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6" r:id="rId2"/>
  </p:sldMasterIdLst>
  <p:notesMasterIdLst>
    <p:notesMasterId r:id="rId30"/>
  </p:notesMasterIdLst>
  <p:handoutMasterIdLst>
    <p:handoutMasterId r:id="rId31"/>
  </p:handoutMasterIdLst>
  <p:sldIdLst>
    <p:sldId id="257" r:id="rId3"/>
    <p:sldId id="284" r:id="rId4"/>
    <p:sldId id="260" r:id="rId5"/>
    <p:sldId id="259" r:id="rId6"/>
    <p:sldId id="261" r:id="rId7"/>
    <p:sldId id="268" r:id="rId8"/>
    <p:sldId id="273" r:id="rId9"/>
    <p:sldId id="280" r:id="rId10"/>
    <p:sldId id="262" r:id="rId11"/>
    <p:sldId id="269" r:id="rId12"/>
    <p:sldId id="274" r:id="rId13"/>
    <p:sldId id="264" r:id="rId14"/>
    <p:sldId id="275" r:id="rId15"/>
    <p:sldId id="281" r:id="rId16"/>
    <p:sldId id="276" r:id="rId17"/>
    <p:sldId id="270" r:id="rId18"/>
    <p:sldId id="263" r:id="rId19"/>
    <p:sldId id="271" r:id="rId20"/>
    <p:sldId id="279" r:id="rId21"/>
    <p:sldId id="282" r:id="rId22"/>
    <p:sldId id="277" r:id="rId23"/>
    <p:sldId id="272" r:id="rId24"/>
    <p:sldId id="267" r:id="rId25"/>
    <p:sldId id="278" r:id="rId26"/>
    <p:sldId id="266" r:id="rId27"/>
    <p:sldId id="283" r:id="rId28"/>
    <p:sldId id="285" r:id="rId2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B905C-9AF3-4095-9FE1-5132107C2535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588FC-CFDA-452F-8E94-B5D70DFF40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44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F245357-9C71-4E73-B47D-DEA56A23BA28}" type="datetimeFigureOut">
              <a:rPr lang="zh-CN" altLang="en-US"/>
              <a:pPr>
                <a:defRPr/>
              </a:pPr>
              <a:t>2018/7/24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38328C-F282-4C0D-BB0D-4862BB58454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189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952F2-F957-44A8-9887-2479993A7FB2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60C7C-A813-4997-973E-063349DE96D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78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4B94-BE0E-466D-AC11-5662D5C297C1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1B129-ADE0-41A2-9FA3-5D5DB98057F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665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24734-D60F-4E65-B31B-5970A25CF23C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B883A-9790-4F8C-9C27-40A04D7195A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383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6A3DC-86D6-4F0D-93B2-0363671C060A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0AC0DA-7C13-4DC9-B5D3-FBBE44604ED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715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399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955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20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250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574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848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00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E57A7-94D4-47BF-8CE9-50F9618E5745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BB441-3046-4C34-8316-03058630281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5509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7100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843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3619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88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87849-1B7D-452B-AE8E-5EDE5C619E5E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B0A4A-B89C-4C3C-9F9B-18629C758E1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202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50157-8577-404B-A4A2-1FF7BD746771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4CCA2-2A7F-453B-B125-9C515D81650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0" y="60065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15864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1E52F-801A-45CB-8281-BB6B5C62E8FD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00F47-D962-452B-956E-8B57E595D11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91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A3EC9-4CEA-4AD1-858A-A3CE6E7B56E2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ED8E77-66F4-4608-96DE-4AA14839974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51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2D792-3EDC-413E-B869-D9D9E10FF6B2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6DC33-1291-466B-9B2A-2F74850F3E3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554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AF876-0B21-4524-9E9D-B77A96680B7B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A7E8D-8F83-43CE-8A0E-843B0432657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10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28D88-4959-40A1-A6E1-C48DB7742227}" type="datetime1">
              <a:rPr lang="zh-CN" altLang="en-US"/>
              <a:pPr>
                <a:defRPr/>
              </a:pPr>
              <a:t>2018/7/24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16613-FD67-4E7E-B617-87B816F0615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946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DBE3BA2-26DC-4F88-A071-13A907009905}" type="datetime1">
              <a:rPr lang="zh-CN" altLang="en-US"/>
              <a:pPr>
                <a:defRPr/>
              </a:pPr>
              <a:t>2018/7/24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B5C5C2E3-74AA-41FB-91FF-E11705E1C1F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宋体" pitchFamily="2" charset="-122"/>
          <a:sym typeface="Calibri Light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95943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任意多边形 19"/>
          <p:cNvSpPr>
            <a:spLocks noChangeArrowheads="1"/>
          </p:cNvSpPr>
          <p:nvPr/>
        </p:nvSpPr>
        <p:spPr bwMode="auto">
          <a:xfrm>
            <a:off x="5527675" y="0"/>
            <a:ext cx="6664325" cy="6858000"/>
          </a:xfrm>
          <a:custGeom>
            <a:avLst/>
            <a:gdLst>
              <a:gd name="T0" fmla="*/ 0 w 6664986"/>
              <a:gd name="T1" fmla="*/ 0 h 6857999"/>
              <a:gd name="T2" fmla="*/ 6663003 w 6664986"/>
              <a:gd name="T3" fmla="*/ 0 h 6857999"/>
              <a:gd name="T4" fmla="*/ 6663003 w 6664986"/>
              <a:gd name="T5" fmla="*/ 6858002 h 6857999"/>
              <a:gd name="T6" fmla="*/ 3479158 w 6664986"/>
              <a:gd name="T7" fmla="*/ 6858002 h 6857999"/>
              <a:gd name="T8" fmla="*/ 0 60000 65536"/>
              <a:gd name="T9" fmla="*/ 0 60000 65536"/>
              <a:gd name="T10" fmla="*/ 0 60000 65536"/>
              <a:gd name="T11" fmla="*/ 0 60000 65536"/>
              <a:gd name="T12" fmla="*/ 0 w 6664986"/>
              <a:gd name="T13" fmla="*/ 0 h 6857999"/>
              <a:gd name="T14" fmla="*/ 6664986 w 6664986"/>
              <a:gd name="T15" fmla="*/ 6857999 h 68579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64986" h="6857999">
                <a:moveTo>
                  <a:pt x="0" y="0"/>
                </a:moveTo>
                <a:lnTo>
                  <a:pt x="6664986" y="0"/>
                </a:lnTo>
                <a:lnTo>
                  <a:pt x="6664986" y="6857999"/>
                </a:lnTo>
                <a:lnTo>
                  <a:pt x="3480192" y="685799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1" name="等腰三角形 2"/>
          <p:cNvSpPr>
            <a:spLocks noChangeArrowheads="1"/>
          </p:cNvSpPr>
          <p:nvPr/>
        </p:nvSpPr>
        <p:spPr bwMode="auto">
          <a:xfrm>
            <a:off x="3924300" y="2673350"/>
            <a:ext cx="1843088" cy="1082675"/>
          </a:xfrm>
          <a:custGeom>
            <a:avLst/>
            <a:gdLst>
              <a:gd name="T0" fmla="*/ 0 w 1842868"/>
              <a:gd name="T1" fmla="*/ 0 h 1083213"/>
              <a:gd name="T2" fmla="*/ 1210255 w 1842868"/>
              <a:gd name="T3" fmla="*/ 1 h 1083213"/>
              <a:gd name="T4" fmla="*/ 1843528 w 1842868"/>
              <a:gd name="T5" fmla="*/ 1081600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2" name="等腰三角形 2"/>
          <p:cNvSpPr>
            <a:spLocks noChangeArrowheads="1"/>
          </p:cNvSpPr>
          <p:nvPr/>
        </p:nvSpPr>
        <p:spPr bwMode="auto">
          <a:xfrm rot="-3658493">
            <a:off x="790575" y="1789113"/>
            <a:ext cx="1038225" cy="609600"/>
          </a:xfrm>
          <a:custGeom>
            <a:avLst/>
            <a:gdLst>
              <a:gd name="T0" fmla="*/ 0 w 1842868"/>
              <a:gd name="T1" fmla="*/ 0 h 1083213"/>
              <a:gd name="T2" fmla="*/ 216329 w 1842868"/>
              <a:gd name="T3" fmla="*/ 1 h 1083213"/>
              <a:gd name="T4" fmla="*/ 329523 w 1842868"/>
              <a:gd name="T5" fmla="*/ 193067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3" name="等腰三角形 2"/>
          <p:cNvSpPr>
            <a:spLocks noChangeArrowheads="1"/>
          </p:cNvSpPr>
          <p:nvPr/>
        </p:nvSpPr>
        <p:spPr bwMode="auto">
          <a:xfrm rot="10800000">
            <a:off x="57150" y="4291013"/>
            <a:ext cx="4371975" cy="2570162"/>
          </a:xfrm>
          <a:custGeom>
            <a:avLst/>
            <a:gdLst>
              <a:gd name="T0" fmla="*/ 0 w 1842868"/>
              <a:gd name="T1" fmla="*/ 0 h 1083213"/>
              <a:gd name="T2" fmla="*/ 16153697 w 1842868"/>
              <a:gd name="T3" fmla="*/ 12 h 1083213"/>
              <a:gd name="T4" fmla="*/ 24606201 w 1842868"/>
              <a:gd name="T5" fmla="*/ 14469509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4" name="等腰三角形 2"/>
          <p:cNvSpPr>
            <a:spLocks noChangeArrowheads="1"/>
          </p:cNvSpPr>
          <p:nvPr/>
        </p:nvSpPr>
        <p:spPr bwMode="auto">
          <a:xfrm rot="10800000" flipV="1">
            <a:off x="7820025" y="0"/>
            <a:ext cx="4371975" cy="2570163"/>
          </a:xfrm>
          <a:custGeom>
            <a:avLst/>
            <a:gdLst>
              <a:gd name="T0" fmla="*/ 0 w 1842868"/>
              <a:gd name="T1" fmla="*/ 0 h 1083213"/>
              <a:gd name="T2" fmla="*/ 16153697 w 1842868"/>
              <a:gd name="T3" fmla="*/ 12 h 1083213"/>
              <a:gd name="T4" fmla="*/ 24606201 w 1842868"/>
              <a:gd name="T5" fmla="*/ 14469526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5" name="等腰三角形 2"/>
          <p:cNvSpPr>
            <a:spLocks noChangeArrowheads="1"/>
          </p:cNvSpPr>
          <p:nvPr/>
        </p:nvSpPr>
        <p:spPr bwMode="auto">
          <a:xfrm rot="10800000">
            <a:off x="9183688" y="5092700"/>
            <a:ext cx="3008312" cy="1768475"/>
          </a:xfrm>
          <a:custGeom>
            <a:avLst/>
            <a:gdLst>
              <a:gd name="T0" fmla="*/ 0 w 1842868"/>
              <a:gd name="T1" fmla="*/ 0 h 1083213"/>
              <a:gd name="T2" fmla="*/ 5262687 w 1842868"/>
              <a:gd name="T3" fmla="*/ 5 h 1083213"/>
              <a:gd name="T4" fmla="*/ 8016415 w 1842868"/>
              <a:gd name="T5" fmla="*/ 4713777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6" name="等腰三角形 2"/>
          <p:cNvSpPr>
            <a:spLocks noChangeArrowheads="1"/>
          </p:cNvSpPr>
          <p:nvPr/>
        </p:nvSpPr>
        <p:spPr bwMode="auto">
          <a:xfrm rot="-5760518">
            <a:off x="6840538" y="2214562"/>
            <a:ext cx="884238" cy="519113"/>
          </a:xfrm>
          <a:custGeom>
            <a:avLst/>
            <a:gdLst>
              <a:gd name="T0" fmla="*/ 0 w 1842868"/>
              <a:gd name="T1" fmla="*/ 0 h 1083213"/>
              <a:gd name="T2" fmla="*/ 133643 w 1842868"/>
              <a:gd name="T3" fmla="*/ 0 h 1083213"/>
              <a:gd name="T4" fmla="*/ 203573 w 1842868"/>
              <a:gd name="T5" fmla="*/ 11922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7" name="等腰三角形 2"/>
          <p:cNvSpPr>
            <a:spLocks noChangeArrowheads="1"/>
          </p:cNvSpPr>
          <p:nvPr/>
        </p:nvSpPr>
        <p:spPr bwMode="auto">
          <a:xfrm rot="-3760302">
            <a:off x="10309225" y="3290888"/>
            <a:ext cx="755650" cy="444500"/>
          </a:xfrm>
          <a:custGeom>
            <a:avLst/>
            <a:gdLst>
              <a:gd name="T0" fmla="*/ 0 w 1842868"/>
              <a:gd name="T1" fmla="*/ 0 h 1083213"/>
              <a:gd name="T2" fmla="*/ 83407 w 1842868"/>
              <a:gd name="T3" fmla="*/ 0 h 1083213"/>
              <a:gd name="T4" fmla="*/ 127050 w 1842868"/>
              <a:gd name="T5" fmla="*/ 74849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8" name="等腰三角形 2"/>
          <p:cNvSpPr>
            <a:spLocks noChangeArrowheads="1"/>
          </p:cNvSpPr>
          <p:nvPr/>
        </p:nvSpPr>
        <p:spPr bwMode="auto">
          <a:xfrm rot="8246250">
            <a:off x="11572875" y="3706813"/>
            <a:ext cx="581025" cy="341312"/>
          </a:xfrm>
          <a:custGeom>
            <a:avLst/>
            <a:gdLst>
              <a:gd name="T0" fmla="*/ 0 w 1842868"/>
              <a:gd name="T1" fmla="*/ 0 h 1083213"/>
              <a:gd name="T2" fmla="*/ 37916 w 1842868"/>
              <a:gd name="T3" fmla="*/ 0 h 1083213"/>
              <a:gd name="T4" fmla="*/ 57756 w 1842868"/>
              <a:gd name="T5" fmla="*/ 33887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9" name="等腰三角形 2"/>
          <p:cNvSpPr>
            <a:spLocks noChangeArrowheads="1"/>
          </p:cNvSpPr>
          <p:nvPr/>
        </p:nvSpPr>
        <p:spPr bwMode="auto">
          <a:xfrm rot="-2480136">
            <a:off x="7670800" y="2863850"/>
            <a:ext cx="414338" cy="244475"/>
          </a:xfrm>
          <a:custGeom>
            <a:avLst/>
            <a:gdLst>
              <a:gd name="T0" fmla="*/ 0 w 1842868"/>
              <a:gd name="T1" fmla="*/ 0 h 1083213"/>
              <a:gd name="T2" fmla="*/ 13750 w 1842868"/>
              <a:gd name="T3" fmla="*/ 0 h 1083213"/>
              <a:gd name="T4" fmla="*/ 20945 w 1842868"/>
              <a:gd name="T5" fmla="*/ 1245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60" name="等腰三角形 2"/>
          <p:cNvSpPr>
            <a:spLocks noChangeArrowheads="1"/>
          </p:cNvSpPr>
          <p:nvPr/>
        </p:nvSpPr>
        <p:spPr bwMode="auto">
          <a:xfrm rot="-9879067">
            <a:off x="7588250" y="728663"/>
            <a:ext cx="577850" cy="339725"/>
          </a:xfrm>
          <a:custGeom>
            <a:avLst/>
            <a:gdLst>
              <a:gd name="T0" fmla="*/ 0 w 1842868"/>
              <a:gd name="T1" fmla="*/ 0 h 1083213"/>
              <a:gd name="T2" fmla="*/ 37298 w 1842868"/>
              <a:gd name="T3" fmla="*/ 0 h 1083213"/>
              <a:gd name="T4" fmla="*/ 56814 w 1842868"/>
              <a:gd name="T5" fmla="*/ 33416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61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662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663" name="文本框 20"/>
          <p:cNvSpPr>
            <a:spLocks noChangeArrowheads="1"/>
          </p:cNvSpPr>
          <p:nvPr/>
        </p:nvSpPr>
        <p:spPr bwMode="auto">
          <a:xfrm>
            <a:off x="2382838" y="4095750"/>
            <a:ext cx="4627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0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BUSINESS    </a:t>
            </a:r>
            <a:r>
              <a:rPr lang="en-US" altLang="zh-CN" sz="4000" b="1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REPORT</a:t>
            </a:r>
            <a:endParaRPr lang="zh-CN" altLang="en-US" sz="4000" b="1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7664" name="文本框 21"/>
          <p:cNvSpPr>
            <a:spLocks noChangeArrowheads="1"/>
          </p:cNvSpPr>
          <p:nvPr/>
        </p:nvSpPr>
        <p:spPr bwMode="auto">
          <a:xfrm>
            <a:off x="2441575" y="1163638"/>
            <a:ext cx="277511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8000" dirty="0" smtClean="0">
                <a:solidFill>
                  <a:srgbClr val="EBCE57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  <a:sym typeface="Impact" pitchFamily="34" charset="0"/>
              </a:rPr>
              <a:t>201X</a:t>
            </a:r>
            <a:endParaRPr lang="zh-CN" altLang="en-US" sz="8000" dirty="0">
              <a:solidFill>
                <a:srgbClr val="EBCE57"/>
              </a:solidFill>
              <a:latin typeface="Lucida Sans Unicode" panose="020B0602030504020204" pitchFamily="34" charset="0"/>
              <a:cs typeface="Lucida Sans Unicode" panose="020B0602030504020204" pitchFamily="34" charset="0"/>
              <a:sym typeface="Impact" pitchFamily="34" charset="0"/>
            </a:endParaRPr>
          </a:p>
        </p:txBody>
      </p:sp>
      <p:sp>
        <p:nvSpPr>
          <p:cNvPr id="27665" name="文本框 22"/>
          <p:cNvSpPr>
            <a:spLocks noChangeArrowheads="1"/>
          </p:cNvSpPr>
          <p:nvPr/>
        </p:nvSpPr>
        <p:spPr bwMode="auto">
          <a:xfrm>
            <a:off x="3144838" y="5029200"/>
            <a:ext cx="310197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1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1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867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868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69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0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6871" name="任意多边形 54"/>
          <p:cNvSpPr>
            <a:spLocks noChangeArrowheads="1"/>
          </p:cNvSpPr>
          <p:nvPr/>
        </p:nvSpPr>
        <p:spPr bwMode="auto">
          <a:xfrm>
            <a:off x="1058863" y="2386013"/>
            <a:ext cx="2012950" cy="1998662"/>
          </a:xfrm>
          <a:custGeom>
            <a:avLst/>
            <a:gdLst>
              <a:gd name="T0" fmla="*/ 0 w 2160105"/>
              <a:gd name="T1" fmla="*/ 0 h 2146851"/>
              <a:gd name="T2" fmla="*/ 1178223 w 2160105"/>
              <a:gd name="T3" fmla="*/ 0 h 2146851"/>
              <a:gd name="T4" fmla="*/ 1739087 w 2160105"/>
              <a:gd name="T5" fmla="*/ 559238 h 2146851"/>
              <a:gd name="T6" fmla="*/ 1748032 w 2160105"/>
              <a:gd name="T7" fmla="*/ 550318 h 2146851"/>
              <a:gd name="T8" fmla="*/ 1748032 w 2160105"/>
              <a:gd name="T9" fmla="*/ 1732265 h 2146851"/>
              <a:gd name="T10" fmla="*/ 0 w 2160105"/>
              <a:gd name="T11" fmla="*/ 1732265 h 21468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105"/>
              <a:gd name="T19" fmla="*/ 0 h 2146851"/>
              <a:gd name="T20" fmla="*/ 2160105 w 2160105"/>
              <a:gd name="T21" fmla="*/ 2146851 h 21468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105" h="2146851">
                <a:moveTo>
                  <a:pt x="0" y="0"/>
                </a:moveTo>
                <a:lnTo>
                  <a:pt x="1455972" y="0"/>
                </a:lnTo>
                <a:lnTo>
                  <a:pt x="2149052" y="693080"/>
                </a:lnTo>
                <a:lnTo>
                  <a:pt x="2160105" y="682027"/>
                </a:lnTo>
                <a:lnTo>
                  <a:pt x="2160105" y="2146851"/>
                </a:lnTo>
                <a:lnTo>
                  <a:pt x="0" y="2146851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2" name="任意多边形 55"/>
          <p:cNvSpPr>
            <a:spLocks noChangeArrowheads="1"/>
          </p:cNvSpPr>
          <p:nvPr/>
        </p:nvSpPr>
        <p:spPr bwMode="auto">
          <a:xfrm flipH="1" flipV="1">
            <a:off x="2416175" y="2386013"/>
            <a:ext cx="655638" cy="646112"/>
          </a:xfrm>
          <a:custGeom>
            <a:avLst/>
            <a:gdLst>
              <a:gd name="T0" fmla="*/ 0 w 704133"/>
              <a:gd name="T1" fmla="*/ 0 h 693080"/>
              <a:gd name="T2" fmla="*/ 568438 w 704133"/>
              <a:gd name="T3" fmla="*/ 0 h 693080"/>
              <a:gd name="T4" fmla="*/ 568438 w 704133"/>
              <a:gd name="T5" fmla="*/ 552554 h 693080"/>
              <a:gd name="T6" fmla="*/ 559515 w 704133"/>
              <a:gd name="T7" fmla="*/ 561509 h 693080"/>
              <a:gd name="T8" fmla="*/ 0 60000 65536"/>
              <a:gd name="T9" fmla="*/ 0 60000 65536"/>
              <a:gd name="T10" fmla="*/ 0 60000 65536"/>
              <a:gd name="T11" fmla="*/ 0 60000 65536"/>
              <a:gd name="T12" fmla="*/ 0 w 704133"/>
              <a:gd name="T13" fmla="*/ 0 h 693080"/>
              <a:gd name="T14" fmla="*/ 704133 w 704133"/>
              <a:gd name="T15" fmla="*/ 693080 h 6930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04133" h="693080">
                <a:moveTo>
                  <a:pt x="0" y="0"/>
                </a:moveTo>
                <a:lnTo>
                  <a:pt x="704133" y="0"/>
                </a:lnTo>
                <a:lnTo>
                  <a:pt x="704133" y="682027"/>
                </a:lnTo>
                <a:lnTo>
                  <a:pt x="693080" y="693080"/>
                </a:lnTo>
                <a:lnTo>
                  <a:pt x="0" y="0"/>
                </a:lnTo>
                <a:close/>
              </a:path>
            </a:pathLst>
          </a:custGeom>
          <a:solidFill>
            <a:srgbClr val="E3C04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3" name="任意多边形 56"/>
          <p:cNvSpPr>
            <a:spLocks noChangeArrowheads="1"/>
          </p:cNvSpPr>
          <p:nvPr/>
        </p:nvSpPr>
        <p:spPr bwMode="auto">
          <a:xfrm>
            <a:off x="3743325" y="2386013"/>
            <a:ext cx="2012950" cy="1998662"/>
          </a:xfrm>
          <a:custGeom>
            <a:avLst/>
            <a:gdLst>
              <a:gd name="T0" fmla="*/ 0 w 2160105"/>
              <a:gd name="T1" fmla="*/ 0 h 2146851"/>
              <a:gd name="T2" fmla="*/ 1178223 w 2160105"/>
              <a:gd name="T3" fmla="*/ 0 h 2146851"/>
              <a:gd name="T4" fmla="*/ 1739087 w 2160105"/>
              <a:gd name="T5" fmla="*/ 559238 h 2146851"/>
              <a:gd name="T6" fmla="*/ 1748032 w 2160105"/>
              <a:gd name="T7" fmla="*/ 550318 h 2146851"/>
              <a:gd name="T8" fmla="*/ 1748032 w 2160105"/>
              <a:gd name="T9" fmla="*/ 1732265 h 2146851"/>
              <a:gd name="T10" fmla="*/ 0 w 2160105"/>
              <a:gd name="T11" fmla="*/ 1732265 h 21468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105"/>
              <a:gd name="T19" fmla="*/ 0 h 2146851"/>
              <a:gd name="T20" fmla="*/ 2160105 w 2160105"/>
              <a:gd name="T21" fmla="*/ 2146851 h 21468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105" h="2146851">
                <a:moveTo>
                  <a:pt x="0" y="0"/>
                </a:moveTo>
                <a:lnTo>
                  <a:pt x="1455972" y="0"/>
                </a:lnTo>
                <a:lnTo>
                  <a:pt x="2149052" y="693080"/>
                </a:lnTo>
                <a:lnTo>
                  <a:pt x="2160105" y="682027"/>
                </a:lnTo>
                <a:lnTo>
                  <a:pt x="2160105" y="2146851"/>
                </a:lnTo>
                <a:lnTo>
                  <a:pt x="0" y="214685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4" name="任意多边形 57"/>
          <p:cNvSpPr>
            <a:spLocks noChangeArrowheads="1"/>
          </p:cNvSpPr>
          <p:nvPr/>
        </p:nvSpPr>
        <p:spPr bwMode="auto">
          <a:xfrm flipH="1" flipV="1">
            <a:off x="5099050" y="2386013"/>
            <a:ext cx="657225" cy="646112"/>
          </a:xfrm>
          <a:custGeom>
            <a:avLst/>
            <a:gdLst>
              <a:gd name="T0" fmla="*/ 0 w 704133"/>
              <a:gd name="T1" fmla="*/ 0 h 693080"/>
              <a:gd name="T2" fmla="*/ 572576 w 704133"/>
              <a:gd name="T3" fmla="*/ 0 h 693080"/>
              <a:gd name="T4" fmla="*/ 572576 w 704133"/>
              <a:gd name="T5" fmla="*/ 552554 h 693080"/>
              <a:gd name="T6" fmla="*/ 563587 w 704133"/>
              <a:gd name="T7" fmla="*/ 561509 h 693080"/>
              <a:gd name="T8" fmla="*/ 0 60000 65536"/>
              <a:gd name="T9" fmla="*/ 0 60000 65536"/>
              <a:gd name="T10" fmla="*/ 0 60000 65536"/>
              <a:gd name="T11" fmla="*/ 0 60000 65536"/>
              <a:gd name="T12" fmla="*/ 0 w 704133"/>
              <a:gd name="T13" fmla="*/ 0 h 693080"/>
              <a:gd name="T14" fmla="*/ 704133 w 704133"/>
              <a:gd name="T15" fmla="*/ 693080 h 6930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04133" h="693080">
                <a:moveTo>
                  <a:pt x="0" y="0"/>
                </a:moveTo>
                <a:lnTo>
                  <a:pt x="704133" y="0"/>
                </a:lnTo>
                <a:lnTo>
                  <a:pt x="704133" y="682027"/>
                </a:lnTo>
                <a:lnTo>
                  <a:pt x="693080" y="693080"/>
                </a:lnTo>
                <a:lnTo>
                  <a:pt x="0" y="0"/>
                </a:lnTo>
                <a:close/>
              </a:path>
            </a:pathLst>
          </a:custGeom>
          <a:solidFill>
            <a:srgbClr val="46444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5" name="任意多边形 58"/>
          <p:cNvSpPr>
            <a:spLocks noChangeArrowheads="1"/>
          </p:cNvSpPr>
          <p:nvPr/>
        </p:nvSpPr>
        <p:spPr bwMode="auto">
          <a:xfrm>
            <a:off x="6427788" y="2386013"/>
            <a:ext cx="2011362" cy="1998662"/>
          </a:xfrm>
          <a:custGeom>
            <a:avLst/>
            <a:gdLst>
              <a:gd name="T0" fmla="*/ 0 w 2160105"/>
              <a:gd name="T1" fmla="*/ 0 h 2146851"/>
              <a:gd name="T2" fmla="*/ 1175437 w 2160105"/>
              <a:gd name="T3" fmla="*/ 0 h 2146851"/>
              <a:gd name="T4" fmla="*/ 1734975 w 2160105"/>
              <a:gd name="T5" fmla="*/ 559238 h 2146851"/>
              <a:gd name="T6" fmla="*/ 1743897 w 2160105"/>
              <a:gd name="T7" fmla="*/ 550318 h 2146851"/>
              <a:gd name="T8" fmla="*/ 1743897 w 2160105"/>
              <a:gd name="T9" fmla="*/ 1732265 h 2146851"/>
              <a:gd name="T10" fmla="*/ 0 w 2160105"/>
              <a:gd name="T11" fmla="*/ 1732265 h 21468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105"/>
              <a:gd name="T19" fmla="*/ 0 h 2146851"/>
              <a:gd name="T20" fmla="*/ 2160105 w 2160105"/>
              <a:gd name="T21" fmla="*/ 2146851 h 21468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105" h="2146851">
                <a:moveTo>
                  <a:pt x="0" y="0"/>
                </a:moveTo>
                <a:lnTo>
                  <a:pt x="1455972" y="0"/>
                </a:lnTo>
                <a:lnTo>
                  <a:pt x="2149052" y="693080"/>
                </a:lnTo>
                <a:lnTo>
                  <a:pt x="2160105" y="682027"/>
                </a:lnTo>
                <a:lnTo>
                  <a:pt x="2160105" y="2146851"/>
                </a:lnTo>
                <a:lnTo>
                  <a:pt x="0" y="2146851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6" name="任意多边形 59"/>
          <p:cNvSpPr>
            <a:spLocks noChangeArrowheads="1"/>
          </p:cNvSpPr>
          <p:nvPr/>
        </p:nvSpPr>
        <p:spPr bwMode="auto">
          <a:xfrm flipH="1" flipV="1">
            <a:off x="7783513" y="2386013"/>
            <a:ext cx="655637" cy="646112"/>
          </a:xfrm>
          <a:custGeom>
            <a:avLst/>
            <a:gdLst>
              <a:gd name="T0" fmla="*/ 0 w 704133"/>
              <a:gd name="T1" fmla="*/ 0 h 693080"/>
              <a:gd name="T2" fmla="*/ 568435 w 704133"/>
              <a:gd name="T3" fmla="*/ 0 h 693080"/>
              <a:gd name="T4" fmla="*/ 568435 w 704133"/>
              <a:gd name="T5" fmla="*/ 552554 h 693080"/>
              <a:gd name="T6" fmla="*/ 559512 w 704133"/>
              <a:gd name="T7" fmla="*/ 561509 h 693080"/>
              <a:gd name="T8" fmla="*/ 0 60000 65536"/>
              <a:gd name="T9" fmla="*/ 0 60000 65536"/>
              <a:gd name="T10" fmla="*/ 0 60000 65536"/>
              <a:gd name="T11" fmla="*/ 0 60000 65536"/>
              <a:gd name="T12" fmla="*/ 0 w 704133"/>
              <a:gd name="T13" fmla="*/ 0 h 693080"/>
              <a:gd name="T14" fmla="*/ 704133 w 704133"/>
              <a:gd name="T15" fmla="*/ 693080 h 6930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04133" h="693080">
                <a:moveTo>
                  <a:pt x="0" y="0"/>
                </a:moveTo>
                <a:lnTo>
                  <a:pt x="704133" y="0"/>
                </a:lnTo>
                <a:lnTo>
                  <a:pt x="704133" y="682027"/>
                </a:lnTo>
                <a:lnTo>
                  <a:pt x="693080" y="693080"/>
                </a:lnTo>
                <a:lnTo>
                  <a:pt x="0" y="0"/>
                </a:lnTo>
                <a:close/>
              </a:path>
            </a:pathLst>
          </a:custGeom>
          <a:solidFill>
            <a:srgbClr val="E3C04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7" name="任意多边形 60"/>
          <p:cNvSpPr>
            <a:spLocks noChangeArrowheads="1"/>
          </p:cNvSpPr>
          <p:nvPr/>
        </p:nvSpPr>
        <p:spPr bwMode="auto">
          <a:xfrm>
            <a:off x="9112250" y="2386013"/>
            <a:ext cx="2011363" cy="1998662"/>
          </a:xfrm>
          <a:custGeom>
            <a:avLst/>
            <a:gdLst>
              <a:gd name="T0" fmla="*/ 0 w 2160105"/>
              <a:gd name="T1" fmla="*/ 0 h 2146851"/>
              <a:gd name="T2" fmla="*/ 1175438 w 2160105"/>
              <a:gd name="T3" fmla="*/ 0 h 2146851"/>
              <a:gd name="T4" fmla="*/ 1734978 w 2160105"/>
              <a:gd name="T5" fmla="*/ 559238 h 2146851"/>
              <a:gd name="T6" fmla="*/ 1743900 w 2160105"/>
              <a:gd name="T7" fmla="*/ 550318 h 2146851"/>
              <a:gd name="T8" fmla="*/ 1743900 w 2160105"/>
              <a:gd name="T9" fmla="*/ 1732265 h 2146851"/>
              <a:gd name="T10" fmla="*/ 0 w 2160105"/>
              <a:gd name="T11" fmla="*/ 1732265 h 21468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105"/>
              <a:gd name="T19" fmla="*/ 0 h 2146851"/>
              <a:gd name="T20" fmla="*/ 2160105 w 2160105"/>
              <a:gd name="T21" fmla="*/ 2146851 h 21468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105" h="2146851">
                <a:moveTo>
                  <a:pt x="0" y="0"/>
                </a:moveTo>
                <a:lnTo>
                  <a:pt x="1455972" y="0"/>
                </a:lnTo>
                <a:lnTo>
                  <a:pt x="2149052" y="693080"/>
                </a:lnTo>
                <a:lnTo>
                  <a:pt x="2160105" y="682027"/>
                </a:lnTo>
                <a:lnTo>
                  <a:pt x="2160105" y="2146851"/>
                </a:lnTo>
                <a:lnTo>
                  <a:pt x="0" y="214685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78" name="任意多边形 61"/>
          <p:cNvSpPr>
            <a:spLocks noChangeArrowheads="1"/>
          </p:cNvSpPr>
          <p:nvPr/>
        </p:nvSpPr>
        <p:spPr bwMode="auto">
          <a:xfrm flipH="1" flipV="1">
            <a:off x="10467975" y="2386013"/>
            <a:ext cx="655638" cy="646112"/>
          </a:xfrm>
          <a:custGeom>
            <a:avLst/>
            <a:gdLst>
              <a:gd name="T0" fmla="*/ 0 w 704133"/>
              <a:gd name="T1" fmla="*/ 0 h 693080"/>
              <a:gd name="T2" fmla="*/ 568438 w 704133"/>
              <a:gd name="T3" fmla="*/ 0 h 693080"/>
              <a:gd name="T4" fmla="*/ 568438 w 704133"/>
              <a:gd name="T5" fmla="*/ 552554 h 693080"/>
              <a:gd name="T6" fmla="*/ 559515 w 704133"/>
              <a:gd name="T7" fmla="*/ 561509 h 693080"/>
              <a:gd name="T8" fmla="*/ 0 60000 65536"/>
              <a:gd name="T9" fmla="*/ 0 60000 65536"/>
              <a:gd name="T10" fmla="*/ 0 60000 65536"/>
              <a:gd name="T11" fmla="*/ 0 60000 65536"/>
              <a:gd name="T12" fmla="*/ 0 w 704133"/>
              <a:gd name="T13" fmla="*/ 0 h 693080"/>
              <a:gd name="T14" fmla="*/ 704133 w 704133"/>
              <a:gd name="T15" fmla="*/ 693080 h 6930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04133" h="693080">
                <a:moveTo>
                  <a:pt x="0" y="0"/>
                </a:moveTo>
                <a:lnTo>
                  <a:pt x="704133" y="0"/>
                </a:lnTo>
                <a:lnTo>
                  <a:pt x="704133" y="682027"/>
                </a:lnTo>
                <a:lnTo>
                  <a:pt x="693080" y="693080"/>
                </a:lnTo>
                <a:lnTo>
                  <a:pt x="0" y="0"/>
                </a:lnTo>
                <a:close/>
              </a:path>
            </a:pathLst>
          </a:custGeom>
          <a:solidFill>
            <a:srgbClr val="46444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6879" name="组合 62"/>
          <p:cNvGrpSpPr>
            <a:grpSpLocks/>
          </p:cNvGrpSpPr>
          <p:nvPr/>
        </p:nvGrpSpPr>
        <p:grpSpPr bwMode="auto">
          <a:xfrm>
            <a:off x="4387850" y="3248025"/>
            <a:ext cx="714375" cy="542925"/>
            <a:chOff x="0" y="0"/>
            <a:chExt cx="509646" cy="387231"/>
          </a:xfrm>
        </p:grpSpPr>
        <p:sp>
          <p:nvSpPr>
            <p:cNvPr id="36897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98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880" name="组合 65"/>
          <p:cNvGrpSpPr>
            <a:grpSpLocks/>
          </p:cNvGrpSpPr>
          <p:nvPr/>
        </p:nvGrpSpPr>
        <p:grpSpPr bwMode="auto">
          <a:xfrm>
            <a:off x="1757363" y="3254375"/>
            <a:ext cx="573087" cy="549275"/>
            <a:chOff x="0" y="0"/>
            <a:chExt cx="2438400" cy="2332038"/>
          </a:xfrm>
        </p:grpSpPr>
        <p:sp>
          <p:nvSpPr>
            <p:cNvPr id="3689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96" name="任意多边形 67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2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2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881" name="组合 68"/>
          <p:cNvGrpSpPr>
            <a:grpSpLocks/>
          </p:cNvGrpSpPr>
          <p:nvPr/>
        </p:nvGrpSpPr>
        <p:grpSpPr bwMode="auto">
          <a:xfrm>
            <a:off x="7094538" y="3189288"/>
            <a:ext cx="481012" cy="614362"/>
            <a:chOff x="0" y="0"/>
            <a:chExt cx="563562" cy="720725"/>
          </a:xfrm>
        </p:grpSpPr>
        <p:sp>
          <p:nvSpPr>
            <p:cNvPr id="36892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93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94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882" name="组合 72"/>
          <p:cNvGrpSpPr>
            <a:grpSpLocks/>
          </p:cNvGrpSpPr>
          <p:nvPr/>
        </p:nvGrpSpPr>
        <p:grpSpPr bwMode="auto">
          <a:xfrm>
            <a:off x="9837738" y="3178175"/>
            <a:ext cx="560387" cy="625475"/>
            <a:chOff x="0" y="0"/>
            <a:chExt cx="402656" cy="450303"/>
          </a:xfrm>
        </p:grpSpPr>
        <p:sp>
          <p:nvSpPr>
            <p:cNvPr id="36887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8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9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90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91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83" name="文本框 78"/>
          <p:cNvSpPr>
            <a:spLocks noChangeArrowheads="1"/>
          </p:cNvSpPr>
          <p:nvPr/>
        </p:nvSpPr>
        <p:spPr bwMode="auto">
          <a:xfrm>
            <a:off x="855663" y="4884738"/>
            <a:ext cx="2551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884" name="文本框 79"/>
          <p:cNvSpPr>
            <a:spLocks noChangeArrowheads="1"/>
          </p:cNvSpPr>
          <p:nvPr/>
        </p:nvSpPr>
        <p:spPr bwMode="auto">
          <a:xfrm>
            <a:off x="3562350" y="4884738"/>
            <a:ext cx="2551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885" name="文本框 80"/>
          <p:cNvSpPr>
            <a:spLocks noChangeArrowheads="1"/>
          </p:cNvSpPr>
          <p:nvPr/>
        </p:nvSpPr>
        <p:spPr bwMode="auto">
          <a:xfrm>
            <a:off x="6245225" y="4884738"/>
            <a:ext cx="2551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886" name="文本框 81"/>
          <p:cNvSpPr>
            <a:spLocks noChangeArrowheads="1"/>
          </p:cNvSpPr>
          <p:nvPr/>
        </p:nvSpPr>
        <p:spPr bwMode="auto">
          <a:xfrm>
            <a:off x="8956675" y="4884738"/>
            <a:ext cx="2551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1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2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893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894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7895" name="六边形 34"/>
          <p:cNvSpPr>
            <a:spLocks noChangeArrowheads="1"/>
          </p:cNvSpPr>
          <p:nvPr/>
        </p:nvSpPr>
        <p:spPr bwMode="auto">
          <a:xfrm rot="5400000">
            <a:off x="4143375" y="2500313"/>
            <a:ext cx="1465263" cy="1265237"/>
          </a:xfrm>
          <a:prstGeom prst="hexagon">
            <a:avLst>
              <a:gd name="adj" fmla="val 24963"/>
              <a:gd name="vf" fmla="val 115470"/>
            </a:avLst>
          </a:prstGeom>
          <a:solidFill>
            <a:srgbClr val="000000"/>
          </a:solidFill>
          <a:ln w="22225">
            <a:solidFill>
              <a:srgbClr val="F2F2F2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6" name="六边形 35"/>
          <p:cNvSpPr>
            <a:spLocks noChangeArrowheads="1"/>
          </p:cNvSpPr>
          <p:nvPr/>
        </p:nvSpPr>
        <p:spPr bwMode="auto">
          <a:xfrm rot="5400000">
            <a:off x="5407818" y="2501107"/>
            <a:ext cx="1465263" cy="1263650"/>
          </a:xfrm>
          <a:prstGeom prst="hexagon">
            <a:avLst>
              <a:gd name="adj" fmla="val 24995"/>
              <a:gd name="vf" fmla="val 115470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 w="22225">
            <a:solidFill>
              <a:srgbClr val="F2F2F2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7" name="六边形 36"/>
          <p:cNvSpPr>
            <a:spLocks noChangeArrowheads="1"/>
          </p:cNvSpPr>
          <p:nvPr/>
        </p:nvSpPr>
        <p:spPr bwMode="auto">
          <a:xfrm rot="5400000">
            <a:off x="4775200" y="3648075"/>
            <a:ext cx="1466850" cy="1263650"/>
          </a:xfrm>
          <a:prstGeom prst="hexagon">
            <a:avLst>
              <a:gd name="adj" fmla="val 25022"/>
              <a:gd name="vf" fmla="val 115470"/>
            </a:avLst>
          </a:prstGeom>
          <a:solidFill>
            <a:srgbClr val="000000"/>
          </a:solidFill>
          <a:ln w="22225">
            <a:solidFill>
              <a:srgbClr val="F2F2F2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8" name="六边形 37"/>
          <p:cNvSpPr>
            <a:spLocks noChangeArrowheads="1"/>
          </p:cNvSpPr>
          <p:nvPr/>
        </p:nvSpPr>
        <p:spPr bwMode="auto">
          <a:xfrm rot="5400000">
            <a:off x="6042025" y="3648075"/>
            <a:ext cx="1466850" cy="1263650"/>
          </a:xfrm>
          <a:prstGeom prst="hexagon">
            <a:avLst>
              <a:gd name="adj" fmla="val 25022"/>
              <a:gd name="vf" fmla="val 115470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 w="22225">
            <a:solidFill>
              <a:srgbClr val="F2F2F2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899" name="六边形 38"/>
          <p:cNvSpPr>
            <a:spLocks noChangeArrowheads="1"/>
          </p:cNvSpPr>
          <p:nvPr/>
        </p:nvSpPr>
        <p:spPr bwMode="auto">
          <a:xfrm rot="5400000">
            <a:off x="7296150" y="3648075"/>
            <a:ext cx="1466850" cy="1263650"/>
          </a:xfrm>
          <a:prstGeom prst="hexagon">
            <a:avLst>
              <a:gd name="adj" fmla="val 25022"/>
              <a:gd name="vf" fmla="val 115470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 w="22225">
            <a:solidFill>
              <a:srgbClr val="F2F2F2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900" name="六边形 39"/>
          <p:cNvSpPr>
            <a:spLocks noChangeArrowheads="1"/>
          </p:cNvSpPr>
          <p:nvPr/>
        </p:nvSpPr>
        <p:spPr bwMode="auto">
          <a:xfrm rot="5400000">
            <a:off x="6669088" y="4795838"/>
            <a:ext cx="1466850" cy="1263650"/>
          </a:xfrm>
          <a:prstGeom prst="hexagon">
            <a:avLst>
              <a:gd name="adj" fmla="val 25022"/>
              <a:gd name="vf" fmla="val 115470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 w="22225">
            <a:solidFill>
              <a:srgbClr val="F2F2F2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7901" name="组合 40"/>
          <p:cNvGrpSpPr>
            <a:grpSpLocks/>
          </p:cNvGrpSpPr>
          <p:nvPr/>
        </p:nvGrpSpPr>
        <p:grpSpPr bwMode="auto">
          <a:xfrm>
            <a:off x="4659313" y="2982913"/>
            <a:ext cx="434975" cy="417512"/>
            <a:chOff x="0" y="0"/>
            <a:chExt cx="2438400" cy="2332038"/>
          </a:xfrm>
        </p:grpSpPr>
        <p:sp>
          <p:nvSpPr>
            <p:cNvPr id="37928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9" name="任意多边形 42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2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2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2" name="组合 43"/>
          <p:cNvGrpSpPr>
            <a:grpSpLocks/>
          </p:cNvGrpSpPr>
          <p:nvPr/>
        </p:nvGrpSpPr>
        <p:grpSpPr bwMode="auto">
          <a:xfrm>
            <a:off x="7739063" y="4070350"/>
            <a:ext cx="582612" cy="441325"/>
            <a:chOff x="0" y="0"/>
            <a:chExt cx="509646" cy="387231"/>
          </a:xfrm>
        </p:grpSpPr>
        <p:sp>
          <p:nvSpPr>
            <p:cNvPr id="37926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7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3" name="组合 46"/>
          <p:cNvGrpSpPr>
            <a:grpSpLocks/>
          </p:cNvGrpSpPr>
          <p:nvPr/>
        </p:nvGrpSpPr>
        <p:grpSpPr bwMode="auto">
          <a:xfrm>
            <a:off x="5307013" y="4048125"/>
            <a:ext cx="379412" cy="484188"/>
            <a:chOff x="0" y="0"/>
            <a:chExt cx="563562" cy="720725"/>
          </a:xfrm>
        </p:grpSpPr>
        <p:sp>
          <p:nvSpPr>
            <p:cNvPr id="37923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4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5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4" name="组合 50"/>
          <p:cNvGrpSpPr>
            <a:grpSpLocks/>
          </p:cNvGrpSpPr>
          <p:nvPr/>
        </p:nvGrpSpPr>
        <p:grpSpPr bwMode="auto">
          <a:xfrm>
            <a:off x="6584950" y="4046538"/>
            <a:ext cx="414338" cy="468312"/>
            <a:chOff x="0" y="0"/>
            <a:chExt cx="406393" cy="459645"/>
          </a:xfrm>
        </p:grpSpPr>
        <p:sp>
          <p:nvSpPr>
            <p:cNvPr id="37920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1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2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37905" name="组合 82"/>
          <p:cNvGrpSpPr>
            <a:grpSpLocks/>
          </p:cNvGrpSpPr>
          <p:nvPr/>
        </p:nvGrpSpPr>
        <p:grpSpPr bwMode="auto">
          <a:xfrm>
            <a:off x="5935663" y="2924175"/>
            <a:ext cx="409575" cy="404813"/>
            <a:chOff x="0" y="0"/>
            <a:chExt cx="453105" cy="448433"/>
          </a:xfrm>
        </p:grpSpPr>
        <p:sp>
          <p:nvSpPr>
            <p:cNvPr id="37918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9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6" name="组合 85"/>
          <p:cNvGrpSpPr>
            <a:grpSpLocks/>
          </p:cNvGrpSpPr>
          <p:nvPr/>
        </p:nvGrpSpPr>
        <p:grpSpPr bwMode="auto">
          <a:xfrm>
            <a:off x="7199313" y="5194300"/>
            <a:ext cx="417512" cy="466725"/>
            <a:chOff x="0" y="0"/>
            <a:chExt cx="402656" cy="450303"/>
          </a:xfrm>
        </p:grpSpPr>
        <p:sp>
          <p:nvSpPr>
            <p:cNvPr id="37913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4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5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6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7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07" name="文本框 91"/>
          <p:cNvSpPr>
            <a:spLocks noChangeArrowheads="1"/>
          </p:cNvSpPr>
          <p:nvPr/>
        </p:nvSpPr>
        <p:spPr bwMode="auto">
          <a:xfrm>
            <a:off x="1939925" y="2763838"/>
            <a:ext cx="20812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200" b="1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</a:t>
            </a:r>
            <a:endParaRPr lang="zh-CN" altLang="en-US" sz="1000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92929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9292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908" name="文本框 92"/>
          <p:cNvSpPr>
            <a:spLocks noChangeArrowheads="1"/>
          </p:cNvSpPr>
          <p:nvPr/>
        </p:nvSpPr>
        <p:spPr bwMode="auto">
          <a:xfrm>
            <a:off x="2549525" y="4040188"/>
            <a:ext cx="20812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200" b="1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</a:t>
            </a:r>
            <a:endParaRPr lang="zh-CN" altLang="en-US" sz="1000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92929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9292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909" name="文本框 93"/>
          <p:cNvSpPr>
            <a:spLocks noChangeArrowheads="1"/>
          </p:cNvSpPr>
          <p:nvPr/>
        </p:nvSpPr>
        <p:spPr bwMode="auto">
          <a:xfrm>
            <a:off x="6843713" y="2197100"/>
            <a:ext cx="2081212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200" b="1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</a:t>
            </a:r>
            <a:endParaRPr lang="zh-CN" altLang="en-US" sz="1000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92929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9292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910" name="文本框 94"/>
          <p:cNvSpPr>
            <a:spLocks noChangeArrowheads="1"/>
          </p:cNvSpPr>
          <p:nvPr/>
        </p:nvSpPr>
        <p:spPr bwMode="auto">
          <a:xfrm>
            <a:off x="8907463" y="3778250"/>
            <a:ext cx="2081212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200" b="1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</a:t>
            </a:r>
            <a:endParaRPr lang="zh-CN" altLang="en-US" sz="1000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92929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9292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911" name="文本框 95"/>
          <p:cNvSpPr>
            <a:spLocks noChangeArrowheads="1"/>
          </p:cNvSpPr>
          <p:nvPr/>
        </p:nvSpPr>
        <p:spPr bwMode="auto">
          <a:xfrm>
            <a:off x="8321675" y="5141913"/>
            <a:ext cx="20812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200" b="1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</a:t>
            </a:r>
            <a:endParaRPr lang="zh-CN" altLang="en-US" sz="1000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92929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9292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7912" name="文本框 96"/>
          <p:cNvSpPr>
            <a:spLocks noChangeArrowheads="1"/>
          </p:cNvSpPr>
          <p:nvPr/>
        </p:nvSpPr>
        <p:spPr bwMode="auto">
          <a:xfrm>
            <a:off x="4133850" y="5187950"/>
            <a:ext cx="208121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200" b="1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</a:t>
            </a:r>
            <a:endParaRPr lang="zh-CN" altLang="en-US" sz="1000">
              <a:solidFill>
                <a:srgbClr val="292929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9292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92929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9292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15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16" name="矩形 6"/>
          <p:cNvSpPr>
            <a:spLocks noChangeArrowheads="1"/>
          </p:cNvSpPr>
          <p:nvPr/>
        </p:nvSpPr>
        <p:spPr bwMode="auto">
          <a:xfrm>
            <a:off x="0" y="-3175"/>
            <a:ext cx="3286125" cy="68611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17" name="椭圆 7"/>
          <p:cNvSpPr>
            <a:spLocks noChangeArrowheads="1"/>
          </p:cNvSpPr>
          <p:nvPr/>
        </p:nvSpPr>
        <p:spPr bwMode="auto">
          <a:xfrm>
            <a:off x="1646238" y="692150"/>
            <a:ext cx="3341687" cy="3341688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18" name="椭圆 8"/>
          <p:cNvSpPr>
            <a:spLocks noChangeArrowheads="1"/>
          </p:cNvSpPr>
          <p:nvPr/>
        </p:nvSpPr>
        <p:spPr bwMode="auto">
          <a:xfrm>
            <a:off x="2444750" y="4438650"/>
            <a:ext cx="1662113" cy="1660525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19" name="椭圆 9"/>
          <p:cNvSpPr>
            <a:spLocks noChangeAspect="1" noChangeArrowheads="1"/>
          </p:cNvSpPr>
          <p:nvPr/>
        </p:nvSpPr>
        <p:spPr bwMode="auto">
          <a:xfrm>
            <a:off x="1804988" y="850900"/>
            <a:ext cx="3024187" cy="302260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20" name="椭圆 10"/>
          <p:cNvSpPr>
            <a:spLocks noChangeArrowheads="1"/>
          </p:cNvSpPr>
          <p:nvPr/>
        </p:nvSpPr>
        <p:spPr bwMode="auto">
          <a:xfrm>
            <a:off x="2574925" y="4567238"/>
            <a:ext cx="1401763" cy="140176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21" name="文本框 11"/>
          <p:cNvSpPr>
            <a:spLocks noChangeArrowheads="1"/>
          </p:cNvSpPr>
          <p:nvPr/>
        </p:nvSpPr>
        <p:spPr bwMode="auto">
          <a:xfrm>
            <a:off x="6715125" y="2085975"/>
            <a:ext cx="4432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600">
              <a:solidFill>
                <a:srgbClr val="FFFFF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center of the </a:t>
            </a:r>
            <a:endParaRPr lang="zh-CN" altLang="en-US" sz="1600">
              <a:solidFill>
                <a:srgbClr val="FFFFF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Click here to add  you to the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8922" name="矩形 12"/>
          <p:cNvSpPr>
            <a:spLocks noChangeArrowheads="1"/>
          </p:cNvSpPr>
          <p:nvPr/>
        </p:nvSpPr>
        <p:spPr bwMode="auto">
          <a:xfrm>
            <a:off x="5930900" y="1200150"/>
            <a:ext cx="513238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800" b="1">
                <a:solidFill>
                  <a:srgbClr val="EBCE57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</a:t>
            </a:r>
            <a:r>
              <a:rPr lang="en-US" altLang="zh-CN" sz="4000" b="1">
                <a:solidFill>
                  <a:srgbClr val="EBCE57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</a:t>
            </a:r>
            <a:r>
              <a:rPr lang="en-US" altLang="zh-CN" b="1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 your title</a:t>
            </a:r>
            <a:endParaRPr lang="zh-CN" altLang="en-US" b="1">
              <a:solidFill>
                <a:srgbClr val="FFFFF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4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923" name="文本框 13"/>
          <p:cNvSpPr>
            <a:spLocks noChangeArrowheads="1"/>
          </p:cNvSpPr>
          <p:nvPr/>
        </p:nvSpPr>
        <p:spPr bwMode="auto">
          <a:xfrm>
            <a:off x="6715125" y="3382963"/>
            <a:ext cx="4432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600">
              <a:solidFill>
                <a:srgbClr val="FFFFF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center of the </a:t>
            </a:r>
            <a:endParaRPr lang="zh-CN" altLang="en-US" sz="1600">
              <a:solidFill>
                <a:srgbClr val="FFFFF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Click here to add  you to the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8924" name="文本框 14"/>
          <p:cNvSpPr>
            <a:spLocks noChangeArrowheads="1"/>
          </p:cNvSpPr>
          <p:nvPr/>
        </p:nvSpPr>
        <p:spPr bwMode="auto">
          <a:xfrm>
            <a:off x="6715125" y="4716463"/>
            <a:ext cx="4432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FFFFFF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rgbClr val="FFFFFF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600">
              <a:solidFill>
                <a:srgbClr val="FFFFF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center of the </a:t>
            </a:r>
            <a:endParaRPr lang="zh-CN" altLang="en-US" sz="1600">
              <a:solidFill>
                <a:srgbClr val="FFFFF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FFFF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Click here to add  you to the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8925" name="椭圆 19"/>
          <p:cNvSpPr>
            <a:spLocks noChangeAspect="1" noChangeArrowheads="1"/>
          </p:cNvSpPr>
          <p:nvPr/>
        </p:nvSpPr>
        <p:spPr bwMode="auto">
          <a:xfrm>
            <a:off x="6167438" y="2809875"/>
            <a:ext cx="311150" cy="31115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26" name="椭圆 20"/>
          <p:cNvSpPr>
            <a:spLocks noChangeAspect="1" noChangeArrowheads="1"/>
          </p:cNvSpPr>
          <p:nvPr/>
        </p:nvSpPr>
        <p:spPr bwMode="auto">
          <a:xfrm>
            <a:off x="6162675" y="4127500"/>
            <a:ext cx="311150" cy="31115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927" name="椭圆 21"/>
          <p:cNvSpPr>
            <a:spLocks noChangeAspect="1" noChangeArrowheads="1"/>
          </p:cNvSpPr>
          <p:nvPr/>
        </p:nvSpPr>
        <p:spPr bwMode="auto">
          <a:xfrm>
            <a:off x="6207125" y="5441950"/>
            <a:ext cx="311150" cy="31115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939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940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1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2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9943" name="矩形 68"/>
          <p:cNvSpPr>
            <a:spLocks noChangeArrowheads="1"/>
          </p:cNvSpPr>
          <p:nvPr/>
        </p:nvSpPr>
        <p:spPr bwMode="auto">
          <a:xfrm>
            <a:off x="1096963" y="1963738"/>
            <a:ext cx="4859337" cy="29972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944" name="矩形 69"/>
          <p:cNvSpPr>
            <a:spLocks noChangeArrowheads="1"/>
          </p:cNvSpPr>
          <p:nvPr/>
        </p:nvSpPr>
        <p:spPr bwMode="auto">
          <a:xfrm>
            <a:off x="6019800" y="1963738"/>
            <a:ext cx="4859338" cy="29972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945" name="矩形 70"/>
          <p:cNvSpPr>
            <a:spLocks noChangeArrowheads="1"/>
          </p:cNvSpPr>
          <p:nvPr/>
        </p:nvSpPr>
        <p:spPr bwMode="auto">
          <a:xfrm>
            <a:off x="1096963" y="5029200"/>
            <a:ext cx="4859337" cy="1219200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946" name="矩形 71"/>
          <p:cNvSpPr>
            <a:spLocks noChangeArrowheads="1"/>
          </p:cNvSpPr>
          <p:nvPr/>
        </p:nvSpPr>
        <p:spPr bwMode="auto">
          <a:xfrm>
            <a:off x="6019800" y="5029200"/>
            <a:ext cx="4859338" cy="1219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947" name="文本框 72"/>
          <p:cNvSpPr>
            <a:spLocks noChangeArrowheads="1"/>
          </p:cNvSpPr>
          <p:nvPr/>
        </p:nvSpPr>
        <p:spPr bwMode="auto">
          <a:xfrm>
            <a:off x="1862138" y="5181600"/>
            <a:ext cx="3328987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</a:t>
            </a: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narrative </a:t>
            </a: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 to add  you to the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9948" name="文本框 73"/>
          <p:cNvSpPr>
            <a:spLocks noChangeArrowheads="1"/>
          </p:cNvSpPr>
          <p:nvPr/>
        </p:nvSpPr>
        <p:spPr bwMode="auto">
          <a:xfrm>
            <a:off x="6784975" y="5195888"/>
            <a:ext cx="332898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</a:t>
            </a:r>
            <a:r>
              <a:rPr lang="en-US" altLang="zh-CN" sz="16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narrative 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 to add  you to the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63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64" name="等腰三角形 2"/>
          <p:cNvSpPr>
            <a:spLocks noChangeArrowheads="1"/>
          </p:cNvSpPr>
          <p:nvPr/>
        </p:nvSpPr>
        <p:spPr bwMode="auto">
          <a:xfrm rot="10800000" flipV="1">
            <a:off x="5114925" y="0"/>
            <a:ext cx="4643438" cy="2728913"/>
          </a:xfrm>
          <a:custGeom>
            <a:avLst/>
            <a:gdLst>
              <a:gd name="T0" fmla="*/ 0 w 1842868"/>
              <a:gd name="T1" fmla="*/ 0 h 1083213"/>
              <a:gd name="T2" fmla="*/ 19353424 w 1842868"/>
              <a:gd name="T3" fmla="*/ 20 h 1083213"/>
              <a:gd name="T4" fmla="*/ 29480205 w 1842868"/>
              <a:gd name="T5" fmla="*/ 17319738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65" name="等腰三角形 2"/>
          <p:cNvSpPr>
            <a:spLocks noChangeArrowheads="1"/>
          </p:cNvSpPr>
          <p:nvPr/>
        </p:nvSpPr>
        <p:spPr bwMode="auto">
          <a:xfrm rot="10800000">
            <a:off x="3221038" y="5246688"/>
            <a:ext cx="2741612" cy="1611312"/>
          </a:xfrm>
          <a:custGeom>
            <a:avLst/>
            <a:gdLst>
              <a:gd name="T0" fmla="*/ 0 w 1842868"/>
              <a:gd name="T1" fmla="*/ 0 h 1083213"/>
              <a:gd name="T2" fmla="*/ 3983428 w 1842868"/>
              <a:gd name="T3" fmla="*/ 1 h 1083213"/>
              <a:gd name="T4" fmla="*/ 6067775 w 1842868"/>
              <a:gd name="T5" fmla="*/ 356542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66" name="矩形 7"/>
          <p:cNvSpPr>
            <a:spLocks noChangeArrowheads="1"/>
          </p:cNvSpPr>
          <p:nvPr/>
        </p:nvSpPr>
        <p:spPr bwMode="auto">
          <a:xfrm>
            <a:off x="0" y="3241675"/>
            <a:ext cx="1758950" cy="14922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67" name="矩形 8"/>
          <p:cNvSpPr>
            <a:spLocks noChangeArrowheads="1"/>
          </p:cNvSpPr>
          <p:nvPr/>
        </p:nvSpPr>
        <p:spPr bwMode="auto">
          <a:xfrm>
            <a:off x="1882775" y="3241675"/>
            <a:ext cx="1758950" cy="14922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68" name="矩形 9"/>
          <p:cNvSpPr>
            <a:spLocks noChangeArrowheads="1"/>
          </p:cNvSpPr>
          <p:nvPr/>
        </p:nvSpPr>
        <p:spPr bwMode="auto">
          <a:xfrm>
            <a:off x="3765550" y="3241675"/>
            <a:ext cx="1758950" cy="149225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69" name="文本框 10"/>
          <p:cNvSpPr>
            <a:spLocks noChangeArrowheads="1"/>
          </p:cNvSpPr>
          <p:nvPr/>
        </p:nvSpPr>
        <p:spPr bwMode="auto">
          <a:xfrm flipH="1">
            <a:off x="879475" y="1824038"/>
            <a:ext cx="3336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600">
                <a:solidFill>
                  <a:srgbClr val="EBCE57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PART    03</a:t>
            </a:r>
            <a:endParaRPr lang="zh-CN" altLang="en-US" sz="6600">
              <a:solidFill>
                <a:srgbClr val="EBCE57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40970" name="文本框 13"/>
          <p:cNvSpPr>
            <a:spLocks noChangeArrowheads="1"/>
          </p:cNvSpPr>
          <p:nvPr/>
        </p:nvSpPr>
        <p:spPr bwMode="auto">
          <a:xfrm>
            <a:off x="7138988" y="4048125"/>
            <a:ext cx="3894137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40971" name="直接连接符 14"/>
          <p:cNvSpPr>
            <a:spLocks noChangeShapeType="1"/>
          </p:cNvSpPr>
          <p:nvPr/>
        </p:nvSpPr>
        <p:spPr bwMode="auto">
          <a:xfrm rot="5400000">
            <a:off x="9008269" y="2247107"/>
            <a:ext cx="1587" cy="3600450"/>
          </a:xfrm>
          <a:prstGeom prst="line">
            <a:avLst/>
          </a:prstGeom>
          <a:noFill/>
          <a:ln w="12700">
            <a:solidFill>
              <a:srgbClr val="FDFDFD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72" name="文本框 17"/>
          <p:cNvSpPr>
            <a:spLocks noChangeArrowheads="1"/>
          </p:cNvSpPr>
          <p:nvPr/>
        </p:nvSpPr>
        <p:spPr bwMode="auto">
          <a:xfrm>
            <a:off x="6724650" y="3159125"/>
            <a:ext cx="4525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3F3F3F"/>
                </a:solidFill>
              </a:rPr>
              <a:t>  </a:t>
            </a:r>
            <a:r>
              <a:rPr lang="en-US" altLang="zh-CN" sz="3200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MORE  </a:t>
            </a:r>
            <a:r>
              <a:rPr lang="en-US" altLang="zh-CN" sz="3200" b="1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THEN  </a:t>
            </a:r>
            <a:r>
              <a:rPr lang="en-US" altLang="zh-CN" sz="3200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>
              <a:solidFill>
                <a:srgbClr val="FDFDFD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87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88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89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0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41991" name="矩形 6"/>
          <p:cNvSpPr>
            <a:spLocks noChangeArrowheads="1"/>
          </p:cNvSpPr>
          <p:nvPr/>
        </p:nvSpPr>
        <p:spPr bwMode="auto">
          <a:xfrm rot="5400000" flipH="1">
            <a:off x="2509044" y="4118769"/>
            <a:ext cx="3584575" cy="804863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92" name="矩形 7"/>
          <p:cNvSpPr>
            <a:spLocks noChangeArrowheads="1"/>
          </p:cNvSpPr>
          <p:nvPr/>
        </p:nvSpPr>
        <p:spPr bwMode="auto">
          <a:xfrm rot="2700000">
            <a:off x="3916362" y="2060576"/>
            <a:ext cx="785813" cy="785812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93" name="矩形 8"/>
          <p:cNvSpPr>
            <a:spLocks noChangeArrowheads="1"/>
          </p:cNvSpPr>
          <p:nvPr/>
        </p:nvSpPr>
        <p:spPr bwMode="auto">
          <a:xfrm rot="2700000">
            <a:off x="3916363" y="2252663"/>
            <a:ext cx="785812" cy="785812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94" name="矩形 9"/>
          <p:cNvSpPr>
            <a:spLocks noChangeArrowheads="1"/>
          </p:cNvSpPr>
          <p:nvPr/>
        </p:nvSpPr>
        <p:spPr bwMode="auto">
          <a:xfrm rot="5400000" flipH="1">
            <a:off x="4003675" y="4413250"/>
            <a:ext cx="2995613" cy="8048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95" name="矩形 10"/>
          <p:cNvSpPr>
            <a:spLocks noChangeArrowheads="1"/>
          </p:cNvSpPr>
          <p:nvPr/>
        </p:nvSpPr>
        <p:spPr bwMode="auto">
          <a:xfrm rot="2700000">
            <a:off x="5116513" y="2649538"/>
            <a:ext cx="785812" cy="7858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96" name="矩形 11"/>
          <p:cNvSpPr>
            <a:spLocks noChangeArrowheads="1"/>
          </p:cNvSpPr>
          <p:nvPr/>
        </p:nvSpPr>
        <p:spPr bwMode="auto">
          <a:xfrm rot="2700000">
            <a:off x="5116512" y="2841626"/>
            <a:ext cx="785813" cy="785812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97" name="矩形 12"/>
          <p:cNvSpPr>
            <a:spLocks noChangeArrowheads="1"/>
          </p:cNvSpPr>
          <p:nvPr/>
        </p:nvSpPr>
        <p:spPr bwMode="auto">
          <a:xfrm rot="5400000" flipH="1">
            <a:off x="5565775" y="4721225"/>
            <a:ext cx="2379663" cy="804863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98" name="矩形 13"/>
          <p:cNvSpPr>
            <a:spLocks noChangeArrowheads="1"/>
          </p:cNvSpPr>
          <p:nvPr/>
        </p:nvSpPr>
        <p:spPr bwMode="auto">
          <a:xfrm rot="2700000">
            <a:off x="6371431" y="3266282"/>
            <a:ext cx="784225" cy="785812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999" name="矩形 14"/>
          <p:cNvSpPr>
            <a:spLocks noChangeArrowheads="1"/>
          </p:cNvSpPr>
          <p:nvPr/>
        </p:nvSpPr>
        <p:spPr bwMode="auto">
          <a:xfrm rot="2700000">
            <a:off x="6370638" y="3459163"/>
            <a:ext cx="785812" cy="785812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000" name="矩形 19"/>
          <p:cNvSpPr>
            <a:spLocks noChangeArrowheads="1"/>
          </p:cNvSpPr>
          <p:nvPr/>
        </p:nvSpPr>
        <p:spPr bwMode="auto">
          <a:xfrm rot="5400000" flipH="1">
            <a:off x="7119144" y="5020469"/>
            <a:ext cx="1782763" cy="803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001" name="矩形 20"/>
          <p:cNvSpPr>
            <a:spLocks noChangeArrowheads="1"/>
          </p:cNvSpPr>
          <p:nvPr/>
        </p:nvSpPr>
        <p:spPr bwMode="auto">
          <a:xfrm rot="2700000">
            <a:off x="7625557" y="3863181"/>
            <a:ext cx="785812" cy="7842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2002" name="矩形 21"/>
          <p:cNvSpPr>
            <a:spLocks noChangeArrowheads="1"/>
          </p:cNvSpPr>
          <p:nvPr/>
        </p:nvSpPr>
        <p:spPr bwMode="auto">
          <a:xfrm rot="2700000">
            <a:off x="7625556" y="4055269"/>
            <a:ext cx="785813" cy="784225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42003" name="图片 22"/>
          <p:cNvPicPr>
            <a:picLocks noChangeAspect="1" noChangeArrowheads="1"/>
          </p:cNvPicPr>
          <p:nvPr/>
        </p:nvPicPr>
        <p:blipFill>
          <a:blip r:embed="rId2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0713" y="6076950"/>
            <a:ext cx="5907087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42004" name="文本框 24"/>
          <p:cNvSpPr>
            <a:spLocks noChangeArrowheads="1"/>
          </p:cNvSpPr>
          <p:nvPr/>
        </p:nvSpPr>
        <p:spPr bwMode="auto">
          <a:xfrm>
            <a:off x="4021138" y="2324100"/>
            <a:ext cx="5619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>
                <a:solidFill>
                  <a:srgbClr val="E3C04A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01</a:t>
            </a:r>
            <a:endParaRPr lang="zh-CN" altLang="en-US" sz="3200">
              <a:solidFill>
                <a:srgbClr val="E3C04A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42005" name="文本框 25"/>
          <p:cNvSpPr>
            <a:spLocks noChangeArrowheads="1"/>
          </p:cNvSpPr>
          <p:nvPr/>
        </p:nvSpPr>
        <p:spPr bwMode="auto">
          <a:xfrm>
            <a:off x="5200650" y="2943225"/>
            <a:ext cx="6111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02</a:t>
            </a:r>
            <a:endParaRPr lang="zh-CN" altLang="en-US" sz="3200">
              <a:solidFill>
                <a:srgbClr val="000000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42006" name="文本框 26"/>
          <p:cNvSpPr>
            <a:spLocks noChangeArrowheads="1"/>
          </p:cNvSpPr>
          <p:nvPr/>
        </p:nvSpPr>
        <p:spPr bwMode="auto">
          <a:xfrm>
            <a:off x="6451600" y="3556000"/>
            <a:ext cx="6223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>
                <a:solidFill>
                  <a:srgbClr val="E3C04A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03</a:t>
            </a:r>
            <a:endParaRPr lang="zh-CN" altLang="en-US" sz="3200">
              <a:solidFill>
                <a:srgbClr val="E3C04A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42007" name="文本框 27"/>
          <p:cNvSpPr>
            <a:spLocks noChangeArrowheads="1"/>
          </p:cNvSpPr>
          <p:nvPr/>
        </p:nvSpPr>
        <p:spPr bwMode="auto">
          <a:xfrm>
            <a:off x="7699375" y="4141788"/>
            <a:ext cx="622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04</a:t>
            </a:r>
            <a:endParaRPr lang="zh-CN" altLang="en-US" sz="3200">
              <a:solidFill>
                <a:srgbClr val="000000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grpSp>
        <p:nvGrpSpPr>
          <p:cNvPr id="42008" name="组合 28"/>
          <p:cNvGrpSpPr>
            <a:grpSpLocks/>
          </p:cNvGrpSpPr>
          <p:nvPr/>
        </p:nvGrpSpPr>
        <p:grpSpPr bwMode="auto">
          <a:xfrm>
            <a:off x="6553200" y="5686425"/>
            <a:ext cx="414338" cy="396875"/>
            <a:chOff x="0" y="0"/>
            <a:chExt cx="2438400" cy="2332038"/>
          </a:xfrm>
        </p:grpSpPr>
        <p:sp>
          <p:nvSpPr>
            <p:cNvPr id="42021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22" name="任意多边形 30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2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2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2009" name="组合 31"/>
          <p:cNvGrpSpPr>
            <a:grpSpLocks/>
          </p:cNvGrpSpPr>
          <p:nvPr/>
        </p:nvGrpSpPr>
        <p:grpSpPr bwMode="auto">
          <a:xfrm>
            <a:off x="4035425" y="5654675"/>
            <a:ext cx="552450" cy="419100"/>
            <a:chOff x="0" y="0"/>
            <a:chExt cx="509646" cy="387231"/>
          </a:xfrm>
        </p:grpSpPr>
        <p:sp>
          <p:nvSpPr>
            <p:cNvPr id="42019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20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2010" name="组合 34"/>
          <p:cNvGrpSpPr>
            <a:grpSpLocks/>
          </p:cNvGrpSpPr>
          <p:nvPr/>
        </p:nvGrpSpPr>
        <p:grpSpPr bwMode="auto">
          <a:xfrm>
            <a:off x="7824788" y="5607050"/>
            <a:ext cx="373062" cy="476250"/>
            <a:chOff x="0" y="0"/>
            <a:chExt cx="563562" cy="720725"/>
          </a:xfrm>
        </p:grpSpPr>
        <p:sp>
          <p:nvSpPr>
            <p:cNvPr id="42016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17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018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2011" name="Freeform 223"/>
          <p:cNvSpPr>
            <a:spLocks noChangeAspect="1" noChangeArrowheads="1"/>
          </p:cNvSpPr>
          <p:nvPr/>
        </p:nvSpPr>
        <p:spPr bwMode="auto">
          <a:xfrm>
            <a:off x="5264150" y="5699125"/>
            <a:ext cx="474663" cy="384175"/>
          </a:xfrm>
          <a:custGeom>
            <a:avLst/>
            <a:gdLst>
              <a:gd name="T0" fmla="*/ 2147483646 w 107"/>
              <a:gd name="T1" fmla="*/ 2147483646 h 87"/>
              <a:gd name="T2" fmla="*/ 2147483646 w 107"/>
              <a:gd name="T3" fmla="*/ 2147483646 h 87"/>
              <a:gd name="T4" fmla="*/ 2147483646 w 107"/>
              <a:gd name="T5" fmla="*/ 2147483646 h 87"/>
              <a:gd name="T6" fmla="*/ 2147483646 w 107"/>
              <a:gd name="T7" fmla="*/ 2147483646 h 87"/>
              <a:gd name="T8" fmla="*/ 2147483646 w 107"/>
              <a:gd name="T9" fmla="*/ 0 h 87"/>
              <a:gd name="T10" fmla="*/ 2147483646 w 107"/>
              <a:gd name="T11" fmla="*/ 2147483646 h 87"/>
              <a:gd name="T12" fmla="*/ 2147483646 w 107"/>
              <a:gd name="T13" fmla="*/ 2147483646 h 87"/>
              <a:gd name="T14" fmla="*/ 2147483646 w 107"/>
              <a:gd name="T15" fmla="*/ 2147483646 h 87"/>
              <a:gd name="T16" fmla="*/ 2147483646 w 107"/>
              <a:gd name="T17" fmla="*/ 2147483646 h 87"/>
              <a:gd name="T18" fmla="*/ 2147483646 w 107"/>
              <a:gd name="T19" fmla="*/ 2147483646 h 87"/>
              <a:gd name="T20" fmla="*/ 2147483646 w 107"/>
              <a:gd name="T21" fmla="*/ 2147483646 h 87"/>
              <a:gd name="T22" fmla="*/ 2147483646 w 107"/>
              <a:gd name="T23" fmla="*/ 2147483646 h 87"/>
              <a:gd name="T24" fmla="*/ 2147483646 w 107"/>
              <a:gd name="T25" fmla="*/ 2147483646 h 87"/>
              <a:gd name="T26" fmla="*/ 2147483646 w 107"/>
              <a:gd name="T27" fmla="*/ 2147483646 h 87"/>
              <a:gd name="T28" fmla="*/ 2147483646 w 107"/>
              <a:gd name="T29" fmla="*/ 2147483646 h 87"/>
              <a:gd name="T30" fmla="*/ 2147483646 w 107"/>
              <a:gd name="T31" fmla="*/ 2147483646 h 87"/>
              <a:gd name="T32" fmla="*/ 2147483646 w 107"/>
              <a:gd name="T33" fmla="*/ 2147483646 h 87"/>
              <a:gd name="T34" fmla="*/ 0 w 107"/>
              <a:gd name="T35" fmla="*/ 2147483646 h 87"/>
              <a:gd name="T36" fmla="*/ 2147483646 w 107"/>
              <a:gd name="T37" fmla="*/ 2147483646 h 87"/>
              <a:gd name="T38" fmla="*/ 2147483646 w 107"/>
              <a:gd name="T39" fmla="*/ 2147483646 h 87"/>
              <a:gd name="T40" fmla="*/ 2147483646 w 107"/>
              <a:gd name="T41" fmla="*/ 2147483646 h 87"/>
              <a:gd name="T42" fmla="*/ 2147483646 w 107"/>
              <a:gd name="T43" fmla="*/ 2147483646 h 8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07"/>
              <a:gd name="T67" fmla="*/ 0 h 87"/>
              <a:gd name="T68" fmla="*/ 107 w 107"/>
              <a:gd name="T69" fmla="*/ 87 h 8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12" name="文本框 39"/>
          <p:cNvSpPr>
            <a:spLocks noChangeArrowheads="1"/>
          </p:cNvSpPr>
          <p:nvPr/>
        </p:nvSpPr>
        <p:spPr bwMode="auto">
          <a:xfrm>
            <a:off x="938213" y="2333625"/>
            <a:ext cx="255111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013" name="文本框 40"/>
          <p:cNvSpPr>
            <a:spLocks noChangeArrowheads="1"/>
          </p:cNvSpPr>
          <p:nvPr/>
        </p:nvSpPr>
        <p:spPr bwMode="auto">
          <a:xfrm>
            <a:off x="938213" y="4978400"/>
            <a:ext cx="255111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014" name="文本框 41"/>
          <p:cNvSpPr>
            <a:spLocks noChangeArrowheads="1"/>
          </p:cNvSpPr>
          <p:nvPr/>
        </p:nvSpPr>
        <p:spPr bwMode="auto">
          <a:xfrm>
            <a:off x="8726488" y="2333625"/>
            <a:ext cx="255111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2015" name="文本框 42"/>
          <p:cNvSpPr>
            <a:spLocks noChangeArrowheads="1"/>
          </p:cNvSpPr>
          <p:nvPr/>
        </p:nvSpPr>
        <p:spPr bwMode="auto">
          <a:xfrm>
            <a:off x="8726488" y="4978400"/>
            <a:ext cx="255111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11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12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3013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3014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43015" name="矩形 34"/>
          <p:cNvSpPr>
            <a:spLocks noChangeArrowheads="1"/>
          </p:cNvSpPr>
          <p:nvPr/>
        </p:nvSpPr>
        <p:spPr bwMode="auto">
          <a:xfrm>
            <a:off x="1022350" y="3714750"/>
            <a:ext cx="3598863" cy="1301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16" name="矩形 35"/>
          <p:cNvSpPr>
            <a:spLocks noChangeArrowheads="1"/>
          </p:cNvSpPr>
          <p:nvPr/>
        </p:nvSpPr>
        <p:spPr bwMode="auto">
          <a:xfrm>
            <a:off x="3489325" y="3425825"/>
            <a:ext cx="3600450" cy="1301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17" name="矩形 36"/>
          <p:cNvSpPr>
            <a:spLocks noChangeArrowheads="1"/>
          </p:cNvSpPr>
          <p:nvPr/>
        </p:nvSpPr>
        <p:spPr bwMode="auto">
          <a:xfrm>
            <a:off x="5894388" y="3116263"/>
            <a:ext cx="3598862" cy="1301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18" name="矩形 37"/>
          <p:cNvSpPr>
            <a:spLocks noChangeArrowheads="1"/>
          </p:cNvSpPr>
          <p:nvPr/>
        </p:nvSpPr>
        <p:spPr bwMode="auto">
          <a:xfrm>
            <a:off x="8266113" y="2844800"/>
            <a:ext cx="3598862" cy="1317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19" name="直接连接符 38"/>
          <p:cNvSpPr>
            <a:spLocks noChangeShapeType="1"/>
          </p:cNvSpPr>
          <p:nvPr/>
        </p:nvSpPr>
        <p:spPr bwMode="auto">
          <a:xfrm>
            <a:off x="1022350" y="4556125"/>
            <a:ext cx="10799763" cy="0"/>
          </a:xfrm>
          <a:prstGeom prst="line">
            <a:avLst/>
          </a:prstGeom>
          <a:noFill/>
          <a:ln w="25400">
            <a:solidFill>
              <a:srgbClr val="31303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020" name="椭圆 39"/>
          <p:cNvSpPr>
            <a:spLocks noChangeArrowheads="1"/>
          </p:cNvSpPr>
          <p:nvPr/>
        </p:nvSpPr>
        <p:spPr bwMode="auto">
          <a:xfrm>
            <a:off x="2693988" y="4435475"/>
            <a:ext cx="255587" cy="25400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21" name="椭圆 40"/>
          <p:cNvSpPr>
            <a:spLocks noChangeArrowheads="1"/>
          </p:cNvSpPr>
          <p:nvPr/>
        </p:nvSpPr>
        <p:spPr bwMode="auto">
          <a:xfrm>
            <a:off x="5162550" y="4427538"/>
            <a:ext cx="255588" cy="25558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22" name="椭圆 41"/>
          <p:cNvSpPr>
            <a:spLocks noChangeArrowheads="1"/>
          </p:cNvSpPr>
          <p:nvPr/>
        </p:nvSpPr>
        <p:spPr bwMode="auto">
          <a:xfrm>
            <a:off x="7566025" y="4427538"/>
            <a:ext cx="255588" cy="255587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23" name="椭圆 42"/>
          <p:cNvSpPr>
            <a:spLocks noChangeArrowheads="1"/>
          </p:cNvSpPr>
          <p:nvPr/>
        </p:nvSpPr>
        <p:spPr bwMode="auto">
          <a:xfrm>
            <a:off x="9937750" y="4427538"/>
            <a:ext cx="255588" cy="25558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024" name="文本框 43"/>
          <p:cNvSpPr>
            <a:spLocks noChangeArrowheads="1"/>
          </p:cNvSpPr>
          <p:nvPr/>
        </p:nvSpPr>
        <p:spPr bwMode="auto">
          <a:xfrm>
            <a:off x="2316163" y="4845050"/>
            <a:ext cx="10112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E3C04A"/>
                </a:solidFill>
                <a:latin typeface="方正姚体简体" pitchFamily="65" charset="-122"/>
                <a:ea typeface="方正姚体简体" pitchFamily="65" charset="-122"/>
                <a:sym typeface="Aharoni" pitchFamily="2" charset="-79"/>
              </a:rPr>
              <a:t>2012</a:t>
            </a:r>
            <a:endParaRPr lang="zh-CN" altLang="en-US" sz="1200">
              <a:solidFill>
                <a:srgbClr val="E3C04A"/>
              </a:solidFill>
              <a:latin typeface="Gulim" pitchFamily="34" charset="-127"/>
              <a:ea typeface="Gulim" pitchFamily="34" charset="-127"/>
              <a:sym typeface="Gulim" pitchFamily="34" charset="-127"/>
            </a:endParaRPr>
          </a:p>
        </p:txBody>
      </p:sp>
      <p:sp>
        <p:nvSpPr>
          <p:cNvPr id="43025" name="文本框 44"/>
          <p:cNvSpPr>
            <a:spLocks noChangeArrowheads="1"/>
          </p:cNvSpPr>
          <p:nvPr/>
        </p:nvSpPr>
        <p:spPr bwMode="auto">
          <a:xfrm>
            <a:off x="4819650" y="4845050"/>
            <a:ext cx="1011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313030"/>
                </a:solidFill>
                <a:latin typeface="方正姚体简体" pitchFamily="65" charset="-122"/>
                <a:ea typeface="方正姚体简体" pitchFamily="65" charset="-122"/>
                <a:sym typeface="Aharoni" pitchFamily="2" charset="-79"/>
              </a:rPr>
              <a:t>2013</a:t>
            </a:r>
            <a:endParaRPr lang="zh-CN" altLang="en-US" sz="1200">
              <a:solidFill>
                <a:srgbClr val="313030"/>
              </a:solidFill>
              <a:latin typeface="Gulim" pitchFamily="34" charset="-127"/>
              <a:ea typeface="Gulim" pitchFamily="34" charset="-127"/>
              <a:sym typeface="Gulim" pitchFamily="34" charset="-127"/>
            </a:endParaRPr>
          </a:p>
        </p:txBody>
      </p:sp>
      <p:sp>
        <p:nvSpPr>
          <p:cNvPr id="43026" name="文本框 45"/>
          <p:cNvSpPr>
            <a:spLocks noChangeArrowheads="1"/>
          </p:cNvSpPr>
          <p:nvPr/>
        </p:nvSpPr>
        <p:spPr bwMode="auto">
          <a:xfrm>
            <a:off x="7188200" y="4830763"/>
            <a:ext cx="1011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E3C04A"/>
                </a:solidFill>
                <a:latin typeface="方正姚体简体" pitchFamily="65" charset="-122"/>
                <a:ea typeface="方正姚体简体" pitchFamily="65" charset="-122"/>
                <a:sym typeface="Aharoni" pitchFamily="2" charset="-79"/>
              </a:rPr>
              <a:t>2014</a:t>
            </a:r>
            <a:endParaRPr lang="zh-CN" altLang="en-US" sz="1200">
              <a:solidFill>
                <a:srgbClr val="E3C04A"/>
              </a:solidFill>
              <a:latin typeface="Gulim" pitchFamily="34" charset="-127"/>
              <a:ea typeface="Gulim" pitchFamily="34" charset="-127"/>
              <a:sym typeface="Gulim" pitchFamily="34" charset="-127"/>
            </a:endParaRPr>
          </a:p>
        </p:txBody>
      </p:sp>
      <p:sp>
        <p:nvSpPr>
          <p:cNvPr id="43027" name="文本框 46"/>
          <p:cNvSpPr>
            <a:spLocks noChangeArrowheads="1"/>
          </p:cNvSpPr>
          <p:nvPr/>
        </p:nvSpPr>
        <p:spPr bwMode="auto">
          <a:xfrm>
            <a:off x="9559925" y="4845050"/>
            <a:ext cx="10112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313030"/>
                </a:solidFill>
                <a:latin typeface="方正姚体简体" pitchFamily="65" charset="-122"/>
                <a:ea typeface="方正姚体简体" pitchFamily="65" charset="-122"/>
                <a:sym typeface="Aharoni" pitchFamily="2" charset="-79"/>
              </a:rPr>
              <a:t>2015</a:t>
            </a:r>
            <a:endParaRPr lang="zh-CN" altLang="en-US" sz="1200">
              <a:solidFill>
                <a:srgbClr val="313030"/>
              </a:solidFill>
              <a:latin typeface="Gulim" pitchFamily="34" charset="-127"/>
              <a:ea typeface="Gulim" pitchFamily="34" charset="-127"/>
              <a:sym typeface="Gulim" pitchFamily="34" charset="-127"/>
            </a:endParaRPr>
          </a:p>
        </p:txBody>
      </p:sp>
      <p:sp>
        <p:nvSpPr>
          <p:cNvPr id="43028" name="文本框 47"/>
          <p:cNvSpPr>
            <a:spLocks noChangeArrowheads="1"/>
          </p:cNvSpPr>
          <p:nvPr/>
        </p:nvSpPr>
        <p:spPr bwMode="auto">
          <a:xfrm>
            <a:off x="922338" y="3022600"/>
            <a:ext cx="2147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43029" name="文本框 48"/>
          <p:cNvSpPr>
            <a:spLocks noChangeArrowheads="1"/>
          </p:cNvSpPr>
          <p:nvPr/>
        </p:nvSpPr>
        <p:spPr bwMode="auto">
          <a:xfrm>
            <a:off x="5795963" y="2339975"/>
            <a:ext cx="2147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43030" name="文本框 49"/>
          <p:cNvSpPr>
            <a:spLocks noChangeArrowheads="1"/>
          </p:cNvSpPr>
          <p:nvPr/>
        </p:nvSpPr>
        <p:spPr bwMode="auto">
          <a:xfrm>
            <a:off x="3416300" y="2689225"/>
            <a:ext cx="21478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43031" name="文本框 50"/>
          <p:cNvSpPr>
            <a:spLocks noChangeArrowheads="1"/>
          </p:cNvSpPr>
          <p:nvPr/>
        </p:nvSpPr>
        <p:spPr bwMode="auto">
          <a:xfrm>
            <a:off x="8193088" y="2111375"/>
            <a:ext cx="2147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035" name="文本框 6"/>
          <p:cNvSpPr>
            <a:spLocks noChangeArrowheads="1"/>
          </p:cNvSpPr>
          <p:nvPr/>
        </p:nvSpPr>
        <p:spPr bwMode="auto">
          <a:xfrm>
            <a:off x="6788150" y="3881438"/>
            <a:ext cx="4024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000000"/>
                </a:solidFill>
              </a:rPr>
              <a:t>  </a:t>
            </a:r>
            <a:r>
              <a:rPr lang="en-US" altLang="zh-CN" b="1">
                <a:solidFill>
                  <a:srgbClr val="FEFEFE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2400" b="1">
              <a:solidFill>
                <a:srgbClr val="FEFEFE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44036" name="任意多边形 7"/>
          <p:cNvSpPr>
            <a:spLocks noChangeArrowheads="1"/>
          </p:cNvSpPr>
          <p:nvPr/>
        </p:nvSpPr>
        <p:spPr bwMode="auto">
          <a:xfrm>
            <a:off x="0" y="0"/>
            <a:ext cx="5913438" cy="6856413"/>
          </a:xfrm>
          <a:custGeom>
            <a:avLst/>
            <a:gdLst>
              <a:gd name="T0" fmla="*/ 0 w 5913247"/>
              <a:gd name="T1" fmla="*/ 0 h 6856326"/>
              <a:gd name="T2" fmla="*/ 5913820 w 5913247"/>
              <a:gd name="T3" fmla="*/ 0 h 6856326"/>
              <a:gd name="T4" fmla="*/ 3087251 w 5913247"/>
              <a:gd name="T5" fmla="*/ 6856587 h 6856326"/>
              <a:gd name="T6" fmla="*/ 0 w 5913247"/>
              <a:gd name="T7" fmla="*/ 6856587 h 6856326"/>
              <a:gd name="T8" fmla="*/ 0 60000 65536"/>
              <a:gd name="T9" fmla="*/ 0 60000 65536"/>
              <a:gd name="T10" fmla="*/ 0 60000 65536"/>
              <a:gd name="T11" fmla="*/ 0 60000 65536"/>
              <a:gd name="T12" fmla="*/ 0 w 5913247"/>
              <a:gd name="T13" fmla="*/ 0 h 6856326"/>
              <a:gd name="T14" fmla="*/ 5913247 w 5913247"/>
              <a:gd name="T15" fmla="*/ 6856326 h 68563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13247" h="6856326">
                <a:moveTo>
                  <a:pt x="0" y="0"/>
                </a:moveTo>
                <a:lnTo>
                  <a:pt x="5913247" y="0"/>
                </a:lnTo>
                <a:lnTo>
                  <a:pt x="3086951" y="6856326"/>
                </a:lnTo>
                <a:lnTo>
                  <a:pt x="0" y="685632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4037" name="任意多边形 8"/>
          <p:cNvSpPr>
            <a:spLocks noChangeArrowheads="1"/>
          </p:cNvSpPr>
          <p:nvPr/>
        </p:nvSpPr>
        <p:spPr bwMode="auto">
          <a:xfrm rot="1344138">
            <a:off x="5076825" y="-333375"/>
            <a:ext cx="796925" cy="4814888"/>
          </a:xfrm>
          <a:custGeom>
            <a:avLst/>
            <a:gdLst>
              <a:gd name="T0" fmla="*/ 0 w 796216"/>
              <a:gd name="T1" fmla="*/ 328425 h 4813865"/>
              <a:gd name="T2" fmla="*/ 798345 w 796216"/>
              <a:gd name="T3" fmla="*/ 0 h 4813865"/>
              <a:gd name="T4" fmla="*/ 798345 w 796216"/>
              <a:gd name="T5" fmla="*/ 4488509 h 4813865"/>
              <a:gd name="T6" fmla="*/ 0 w 796216"/>
              <a:gd name="T7" fmla="*/ 4816934 h 4813865"/>
              <a:gd name="T8" fmla="*/ 0 60000 65536"/>
              <a:gd name="T9" fmla="*/ 0 60000 65536"/>
              <a:gd name="T10" fmla="*/ 0 60000 65536"/>
              <a:gd name="T11" fmla="*/ 0 60000 65536"/>
              <a:gd name="T12" fmla="*/ 0 w 796216"/>
              <a:gd name="T13" fmla="*/ 0 h 4813865"/>
              <a:gd name="T14" fmla="*/ 796216 w 796216"/>
              <a:gd name="T15" fmla="*/ 4813865 h 48138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96216" h="4813865">
                <a:moveTo>
                  <a:pt x="0" y="328215"/>
                </a:moveTo>
                <a:lnTo>
                  <a:pt x="796216" y="0"/>
                </a:lnTo>
                <a:lnTo>
                  <a:pt x="796216" y="4485651"/>
                </a:lnTo>
                <a:lnTo>
                  <a:pt x="0" y="4813865"/>
                </a:lnTo>
                <a:lnTo>
                  <a:pt x="0" y="328215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4038" name="任意多边形 9"/>
          <p:cNvSpPr>
            <a:spLocks noChangeArrowheads="1"/>
          </p:cNvSpPr>
          <p:nvPr/>
        </p:nvSpPr>
        <p:spPr bwMode="auto">
          <a:xfrm rot="1344138">
            <a:off x="6324600" y="-223838"/>
            <a:ext cx="530225" cy="3271838"/>
          </a:xfrm>
          <a:custGeom>
            <a:avLst/>
            <a:gdLst>
              <a:gd name="T0" fmla="*/ 0 w 530372"/>
              <a:gd name="T1" fmla="*/ 218536 h 3272305"/>
              <a:gd name="T2" fmla="*/ 529931 w 530372"/>
              <a:gd name="T3" fmla="*/ 0 h 3272305"/>
              <a:gd name="T4" fmla="*/ 529931 w 530372"/>
              <a:gd name="T5" fmla="*/ 3052369 h 3272305"/>
              <a:gd name="T6" fmla="*/ 0 w 530372"/>
              <a:gd name="T7" fmla="*/ 3270904 h 3272305"/>
              <a:gd name="T8" fmla="*/ 0 60000 65536"/>
              <a:gd name="T9" fmla="*/ 0 60000 65536"/>
              <a:gd name="T10" fmla="*/ 0 60000 65536"/>
              <a:gd name="T11" fmla="*/ 0 60000 65536"/>
              <a:gd name="T12" fmla="*/ 0 w 530372"/>
              <a:gd name="T13" fmla="*/ 0 h 3272305"/>
              <a:gd name="T14" fmla="*/ 530372 w 530372"/>
              <a:gd name="T15" fmla="*/ 3272305 h 327230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30372" h="3272305">
                <a:moveTo>
                  <a:pt x="0" y="218629"/>
                </a:moveTo>
                <a:lnTo>
                  <a:pt x="530372" y="0"/>
                </a:lnTo>
                <a:lnTo>
                  <a:pt x="530372" y="3053676"/>
                </a:lnTo>
                <a:lnTo>
                  <a:pt x="0" y="3272305"/>
                </a:lnTo>
                <a:lnTo>
                  <a:pt x="0" y="218629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4039" name="椭圆 10"/>
          <p:cNvSpPr>
            <a:spLocks noChangeArrowheads="1"/>
          </p:cNvSpPr>
          <p:nvPr/>
        </p:nvSpPr>
        <p:spPr bwMode="auto">
          <a:xfrm>
            <a:off x="10412413" y="566738"/>
            <a:ext cx="1220787" cy="1220787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040" name="椭圆 11"/>
          <p:cNvSpPr>
            <a:spLocks noChangeArrowheads="1"/>
          </p:cNvSpPr>
          <p:nvPr/>
        </p:nvSpPr>
        <p:spPr bwMode="auto">
          <a:xfrm>
            <a:off x="9455150" y="1481138"/>
            <a:ext cx="957263" cy="957262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041" name="椭圆 12"/>
          <p:cNvSpPr>
            <a:spLocks noChangeArrowheads="1"/>
          </p:cNvSpPr>
          <p:nvPr/>
        </p:nvSpPr>
        <p:spPr bwMode="auto">
          <a:xfrm>
            <a:off x="8975725" y="566738"/>
            <a:ext cx="660400" cy="661987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042" name="椭圆 13"/>
          <p:cNvSpPr>
            <a:spLocks noChangeArrowheads="1"/>
          </p:cNvSpPr>
          <p:nvPr/>
        </p:nvSpPr>
        <p:spPr bwMode="auto">
          <a:xfrm>
            <a:off x="10556875" y="2206625"/>
            <a:ext cx="493713" cy="493713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043" name="椭圆 14"/>
          <p:cNvSpPr>
            <a:spLocks noChangeArrowheads="1"/>
          </p:cNvSpPr>
          <p:nvPr/>
        </p:nvSpPr>
        <p:spPr bwMode="auto">
          <a:xfrm>
            <a:off x="9807575" y="920750"/>
            <a:ext cx="349250" cy="350838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044" name="椭圆 17"/>
          <p:cNvSpPr>
            <a:spLocks noChangeArrowheads="1"/>
          </p:cNvSpPr>
          <p:nvPr/>
        </p:nvSpPr>
        <p:spPr bwMode="auto">
          <a:xfrm>
            <a:off x="8669338" y="1617663"/>
            <a:ext cx="261937" cy="263525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045" name="椭圆 18"/>
          <p:cNvSpPr>
            <a:spLocks noChangeArrowheads="1"/>
          </p:cNvSpPr>
          <p:nvPr/>
        </p:nvSpPr>
        <p:spPr bwMode="auto">
          <a:xfrm>
            <a:off x="9050338" y="2228850"/>
            <a:ext cx="150812" cy="150813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046" name="文本框 19"/>
          <p:cNvSpPr>
            <a:spLocks noChangeArrowheads="1"/>
          </p:cNvSpPr>
          <p:nvPr/>
        </p:nvSpPr>
        <p:spPr bwMode="auto">
          <a:xfrm>
            <a:off x="6530975" y="4267200"/>
            <a:ext cx="49752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8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8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20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直接连接符 11"/>
          <p:cNvSpPr>
            <a:spLocks noChangeShapeType="1"/>
          </p:cNvSpPr>
          <p:nvPr/>
        </p:nvSpPr>
        <p:spPr bwMode="auto">
          <a:xfrm rot="10800000">
            <a:off x="7026275" y="3552825"/>
            <a:ext cx="1588" cy="1116013"/>
          </a:xfrm>
          <a:prstGeom prst="line">
            <a:avLst/>
          </a:prstGeom>
          <a:noFill/>
          <a:ln w="25400">
            <a:solidFill>
              <a:srgbClr val="EBCE57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59" name="直接连接符 14"/>
          <p:cNvSpPr>
            <a:spLocks noChangeShapeType="1"/>
          </p:cNvSpPr>
          <p:nvPr/>
        </p:nvSpPr>
        <p:spPr bwMode="auto">
          <a:xfrm rot="10800000">
            <a:off x="2890838" y="3605213"/>
            <a:ext cx="1587" cy="1223962"/>
          </a:xfrm>
          <a:prstGeom prst="line">
            <a:avLst/>
          </a:prstGeom>
          <a:noFill/>
          <a:ln w="25400">
            <a:solidFill>
              <a:srgbClr val="EBCE57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60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61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62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3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4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45065" name="矩形 6"/>
          <p:cNvSpPr>
            <a:spLocks noChangeArrowheads="1"/>
          </p:cNvSpPr>
          <p:nvPr/>
        </p:nvSpPr>
        <p:spPr bwMode="auto">
          <a:xfrm>
            <a:off x="0" y="4865688"/>
            <a:ext cx="12192000" cy="2006600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66" name="任意多边形 7"/>
          <p:cNvSpPr>
            <a:spLocks noChangeAspect="1" noChangeArrowheads="1"/>
          </p:cNvSpPr>
          <p:nvPr/>
        </p:nvSpPr>
        <p:spPr bwMode="auto">
          <a:xfrm>
            <a:off x="2174875" y="2387600"/>
            <a:ext cx="1428750" cy="1585913"/>
          </a:xfrm>
          <a:custGeom>
            <a:avLst/>
            <a:gdLst>
              <a:gd name="T0" fmla="*/ 715187 w 1427938"/>
              <a:gd name="T1" fmla="*/ 0 h 1586071"/>
              <a:gd name="T2" fmla="*/ 1430375 w 1427938"/>
              <a:gd name="T3" fmla="*/ 713756 h 1586071"/>
              <a:gd name="T4" fmla="*/ 993571 w 1427938"/>
              <a:gd name="T5" fmla="*/ 1371420 h 1586071"/>
              <a:gd name="T6" fmla="*/ 888188 w 1427938"/>
              <a:gd name="T7" fmla="*/ 1404068 h 1586071"/>
              <a:gd name="T8" fmla="*/ 715186 w 1427938"/>
              <a:gd name="T9" fmla="*/ 1585597 h 1586071"/>
              <a:gd name="T10" fmla="*/ 542185 w 1427938"/>
              <a:gd name="T11" fmla="*/ 1404067 h 1586071"/>
              <a:gd name="T12" fmla="*/ 436804 w 1427938"/>
              <a:gd name="T13" fmla="*/ 1371420 h 1586071"/>
              <a:gd name="T14" fmla="*/ 0 w 1427938"/>
              <a:gd name="T15" fmla="*/ 713756 h 1586071"/>
              <a:gd name="T16" fmla="*/ 715187 w 1427938"/>
              <a:gd name="T17" fmla="*/ 0 h 158607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27938"/>
              <a:gd name="T28" fmla="*/ 0 h 1586071"/>
              <a:gd name="T29" fmla="*/ 1427938 w 1427938"/>
              <a:gd name="T30" fmla="*/ 1586071 h 158607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27938" h="1586071">
                <a:moveTo>
                  <a:pt x="713969" y="0"/>
                </a:moveTo>
                <a:cubicBezTo>
                  <a:pt x="1108283" y="0"/>
                  <a:pt x="1427938" y="319655"/>
                  <a:pt x="1427938" y="713969"/>
                </a:cubicBezTo>
                <a:cubicBezTo>
                  <a:pt x="1427938" y="1009705"/>
                  <a:pt x="1248132" y="1263444"/>
                  <a:pt x="991878" y="1371831"/>
                </a:cubicBezTo>
                <a:lnTo>
                  <a:pt x="886675" y="1404488"/>
                </a:lnTo>
                <a:lnTo>
                  <a:pt x="713968" y="1586071"/>
                </a:lnTo>
                <a:lnTo>
                  <a:pt x="541261" y="1404487"/>
                </a:lnTo>
                <a:lnTo>
                  <a:pt x="436060" y="1371831"/>
                </a:lnTo>
                <a:cubicBezTo>
                  <a:pt x="179806" y="1263444"/>
                  <a:pt x="0" y="1009705"/>
                  <a:pt x="0" y="713969"/>
                </a:cubicBezTo>
                <a:cubicBezTo>
                  <a:pt x="0" y="319655"/>
                  <a:pt x="319655" y="0"/>
                  <a:pt x="713969" y="0"/>
                </a:cubicBez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7" name="任意多边形 8"/>
          <p:cNvSpPr>
            <a:spLocks noChangeAspect="1" noChangeArrowheads="1"/>
          </p:cNvSpPr>
          <p:nvPr/>
        </p:nvSpPr>
        <p:spPr bwMode="auto">
          <a:xfrm>
            <a:off x="4251325" y="1968500"/>
            <a:ext cx="1427163" cy="1585913"/>
          </a:xfrm>
          <a:custGeom>
            <a:avLst/>
            <a:gdLst>
              <a:gd name="T0" fmla="*/ 712808 w 1427938"/>
              <a:gd name="T1" fmla="*/ 0 h 1586071"/>
              <a:gd name="T2" fmla="*/ 1425614 w 1427938"/>
              <a:gd name="T3" fmla="*/ 713756 h 1586071"/>
              <a:gd name="T4" fmla="*/ 990264 w 1427938"/>
              <a:gd name="T5" fmla="*/ 1371420 h 1586071"/>
              <a:gd name="T6" fmla="*/ 885232 w 1427938"/>
              <a:gd name="T7" fmla="*/ 1404068 h 1586071"/>
              <a:gd name="T8" fmla="*/ 712807 w 1427938"/>
              <a:gd name="T9" fmla="*/ 1585597 h 1586071"/>
              <a:gd name="T10" fmla="*/ 540380 w 1427938"/>
              <a:gd name="T11" fmla="*/ 1404067 h 1586071"/>
              <a:gd name="T12" fmla="*/ 435350 w 1427938"/>
              <a:gd name="T13" fmla="*/ 1371420 h 1586071"/>
              <a:gd name="T14" fmla="*/ 0 w 1427938"/>
              <a:gd name="T15" fmla="*/ 713756 h 1586071"/>
              <a:gd name="T16" fmla="*/ 712808 w 1427938"/>
              <a:gd name="T17" fmla="*/ 0 h 158607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27938"/>
              <a:gd name="T28" fmla="*/ 0 h 1586071"/>
              <a:gd name="T29" fmla="*/ 1427938 w 1427938"/>
              <a:gd name="T30" fmla="*/ 1586071 h 158607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27938" h="1586071">
                <a:moveTo>
                  <a:pt x="713969" y="0"/>
                </a:moveTo>
                <a:cubicBezTo>
                  <a:pt x="1108283" y="0"/>
                  <a:pt x="1427938" y="319655"/>
                  <a:pt x="1427938" y="713969"/>
                </a:cubicBezTo>
                <a:cubicBezTo>
                  <a:pt x="1427938" y="1009705"/>
                  <a:pt x="1248132" y="1263444"/>
                  <a:pt x="991878" y="1371831"/>
                </a:cubicBezTo>
                <a:lnTo>
                  <a:pt x="886675" y="1404488"/>
                </a:lnTo>
                <a:lnTo>
                  <a:pt x="713968" y="1586071"/>
                </a:lnTo>
                <a:lnTo>
                  <a:pt x="541261" y="1404487"/>
                </a:lnTo>
                <a:lnTo>
                  <a:pt x="436060" y="1371831"/>
                </a:lnTo>
                <a:cubicBezTo>
                  <a:pt x="179806" y="1263444"/>
                  <a:pt x="0" y="1009705"/>
                  <a:pt x="0" y="713969"/>
                </a:cubicBezTo>
                <a:cubicBezTo>
                  <a:pt x="0" y="319655"/>
                  <a:pt x="319655" y="0"/>
                  <a:pt x="71396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8" name="任意多边形 9"/>
          <p:cNvSpPr>
            <a:spLocks noChangeAspect="1" noChangeArrowheads="1"/>
          </p:cNvSpPr>
          <p:nvPr/>
        </p:nvSpPr>
        <p:spPr bwMode="auto">
          <a:xfrm>
            <a:off x="6326188" y="2387600"/>
            <a:ext cx="1427162" cy="1585913"/>
          </a:xfrm>
          <a:custGeom>
            <a:avLst/>
            <a:gdLst>
              <a:gd name="T0" fmla="*/ 712805 w 1427938"/>
              <a:gd name="T1" fmla="*/ 0 h 1586071"/>
              <a:gd name="T2" fmla="*/ 1425611 w 1427938"/>
              <a:gd name="T3" fmla="*/ 713756 h 1586071"/>
              <a:gd name="T4" fmla="*/ 990262 w 1427938"/>
              <a:gd name="T5" fmla="*/ 1371420 h 1586071"/>
              <a:gd name="T6" fmla="*/ 885230 w 1427938"/>
              <a:gd name="T7" fmla="*/ 1404068 h 1586071"/>
              <a:gd name="T8" fmla="*/ 712804 w 1427938"/>
              <a:gd name="T9" fmla="*/ 1585597 h 1586071"/>
              <a:gd name="T10" fmla="*/ 540379 w 1427938"/>
              <a:gd name="T11" fmla="*/ 1404067 h 1586071"/>
              <a:gd name="T12" fmla="*/ 435349 w 1427938"/>
              <a:gd name="T13" fmla="*/ 1371420 h 1586071"/>
              <a:gd name="T14" fmla="*/ 0 w 1427938"/>
              <a:gd name="T15" fmla="*/ 713756 h 1586071"/>
              <a:gd name="T16" fmla="*/ 712805 w 1427938"/>
              <a:gd name="T17" fmla="*/ 0 h 158607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27938"/>
              <a:gd name="T28" fmla="*/ 0 h 1586071"/>
              <a:gd name="T29" fmla="*/ 1427938 w 1427938"/>
              <a:gd name="T30" fmla="*/ 1586071 h 158607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27938" h="1586071">
                <a:moveTo>
                  <a:pt x="713969" y="0"/>
                </a:moveTo>
                <a:cubicBezTo>
                  <a:pt x="1108283" y="0"/>
                  <a:pt x="1427938" y="319655"/>
                  <a:pt x="1427938" y="713969"/>
                </a:cubicBezTo>
                <a:cubicBezTo>
                  <a:pt x="1427938" y="1009705"/>
                  <a:pt x="1248132" y="1263444"/>
                  <a:pt x="991878" y="1371831"/>
                </a:cubicBezTo>
                <a:lnTo>
                  <a:pt x="886675" y="1404488"/>
                </a:lnTo>
                <a:lnTo>
                  <a:pt x="713968" y="1586071"/>
                </a:lnTo>
                <a:lnTo>
                  <a:pt x="541261" y="1404487"/>
                </a:lnTo>
                <a:lnTo>
                  <a:pt x="436060" y="1371831"/>
                </a:lnTo>
                <a:cubicBezTo>
                  <a:pt x="179806" y="1263444"/>
                  <a:pt x="0" y="1009705"/>
                  <a:pt x="0" y="713969"/>
                </a:cubicBezTo>
                <a:cubicBezTo>
                  <a:pt x="0" y="319655"/>
                  <a:pt x="319655" y="0"/>
                  <a:pt x="713969" y="0"/>
                </a:cubicBez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9" name="任意多边形 10"/>
          <p:cNvSpPr>
            <a:spLocks noChangeAspect="1" noChangeArrowheads="1"/>
          </p:cNvSpPr>
          <p:nvPr/>
        </p:nvSpPr>
        <p:spPr bwMode="auto">
          <a:xfrm>
            <a:off x="8401050" y="1968500"/>
            <a:ext cx="1427163" cy="1585913"/>
          </a:xfrm>
          <a:custGeom>
            <a:avLst/>
            <a:gdLst>
              <a:gd name="T0" fmla="*/ 712808 w 1427938"/>
              <a:gd name="T1" fmla="*/ 0 h 1586071"/>
              <a:gd name="T2" fmla="*/ 1425614 w 1427938"/>
              <a:gd name="T3" fmla="*/ 713756 h 1586071"/>
              <a:gd name="T4" fmla="*/ 990264 w 1427938"/>
              <a:gd name="T5" fmla="*/ 1371420 h 1586071"/>
              <a:gd name="T6" fmla="*/ 885232 w 1427938"/>
              <a:gd name="T7" fmla="*/ 1404068 h 1586071"/>
              <a:gd name="T8" fmla="*/ 712807 w 1427938"/>
              <a:gd name="T9" fmla="*/ 1585597 h 1586071"/>
              <a:gd name="T10" fmla="*/ 540380 w 1427938"/>
              <a:gd name="T11" fmla="*/ 1404067 h 1586071"/>
              <a:gd name="T12" fmla="*/ 435350 w 1427938"/>
              <a:gd name="T13" fmla="*/ 1371420 h 1586071"/>
              <a:gd name="T14" fmla="*/ 0 w 1427938"/>
              <a:gd name="T15" fmla="*/ 713756 h 1586071"/>
              <a:gd name="T16" fmla="*/ 712808 w 1427938"/>
              <a:gd name="T17" fmla="*/ 0 h 158607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27938"/>
              <a:gd name="T28" fmla="*/ 0 h 1586071"/>
              <a:gd name="T29" fmla="*/ 1427938 w 1427938"/>
              <a:gd name="T30" fmla="*/ 1586071 h 158607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27938" h="1586071">
                <a:moveTo>
                  <a:pt x="713969" y="0"/>
                </a:moveTo>
                <a:cubicBezTo>
                  <a:pt x="1108283" y="0"/>
                  <a:pt x="1427938" y="319655"/>
                  <a:pt x="1427938" y="713969"/>
                </a:cubicBezTo>
                <a:cubicBezTo>
                  <a:pt x="1427938" y="1009705"/>
                  <a:pt x="1248132" y="1263444"/>
                  <a:pt x="991878" y="1371831"/>
                </a:cubicBezTo>
                <a:lnTo>
                  <a:pt x="886675" y="1404488"/>
                </a:lnTo>
                <a:lnTo>
                  <a:pt x="713968" y="1586071"/>
                </a:lnTo>
                <a:lnTo>
                  <a:pt x="541261" y="1404487"/>
                </a:lnTo>
                <a:lnTo>
                  <a:pt x="436060" y="1371831"/>
                </a:lnTo>
                <a:cubicBezTo>
                  <a:pt x="179806" y="1263444"/>
                  <a:pt x="0" y="1009705"/>
                  <a:pt x="0" y="713969"/>
                </a:cubicBezTo>
                <a:cubicBezTo>
                  <a:pt x="0" y="319655"/>
                  <a:pt x="319655" y="0"/>
                  <a:pt x="71396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70" name="直接连接符 12"/>
          <p:cNvSpPr>
            <a:spLocks noChangeShapeType="1"/>
          </p:cNvSpPr>
          <p:nvPr/>
        </p:nvSpPr>
        <p:spPr bwMode="auto">
          <a:xfrm rot="10800000">
            <a:off x="9115425" y="3444875"/>
            <a:ext cx="0" cy="122555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1" name="直接连接符 13"/>
          <p:cNvSpPr>
            <a:spLocks noChangeShapeType="1"/>
          </p:cNvSpPr>
          <p:nvPr/>
        </p:nvSpPr>
        <p:spPr bwMode="auto">
          <a:xfrm rot="10800000">
            <a:off x="4964113" y="3444875"/>
            <a:ext cx="0" cy="122555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072" name="椭圆 19"/>
          <p:cNvSpPr>
            <a:spLocks noChangeAspect="1" noChangeArrowheads="1"/>
          </p:cNvSpPr>
          <p:nvPr/>
        </p:nvSpPr>
        <p:spPr bwMode="auto">
          <a:xfrm>
            <a:off x="2711450" y="4664075"/>
            <a:ext cx="360363" cy="360363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73" name="椭圆 20"/>
          <p:cNvSpPr>
            <a:spLocks noChangeAspect="1" noChangeArrowheads="1"/>
          </p:cNvSpPr>
          <p:nvPr/>
        </p:nvSpPr>
        <p:spPr bwMode="auto">
          <a:xfrm>
            <a:off x="4783138" y="4664075"/>
            <a:ext cx="360362" cy="360363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74" name="椭圆 21"/>
          <p:cNvSpPr>
            <a:spLocks noChangeAspect="1" noChangeArrowheads="1"/>
          </p:cNvSpPr>
          <p:nvPr/>
        </p:nvSpPr>
        <p:spPr bwMode="auto">
          <a:xfrm>
            <a:off x="6846888" y="4667250"/>
            <a:ext cx="360362" cy="360363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075" name="椭圆 22"/>
          <p:cNvSpPr>
            <a:spLocks noChangeAspect="1" noChangeArrowheads="1"/>
          </p:cNvSpPr>
          <p:nvPr/>
        </p:nvSpPr>
        <p:spPr bwMode="auto">
          <a:xfrm>
            <a:off x="8934450" y="4672013"/>
            <a:ext cx="360363" cy="36036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5076" name="组合 24"/>
          <p:cNvGrpSpPr>
            <a:grpSpLocks/>
          </p:cNvGrpSpPr>
          <p:nvPr/>
        </p:nvGrpSpPr>
        <p:grpSpPr bwMode="auto">
          <a:xfrm>
            <a:off x="4681538" y="2455863"/>
            <a:ext cx="563562" cy="428625"/>
            <a:chOff x="0" y="0"/>
            <a:chExt cx="509646" cy="387231"/>
          </a:xfrm>
        </p:grpSpPr>
        <p:sp>
          <p:nvSpPr>
            <p:cNvPr id="45092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93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5077" name="组合 27"/>
          <p:cNvGrpSpPr>
            <a:grpSpLocks/>
          </p:cNvGrpSpPr>
          <p:nvPr/>
        </p:nvGrpSpPr>
        <p:grpSpPr bwMode="auto">
          <a:xfrm>
            <a:off x="6843713" y="2828925"/>
            <a:ext cx="442912" cy="501650"/>
            <a:chOff x="0" y="0"/>
            <a:chExt cx="406394" cy="459644"/>
          </a:xfrm>
        </p:grpSpPr>
        <p:sp>
          <p:nvSpPr>
            <p:cNvPr id="45089" name="Freeform 148"/>
            <p:cNvSpPr>
              <a:spLocks noEditPoints="1" noChangeArrowheads="1"/>
            </p:cNvSpPr>
            <p:nvPr/>
          </p:nvSpPr>
          <p:spPr bwMode="auto">
            <a:xfrm>
              <a:off x="55121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90" name="Freeform 149"/>
            <p:cNvSpPr>
              <a:spLocks noEditPoints="1" noChangeArrowheads="1"/>
            </p:cNvSpPr>
            <p:nvPr/>
          </p:nvSpPr>
          <p:spPr bwMode="auto">
            <a:xfrm>
              <a:off x="0" y="231690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91" name="Oval 150"/>
            <p:cNvSpPr>
              <a:spLocks noChangeArrowheads="1"/>
            </p:cNvSpPr>
            <p:nvPr/>
          </p:nvSpPr>
          <p:spPr bwMode="auto">
            <a:xfrm>
              <a:off x="97160" y="326982"/>
              <a:ext cx="37370" cy="3737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45078" name="组合 31"/>
          <p:cNvGrpSpPr>
            <a:grpSpLocks/>
          </p:cNvGrpSpPr>
          <p:nvPr/>
        </p:nvGrpSpPr>
        <p:grpSpPr bwMode="auto">
          <a:xfrm>
            <a:off x="2662238" y="2928938"/>
            <a:ext cx="454025" cy="433387"/>
            <a:chOff x="0" y="0"/>
            <a:chExt cx="2438400" cy="2332038"/>
          </a:xfrm>
        </p:grpSpPr>
        <p:sp>
          <p:nvSpPr>
            <p:cNvPr id="45087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88" name="任意多边形 33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2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2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5079" name="组合 34"/>
          <p:cNvGrpSpPr>
            <a:grpSpLocks/>
          </p:cNvGrpSpPr>
          <p:nvPr/>
        </p:nvGrpSpPr>
        <p:grpSpPr bwMode="auto">
          <a:xfrm>
            <a:off x="8894763" y="2393950"/>
            <a:ext cx="400050" cy="511175"/>
            <a:chOff x="0" y="0"/>
            <a:chExt cx="563562" cy="720725"/>
          </a:xfrm>
        </p:grpSpPr>
        <p:sp>
          <p:nvSpPr>
            <p:cNvPr id="45084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85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86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5080" name="文本框 38"/>
          <p:cNvSpPr>
            <a:spLocks noChangeArrowheads="1"/>
          </p:cNvSpPr>
          <p:nvPr/>
        </p:nvSpPr>
        <p:spPr bwMode="auto">
          <a:xfrm>
            <a:off x="2206625" y="5468938"/>
            <a:ext cx="1492250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</a:t>
            </a: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TEMPLATE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</a:t>
            </a: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Center 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5081" name="文本框 39"/>
          <p:cNvSpPr>
            <a:spLocks noChangeArrowheads="1"/>
          </p:cNvSpPr>
          <p:nvPr/>
        </p:nvSpPr>
        <p:spPr bwMode="auto">
          <a:xfrm>
            <a:off x="4246563" y="5468938"/>
            <a:ext cx="1492250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</a:t>
            </a: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TEMPLATE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</a:t>
            </a: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Center 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5082" name="文本框 40"/>
          <p:cNvSpPr>
            <a:spLocks noChangeArrowheads="1"/>
          </p:cNvSpPr>
          <p:nvPr/>
        </p:nvSpPr>
        <p:spPr bwMode="auto">
          <a:xfrm>
            <a:off x="6294438" y="5468938"/>
            <a:ext cx="1492250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</a:t>
            </a: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TEMPLATE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</a:t>
            </a: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Center 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5083" name="文本框 41"/>
          <p:cNvSpPr>
            <a:spLocks noChangeArrowheads="1"/>
          </p:cNvSpPr>
          <p:nvPr/>
        </p:nvSpPr>
        <p:spPr bwMode="auto">
          <a:xfrm>
            <a:off x="8401050" y="5468938"/>
            <a:ext cx="1492250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595959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</a:t>
            </a: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TEMPLATE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</a:t>
            </a: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Center 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6083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6084" name="矩形 219"/>
          <p:cNvSpPr>
            <a:spLocks noChangeArrowheads="1"/>
          </p:cNvSpPr>
          <p:nvPr/>
        </p:nvSpPr>
        <p:spPr bwMode="auto">
          <a:xfrm>
            <a:off x="0" y="1322388"/>
            <a:ext cx="1401763" cy="140176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000000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6085" name="矩形 220"/>
          <p:cNvSpPr>
            <a:spLocks noChangeArrowheads="1"/>
          </p:cNvSpPr>
          <p:nvPr/>
        </p:nvSpPr>
        <p:spPr bwMode="auto">
          <a:xfrm>
            <a:off x="1401763" y="1322388"/>
            <a:ext cx="1401762" cy="1401762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 w="12700">
            <a:solidFill>
              <a:srgbClr val="000000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6086" name="矩形 221"/>
          <p:cNvSpPr>
            <a:spLocks noChangeArrowheads="1"/>
          </p:cNvSpPr>
          <p:nvPr/>
        </p:nvSpPr>
        <p:spPr bwMode="auto">
          <a:xfrm>
            <a:off x="0" y="2724150"/>
            <a:ext cx="1401763" cy="1401763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 w="12700">
            <a:solidFill>
              <a:srgbClr val="000000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6087" name="矩形 222"/>
          <p:cNvSpPr>
            <a:spLocks noChangeArrowheads="1"/>
          </p:cNvSpPr>
          <p:nvPr/>
        </p:nvSpPr>
        <p:spPr bwMode="auto">
          <a:xfrm>
            <a:off x="2803525" y="1322388"/>
            <a:ext cx="1403350" cy="1401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000000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6088" name="矩形 223"/>
          <p:cNvSpPr>
            <a:spLocks noChangeArrowheads="1"/>
          </p:cNvSpPr>
          <p:nvPr/>
        </p:nvSpPr>
        <p:spPr bwMode="auto">
          <a:xfrm>
            <a:off x="1401763" y="2724150"/>
            <a:ext cx="1401762" cy="14017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000000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6089" name="矩形 224"/>
          <p:cNvSpPr>
            <a:spLocks noChangeArrowheads="1"/>
          </p:cNvSpPr>
          <p:nvPr/>
        </p:nvSpPr>
        <p:spPr bwMode="auto">
          <a:xfrm>
            <a:off x="1401763" y="4125913"/>
            <a:ext cx="1401762" cy="1401762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 w="12700">
            <a:solidFill>
              <a:srgbClr val="000000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6090" name="矩形 225"/>
          <p:cNvSpPr>
            <a:spLocks noChangeArrowheads="1"/>
          </p:cNvSpPr>
          <p:nvPr/>
        </p:nvSpPr>
        <p:spPr bwMode="auto">
          <a:xfrm>
            <a:off x="2803525" y="4125913"/>
            <a:ext cx="1403350" cy="140176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000000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6091" name="文本框 226"/>
          <p:cNvSpPr>
            <a:spLocks noChangeArrowheads="1"/>
          </p:cNvSpPr>
          <p:nvPr/>
        </p:nvSpPr>
        <p:spPr bwMode="auto">
          <a:xfrm>
            <a:off x="1624013" y="1762125"/>
            <a:ext cx="9588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>
                <a:solidFill>
                  <a:srgbClr val="000000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1,359</a:t>
            </a:r>
            <a:endParaRPr lang="zh-CN" altLang="en-US">
              <a:solidFill>
                <a:srgbClr val="000000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46092" name="文本框 227"/>
          <p:cNvSpPr>
            <a:spLocks noChangeArrowheads="1"/>
          </p:cNvSpPr>
          <p:nvPr/>
        </p:nvSpPr>
        <p:spPr bwMode="auto">
          <a:xfrm>
            <a:off x="1755775" y="4565650"/>
            <a:ext cx="695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>
                <a:solidFill>
                  <a:srgbClr val="000000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267</a:t>
            </a:r>
            <a:endParaRPr lang="zh-CN" altLang="en-US">
              <a:solidFill>
                <a:srgbClr val="000000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46093" name="文本框 228"/>
          <p:cNvSpPr>
            <a:spLocks noChangeArrowheads="1"/>
          </p:cNvSpPr>
          <p:nvPr/>
        </p:nvSpPr>
        <p:spPr bwMode="auto">
          <a:xfrm>
            <a:off x="276225" y="3133725"/>
            <a:ext cx="849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78%</a:t>
            </a:r>
            <a:endParaRPr lang="zh-CN" altLang="en-US" sz="3200">
              <a:solidFill>
                <a:srgbClr val="000000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46094" name="文本框 229"/>
          <p:cNvSpPr>
            <a:spLocks noChangeArrowheads="1"/>
          </p:cNvSpPr>
          <p:nvPr/>
        </p:nvSpPr>
        <p:spPr bwMode="auto">
          <a:xfrm>
            <a:off x="6191250" y="2228850"/>
            <a:ext cx="4608513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</a:t>
            </a:r>
            <a:endParaRPr lang="zh-CN" altLang="en-US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you to the 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Click here to add  you to the  center</a:t>
            </a:r>
            <a:endParaRPr lang="zh-CN" altLang="en-US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 thought  Click here to add  you to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 narrative thought</a:t>
            </a:r>
            <a:endParaRPr lang="zh-CN" altLang="en-US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</a:t>
            </a:r>
            <a:endParaRPr lang="zh-CN" altLang="en-US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you to the  center of the </a:t>
            </a:r>
            <a:endParaRPr lang="zh-CN" altLang="en-US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Click here to add  you to the  center</a:t>
            </a:r>
            <a:endParaRPr lang="zh-CN" altLang="en-US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 thought  Click here to add  you to the </a:t>
            </a:r>
            <a:endParaRPr lang="zh-CN" altLang="en-US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center of the  narrative thought</a:t>
            </a:r>
            <a:endParaRPr lang="zh-CN" altLang="en-US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46095" name="矩形 230"/>
          <p:cNvSpPr>
            <a:spLocks noChangeArrowheads="1"/>
          </p:cNvSpPr>
          <p:nvPr/>
        </p:nvSpPr>
        <p:spPr bwMode="auto">
          <a:xfrm>
            <a:off x="6346825" y="1322388"/>
            <a:ext cx="40195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0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</a:t>
            </a:r>
            <a:r>
              <a:rPr lang="en-US" altLang="zh-CN" sz="32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</a:t>
            </a:r>
            <a:r>
              <a:rPr lang="en-US" altLang="zh-CN" sz="20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 your title</a:t>
            </a:r>
            <a:endParaRPr lang="zh-CN" altLang="en-US" sz="20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3200" b="1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等腰三角形 2"/>
          <p:cNvSpPr>
            <a:spLocks noChangeArrowheads="1"/>
          </p:cNvSpPr>
          <p:nvPr/>
        </p:nvSpPr>
        <p:spPr bwMode="auto">
          <a:xfrm>
            <a:off x="3508375" y="1990725"/>
            <a:ext cx="1841500" cy="1082675"/>
          </a:xfrm>
          <a:custGeom>
            <a:avLst/>
            <a:gdLst>
              <a:gd name="T0" fmla="*/ 0 w 1842868"/>
              <a:gd name="T1" fmla="*/ 0 h 1083213"/>
              <a:gd name="T2" fmla="*/ 1207130 w 1842868"/>
              <a:gd name="T3" fmla="*/ 1 h 1083213"/>
              <a:gd name="T4" fmla="*/ 1838767 w 1842868"/>
              <a:gd name="T5" fmla="*/ 1081600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5" name="等腰三角形 2"/>
          <p:cNvSpPr>
            <a:spLocks noChangeArrowheads="1"/>
          </p:cNvSpPr>
          <p:nvPr/>
        </p:nvSpPr>
        <p:spPr bwMode="auto">
          <a:xfrm rot="10800000">
            <a:off x="57150" y="4291013"/>
            <a:ext cx="4371975" cy="2570162"/>
          </a:xfrm>
          <a:custGeom>
            <a:avLst/>
            <a:gdLst>
              <a:gd name="T0" fmla="*/ 0 w 1842868"/>
              <a:gd name="T1" fmla="*/ 0 h 1083213"/>
              <a:gd name="T2" fmla="*/ 16153697 w 1842868"/>
              <a:gd name="T3" fmla="*/ 12 h 1083213"/>
              <a:gd name="T4" fmla="*/ 24606201 w 1842868"/>
              <a:gd name="T5" fmla="*/ 14469509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6" name="等腰三角形 2"/>
          <p:cNvSpPr>
            <a:spLocks noChangeArrowheads="1"/>
          </p:cNvSpPr>
          <p:nvPr/>
        </p:nvSpPr>
        <p:spPr bwMode="auto">
          <a:xfrm rot="10800000" flipV="1">
            <a:off x="7820025" y="0"/>
            <a:ext cx="4371975" cy="2570163"/>
          </a:xfrm>
          <a:custGeom>
            <a:avLst/>
            <a:gdLst>
              <a:gd name="T0" fmla="*/ 0 w 1842868"/>
              <a:gd name="T1" fmla="*/ 0 h 1083213"/>
              <a:gd name="T2" fmla="*/ 16153697 w 1842868"/>
              <a:gd name="T3" fmla="*/ 12 h 1083213"/>
              <a:gd name="T4" fmla="*/ 24606201 w 1842868"/>
              <a:gd name="T5" fmla="*/ 14469526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7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8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679" name="文本框 17"/>
          <p:cNvSpPr>
            <a:spLocks noChangeArrowheads="1"/>
          </p:cNvSpPr>
          <p:nvPr/>
        </p:nvSpPr>
        <p:spPr bwMode="auto">
          <a:xfrm>
            <a:off x="1055688" y="3214688"/>
            <a:ext cx="4000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7200">
                <a:solidFill>
                  <a:schemeClr val="bg1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CONCENTS</a:t>
            </a:r>
            <a:endParaRPr lang="zh-CN" altLang="en-US" sz="7200">
              <a:solidFill>
                <a:schemeClr val="bg1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28680" name="文本框 18"/>
          <p:cNvSpPr>
            <a:spLocks noChangeArrowheads="1"/>
          </p:cNvSpPr>
          <p:nvPr/>
        </p:nvSpPr>
        <p:spPr bwMode="auto">
          <a:xfrm>
            <a:off x="7710488" y="2813050"/>
            <a:ext cx="18303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>
                <a:solidFill>
                  <a:schemeClr val="bg1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ABOUT     US</a:t>
            </a:r>
            <a:endParaRPr lang="zh-CN" altLang="en-US">
              <a:solidFill>
                <a:schemeClr val="bg1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28681" name="文本框 23"/>
          <p:cNvSpPr>
            <a:spLocks noChangeArrowheads="1"/>
          </p:cNvSpPr>
          <p:nvPr/>
        </p:nvSpPr>
        <p:spPr bwMode="auto">
          <a:xfrm>
            <a:off x="7558088" y="4895850"/>
            <a:ext cx="21351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>
                <a:solidFill>
                  <a:schemeClr val="bg1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OUR   SERVICE</a:t>
            </a:r>
            <a:endParaRPr lang="zh-CN" altLang="en-US">
              <a:solidFill>
                <a:schemeClr val="bg1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28682" name="文本框 24"/>
          <p:cNvSpPr>
            <a:spLocks noChangeArrowheads="1"/>
          </p:cNvSpPr>
          <p:nvPr/>
        </p:nvSpPr>
        <p:spPr bwMode="auto">
          <a:xfrm>
            <a:off x="7429500" y="3854450"/>
            <a:ext cx="23907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>
                <a:solidFill>
                  <a:srgbClr val="EBCE57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DATA   ANALYSIS</a:t>
            </a:r>
            <a:endParaRPr lang="zh-CN" altLang="en-US">
              <a:solidFill>
                <a:srgbClr val="EBCE57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28683" name="文本框 25"/>
          <p:cNvSpPr>
            <a:spLocks noChangeArrowheads="1"/>
          </p:cNvSpPr>
          <p:nvPr/>
        </p:nvSpPr>
        <p:spPr bwMode="auto">
          <a:xfrm>
            <a:off x="7775575" y="5935663"/>
            <a:ext cx="16986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>
                <a:solidFill>
                  <a:srgbClr val="EBCE57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PORTFOLIO</a:t>
            </a:r>
            <a:endParaRPr lang="zh-CN" altLang="en-US">
              <a:solidFill>
                <a:srgbClr val="EBCE57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7107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7108" name="等腰三角形 2"/>
          <p:cNvSpPr>
            <a:spLocks noChangeArrowheads="1"/>
          </p:cNvSpPr>
          <p:nvPr/>
        </p:nvSpPr>
        <p:spPr bwMode="auto">
          <a:xfrm rot="10800000" flipV="1">
            <a:off x="5114925" y="0"/>
            <a:ext cx="4643438" cy="2728913"/>
          </a:xfrm>
          <a:custGeom>
            <a:avLst/>
            <a:gdLst>
              <a:gd name="T0" fmla="*/ 0 w 1842868"/>
              <a:gd name="T1" fmla="*/ 0 h 1083213"/>
              <a:gd name="T2" fmla="*/ 19353424 w 1842868"/>
              <a:gd name="T3" fmla="*/ 20 h 1083213"/>
              <a:gd name="T4" fmla="*/ 29480205 w 1842868"/>
              <a:gd name="T5" fmla="*/ 17319738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7109" name="等腰三角形 2"/>
          <p:cNvSpPr>
            <a:spLocks noChangeArrowheads="1"/>
          </p:cNvSpPr>
          <p:nvPr/>
        </p:nvSpPr>
        <p:spPr bwMode="auto">
          <a:xfrm rot="10800000">
            <a:off x="3221038" y="5246688"/>
            <a:ext cx="2741612" cy="1611312"/>
          </a:xfrm>
          <a:custGeom>
            <a:avLst/>
            <a:gdLst>
              <a:gd name="T0" fmla="*/ 0 w 1842868"/>
              <a:gd name="T1" fmla="*/ 0 h 1083213"/>
              <a:gd name="T2" fmla="*/ 3983428 w 1842868"/>
              <a:gd name="T3" fmla="*/ 1 h 1083213"/>
              <a:gd name="T4" fmla="*/ 6067775 w 1842868"/>
              <a:gd name="T5" fmla="*/ 356542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7110" name="矩形 7"/>
          <p:cNvSpPr>
            <a:spLocks noChangeArrowheads="1"/>
          </p:cNvSpPr>
          <p:nvPr/>
        </p:nvSpPr>
        <p:spPr bwMode="auto">
          <a:xfrm>
            <a:off x="0" y="3241675"/>
            <a:ext cx="1758950" cy="14922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7111" name="矩形 8"/>
          <p:cNvSpPr>
            <a:spLocks noChangeArrowheads="1"/>
          </p:cNvSpPr>
          <p:nvPr/>
        </p:nvSpPr>
        <p:spPr bwMode="auto">
          <a:xfrm>
            <a:off x="1882775" y="3241675"/>
            <a:ext cx="1758950" cy="14922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7112" name="矩形 9"/>
          <p:cNvSpPr>
            <a:spLocks noChangeArrowheads="1"/>
          </p:cNvSpPr>
          <p:nvPr/>
        </p:nvSpPr>
        <p:spPr bwMode="auto">
          <a:xfrm>
            <a:off x="3765550" y="3241675"/>
            <a:ext cx="1758950" cy="149225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7113" name="文本框 10"/>
          <p:cNvSpPr>
            <a:spLocks noChangeArrowheads="1"/>
          </p:cNvSpPr>
          <p:nvPr/>
        </p:nvSpPr>
        <p:spPr bwMode="auto">
          <a:xfrm flipH="1">
            <a:off x="879475" y="1824038"/>
            <a:ext cx="3336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600">
                <a:solidFill>
                  <a:srgbClr val="EBCE57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PART    04</a:t>
            </a:r>
            <a:endParaRPr lang="zh-CN" altLang="en-US" sz="6600">
              <a:solidFill>
                <a:srgbClr val="EBCE57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47114" name="文本框 13"/>
          <p:cNvSpPr>
            <a:spLocks noChangeArrowheads="1"/>
          </p:cNvSpPr>
          <p:nvPr/>
        </p:nvSpPr>
        <p:spPr bwMode="auto">
          <a:xfrm>
            <a:off x="7138988" y="4048125"/>
            <a:ext cx="3894137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47115" name="直接连接符 14"/>
          <p:cNvSpPr>
            <a:spLocks noChangeShapeType="1"/>
          </p:cNvSpPr>
          <p:nvPr/>
        </p:nvSpPr>
        <p:spPr bwMode="auto">
          <a:xfrm rot="5400000">
            <a:off x="9008269" y="2247107"/>
            <a:ext cx="1587" cy="3600450"/>
          </a:xfrm>
          <a:prstGeom prst="line">
            <a:avLst/>
          </a:prstGeom>
          <a:noFill/>
          <a:ln w="12700">
            <a:solidFill>
              <a:srgbClr val="FDFDFD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6" name="文本框 17"/>
          <p:cNvSpPr>
            <a:spLocks noChangeArrowheads="1"/>
          </p:cNvSpPr>
          <p:nvPr/>
        </p:nvSpPr>
        <p:spPr bwMode="auto">
          <a:xfrm>
            <a:off x="6724650" y="3159125"/>
            <a:ext cx="4525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3F3F3F"/>
                </a:solidFill>
              </a:rPr>
              <a:t>  </a:t>
            </a:r>
            <a:r>
              <a:rPr lang="en-US" altLang="zh-CN" sz="3200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MORE  </a:t>
            </a:r>
            <a:r>
              <a:rPr lang="en-US" altLang="zh-CN" sz="3200" b="1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THEN  </a:t>
            </a:r>
            <a:r>
              <a:rPr lang="en-US" altLang="zh-CN" sz="3200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>
              <a:solidFill>
                <a:srgbClr val="FDFDFD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1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8132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3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4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48135" name="任意多边形 42"/>
          <p:cNvSpPr>
            <a:spLocks noChangeArrowheads="1"/>
          </p:cNvSpPr>
          <p:nvPr/>
        </p:nvSpPr>
        <p:spPr bwMode="auto">
          <a:xfrm>
            <a:off x="2863850" y="1984375"/>
            <a:ext cx="4508500" cy="787400"/>
          </a:xfrm>
          <a:custGeom>
            <a:avLst/>
            <a:gdLst>
              <a:gd name="T0" fmla="*/ 131436 w 4506959"/>
              <a:gd name="T1" fmla="*/ 0 h 787791"/>
              <a:gd name="T2" fmla="*/ 634267 w 4506959"/>
              <a:gd name="T3" fmla="*/ 0 h 787791"/>
              <a:gd name="T4" fmla="*/ 1089497 w 4506959"/>
              <a:gd name="T5" fmla="*/ 616113 h 787791"/>
              <a:gd name="T6" fmla="*/ 1089497 w 4506959"/>
              <a:gd name="T7" fmla="*/ 618058 h 787791"/>
              <a:gd name="T8" fmla="*/ 4511584 w 4506959"/>
              <a:gd name="T9" fmla="*/ 618058 h 787791"/>
              <a:gd name="T10" fmla="*/ 4511584 w 4506959"/>
              <a:gd name="T11" fmla="*/ 655512 h 787791"/>
              <a:gd name="T12" fmla="*/ 4380149 w 4506959"/>
              <a:gd name="T13" fmla="*/ 786618 h 787791"/>
              <a:gd name="T14" fmla="*/ 131436 w 4506959"/>
              <a:gd name="T15" fmla="*/ 786618 h 787791"/>
              <a:gd name="T16" fmla="*/ 0 w 4506959"/>
              <a:gd name="T17" fmla="*/ 655512 h 787791"/>
              <a:gd name="T18" fmla="*/ 0 w 4506959"/>
              <a:gd name="T19" fmla="*/ 131106 h 787791"/>
              <a:gd name="T20" fmla="*/ 131436 w 4506959"/>
              <a:gd name="T21" fmla="*/ 0 h 78779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506959"/>
              <a:gd name="T34" fmla="*/ 0 h 787791"/>
              <a:gd name="T35" fmla="*/ 4506959 w 4506959"/>
              <a:gd name="T36" fmla="*/ 787791 h 78779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506959" h="787791">
                <a:moveTo>
                  <a:pt x="131301" y="0"/>
                </a:moveTo>
                <a:lnTo>
                  <a:pt x="633616" y="0"/>
                </a:lnTo>
                <a:lnTo>
                  <a:pt x="1088380" y="617031"/>
                </a:lnTo>
                <a:lnTo>
                  <a:pt x="1088380" y="618979"/>
                </a:lnTo>
                <a:lnTo>
                  <a:pt x="4506959" y="618979"/>
                </a:lnTo>
                <a:lnTo>
                  <a:pt x="4506959" y="656490"/>
                </a:lnTo>
                <a:cubicBezTo>
                  <a:pt x="4506959" y="729006"/>
                  <a:pt x="4448174" y="787791"/>
                  <a:pt x="4375658" y="787791"/>
                </a:cubicBezTo>
                <a:lnTo>
                  <a:pt x="131301" y="787791"/>
                </a:lnTo>
                <a:cubicBezTo>
                  <a:pt x="58785" y="787791"/>
                  <a:pt x="0" y="729006"/>
                  <a:pt x="0" y="656490"/>
                </a:cubicBezTo>
                <a:lnTo>
                  <a:pt x="0" y="131301"/>
                </a:lnTo>
                <a:cubicBezTo>
                  <a:pt x="0" y="58785"/>
                  <a:pt x="58785" y="0"/>
                  <a:pt x="131301" y="0"/>
                </a:cubicBez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6" name="任意多边形 43"/>
          <p:cNvSpPr>
            <a:spLocks noChangeArrowheads="1"/>
          </p:cNvSpPr>
          <p:nvPr/>
        </p:nvSpPr>
        <p:spPr bwMode="auto">
          <a:xfrm>
            <a:off x="5900738" y="3233738"/>
            <a:ext cx="4506912" cy="787400"/>
          </a:xfrm>
          <a:custGeom>
            <a:avLst/>
            <a:gdLst>
              <a:gd name="T0" fmla="*/ 131298 w 4506959"/>
              <a:gd name="T1" fmla="*/ 0 h 787791"/>
              <a:gd name="T2" fmla="*/ 633596 w 4506959"/>
              <a:gd name="T3" fmla="*/ 0 h 787791"/>
              <a:gd name="T4" fmla="*/ 1088347 w 4506959"/>
              <a:gd name="T5" fmla="*/ 616113 h 787791"/>
              <a:gd name="T6" fmla="*/ 1088347 w 4506959"/>
              <a:gd name="T7" fmla="*/ 618058 h 787791"/>
              <a:gd name="T8" fmla="*/ 4506818 w 4506959"/>
              <a:gd name="T9" fmla="*/ 618058 h 787791"/>
              <a:gd name="T10" fmla="*/ 4506818 w 4506959"/>
              <a:gd name="T11" fmla="*/ 655512 h 787791"/>
              <a:gd name="T12" fmla="*/ 4375521 w 4506959"/>
              <a:gd name="T13" fmla="*/ 786618 h 787791"/>
              <a:gd name="T14" fmla="*/ 131298 w 4506959"/>
              <a:gd name="T15" fmla="*/ 786618 h 787791"/>
              <a:gd name="T16" fmla="*/ 0 w 4506959"/>
              <a:gd name="T17" fmla="*/ 655512 h 787791"/>
              <a:gd name="T18" fmla="*/ 0 w 4506959"/>
              <a:gd name="T19" fmla="*/ 131106 h 787791"/>
              <a:gd name="T20" fmla="*/ 131298 w 4506959"/>
              <a:gd name="T21" fmla="*/ 0 h 78779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506959"/>
              <a:gd name="T34" fmla="*/ 0 h 787791"/>
              <a:gd name="T35" fmla="*/ 4506959 w 4506959"/>
              <a:gd name="T36" fmla="*/ 787791 h 78779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506959" h="787791">
                <a:moveTo>
                  <a:pt x="131301" y="0"/>
                </a:moveTo>
                <a:lnTo>
                  <a:pt x="633616" y="0"/>
                </a:lnTo>
                <a:lnTo>
                  <a:pt x="1088380" y="617031"/>
                </a:lnTo>
                <a:lnTo>
                  <a:pt x="1088380" y="618979"/>
                </a:lnTo>
                <a:lnTo>
                  <a:pt x="4506959" y="618979"/>
                </a:lnTo>
                <a:lnTo>
                  <a:pt x="4506959" y="656490"/>
                </a:lnTo>
                <a:cubicBezTo>
                  <a:pt x="4506959" y="729006"/>
                  <a:pt x="4448174" y="787791"/>
                  <a:pt x="4375658" y="787791"/>
                </a:cubicBezTo>
                <a:lnTo>
                  <a:pt x="131301" y="787791"/>
                </a:lnTo>
                <a:cubicBezTo>
                  <a:pt x="58785" y="787791"/>
                  <a:pt x="0" y="729006"/>
                  <a:pt x="0" y="656490"/>
                </a:cubicBezTo>
                <a:lnTo>
                  <a:pt x="0" y="131301"/>
                </a:lnTo>
                <a:cubicBezTo>
                  <a:pt x="0" y="58785"/>
                  <a:pt x="58785" y="0"/>
                  <a:pt x="13130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7" name="任意多边形 44"/>
          <p:cNvSpPr>
            <a:spLocks noChangeArrowheads="1"/>
          </p:cNvSpPr>
          <p:nvPr/>
        </p:nvSpPr>
        <p:spPr bwMode="auto">
          <a:xfrm>
            <a:off x="2849563" y="4303713"/>
            <a:ext cx="4506912" cy="788987"/>
          </a:xfrm>
          <a:custGeom>
            <a:avLst/>
            <a:gdLst>
              <a:gd name="T0" fmla="*/ 131298 w 4506959"/>
              <a:gd name="T1" fmla="*/ 0 h 787791"/>
              <a:gd name="T2" fmla="*/ 633596 w 4506959"/>
              <a:gd name="T3" fmla="*/ 0 h 787791"/>
              <a:gd name="T4" fmla="*/ 1088347 w 4506959"/>
              <a:gd name="T5" fmla="*/ 619846 h 787791"/>
              <a:gd name="T6" fmla="*/ 1088347 w 4506959"/>
              <a:gd name="T7" fmla="*/ 621803 h 787791"/>
              <a:gd name="T8" fmla="*/ 4506818 w 4506959"/>
              <a:gd name="T9" fmla="*/ 621803 h 787791"/>
              <a:gd name="T10" fmla="*/ 4506818 w 4506959"/>
              <a:gd name="T11" fmla="*/ 659485 h 787791"/>
              <a:gd name="T12" fmla="*/ 4375521 w 4506959"/>
              <a:gd name="T13" fmla="*/ 791385 h 787791"/>
              <a:gd name="T14" fmla="*/ 131298 w 4506959"/>
              <a:gd name="T15" fmla="*/ 791385 h 787791"/>
              <a:gd name="T16" fmla="*/ 0 w 4506959"/>
              <a:gd name="T17" fmla="*/ 659485 h 787791"/>
              <a:gd name="T18" fmla="*/ 0 w 4506959"/>
              <a:gd name="T19" fmla="*/ 131900 h 787791"/>
              <a:gd name="T20" fmla="*/ 131298 w 4506959"/>
              <a:gd name="T21" fmla="*/ 0 h 78779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506959"/>
              <a:gd name="T34" fmla="*/ 0 h 787791"/>
              <a:gd name="T35" fmla="*/ 4506959 w 4506959"/>
              <a:gd name="T36" fmla="*/ 787791 h 78779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506959" h="787791">
                <a:moveTo>
                  <a:pt x="131301" y="0"/>
                </a:moveTo>
                <a:lnTo>
                  <a:pt x="633616" y="0"/>
                </a:lnTo>
                <a:lnTo>
                  <a:pt x="1088380" y="617031"/>
                </a:lnTo>
                <a:lnTo>
                  <a:pt x="1088380" y="618979"/>
                </a:lnTo>
                <a:lnTo>
                  <a:pt x="4506959" y="618979"/>
                </a:lnTo>
                <a:lnTo>
                  <a:pt x="4506959" y="656490"/>
                </a:lnTo>
                <a:cubicBezTo>
                  <a:pt x="4506959" y="729006"/>
                  <a:pt x="4448174" y="787791"/>
                  <a:pt x="4375658" y="787791"/>
                </a:cubicBezTo>
                <a:lnTo>
                  <a:pt x="131301" y="787791"/>
                </a:lnTo>
                <a:cubicBezTo>
                  <a:pt x="58785" y="787791"/>
                  <a:pt x="0" y="729006"/>
                  <a:pt x="0" y="656490"/>
                </a:cubicBezTo>
                <a:lnTo>
                  <a:pt x="0" y="131301"/>
                </a:lnTo>
                <a:cubicBezTo>
                  <a:pt x="0" y="58785"/>
                  <a:pt x="58785" y="0"/>
                  <a:pt x="131301" y="0"/>
                </a:cubicBez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8" name="任意多边形 45"/>
          <p:cNvSpPr>
            <a:spLocks noChangeArrowheads="1"/>
          </p:cNvSpPr>
          <p:nvPr/>
        </p:nvSpPr>
        <p:spPr bwMode="auto">
          <a:xfrm>
            <a:off x="5900738" y="5513388"/>
            <a:ext cx="4506912" cy="787400"/>
          </a:xfrm>
          <a:custGeom>
            <a:avLst/>
            <a:gdLst>
              <a:gd name="T0" fmla="*/ 131298 w 4506959"/>
              <a:gd name="T1" fmla="*/ 0 h 787791"/>
              <a:gd name="T2" fmla="*/ 633596 w 4506959"/>
              <a:gd name="T3" fmla="*/ 0 h 787791"/>
              <a:gd name="T4" fmla="*/ 1088347 w 4506959"/>
              <a:gd name="T5" fmla="*/ 616113 h 787791"/>
              <a:gd name="T6" fmla="*/ 1088347 w 4506959"/>
              <a:gd name="T7" fmla="*/ 618058 h 787791"/>
              <a:gd name="T8" fmla="*/ 4506818 w 4506959"/>
              <a:gd name="T9" fmla="*/ 618058 h 787791"/>
              <a:gd name="T10" fmla="*/ 4506818 w 4506959"/>
              <a:gd name="T11" fmla="*/ 655512 h 787791"/>
              <a:gd name="T12" fmla="*/ 4375521 w 4506959"/>
              <a:gd name="T13" fmla="*/ 786618 h 787791"/>
              <a:gd name="T14" fmla="*/ 131298 w 4506959"/>
              <a:gd name="T15" fmla="*/ 786618 h 787791"/>
              <a:gd name="T16" fmla="*/ 0 w 4506959"/>
              <a:gd name="T17" fmla="*/ 655512 h 787791"/>
              <a:gd name="T18" fmla="*/ 0 w 4506959"/>
              <a:gd name="T19" fmla="*/ 131106 h 787791"/>
              <a:gd name="T20" fmla="*/ 131298 w 4506959"/>
              <a:gd name="T21" fmla="*/ 0 h 78779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506959"/>
              <a:gd name="T34" fmla="*/ 0 h 787791"/>
              <a:gd name="T35" fmla="*/ 4506959 w 4506959"/>
              <a:gd name="T36" fmla="*/ 787791 h 78779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506959" h="787791">
                <a:moveTo>
                  <a:pt x="131301" y="0"/>
                </a:moveTo>
                <a:lnTo>
                  <a:pt x="633616" y="0"/>
                </a:lnTo>
                <a:lnTo>
                  <a:pt x="1088380" y="617031"/>
                </a:lnTo>
                <a:lnTo>
                  <a:pt x="1088380" y="618979"/>
                </a:lnTo>
                <a:lnTo>
                  <a:pt x="4506959" y="618979"/>
                </a:lnTo>
                <a:lnTo>
                  <a:pt x="4506959" y="656490"/>
                </a:lnTo>
                <a:cubicBezTo>
                  <a:pt x="4506959" y="729006"/>
                  <a:pt x="4448174" y="787791"/>
                  <a:pt x="4375658" y="787791"/>
                </a:cubicBezTo>
                <a:lnTo>
                  <a:pt x="131301" y="787791"/>
                </a:lnTo>
                <a:cubicBezTo>
                  <a:pt x="58785" y="787791"/>
                  <a:pt x="0" y="729006"/>
                  <a:pt x="0" y="656490"/>
                </a:cubicBezTo>
                <a:lnTo>
                  <a:pt x="0" y="131301"/>
                </a:lnTo>
                <a:cubicBezTo>
                  <a:pt x="0" y="58785"/>
                  <a:pt x="58785" y="0"/>
                  <a:pt x="13130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48139" name="组合 46"/>
          <p:cNvGrpSpPr>
            <a:grpSpLocks/>
          </p:cNvGrpSpPr>
          <p:nvPr/>
        </p:nvGrpSpPr>
        <p:grpSpPr bwMode="auto">
          <a:xfrm>
            <a:off x="3152775" y="2228850"/>
            <a:ext cx="347663" cy="342900"/>
            <a:chOff x="0" y="0"/>
            <a:chExt cx="453105" cy="448433"/>
          </a:xfrm>
        </p:grpSpPr>
        <p:sp>
          <p:nvSpPr>
            <p:cNvPr id="48157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8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8140" name="组合 49"/>
          <p:cNvGrpSpPr>
            <a:grpSpLocks/>
          </p:cNvGrpSpPr>
          <p:nvPr/>
        </p:nvGrpSpPr>
        <p:grpSpPr bwMode="auto">
          <a:xfrm>
            <a:off x="6118225" y="3495675"/>
            <a:ext cx="457200" cy="346075"/>
            <a:chOff x="0" y="0"/>
            <a:chExt cx="509646" cy="387231"/>
          </a:xfrm>
        </p:grpSpPr>
        <p:sp>
          <p:nvSpPr>
            <p:cNvPr id="48155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6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8141" name="组合 52"/>
          <p:cNvGrpSpPr>
            <a:grpSpLocks/>
          </p:cNvGrpSpPr>
          <p:nvPr/>
        </p:nvGrpSpPr>
        <p:grpSpPr bwMode="auto">
          <a:xfrm>
            <a:off x="3138488" y="4505325"/>
            <a:ext cx="363537" cy="406400"/>
            <a:chOff x="0" y="0"/>
            <a:chExt cx="402656" cy="450303"/>
          </a:xfrm>
        </p:grpSpPr>
        <p:sp>
          <p:nvSpPr>
            <p:cNvPr id="48150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1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2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3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54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8142" name="组合 58"/>
          <p:cNvGrpSpPr>
            <a:grpSpLocks/>
          </p:cNvGrpSpPr>
          <p:nvPr/>
        </p:nvGrpSpPr>
        <p:grpSpPr bwMode="auto">
          <a:xfrm>
            <a:off x="6184900" y="5705475"/>
            <a:ext cx="361950" cy="409575"/>
            <a:chOff x="0" y="0"/>
            <a:chExt cx="406393" cy="459645"/>
          </a:xfrm>
        </p:grpSpPr>
        <p:sp>
          <p:nvSpPr>
            <p:cNvPr id="48147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48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49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sp>
        <p:nvSpPr>
          <p:cNvPr id="48143" name="文本框 62"/>
          <p:cNvSpPr>
            <a:spLocks noChangeArrowheads="1"/>
          </p:cNvSpPr>
          <p:nvPr/>
        </p:nvSpPr>
        <p:spPr bwMode="auto">
          <a:xfrm>
            <a:off x="4241800" y="1690688"/>
            <a:ext cx="3068638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endParaRPr lang="zh-CN" altLang="en-US" sz="1600" b="1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 the  narrative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you to the Center of the  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C0C0C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8144" name="文本框 63"/>
          <p:cNvSpPr>
            <a:spLocks noChangeArrowheads="1"/>
          </p:cNvSpPr>
          <p:nvPr/>
        </p:nvSpPr>
        <p:spPr bwMode="auto">
          <a:xfrm>
            <a:off x="7258050" y="3000375"/>
            <a:ext cx="3068638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endParaRPr lang="zh-CN" altLang="en-US" sz="1600" b="1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 the  narrative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you to the Center of the  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C0C0C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8145" name="文本框 64"/>
          <p:cNvSpPr>
            <a:spLocks noChangeArrowheads="1"/>
          </p:cNvSpPr>
          <p:nvPr/>
        </p:nvSpPr>
        <p:spPr bwMode="auto">
          <a:xfrm>
            <a:off x="4241800" y="4060825"/>
            <a:ext cx="306863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endParaRPr lang="zh-CN" altLang="en-US" sz="1600" b="1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 the  narrative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you to the Center of the  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C0C0C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8146" name="文本框 65"/>
          <p:cNvSpPr>
            <a:spLocks noChangeArrowheads="1"/>
          </p:cNvSpPr>
          <p:nvPr/>
        </p:nvSpPr>
        <p:spPr bwMode="auto">
          <a:xfrm>
            <a:off x="7258050" y="5291138"/>
            <a:ext cx="3068638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</a:t>
            </a:r>
            <a:endParaRPr lang="zh-CN" altLang="en-US" sz="1600" b="1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 the  narrative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you to the Center of the  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C0C0C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9155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9156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9157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9158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49159" name="矩形 6"/>
          <p:cNvSpPr>
            <a:spLocks noChangeArrowheads="1"/>
          </p:cNvSpPr>
          <p:nvPr/>
        </p:nvSpPr>
        <p:spPr bwMode="auto">
          <a:xfrm>
            <a:off x="1439863" y="2701925"/>
            <a:ext cx="2205037" cy="294322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9160" name="矩形 7"/>
          <p:cNvSpPr>
            <a:spLocks noChangeArrowheads="1"/>
          </p:cNvSpPr>
          <p:nvPr/>
        </p:nvSpPr>
        <p:spPr bwMode="auto">
          <a:xfrm>
            <a:off x="3759200" y="2701925"/>
            <a:ext cx="2205038" cy="294322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9161" name="矩形 8"/>
          <p:cNvSpPr>
            <a:spLocks noChangeArrowheads="1"/>
          </p:cNvSpPr>
          <p:nvPr/>
        </p:nvSpPr>
        <p:spPr bwMode="auto">
          <a:xfrm>
            <a:off x="6078538" y="2541588"/>
            <a:ext cx="2365375" cy="32654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9162" name="矩形 9"/>
          <p:cNvSpPr>
            <a:spLocks noChangeArrowheads="1"/>
          </p:cNvSpPr>
          <p:nvPr/>
        </p:nvSpPr>
        <p:spPr bwMode="auto">
          <a:xfrm>
            <a:off x="8556625" y="2701925"/>
            <a:ext cx="2206625" cy="294322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9163" name="直接连接符 10"/>
          <p:cNvSpPr>
            <a:spLocks noChangeShapeType="1"/>
          </p:cNvSpPr>
          <p:nvPr/>
        </p:nvSpPr>
        <p:spPr bwMode="auto">
          <a:xfrm rot="5400000">
            <a:off x="2542382" y="2786856"/>
            <a:ext cx="1588" cy="1260475"/>
          </a:xfrm>
          <a:prstGeom prst="line">
            <a:avLst/>
          </a:prstGeom>
          <a:noFill/>
          <a:ln w="19050">
            <a:solidFill>
              <a:srgbClr val="0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9164" name="组合 11"/>
          <p:cNvGrpSpPr>
            <a:grpSpLocks/>
          </p:cNvGrpSpPr>
          <p:nvPr/>
        </p:nvGrpSpPr>
        <p:grpSpPr bwMode="auto">
          <a:xfrm>
            <a:off x="6937375" y="2760663"/>
            <a:ext cx="646113" cy="490537"/>
            <a:chOff x="0" y="0"/>
            <a:chExt cx="509646" cy="387231"/>
          </a:xfrm>
        </p:grpSpPr>
        <p:sp>
          <p:nvSpPr>
            <p:cNvPr id="49183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4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5" name="组合 14"/>
          <p:cNvGrpSpPr>
            <a:grpSpLocks/>
          </p:cNvGrpSpPr>
          <p:nvPr/>
        </p:nvGrpSpPr>
        <p:grpSpPr bwMode="auto">
          <a:xfrm>
            <a:off x="4657725" y="2892425"/>
            <a:ext cx="406400" cy="387350"/>
            <a:chOff x="0" y="0"/>
            <a:chExt cx="2438400" cy="2332038"/>
          </a:xfrm>
        </p:grpSpPr>
        <p:sp>
          <p:nvSpPr>
            <p:cNvPr id="49181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2" name="任意多边形 20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2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2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6" name="组合 21"/>
          <p:cNvGrpSpPr>
            <a:grpSpLocks/>
          </p:cNvGrpSpPr>
          <p:nvPr/>
        </p:nvGrpSpPr>
        <p:grpSpPr bwMode="auto">
          <a:xfrm>
            <a:off x="9482138" y="2836863"/>
            <a:ext cx="357187" cy="457200"/>
            <a:chOff x="0" y="0"/>
            <a:chExt cx="563562" cy="720725"/>
          </a:xfrm>
        </p:grpSpPr>
        <p:sp>
          <p:nvSpPr>
            <p:cNvPr id="49178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79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80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167" name="组合 26"/>
          <p:cNvGrpSpPr>
            <a:grpSpLocks/>
          </p:cNvGrpSpPr>
          <p:nvPr/>
        </p:nvGrpSpPr>
        <p:grpSpPr bwMode="auto">
          <a:xfrm>
            <a:off x="2346325" y="2836863"/>
            <a:ext cx="393700" cy="446087"/>
            <a:chOff x="0" y="0"/>
            <a:chExt cx="406393" cy="459645"/>
          </a:xfrm>
        </p:grpSpPr>
        <p:sp>
          <p:nvSpPr>
            <p:cNvPr id="49175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76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77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sp>
        <p:nvSpPr>
          <p:cNvPr id="49168" name="直接连接符 30"/>
          <p:cNvSpPr>
            <a:spLocks noChangeShapeType="1"/>
          </p:cNvSpPr>
          <p:nvPr/>
        </p:nvSpPr>
        <p:spPr bwMode="auto">
          <a:xfrm rot="5400000">
            <a:off x="4861719" y="2785269"/>
            <a:ext cx="0" cy="1258888"/>
          </a:xfrm>
          <a:prstGeom prst="line">
            <a:avLst/>
          </a:prstGeom>
          <a:noFill/>
          <a:ln w="19050">
            <a:solidFill>
              <a:srgbClr val="0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9" name="直接连接符 31"/>
          <p:cNvSpPr>
            <a:spLocks noChangeShapeType="1"/>
          </p:cNvSpPr>
          <p:nvPr/>
        </p:nvSpPr>
        <p:spPr bwMode="auto">
          <a:xfrm rot="5400000">
            <a:off x="9684544" y="2785269"/>
            <a:ext cx="0" cy="1258888"/>
          </a:xfrm>
          <a:prstGeom prst="line">
            <a:avLst/>
          </a:prstGeom>
          <a:noFill/>
          <a:ln w="19050">
            <a:solidFill>
              <a:srgbClr val="0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70" name="直接连接符 32"/>
          <p:cNvSpPr>
            <a:spLocks noChangeShapeType="1"/>
          </p:cNvSpPr>
          <p:nvPr/>
        </p:nvSpPr>
        <p:spPr bwMode="auto">
          <a:xfrm rot="5400000">
            <a:off x="7260432" y="2694781"/>
            <a:ext cx="0" cy="1439863"/>
          </a:xfrm>
          <a:prstGeom prst="line">
            <a:avLst/>
          </a:prstGeom>
          <a:noFill/>
          <a:ln w="19050">
            <a:solidFill>
              <a:srgbClr val="E9CA53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71" name="文本框 33"/>
          <p:cNvSpPr>
            <a:spLocks noChangeArrowheads="1"/>
          </p:cNvSpPr>
          <p:nvPr/>
        </p:nvSpPr>
        <p:spPr bwMode="auto">
          <a:xfrm>
            <a:off x="1801813" y="3746500"/>
            <a:ext cx="168910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F2F2F2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Center of the  narrative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 to add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9172" name="文本框 34"/>
          <p:cNvSpPr>
            <a:spLocks noChangeArrowheads="1"/>
          </p:cNvSpPr>
          <p:nvPr/>
        </p:nvSpPr>
        <p:spPr bwMode="auto">
          <a:xfrm>
            <a:off x="4062413" y="3746500"/>
            <a:ext cx="1689100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F2F2F2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Center of the  narrative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 to add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9173" name="文本框 35"/>
          <p:cNvSpPr>
            <a:spLocks noChangeArrowheads="1"/>
          </p:cNvSpPr>
          <p:nvPr/>
        </p:nvSpPr>
        <p:spPr bwMode="auto">
          <a:xfrm>
            <a:off x="6384925" y="3748088"/>
            <a:ext cx="1827213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F2F2F2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Center of the  narrative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 to add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F2F2F2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9174" name="文本框 36"/>
          <p:cNvSpPr>
            <a:spLocks noChangeArrowheads="1"/>
          </p:cNvSpPr>
          <p:nvPr/>
        </p:nvSpPr>
        <p:spPr bwMode="auto">
          <a:xfrm>
            <a:off x="8883650" y="3746500"/>
            <a:ext cx="1689100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F2F2F2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TEMPLATE</a:t>
            </a:r>
            <a:endParaRPr lang="zh-CN" altLang="en-US" sz="14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Center of the  narrative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 to add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of the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0179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0180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1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2" name="文本框 5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grpSp>
        <p:nvGrpSpPr>
          <p:cNvPr id="50183" name="Group 3"/>
          <p:cNvGrpSpPr>
            <a:grpSpLocks/>
          </p:cNvGrpSpPr>
          <p:nvPr/>
        </p:nvGrpSpPr>
        <p:grpSpPr bwMode="auto">
          <a:xfrm>
            <a:off x="2136775" y="1962150"/>
            <a:ext cx="7937500" cy="4800600"/>
            <a:chOff x="0" y="0"/>
            <a:chExt cx="4531" cy="2740"/>
          </a:xfrm>
        </p:grpSpPr>
        <p:sp>
          <p:nvSpPr>
            <p:cNvPr id="50209" name="Freeform 4"/>
            <p:cNvSpPr>
              <a:spLocks noChangeArrowheads="1"/>
            </p:cNvSpPr>
            <p:nvPr/>
          </p:nvSpPr>
          <p:spPr bwMode="auto">
            <a:xfrm>
              <a:off x="982" y="264"/>
              <a:ext cx="84" cy="186"/>
            </a:xfrm>
            <a:custGeom>
              <a:avLst/>
              <a:gdLst>
                <a:gd name="T0" fmla="*/ 76 w 84"/>
                <a:gd name="T1" fmla="*/ 8 h 186"/>
                <a:gd name="T2" fmla="*/ 74 w 84"/>
                <a:gd name="T3" fmla="*/ 4 h 186"/>
                <a:gd name="T4" fmla="*/ 74 w 84"/>
                <a:gd name="T5" fmla="*/ 0 h 186"/>
                <a:gd name="T6" fmla="*/ 70 w 84"/>
                <a:gd name="T7" fmla="*/ 0 h 186"/>
                <a:gd name="T8" fmla="*/ 64 w 84"/>
                <a:gd name="T9" fmla="*/ 8 h 186"/>
                <a:gd name="T10" fmla="*/ 50 w 84"/>
                <a:gd name="T11" fmla="*/ 22 h 186"/>
                <a:gd name="T12" fmla="*/ 38 w 84"/>
                <a:gd name="T13" fmla="*/ 30 h 186"/>
                <a:gd name="T14" fmla="*/ 34 w 84"/>
                <a:gd name="T15" fmla="*/ 32 h 186"/>
                <a:gd name="T16" fmla="*/ 2 w 84"/>
                <a:gd name="T17" fmla="*/ 116 h 186"/>
                <a:gd name="T18" fmla="*/ 0 w 84"/>
                <a:gd name="T19" fmla="*/ 148 h 186"/>
                <a:gd name="T20" fmla="*/ 2 w 84"/>
                <a:gd name="T21" fmla="*/ 148 h 186"/>
                <a:gd name="T22" fmla="*/ 6 w 84"/>
                <a:gd name="T23" fmla="*/ 150 h 186"/>
                <a:gd name="T24" fmla="*/ 4 w 84"/>
                <a:gd name="T25" fmla="*/ 158 h 186"/>
                <a:gd name="T26" fmla="*/ 4 w 84"/>
                <a:gd name="T27" fmla="*/ 168 h 186"/>
                <a:gd name="T28" fmla="*/ 6 w 84"/>
                <a:gd name="T29" fmla="*/ 176 h 186"/>
                <a:gd name="T30" fmla="*/ 14 w 84"/>
                <a:gd name="T31" fmla="*/ 178 h 186"/>
                <a:gd name="T32" fmla="*/ 24 w 84"/>
                <a:gd name="T33" fmla="*/ 180 h 186"/>
                <a:gd name="T34" fmla="*/ 28 w 84"/>
                <a:gd name="T35" fmla="*/ 184 h 186"/>
                <a:gd name="T36" fmla="*/ 40 w 84"/>
                <a:gd name="T37" fmla="*/ 186 h 186"/>
                <a:gd name="T38" fmla="*/ 44 w 84"/>
                <a:gd name="T39" fmla="*/ 184 h 186"/>
                <a:gd name="T40" fmla="*/ 48 w 84"/>
                <a:gd name="T41" fmla="*/ 180 h 186"/>
                <a:gd name="T42" fmla="*/ 48 w 84"/>
                <a:gd name="T43" fmla="*/ 174 h 186"/>
                <a:gd name="T44" fmla="*/ 44 w 84"/>
                <a:gd name="T45" fmla="*/ 170 h 186"/>
                <a:gd name="T46" fmla="*/ 40 w 84"/>
                <a:gd name="T47" fmla="*/ 170 h 186"/>
                <a:gd name="T48" fmla="*/ 30 w 84"/>
                <a:gd name="T49" fmla="*/ 154 h 186"/>
                <a:gd name="T50" fmla="*/ 26 w 84"/>
                <a:gd name="T51" fmla="*/ 128 h 186"/>
                <a:gd name="T52" fmla="*/ 34 w 84"/>
                <a:gd name="T53" fmla="*/ 100 h 186"/>
                <a:gd name="T54" fmla="*/ 32 w 84"/>
                <a:gd name="T55" fmla="*/ 96 h 186"/>
                <a:gd name="T56" fmla="*/ 34 w 84"/>
                <a:gd name="T57" fmla="*/ 86 h 186"/>
                <a:gd name="T58" fmla="*/ 40 w 84"/>
                <a:gd name="T59" fmla="*/ 76 h 186"/>
                <a:gd name="T60" fmla="*/ 56 w 84"/>
                <a:gd name="T61" fmla="*/ 50 h 186"/>
                <a:gd name="T62" fmla="*/ 84 w 84"/>
                <a:gd name="T63" fmla="*/ 22 h 18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4"/>
                <a:gd name="T97" fmla="*/ 0 h 186"/>
                <a:gd name="T98" fmla="*/ 84 w 84"/>
                <a:gd name="T99" fmla="*/ 186 h 18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4" h="186">
                  <a:moveTo>
                    <a:pt x="76" y="8"/>
                  </a:moveTo>
                  <a:lnTo>
                    <a:pt x="76" y="8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6" y="2"/>
                  </a:lnTo>
                  <a:lnTo>
                    <a:pt x="64" y="8"/>
                  </a:lnTo>
                  <a:lnTo>
                    <a:pt x="56" y="16"/>
                  </a:lnTo>
                  <a:lnTo>
                    <a:pt x="50" y="22"/>
                  </a:lnTo>
                  <a:lnTo>
                    <a:pt x="44" y="28"/>
                  </a:lnTo>
                  <a:lnTo>
                    <a:pt x="38" y="30"/>
                  </a:lnTo>
                  <a:lnTo>
                    <a:pt x="36" y="32"/>
                  </a:lnTo>
                  <a:lnTo>
                    <a:pt x="34" y="32"/>
                  </a:lnTo>
                  <a:lnTo>
                    <a:pt x="8" y="88"/>
                  </a:lnTo>
                  <a:lnTo>
                    <a:pt x="2" y="116"/>
                  </a:lnTo>
                  <a:lnTo>
                    <a:pt x="2" y="124"/>
                  </a:lnTo>
                  <a:lnTo>
                    <a:pt x="0" y="148"/>
                  </a:lnTo>
                  <a:lnTo>
                    <a:pt x="2" y="148"/>
                  </a:lnTo>
                  <a:lnTo>
                    <a:pt x="4" y="148"/>
                  </a:lnTo>
                  <a:lnTo>
                    <a:pt x="6" y="150"/>
                  </a:lnTo>
                  <a:lnTo>
                    <a:pt x="6" y="154"/>
                  </a:lnTo>
                  <a:lnTo>
                    <a:pt x="4" y="158"/>
                  </a:lnTo>
                  <a:lnTo>
                    <a:pt x="4" y="162"/>
                  </a:lnTo>
                  <a:lnTo>
                    <a:pt x="4" y="168"/>
                  </a:lnTo>
                  <a:lnTo>
                    <a:pt x="4" y="172"/>
                  </a:lnTo>
                  <a:lnTo>
                    <a:pt x="6" y="176"/>
                  </a:lnTo>
                  <a:lnTo>
                    <a:pt x="8" y="178"/>
                  </a:lnTo>
                  <a:lnTo>
                    <a:pt x="14" y="178"/>
                  </a:lnTo>
                  <a:lnTo>
                    <a:pt x="20" y="178"/>
                  </a:lnTo>
                  <a:lnTo>
                    <a:pt x="24" y="180"/>
                  </a:lnTo>
                  <a:lnTo>
                    <a:pt x="26" y="182"/>
                  </a:lnTo>
                  <a:lnTo>
                    <a:pt x="28" y="184"/>
                  </a:lnTo>
                  <a:lnTo>
                    <a:pt x="40" y="186"/>
                  </a:lnTo>
                  <a:lnTo>
                    <a:pt x="42" y="186"/>
                  </a:lnTo>
                  <a:lnTo>
                    <a:pt x="44" y="184"/>
                  </a:lnTo>
                  <a:lnTo>
                    <a:pt x="46" y="184"/>
                  </a:lnTo>
                  <a:lnTo>
                    <a:pt x="48" y="180"/>
                  </a:lnTo>
                  <a:lnTo>
                    <a:pt x="50" y="178"/>
                  </a:lnTo>
                  <a:lnTo>
                    <a:pt x="48" y="174"/>
                  </a:lnTo>
                  <a:lnTo>
                    <a:pt x="46" y="172"/>
                  </a:lnTo>
                  <a:lnTo>
                    <a:pt x="44" y="170"/>
                  </a:lnTo>
                  <a:lnTo>
                    <a:pt x="40" y="17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26" y="142"/>
                  </a:lnTo>
                  <a:lnTo>
                    <a:pt x="26" y="128"/>
                  </a:lnTo>
                  <a:lnTo>
                    <a:pt x="26" y="112"/>
                  </a:lnTo>
                  <a:lnTo>
                    <a:pt x="34" y="100"/>
                  </a:lnTo>
                  <a:lnTo>
                    <a:pt x="34" y="98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4" y="86"/>
                  </a:lnTo>
                  <a:lnTo>
                    <a:pt x="36" y="82"/>
                  </a:lnTo>
                  <a:lnTo>
                    <a:pt x="40" y="76"/>
                  </a:lnTo>
                  <a:lnTo>
                    <a:pt x="48" y="66"/>
                  </a:lnTo>
                  <a:lnTo>
                    <a:pt x="56" y="50"/>
                  </a:lnTo>
                  <a:lnTo>
                    <a:pt x="66" y="36"/>
                  </a:lnTo>
                  <a:lnTo>
                    <a:pt x="84" y="22"/>
                  </a:lnTo>
                  <a:lnTo>
                    <a:pt x="76" y="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0" name="Freeform 5"/>
            <p:cNvSpPr>
              <a:spLocks noChangeArrowheads="1"/>
            </p:cNvSpPr>
            <p:nvPr/>
          </p:nvSpPr>
          <p:spPr bwMode="auto">
            <a:xfrm>
              <a:off x="804" y="108"/>
              <a:ext cx="110" cy="70"/>
            </a:xfrm>
            <a:custGeom>
              <a:avLst/>
              <a:gdLst>
                <a:gd name="T0" fmla="*/ 26 w 110"/>
                <a:gd name="T1" fmla="*/ 10 h 70"/>
                <a:gd name="T2" fmla="*/ 26 w 110"/>
                <a:gd name="T3" fmla="*/ 10 h 70"/>
                <a:gd name="T4" fmla="*/ 26 w 110"/>
                <a:gd name="T5" fmla="*/ 12 h 70"/>
                <a:gd name="T6" fmla="*/ 24 w 110"/>
                <a:gd name="T7" fmla="*/ 16 h 70"/>
                <a:gd name="T8" fmla="*/ 22 w 110"/>
                <a:gd name="T9" fmla="*/ 18 h 70"/>
                <a:gd name="T10" fmla="*/ 20 w 110"/>
                <a:gd name="T11" fmla="*/ 20 h 70"/>
                <a:gd name="T12" fmla="*/ 14 w 110"/>
                <a:gd name="T13" fmla="*/ 22 h 70"/>
                <a:gd name="T14" fmla="*/ 10 w 110"/>
                <a:gd name="T15" fmla="*/ 24 h 70"/>
                <a:gd name="T16" fmla="*/ 4 w 110"/>
                <a:gd name="T17" fmla="*/ 24 h 70"/>
                <a:gd name="T18" fmla="*/ 2 w 110"/>
                <a:gd name="T19" fmla="*/ 28 h 70"/>
                <a:gd name="T20" fmla="*/ 0 w 110"/>
                <a:gd name="T21" fmla="*/ 30 h 70"/>
                <a:gd name="T22" fmla="*/ 0 w 110"/>
                <a:gd name="T23" fmla="*/ 32 h 70"/>
                <a:gd name="T24" fmla="*/ 2 w 110"/>
                <a:gd name="T25" fmla="*/ 34 h 70"/>
                <a:gd name="T26" fmla="*/ 8 w 110"/>
                <a:gd name="T27" fmla="*/ 38 h 70"/>
                <a:gd name="T28" fmla="*/ 22 w 110"/>
                <a:gd name="T29" fmla="*/ 42 h 70"/>
                <a:gd name="T30" fmla="*/ 34 w 110"/>
                <a:gd name="T31" fmla="*/ 44 h 70"/>
                <a:gd name="T32" fmla="*/ 46 w 110"/>
                <a:gd name="T33" fmla="*/ 44 h 70"/>
                <a:gd name="T34" fmla="*/ 50 w 110"/>
                <a:gd name="T35" fmla="*/ 44 h 70"/>
                <a:gd name="T36" fmla="*/ 68 w 110"/>
                <a:gd name="T37" fmla="*/ 70 h 70"/>
                <a:gd name="T38" fmla="*/ 86 w 110"/>
                <a:gd name="T39" fmla="*/ 56 h 70"/>
                <a:gd name="T40" fmla="*/ 88 w 110"/>
                <a:gd name="T41" fmla="*/ 44 h 70"/>
                <a:gd name="T42" fmla="*/ 88 w 110"/>
                <a:gd name="T43" fmla="*/ 44 h 70"/>
                <a:gd name="T44" fmla="*/ 92 w 110"/>
                <a:gd name="T45" fmla="*/ 42 h 70"/>
                <a:gd name="T46" fmla="*/ 96 w 110"/>
                <a:gd name="T47" fmla="*/ 40 h 70"/>
                <a:gd name="T48" fmla="*/ 100 w 110"/>
                <a:gd name="T49" fmla="*/ 36 h 70"/>
                <a:gd name="T50" fmla="*/ 104 w 110"/>
                <a:gd name="T51" fmla="*/ 32 h 70"/>
                <a:gd name="T52" fmla="*/ 108 w 110"/>
                <a:gd name="T53" fmla="*/ 28 h 70"/>
                <a:gd name="T54" fmla="*/ 110 w 110"/>
                <a:gd name="T55" fmla="*/ 22 h 70"/>
                <a:gd name="T56" fmla="*/ 110 w 110"/>
                <a:gd name="T57" fmla="*/ 18 h 70"/>
                <a:gd name="T58" fmla="*/ 110 w 110"/>
                <a:gd name="T59" fmla="*/ 16 h 70"/>
                <a:gd name="T60" fmla="*/ 108 w 110"/>
                <a:gd name="T61" fmla="*/ 16 h 70"/>
                <a:gd name="T62" fmla="*/ 106 w 110"/>
                <a:gd name="T63" fmla="*/ 16 h 70"/>
                <a:gd name="T64" fmla="*/ 104 w 110"/>
                <a:gd name="T65" fmla="*/ 18 h 70"/>
                <a:gd name="T66" fmla="*/ 102 w 110"/>
                <a:gd name="T67" fmla="*/ 18 h 70"/>
                <a:gd name="T68" fmla="*/ 100 w 110"/>
                <a:gd name="T69" fmla="*/ 20 h 70"/>
                <a:gd name="T70" fmla="*/ 98 w 110"/>
                <a:gd name="T71" fmla="*/ 22 h 70"/>
                <a:gd name="T72" fmla="*/ 98 w 110"/>
                <a:gd name="T73" fmla="*/ 22 h 70"/>
                <a:gd name="T74" fmla="*/ 80 w 110"/>
                <a:gd name="T75" fmla="*/ 32 h 70"/>
                <a:gd name="T76" fmla="*/ 62 w 110"/>
                <a:gd name="T77" fmla="*/ 30 h 70"/>
                <a:gd name="T78" fmla="*/ 60 w 110"/>
                <a:gd name="T79" fmla="*/ 28 h 70"/>
                <a:gd name="T80" fmla="*/ 58 w 110"/>
                <a:gd name="T81" fmla="*/ 28 h 70"/>
                <a:gd name="T82" fmla="*/ 56 w 110"/>
                <a:gd name="T83" fmla="*/ 24 h 70"/>
                <a:gd name="T84" fmla="*/ 56 w 110"/>
                <a:gd name="T85" fmla="*/ 22 h 70"/>
                <a:gd name="T86" fmla="*/ 56 w 110"/>
                <a:gd name="T87" fmla="*/ 18 h 70"/>
                <a:gd name="T88" fmla="*/ 58 w 110"/>
                <a:gd name="T89" fmla="*/ 14 h 70"/>
                <a:gd name="T90" fmla="*/ 62 w 110"/>
                <a:gd name="T91" fmla="*/ 10 h 70"/>
                <a:gd name="T92" fmla="*/ 64 w 110"/>
                <a:gd name="T93" fmla="*/ 6 h 70"/>
                <a:gd name="T94" fmla="*/ 66 w 110"/>
                <a:gd name="T95" fmla="*/ 4 h 70"/>
                <a:gd name="T96" fmla="*/ 66 w 110"/>
                <a:gd name="T97" fmla="*/ 4 h 70"/>
                <a:gd name="T98" fmla="*/ 62 w 110"/>
                <a:gd name="T99" fmla="*/ 2 h 70"/>
                <a:gd name="T100" fmla="*/ 54 w 110"/>
                <a:gd name="T101" fmla="*/ 2 h 70"/>
                <a:gd name="T102" fmla="*/ 44 w 110"/>
                <a:gd name="T103" fmla="*/ 0 h 70"/>
                <a:gd name="T104" fmla="*/ 34 w 110"/>
                <a:gd name="T105" fmla="*/ 4 h 70"/>
                <a:gd name="T106" fmla="*/ 26 w 110"/>
                <a:gd name="T107" fmla="*/ 10 h 7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0"/>
                <a:gd name="T163" fmla="*/ 0 h 70"/>
                <a:gd name="T164" fmla="*/ 110 w 110"/>
                <a:gd name="T165" fmla="*/ 70 h 7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0" h="70">
                  <a:moveTo>
                    <a:pt x="26" y="10"/>
                  </a:moveTo>
                  <a:lnTo>
                    <a:pt x="26" y="10"/>
                  </a:lnTo>
                  <a:lnTo>
                    <a:pt x="26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8" y="38"/>
                  </a:lnTo>
                  <a:lnTo>
                    <a:pt x="22" y="42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0" y="44"/>
                  </a:lnTo>
                  <a:lnTo>
                    <a:pt x="68" y="70"/>
                  </a:lnTo>
                  <a:lnTo>
                    <a:pt x="86" y="56"/>
                  </a:lnTo>
                  <a:lnTo>
                    <a:pt x="88" y="44"/>
                  </a:lnTo>
                  <a:lnTo>
                    <a:pt x="92" y="42"/>
                  </a:lnTo>
                  <a:lnTo>
                    <a:pt x="96" y="40"/>
                  </a:lnTo>
                  <a:lnTo>
                    <a:pt x="100" y="36"/>
                  </a:lnTo>
                  <a:lnTo>
                    <a:pt x="104" y="32"/>
                  </a:lnTo>
                  <a:lnTo>
                    <a:pt x="108" y="28"/>
                  </a:lnTo>
                  <a:lnTo>
                    <a:pt x="110" y="22"/>
                  </a:lnTo>
                  <a:lnTo>
                    <a:pt x="110" y="18"/>
                  </a:lnTo>
                  <a:lnTo>
                    <a:pt x="110" y="16"/>
                  </a:lnTo>
                  <a:lnTo>
                    <a:pt x="108" y="16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102" y="18"/>
                  </a:lnTo>
                  <a:lnTo>
                    <a:pt x="100" y="20"/>
                  </a:lnTo>
                  <a:lnTo>
                    <a:pt x="98" y="22"/>
                  </a:lnTo>
                  <a:lnTo>
                    <a:pt x="80" y="32"/>
                  </a:lnTo>
                  <a:lnTo>
                    <a:pt x="62" y="30"/>
                  </a:lnTo>
                  <a:lnTo>
                    <a:pt x="60" y="28"/>
                  </a:lnTo>
                  <a:lnTo>
                    <a:pt x="58" y="28"/>
                  </a:lnTo>
                  <a:lnTo>
                    <a:pt x="56" y="24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8" y="14"/>
                  </a:lnTo>
                  <a:lnTo>
                    <a:pt x="62" y="10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2" y="2"/>
                  </a:lnTo>
                  <a:lnTo>
                    <a:pt x="54" y="2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6" y="1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1" name="Freeform 6"/>
            <p:cNvSpPr>
              <a:spLocks noChangeArrowheads="1"/>
            </p:cNvSpPr>
            <p:nvPr/>
          </p:nvSpPr>
          <p:spPr bwMode="auto">
            <a:xfrm>
              <a:off x="434" y="124"/>
              <a:ext cx="110" cy="220"/>
            </a:xfrm>
            <a:custGeom>
              <a:avLst/>
              <a:gdLst>
                <a:gd name="T0" fmla="*/ 44 w 110"/>
                <a:gd name="T1" fmla="*/ 20 h 220"/>
                <a:gd name="T2" fmla="*/ 40 w 110"/>
                <a:gd name="T3" fmla="*/ 20 h 220"/>
                <a:gd name="T4" fmla="*/ 36 w 110"/>
                <a:gd name="T5" fmla="*/ 20 h 220"/>
                <a:gd name="T6" fmla="*/ 34 w 110"/>
                <a:gd name="T7" fmla="*/ 26 h 220"/>
                <a:gd name="T8" fmla="*/ 32 w 110"/>
                <a:gd name="T9" fmla="*/ 32 h 220"/>
                <a:gd name="T10" fmla="*/ 28 w 110"/>
                <a:gd name="T11" fmla="*/ 34 h 220"/>
                <a:gd name="T12" fmla="*/ 24 w 110"/>
                <a:gd name="T13" fmla="*/ 34 h 220"/>
                <a:gd name="T14" fmla="*/ 24 w 110"/>
                <a:gd name="T15" fmla="*/ 34 h 220"/>
                <a:gd name="T16" fmla="*/ 20 w 110"/>
                <a:gd name="T17" fmla="*/ 26 h 220"/>
                <a:gd name="T18" fmla="*/ 12 w 110"/>
                <a:gd name="T19" fmla="*/ 18 h 220"/>
                <a:gd name="T20" fmla="*/ 2 w 110"/>
                <a:gd name="T21" fmla="*/ 16 h 220"/>
                <a:gd name="T22" fmla="*/ 0 w 110"/>
                <a:gd name="T23" fmla="*/ 60 h 220"/>
                <a:gd name="T24" fmla="*/ 4 w 110"/>
                <a:gd name="T25" fmla="*/ 72 h 220"/>
                <a:gd name="T26" fmla="*/ 14 w 110"/>
                <a:gd name="T27" fmla="*/ 94 h 220"/>
                <a:gd name="T28" fmla="*/ 42 w 110"/>
                <a:gd name="T29" fmla="*/ 106 h 220"/>
                <a:gd name="T30" fmla="*/ 58 w 110"/>
                <a:gd name="T31" fmla="*/ 94 h 220"/>
                <a:gd name="T32" fmla="*/ 60 w 110"/>
                <a:gd name="T33" fmla="*/ 96 h 220"/>
                <a:gd name="T34" fmla="*/ 66 w 110"/>
                <a:gd name="T35" fmla="*/ 100 h 220"/>
                <a:gd name="T36" fmla="*/ 68 w 110"/>
                <a:gd name="T37" fmla="*/ 106 h 220"/>
                <a:gd name="T38" fmla="*/ 62 w 110"/>
                <a:gd name="T39" fmla="*/ 114 h 220"/>
                <a:gd name="T40" fmla="*/ 46 w 110"/>
                <a:gd name="T41" fmla="*/ 126 h 220"/>
                <a:gd name="T42" fmla="*/ 38 w 110"/>
                <a:gd name="T43" fmla="*/ 130 h 220"/>
                <a:gd name="T44" fmla="*/ 36 w 110"/>
                <a:gd name="T45" fmla="*/ 144 h 220"/>
                <a:gd name="T46" fmla="*/ 36 w 110"/>
                <a:gd name="T47" fmla="*/ 166 h 220"/>
                <a:gd name="T48" fmla="*/ 38 w 110"/>
                <a:gd name="T49" fmla="*/ 170 h 220"/>
                <a:gd name="T50" fmla="*/ 42 w 110"/>
                <a:gd name="T51" fmla="*/ 182 h 220"/>
                <a:gd name="T52" fmla="*/ 48 w 110"/>
                <a:gd name="T53" fmla="*/ 192 h 220"/>
                <a:gd name="T54" fmla="*/ 56 w 110"/>
                <a:gd name="T55" fmla="*/ 202 h 220"/>
                <a:gd name="T56" fmla="*/ 62 w 110"/>
                <a:gd name="T57" fmla="*/ 212 h 220"/>
                <a:gd name="T58" fmla="*/ 66 w 110"/>
                <a:gd name="T59" fmla="*/ 220 h 220"/>
                <a:gd name="T60" fmla="*/ 74 w 110"/>
                <a:gd name="T61" fmla="*/ 212 h 220"/>
                <a:gd name="T62" fmla="*/ 90 w 110"/>
                <a:gd name="T63" fmla="*/ 154 h 220"/>
                <a:gd name="T64" fmla="*/ 104 w 110"/>
                <a:gd name="T65" fmla="*/ 98 h 220"/>
                <a:gd name="T66" fmla="*/ 108 w 110"/>
                <a:gd name="T67" fmla="*/ 88 h 220"/>
                <a:gd name="T68" fmla="*/ 108 w 110"/>
                <a:gd name="T69" fmla="*/ 66 h 220"/>
                <a:gd name="T70" fmla="*/ 102 w 110"/>
                <a:gd name="T71" fmla="*/ 22 h 220"/>
                <a:gd name="T72" fmla="*/ 70 w 110"/>
                <a:gd name="T73" fmla="*/ 2 h 220"/>
                <a:gd name="T74" fmla="*/ 64 w 110"/>
                <a:gd name="T75" fmla="*/ 4 h 220"/>
                <a:gd name="T76" fmla="*/ 58 w 110"/>
                <a:gd name="T77" fmla="*/ 8 h 220"/>
                <a:gd name="T78" fmla="*/ 58 w 110"/>
                <a:gd name="T79" fmla="*/ 14 h 220"/>
                <a:gd name="T80" fmla="*/ 56 w 110"/>
                <a:gd name="T81" fmla="*/ 24 h 220"/>
                <a:gd name="T82" fmla="*/ 54 w 110"/>
                <a:gd name="T83" fmla="*/ 30 h 220"/>
                <a:gd name="T84" fmla="*/ 44 w 110"/>
                <a:gd name="T85" fmla="*/ 22 h 2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0"/>
                <a:gd name="T130" fmla="*/ 0 h 220"/>
                <a:gd name="T131" fmla="*/ 110 w 110"/>
                <a:gd name="T132" fmla="*/ 220 h 22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0" h="220">
                  <a:moveTo>
                    <a:pt x="44" y="22"/>
                  </a:moveTo>
                  <a:lnTo>
                    <a:pt x="44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20"/>
                  </a:lnTo>
                  <a:lnTo>
                    <a:pt x="34" y="22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2" y="30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2" y="16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4" y="72"/>
                  </a:lnTo>
                  <a:lnTo>
                    <a:pt x="8" y="84"/>
                  </a:lnTo>
                  <a:lnTo>
                    <a:pt x="14" y="94"/>
                  </a:lnTo>
                  <a:lnTo>
                    <a:pt x="28" y="114"/>
                  </a:lnTo>
                  <a:lnTo>
                    <a:pt x="42" y="106"/>
                  </a:lnTo>
                  <a:lnTo>
                    <a:pt x="44" y="94"/>
                  </a:lnTo>
                  <a:lnTo>
                    <a:pt x="58" y="94"/>
                  </a:lnTo>
                  <a:lnTo>
                    <a:pt x="58" y="96"/>
                  </a:lnTo>
                  <a:lnTo>
                    <a:pt x="60" y="96"/>
                  </a:lnTo>
                  <a:lnTo>
                    <a:pt x="64" y="98"/>
                  </a:lnTo>
                  <a:lnTo>
                    <a:pt x="66" y="100"/>
                  </a:lnTo>
                  <a:lnTo>
                    <a:pt x="68" y="104"/>
                  </a:lnTo>
                  <a:lnTo>
                    <a:pt x="68" y="106"/>
                  </a:lnTo>
                  <a:lnTo>
                    <a:pt x="66" y="110"/>
                  </a:lnTo>
                  <a:lnTo>
                    <a:pt x="62" y="114"/>
                  </a:lnTo>
                  <a:lnTo>
                    <a:pt x="54" y="122"/>
                  </a:lnTo>
                  <a:lnTo>
                    <a:pt x="46" y="126"/>
                  </a:lnTo>
                  <a:lnTo>
                    <a:pt x="40" y="128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6" y="144"/>
                  </a:lnTo>
                  <a:lnTo>
                    <a:pt x="46" y="152"/>
                  </a:lnTo>
                  <a:lnTo>
                    <a:pt x="36" y="166"/>
                  </a:lnTo>
                  <a:lnTo>
                    <a:pt x="38" y="170"/>
                  </a:lnTo>
                  <a:lnTo>
                    <a:pt x="40" y="176"/>
                  </a:lnTo>
                  <a:lnTo>
                    <a:pt x="42" y="182"/>
                  </a:lnTo>
                  <a:lnTo>
                    <a:pt x="44" y="188"/>
                  </a:lnTo>
                  <a:lnTo>
                    <a:pt x="48" y="192"/>
                  </a:lnTo>
                  <a:lnTo>
                    <a:pt x="52" y="196"/>
                  </a:lnTo>
                  <a:lnTo>
                    <a:pt x="56" y="202"/>
                  </a:lnTo>
                  <a:lnTo>
                    <a:pt x="58" y="208"/>
                  </a:lnTo>
                  <a:lnTo>
                    <a:pt x="62" y="212"/>
                  </a:lnTo>
                  <a:lnTo>
                    <a:pt x="64" y="216"/>
                  </a:lnTo>
                  <a:lnTo>
                    <a:pt x="66" y="220"/>
                  </a:lnTo>
                  <a:lnTo>
                    <a:pt x="74" y="212"/>
                  </a:lnTo>
                  <a:lnTo>
                    <a:pt x="84" y="172"/>
                  </a:lnTo>
                  <a:lnTo>
                    <a:pt x="90" y="154"/>
                  </a:lnTo>
                  <a:lnTo>
                    <a:pt x="94" y="132"/>
                  </a:lnTo>
                  <a:lnTo>
                    <a:pt x="104" y="98"/>
                  </a:lnTo>
                  <a:lnTo>
                    <a:pt x="106" y="96"/>
                  </a:lnTo>
                  <a:lnTo>
                    <a:pt x="108" y="88"/>
                  </a:lnTo>
                  <a:lnTo>
                    <a:pt x="110" y="76"/>
                  </a:lnTo>
                  <a:lnTo>
                    <a:pt x="108" y="66"/>
                  </a:lnTo>
                  <a:lnTo>
                    <a:pt x="98" y="46"/>
                  </a:lnTo>
                  <a:lnTo>
                    <a:pt x="102" y="22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8" y="10"/>
                  </a:lnTo>
                  <a:lnTo>
                    <a:pt x="58" y="14"/>
                  </a:lnTo>
                  <a:lnTo>
                    <a:pt x="58" y="18"/>
                  </a:lnTo>
                  <a:lnTo>
                    <a:pt x="56" y="24"/>
                  </a:lnTo>
                  <a:lnTo>
                    <a:pt x="56" y="26"/>
                  </a:lnTo>
                  <a:lnTo>
                    <a:pt x="54" y="30"/>
                  </a:lnTo>
                  <a:lnTo>
                    <a:pt x="44" y="2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2" name="Freeform 7"/>
            <p:cNvSpPr>
              <a:spLocks noChangeArrowheads="1"/>
            </p:cNvSpPr>
            <p:nvPr/>
          </p:nvSpPr>
          <p:spPr bwMode="auto">
            <a:xfrm>
              <a:off x="522" y="84"/>
              <a:ext cx="122" cy="94"/>
            </a:xfrm>
            <a:custGeom>
              <a:avLst/>
              <a:gdLst>
                <a:gd name="T0" fmla="*/ 22 w 122"/>
                <a:gd name="T1" fmla="*/ 0 h 94"/>
                <a:gd name="T2" fmla="*/ 14 w 122"/>
                <a:gd name="T3" fmla="*/ 20 h 94"/>
                <a:gd name="T4" fmla="*/ 0 w 122"/>
                <a:gd name="T5" fmla="*/ 32 h 94"/>
                <a:gd name="T6" fmla="*/ 0 w 122"/>
                <a:gd name="T7" fmla="*/ 32 h 94"/>
                <a:gd name="T8" fmla="*/ 2 w 122"/>
                <a:gd name="T9" fmla="*/ 36 h 94"/>
                <a:gd name="T10" fmla="*/ 4 w 122"/>
                <a:gd name="T11" fmla="*/ 40 h 94"/>
                <a:gd name="T12" fmla="*/ 6 w 122"/>
                <a:gd name="T13" fmla="*/ 46 h 94"/>
                <a:gd name="T14" fmla="*/ 10 w 122"/>
                <a:gd name="T15" fmla="*/ 50 h 94"/>
                <a:gd name="T16" fmla="*/ 12 w 122"/>
                <a:gd name="T17" fmla="*/ 52 h 94"/>
                <a:gd name="T18" fmla="*/ 14 w 122"/>
                <a:gd name="T19" fmla="*/ 54 h 94"/>
                <a:gd name="T20" fmla="*/ 18 w 122"/>
                <a:gd name="T21" fmla="*/ 54 h 94"/>
                <a:gd name="T22" fmla="*/ 22 w 122"/>
                <a:gd name="T23" fmla="*/ 56 h 94"/>
                <a:gd name="T24" fmla="*/ 26 w 122"/>
                <a:gd name="T25" fmla="*/ 56 h 94"/>
                <a:gd name="T26" fmla="*/ 28 w 122"/>
                <a:gd name="T27" fmla="*/ 56 h 94"/>
                <a:gd name="T28" fmla="*/ 30 w 122"/>
                <a:gd name="T29" fmla="*/ 58 h 94"/>
                <a:gd name="T30" fmla="*/ 32 w 122"/>
                <a:gd name="T31" fmla="*/ 60 h 94"/>
                <a:gd name="T32" fmla="*/ 30 w 122"/>
                <a:gd name="T33" fmla="*/ 62 h 94"/>
                <a:gd name="T34" fmla="*/ 28 w 122"/>
                <a:gd name="T35" fmla="*/ 66 h 94"/>
                <a:gd name="T36" fmla="*/ 24 w 122"/>
                <a:gd name="T37" fmla="*/ 70 h 94"/>
                <a:gd name="T38" fmla="*/ 24 w 122"/>
                <a:gd name="T39" fmla="*/ 74 h 94"/>
                <a:gd name="T40" fmla="*/ 26 w 122"/>
                <a:gd name="T41" fmla="*/ 80 h 94"/>
                <a:gd name="T42" fmla="*/ 28 w 122"/>
                <a:gd name="T43" fmla="*/ 82 h 94"/>
                <a:gd name="T44" fmla="*/ 32 w 122"/>
                <a:gd name="T45" fmla="*/ 86 h 94"/>
                <a:gd name="T46" fmla="*/ 36 w 122"/>
                <a:gd name="T47" fmla="*/ 88 h 94"/>
                <a:gd name="T48" fmla="*/ 40 w 122"/>
                <a:gd name="T49" fmla="*/ 88 h 94"/>
                <a:gd name="T50" fmla="*/ 50 w 122"/>
                <a:gd name="T51" fmla="*/ 88 h 94"/>
                <a:gd name="T52" fmla="*/ 64 w 122"/>
                <a:gd name="T53" fmla="*/ 88 h 94"/>
                <a:gd name="T54" fmla="*/ 80 w 122"/>
                <a:gd name="T55" fmla="*/ 94 h 94"/>
                <a:gd name="T56" fmla="*/ 122 w 122"/>
                <a:gd name="T57" fmla="*/ 42 h 94"/>
                <a:gd name="T58" fmla="*/ 114 w 122"/>
                <a:gd name="T59" fmla="*/ 24 h 94"/>
                <a:gd name="T60" fmla="*/ 92 w 122"/>
                <a:gd name="T61" fmla="*/ 20 h 94"/>
                <a:gd name="T62" fmla="*/ 56 w 122"/>
                <a:gd name="T63" fmla="*/ 0 h 94"/>
                <a:gd name="T64" fmla="*/ 54 w 122"/>
                <a:gd name="T65" fmla="*/ 12 h 94"/>
                <a:gd name="T66" fmla="*/ 40 w 122"/>
                <a:gd name="T67" fmla="*/ 10 h 94"/>
                <a:gd name="T68" fmla="*/ 22 w 122"/>
                <a:gd name="T69" fmla="*/ 0 h 9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2"/>
                <a:gd name="T106" fmla="*/ 0 h 94"/>
                <a:gd name="T107" fmla="*/ 122 w 122"/>
                <a:gd name="T108" fmla="*/ 94 h 9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2" h="94">
                  <a:moveTo>
                    <a:pt x="22" y="0"/>
                  </a:moveTo>
                  <a:lnTo>
                    <a:pt x="14" y="20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10" y="50"/>
                  </a:lnTo>
                  <a:lnTo>
                    <a:pt x="12" y="52"/>
                  </a:lnTo>
                  <a:lnTo>
                    <a:pt x="14" y="54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8" y="56"/>
                  </a:lnTo>
                  <a:lnTo>
                    <a:pt x="30" y="58"/>
                  </a:lnTo>
                  <a:lnTo>
                    <a:pt x="32" y="60"/>
                  </a:lnTo>
                  <a:lnTo>
                    <a:pt x="30" y="62"/>
                  </a:lnTo>
                  <a:lnTo>
                    <a:pt x="28" y="66"/>
                  </a:lnTo>
                  <a:lnTo>
                    <a:pt x="24" y="70"/>
                  </a:lnTo>
                  <a:lnTo>
                    <a:pt x="24" y="74"/>
                  </a:lnTo>
                  <a:lnTo>
                    <a:pt x="26" y="80"/>
                  </a:lnTo>
                  <a:lnTo>
                    <a:pt x="28" y="82"/>
                  </a:lnTo>
                  <a:lnTo>
                    <a:pt x="32" y="86"/>
                  </a:lnTo>
                  <a:lnTo>
                    <a:pt x="36" y="88"/>
                  </a:lnTo>
                  <a:lnTo>
                    <a:pt x="40" y="88"/>
                  </a:lnTo>
                  <a:lnTo>
                    <a:pt x="50" y="88"/>
                  </a:lnTo>
                  <a:lnTo>
                    <a:pt x="64" y="88"/>
                  </a:lnTo>
                  <a:lnTo>
                    <a:pt x="80" y="94"/>
                  </a:lnTo>
                  <a:lnTo>
                    <a:pt x="122" y="42"/>
                  </a:lnTo>
                  <a:lnTo>
                    <a:pt x="114" y="24"/>
                  </a:lnTo>
                  <a:lnTo>
                    <a:pt x="92" y="20"/>
                  </a:lnTo>
                  <a:lnTo>
                    <a:pt x="56" y="0"/>
                  </a:lnTo>
                  <a:lnTo>
                    <a:pt x="54" y="12"/>
                  </a:lnTo>
                  <a:lnTo>
                    <a:pt x="40" y="10"/>
                  </a:lnTo>
                  <a:lnTo>
                    <a:pt x="22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3" name="Freeform 8"/>
            <p:cNvSpPr>
              <a:spLocks noChangeArrowheads="1"/>
            </p:cNvSpPr>
            <p:nvPr/>
          </p:nvSpPr>
          <p:spPr bwMode="auto">
            <a:xfrm>
              <a:off x="550" y="248"/>
              <a:ext cx="46" cy="46"/>
            </a:xfrm>
            <a:custGeom>
              <a:avLst/>
              <a:gdLst>
                <a:gd name="T0" fmla="*/ 28 w 46"/>
                <a:gd name="T1" fmla="*/ 8 h 46"/>
                <a:gd name="T2" fmla="*/ 28 w 46"/>
                <a:gd name="T3" fmla="*/ 6 h 46"/>
                <a:gd name="T4" fmla="*/ 26 w 46"/>
                <a:gd name="T5" fmla="*/ 4 h 46"/>
                <a:gd name="T6" fmla="*/ 22 w 46"/>
                <a:gd name="T7" fmla="*/ 2 h 46"/>
                <a:gd name="T8" fmla="*/ 20 w 46"/>
                <a:gd name="T9" fmla="*/ 0 h 46"/>
                <a:gd name="T10" fmla="*/ 16 w 46"/>
                <a:gd name="T11" fmla="*/ 0 h 46"/>
                <a:gd name="T12" fmla="*/ 12 w 46"/>
                <a:gd name="T13" fmla="*/ 0 h 46"/>
                <a:gd name="T14" fmla="*/ 10 w 46"/>
                <a:gd name="T15" fmla="*/ 0 h 46"/>
                <a:gd name="T16" fmla="*/ 8 w 46"/>
                <a:gd name="T17" fmla="*/ 4 h 46"/>
                <a:gd name="T18" fmla="*/ 4 w 46"/>
                <a:gd name="T19" fmla="*/ 8 h 46"/>
                <a:gd name="T20" fmla="*/ 2 w 46"/>
                <a:gd name="T21" fmla="*/ 12 h 46"/>
                <a:gd name="T22" fmla="*/ 2 w 46"/>
                <a:gd name="T23" fmla="*/ 16 h 46"/>
                <a:gd name="T24" fmla="*/ 0 w 46"/>
                <a:gd name="T25" fmla="*/ 20 h 46"/>
                <a:gd name="T26" fmla="*/ 2 w 46"/>
                <a:gd name="T27" fmla="*/ 24 h 46"/>
                <a:gd name="T28" fmla="*/ 4 w 46"/>
                <a:gd name="T29" fmla="*/ 26 h 46"/>
                <a:gd name="T30" fmla="*/ 8 w 46"/>
                <a:gd name="T31" fmla="*/ 30 h 46"/>
                <a:gd name="T32" fmla="*/ 12 w 46"/>
                <a:gd name="T33" fmla="*/ 34 h 46"/>
                <a:gd name="T34" fmla="*/ 16 w 46"/>
                <a:gd name="T35" fmla="*/ 36 h 46"/>
                <a:gd name="T36" fmla="*/ 20 w 46"/>
                <a:gd name="T37" fmla="*/ 40 h 46"/>
                <a:gd name="T38" fmla="*/ 24 w 46"/>
                <a:gd name="T39" fmla="*/ 42 h 46"/>
                <a:gd name="T40" fmla="*/ 28 w 46"/>
                <a:gd name="T41" fmla="*/ 44 h 46"/>
                <a:gd name="T42" fmla="*/ 28 w 46"/>
                <a:gd name="T43" fmla="*/ 46 h 46"/>
                <a:gd name="T44" fmla="*/ 28 w 46"/>
                <a:gd name="T45" fmla="*/ 44 h 46"/>
                <a:gd name="T46" fmla="*/ 32 w 46"/>
                <a:gd name="T47" fmla="*/ 44 h 46"/>
                <a:gd name="T48" fmla="*/ 36 w 46"/>
                <a:gd name="T49" fmla="*/ 40 h 46"/>
                <a:gd name="T50" fmla="*/ 40 w 46"/>
                <a:gd name="T51" fmla="*/ 38 h 46"/>
                <a:gd name="T52" fmla="*/ 42 w 46"/>
                <a:gd name="T53" fmla="*/ 34 h 46"/>
                <a:gd name="T54" fmla="*/ 46 w 46"/>
                <a:gd name="T55" fmla="*/ 32 h 46"/>
                <a:gd name="T56" fmla="*/ 46 w 46"/>
                <a:gd name="T57" fmla="*/ 28 h 46"/>
                <a:gd name="T58" fmla="*/ 46 w 46"/>
                <a:gd name="T59" fmla="*/ 24 h 46"/>
                <a:gd name="T60" fmla="*/ 42 w 46"/>
                <a:gd name="T61" fmla="*/ 20 h 46"/>
                <a:gd name="T62" fmla="*/ 38 w 46"/>
                <a:gd name="T63" fmla="*/ 16 h 46"/>
                <a:gd name="T64" fmla="*/ 34 w 46"/>
                <a:gd name="T65" fmla="*/ 12 h 46"/>
                <a:gd name="T66" fmla="*/ 32 w 46"/>
                <a:gd name="T67" fmla="*/ 10 h 46"/>
                <a:gd name="T68" fmla="*/ 28 w 46"/>
                <a:gd name="T69" fmla="*/ 8 h 46"/>
                <a:gd name="T70" fmla="*/ 28 w 46"/>
                <a:gd name="T71" fmla="*/ 8 h 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"/>
                <a:gd name="T109" fmla="*/ 0 h 46"/>
                <a:gd name="T110" fmla="*/ 46 w 46"/>
                <a:gd name="T111" fmla="*/ 46 h 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" h="46">
                  <a:moveTo>
                    <a:pt x="28" y="8"/>
                  </a:moveTo>
                  <a:lnTo>
                    <a:pt x="28" y="6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6" y="36"/>
                  </a:lnTo>
                  <a:lnTo>
                    <a:pt x="20" y="40"/>
                  </a:lnTo>
                  <a:lnTo>
                    <a:pt x="24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32" y="44"/>
                  </a:lnTo>
                  <a:lnTo>
                    <a:pt x="36" y="40"/>
                  </a:lnTo>
                  <a:lnTo>
                    <a:pt x="40" y="38"/>
                  </a:lnTo>
                  <a:lnTo>
                    <a:pt x="42" y="34"/>
                  </a:lnTo>
                  <a:lnTo>
                    <a:pt x="46" y="32"/>
                  </a:lnTo>
                  <a:lnTo>
                    <a:pt x="46" y="28"/>
                  </a:lnTo>
                  <a:lnTo>
                    <a:pt x="46" y="24"/>
                  </a:lnTo>
                  <a:lnTo>
                    <a:pt x="42" y="20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28" y="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4" name="Freeform 9"/>
            <p:cNvSpPr>
              <a:spLocks noChangeArrowheads="1"/>
            </p:cNvSpPr>
            <p:nvPr/>
          </p:nvSpPr>
          <p:spPr bwMode="auto">
            <a:xfrm>
              <a:off x="2024" y="908"/>
              <a:ext cx="32" cy="164"/>
            </a:xfrm>
            <a:custGeom>
              <a:avLst/>
              <a:gdLst>
                <a:gd name="T0" fmla="*/ 26 w 32"/>
                <a:gd name="T1" fmla="*/ 8 h 164"/>
                <a:gd name="T2" fmla="*/ 26 w 32"/>
                <a:gd name="T3" fmla="*/ 6 h 164"/>
                <a:gd name="T4" fmla="*/ 24 w 32"/>
                <a:gd name="T5" fmla="*/ 6 h 164"/>
                <a:gd name="T6" fmla="*/ 22 w 32"/>
                <a:gd name="T7" fmla="*/ 2 h 164"/>
                <a:gd name="T8" fmla="*/ 20 w 32"/>
                <a:gd name="T9" fmla="*/ 2 h 164"/>
                <a:gd name="T10" fmla="*/ 18 w 32"/>
                <a:gd name="T11" fmla="*/ 0 h 164"/>
                <a:gd name="T12" fmla="*/ 16 w 32"/>
                <a:gd name="T13" fmla="*/ 2 h 164"/>
                <a:gd name="T14" fmla="*/ 14 w 32"/>
                <a:gd name="T15" fmla="*/ 6 h 164"/>
                <a:gd name="T16" fmla="*/ 12 w 32"/>
                <a:gd name="T17" fmla="*/ 10 h 164"/>
                <a:gd name="T18" fmla="*/ 10 w 32"/>
                <a:gd name="T19" fmla="*/ 14 h 164"/>
                <a:gd name="T20" fmla="*/ 8 w 32"/>
                <a:gd name="T21" fmla="*/ 18 h 164"/>
                <a:gd name="T22" fmla="*/ 8 w 32"/>
                <a:gd name="T23" fmla="*/ 22 h 164"/>
                <a:gd name="T24" fmla="*/ 8 w 32"/>
                <a:gd name="T25" fmla="*/ 22 h 164"/>
                <a:gd name="T26" fmla="*/ 2 w 32"/>
                <a:gd name="T27" fmla="*/ 42 h 164"/>
                <a:gd name="T28" fmla="*/ 2 w 32"/>
                <a:gd name="T29" fmla="*/ 44 h 164"/>
                <a:gd name="T30" fmla="*/ 2 w 32"/>
                <a:gd name="T31" fmla="*/ 46 h 164"/>
                <a:gd name="T32" fmla="*/ 4 w 32"/>
                <a:gd name="T33" fmla="*/ 52 h 164"/>
                <a:gd name="T34" fmla="*/ 4 w 32"/>
                <a:gd name="T35" fmla="*/ 56 h 164"/>
                <a:gd name="T36" fmla="*/ 6 w 32"/>
                <a:gd name="T37" fmla="*/ 60 h 164"/>
                <a:gd name="T38" fmla="*/ 6 w 32"/>
                <a:gd name="T39" fmla="*/ 66 h 164"/>
                <a:gd name="T40" fmla="*/ 8 w 32"/>
                <a:gd name="T41" fmla="*/ 82 h 164"/>
                <a:gd name="T42" fmla="*/ 6 w 32"/>
                <a:gd name="T43" fmla="*/ 100 h 164"/>
                <a:gd name="T44" fmla="*/ 6 w 32"/>
                <a:gd name="T45" fmla="*/ 118 h 164"/>
                <a:gd name="T46" fmla="*/ 6 w 32"/>
                <a:gd name="T47" fmla="*/ 132 h 164"/>
                <a:gd name="T48" fmla="*/ 6 w 32"/>
                <a:gd name="T49" fmla="*/ 140 h 164"/>
                <a:gd name="T50" fmla="*/ 6 w 32"/>
                <a:gd name="T51" fmla="*/ 142 h 164"/>
                <a:gd name="T52" fmla="*/ 4 w 32"/>
                <a:gd name="T53" fmla="*/ 146 h 164"/>
                <a:gd name="T54" fmla="*/ 2 w 32"/>
                <a:gd name="T55" fmla="*/ 150 h 164"/>
                <a:gd name="T56" fmla="*/ 0 w 32"/>
                <a:gd name="T57" fmla="*/ 156 h 164"/>
                <a:gd name="T58" fmla="*/ 0 w 32"/>
                <a:gd name="T59" fmla="*/ 158 h 164"/>
                <a:gd name="T60" fmla="*/ 0 w 32"/>
                <a:gd name="T61" fmla="*/ 160 h 164"/>
                <a:gd name="T62" fmla="*/ 8 w 32"/>
                <a:gd name="T63" fmla="*/ 164 h 164"/>
                <a:gd name="T64" fmla="*/ 12 w 32"/>
                <a:gd name="T65" fmla="*/ 152 h 164"/>
                <a:gd name="T66" fmla="*/ 22 w 32"/>
                <a:gd name="T67" fmla="*/ 162 h 164"/>
                <a:gd name="T68" fmla="*/ 22 w 32"/>
                <a:gd name="T69" fmla="*/ 160 h 164"/>
                <a:gd name="T70" fmla="*/ 22 w 32"/>
                <a:gd name="T71" fmla="*/ 158 h 164"/>
                <a:gd name="T72" fmla="*/ 22 w 32"/>
                <a:gd name="T73" fmla="*/ 152 h 164"/>
                <a:gd name="T74" fmla="*/ 22 w 32"/>
                <a:gd name="T75" fmla="*/ 146 h 164"/>
                <a:gd name="T76" fmla="*/ 20 w 32"/>
                <a:gd name="T77" fmla="*/ 140 h 164"/>
                <a:gd name="T78" fmla="*/ 16 w 32"/>
                <a:gd name="T79" fmla="*/ 130 h 164"/>
                <a:gd name="T80" fmla="*/ 16 w 32"/>
                <a:gd name="T81" fmla="*/ 118 h 164"/>
                <a:gd name="T82" fmla="*/ 24 w 32"/>
                <a:gd name="T83" fmla="*/ 106 h 164"/>
                <a:gd name="T84" fmla="*/ 28 w 32"/>
                <a:gd name="T85" fmla="*/ 102 h 164"/>
                <a:gd name="T86" fmla="*/ 32 w 32"/>
                <a:gd name="T87" fmla="*/ 96 h 164"/>
                <a:gd name="T88" fmla="*/ 32 w 32"/>
                <a:gd name="T89" fmla="*/ 92 h 164"/>
                <a:gd name="T90" fmla="*/ 32 w 32"/>
                <a:gd name="T91" fmla="*/ 88 h 164"/>
                <a:gd name="T92" fmla="*/ 30 w 32"/>
                <a:gd name="T93" fmla="*/ 84 h 164"/>
                <a:gd name="T94" fmla="*/ 30 w 32"/>
                <a:gd name="T95" fmla="*/ 80 h 164"/>
                <a:gd name="T96" fmla="*/ 30 w 32"/>
                <a:gd name="T97" fmla="*/ 74 h 164"/>
                <a:gd name="T98" fmla="*/ 28 w 32"/>
                <a:gd name="T99" fmla="*/ 62 h 164"/>
                <a:gd name="T100" fmla="*/ 26 w 32"/>
                <a:gd name="T101" fmla="*/ 50 h 164"/>
                <a:gd name="T102" fmla="*/ 24 w 32"/>
                <a:gd name="T103" fmla="*/ 40 h 164"/>
                <a:gd name="T104" fmla="*/ 24 w 32"/>
                <a:gd name="T105" fmla="*/ 36 h 164"/>
                <a:gd name="T106" fmla="*/ 24 w 32"/>
                <a:gd name="T107" fmla="*/ 36 h 164"/>
                <a:gd name="T108" fmla="*/ 22 w 32"/>
                <a:gd name="T109" fmla="*/ 32 h 164"/>
                <a:gd name="T110" fmla="*/ 22 w 32"/>
                <a:gd name="T111" fmla="*/ 28 h 164"/>
                <a:gd name="T112" fmla="*/ 22 w 32"/>
                <a:gd name="T113" fmla="*/ 22 h 164"/>
                <a:gd name="T114" fmla="*/ 22 w 32"/>
                <a:gd name="T115" fmla="*/ 16 h 164"/>
                <a:gd name="T116" fmla="*/ 24 w 32"/>
                <a:gd name="T117" fmla="*/ 12 h 164"/>
                <a:gd name="T118" fmla="*/ 26 w 32"/>
                <a:gd name="T119" fmla="*/ 8 h 16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2"/>
                <a:gd name="T181" fmla="*/ 0 h 164"/>
                <a:gd name="T182" fmla="*/ 32 w 32"/>
                <a:gd name="T183" fmla="*/ 164 h 16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2" h="164">
                  <a:moveTo>
                    <a:pt x="26" y="8"/>
                  </a:moveTo>
                  <a:lnTo>
                    <a:pt x="26" y="6"/>
                  </a:lnTo>
                  <a:lnTo>
                    <a:pt x="24" y="6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4" y="52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8" y="82"/>
                  </a:lnTo>
                  <a:lnTo>
                    <a:pt x="6" y="100"/>
                  </a:lnTo>
                  <a:lnTo>
                    <a:pt x="6" y="118"/>
                  </a:lnTo>
                  <a:lnTo>
                    <a:pt x="6" y="132"/>
                  </a:lnTo>
                  <a:lnTo>
                    <a:pt x="6" y="140"/>
                  </a:lnTo>
                  <a:lnTo>
                    <a:pt x="6" y="142"/>
                  </a:lnTo>
                  <a:lnTo>
                    <a:pt x="4" y="146"/>
                  </a:lnTo>
                  <a:lnTo>
                    <a:pt x="2" y="150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8" y="164"/>
                  </a:lnTo>
                  <a:lnTo>
                    <a:pt x="12" y="152"/>
                  </a:lnTo>
                  <a:lnTo>
                    <a:pt x="22" y="162"/>
                  </a:lnTo>
                  <a:lnTo>
                    <a:pt x="22" y="160"/>
                  </a:lnTo>
                  <a:lnTo>
                    <a:pt x="22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0" y="140"/>
                  </a:lnTo>
                  <a:lnTo>
                    <a:pt x="16" y="130"/>
                  </a:lnTo>
                  <a:lnTo>
                    <a:pt x="16" y="118"/>
                  </a:lnTo>
                  <a:lnTo>
                    <a:pt x="24" y="106"/>
                  </a:lnTo>
                  <a:lnTo>
                    <a:pt x="28" y="102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0" y="84"/>
                  </a:lnTo>
                  <a:lnTo>
                    <a:pt x="30" y="80"/>
                  </a:lnTo>
                  <a:lnTo>
                    <a:pt x="30" y="74"/>
                  </a:lnTo>
                  <a:lnTo>
                    <a:pt x="28" y="62"/>
                  </a:lnTo>
                  <a:lnTo>
                    <a:pt x="26" y="50"/>
                  </a:lnTo>
                  <a:lnTo>
                    <a:pt x="24" y="40"/>
                  </a:lnTo>
                  <a:lnTo>
                    <a:pt x="24" y="36"/>
                  </a:lnTo>
                  <a:lnTo>
                    <a:pt x="22" y="32"/>
                  </a:lnTo>
                  <a:lnTo>
                    <a:pt x="22" y="28"/>
                  </a:lnTo>
                  <a:lnTo>
                    <a:pt x="22" y="22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6" y="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5" name="Freeform 10"/>
            <p:cNvSpPr>
              <a:spLocks noChangeArrowheads="1"/>
            </p:cNvSpPr>
            <p:nvPr/>
          </p:nvSpPr>
          <p:spPr bwMode="auto">
            <a:xfrm>
              <a:off x="504" y="102"/>
              <a:ext cx="2132" cy="1160"/>
            </a:xfrm>
            <a:custGeom>
              <a:avLst/>
              <a:gdLst>
                <a:gd name="T0" fmla="*/ 1494 w 2132"/>
                <a:gd name="T1" fmla="*/ 916 h 1160"/>
                <a:gd name="T2" fmla="*/ 1558 w 2132"/>
                <a:gd name="T3" fmla="*/ 688 h 1160"/>
                <a:gd name="T4" fmla="*/ 1762 w 2132"/>
                <a:gd name="T5" fmla="*/ 626 h 1160"/>
                <a:gd name="T6" fmla="*/ 1698 w 2132"/>
                <a:gd name="T7" fmla="*/ 776 h 1160"/>
                <a:gd name="T8" fmla="*/ 1790 w 2132"/>
                <a:gd name="T9" fmla="*/ 726 h 1160"/>
                <a:gd name="T10" fmla="*/ 1876 w 2132"/>
                <a:gd name="T11" fmla="*/ 654 h 1160"/>
                <a:gd name="T12" fmla="*/ 1998 w 2132"/>
                <a:gd name="T13" fmla="*/ 586 h 1160"/>
                <a:gd name="T14" fmla="*/ 2084 w 2132"/>
                <a:gd name="T15" fmla="*/ 548 h 1160"/>
                <a:gd name="T16" fmla="*/ 2074 w 2132"/>
                <a:gd name="T17" fmla="*/ 480 h 1160"/>
                <a:gd name="T18" fmla="*/ 1880 w 2132"/>
                <a:gd name="T19" fmla="*/ 370 h 1160"/>
                <a:gd name="T20" fmla="*/ 1640 w 2132"/>
                <a:gd name="T21" fmla="*/ 308 h 1160"/>
                <a:gd name="T22" fmla="*/ 1578 w 2132"/>
                <a:gd name="T23" fmla="*/ 268 h 1160"/>
                <a:gd name="T24" fmla="*/ 1412 w 2132"/>
                <a:gd name="T25" fmla="*/ 308 h 1160"/>
                <a:gd name="T26" fmla="*/ 1338 w 2132"/>
                <a:gd name="T27" fmla="*/ 230 h 1160"/>
                <a:gd name="T28" fmla="*/ 1160 w 2132"/>
                <a:gd name="T29" fmla="*/ 170 h 1160"/>
                <a:gd name="T30" fmla="*/ 1134 w 2132"/>
                <a:gd name="T31" fmla="*/ 160 h 1160"/>
                <a:gd name="T32" fmla="*/ 1086 w 2132"/>
                <a:gd name="T33" fmla="*/ 8 h 1160"/>
                <a:gd name="T34" fmla="*/ 1020 w 2132"/>
                <a:gd name="T35" fmla="*/ 108 h 1160"/>
                <a:gd name="T36" fmla="*/ 906 w 2132"/>
                <a:gd name="T37" fmla="*/ 98 h 1160"/>
                <a:gd name="T38" fmla="*/ 764 w 2132"/>
                <a:gd name="T39" fmla="*/ 244 h 1160"/>
                <a:gd name="T40" fmla="*/ 812 w 2132"/>
                <a:gd name="T41" fmla="*/ 382 h 1160"/>
                <a:gd name="T42" fmla="*/ 778 w 2132"/>
                <a:gd name="T43" fmla="*/ 298 h 1160"/>
                <a:gd name="T44" fmla="*/ 706 w 2132"/>
                <a:gd name="T45" fmla="*/ 244 h 1160"/>
                <a:gd name="T46" fmla="*/ 670 w 2132"/>
                <a:gd name="T47" fmla="*/ 318 h 1160"/>
                <a:gd name="T48" fmla="*/ 726 w 2132"/>
                <a:gd name="T49" fmla="*/ 416 h 1160"/>
                <a:gd name="T50" fmla="*/ 756 w 2132"/>
                <a:gd name="T51" fmla="*/ 470 h 1160"/>
                <a:gd name="T52" fmla="*/ 712 w 2132"/>
                <a:gd name="T53" fmla="*/ 492 h 1160"/>
                <a:gd name="T54" fmla="*/ 676 w 2132"/>
                <a:gd name="T55" fmla="*/ 424 h 1160"/>
                <a:gd name="T56" fmla="*/ 648 w 2132"/>
                <a:gd name="T57" fmla="*/ 466 h 1160"/>
                <a:gd name="T58" fmla="*/ 656 w 2132"/>
                <a:gd name="T59" fmla="*/ 368 h 1160"/>
                <a:gd name="T60" fmla="*/ 610 w 2132"/>
                <a:gd name="T61" fmla="*/ 280 h 1160"/>
                <a:gd name="T62" fmla="*/ 552 w 2132"/>
                <a:gd name="T63" fmla="*/ 374 h 1160"/>
                <a:gd name="T64" fmla="*/ 390 w 2132"/>
                <a:gd name="T65" fmla="*/ 422 h 1160"/>
                <a:gd name="T66" fmla="*/ 328 w 2132"/>
                <a:gd name="T67" fmla="*/ 410 h 1160"/>
                <a:gd name="T68" fmla="*/ 302 w 2132"/>
                <a:gd name="T69" fmla="*/ 490 h 1160"/>
                <a:gd name="T70" fmla="*/ 208 w 2132"/>
                <a:gd name="T71" fmla="*/ 560 h 1160"/>
                <a:gd name="T72" fmla="*/ 258 w 2132"/>
                <a:gd name="T73" fmla="*/ 480 h 1160"/>
                <a:gd name="T74" fmla="*/ 162 w 2132"/>
                <a:gd name="T75" fmla="*/ 368 h 1160"/>
                <a:gd name="T76" fmla="*/ 134 w 2132"/>
                <a:gd name="T77" fmla="*/ 606 h 1160"/>
                <a:gd name="T78" fmla="*/ 54 w 2132"/>
                <a:gd name="T79" fmla="*/ 674 h 1160"/>
                <a:gd name="T80" fmla="*/ 28 w 2132"/>
                <a:gd name="T81" fmla="*/ 730 h 1160"/>
                <a:gd name="T82" fmla="*/ 42 w 2132"/>
                <a:gd name="T83" fmla="*/ 810 h 1160"/>
                <a:gd name="T84" fmla="*/ 38 w 2132"/>
                <a:gd name="T85" fmla="*/ 892 h 1160"/>
                <a:gd name="T86" fmla="*/ 60 w 2132"/>
                <a:gd name="T87" fmla="*/ 918 h 1160"/>
                <a:gd name="T88" fmla="*/ 114 w 2132"/>
                <a:gd name="T89" fmla="*/ 970 h 1160"/>
                <a:gd name="T90" fmla="*/ 174 w 2132"/>
                <a:gd name="T91" fmla="*/ 998 h 1160"/>
                <a:gd name="T92" fmla="*/ 212 w 2132"/>
                <a:gd name="T93" fmla="*/ 974 h 1160"/>
                <a:gd name="T94" fmla="*/ 236 w 2132"/>
                <a:gd name="T95" fmla="*/ 1020 h 1160"/>
                <a:gd name="T96" fmla="*/ 316 w 2132"/>
                <a:gd name="T97" fmla="*/ 1092 h 1160"/>
                <a:gd name="T98" fmla="*/ 348 w 2132"/>
                <a:gd name="T99" fmla="*/ 1034 h 1160"/>
                <a:gd name="T100" fmla="*/ 390 w 2132"/>
                <a:gd name="T101" fmla="*/ 992 h 1160"/>
                <a:gd name="T102" fmla="*/ 410 w 2132"/>
                <a:gd name="T103" fmla="*/ 1058 h 1160"/>
                <a:gd name="T104" fmla="*/ 452 w 2132"/>
                <a:gd name="T105" fmla="*/ 1122 h 1160"/>
                <a:gd name="T106" fmla="*/ 560 w 2132"/>
                <a:gd name="T107" fmla="*/ 1128 h 1160"/>
                <a:gd name="T108" fmla="*/ 660 w 2132"/>
                <a:gd name="T109" fmla="*/ 1104 h 1160"/>
                <a:gd name="T110" fmla="*/ 732 w 2132"/>
                <a:gd name="T111" fmla="*/ 1050 h 1160"/>
                <a:gd name="T112" fmla="*/ 752 w 2132"/>
                <a:gd name="T113" fmla="*/ 994 h 1160"/>
                <a:gd name="T114" fmla="*/ 834 w 2132"/>
                <a:gd name="T115" fmla="*/ 912 h 1160"/>
                <a:gd name="T116" fmla="*/ 964 w 2132"/>
                <a:gd name="T117" fmla="*/ 912 h 1160"/>
                <a:gd name="T118" fmla="*/ 1168 w 2132"/>
                <a:gd name="T119" fmla="*/ 880 h 1160"/>
                <a:gd name="T120" fmla="*/ 1354 w 2132"/>
                <a:gd name="T121" fmla="*/ 904 h 1160"/>
                <a:gd name="T122" fmla="*/ 1432 w 2132"/>
                <a:gd name="T123" fmla="*/ 908 h 11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132"/>
                <a:gd name="T187" fmla="*/ 0 h 1160"/>
                <a:gd name="T188" fmla="*/ 2132 w 2132"/>
                <a:gd name="T189" fmla="*/ 1160 h 116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132" h="1160">
                  <a:moveTo>
                    <a:pt x="1396" y="998"/>
                  </a:moveTo>
                  <a:lnTo>
                    <a:pt x="1398" y="994"/>
                  </a:lnTo>
                  <a:lnTo>
                    <a:pt x="1398" y="996"/>
                  </a:lnTo>
                  <a:lnTo>
                    <a:pt x="1396" y="1000"/>
                  </a:lnTo>
                  <a:lnTo>
                    <a:pt x="1396" y="1002"/>
                  </a:lnTo>
                  <a:lnTo>
                    <a:pt x="1394" y="1006"/>
                  </a:lnTo>
                  <a:lnTo>
                    <a:pt x="1394" y="1010"/>
                  </a:lnTo>
                  <a:lnTo>
                    <a:pt x="1394" y="1012"/>
                  </a:lnTo>
                  <a:lnTo>
                    <a:pt x="1392" y="1012"/>
                  </a:lnTo>
                  <a:lnTo>
                    <a:pt x="1394" y="1018"/>
                  </a:lnTo>
                  <a:lnTo>
                    <a:pt x="1398" y="1024"/>
                  </a:lnTo>
                  <a:lnTo>
                    <a:pt x="1402" y="1028"/>
                  </a:lnTo>
                  <a:lnTo>
                    <a:pt x="1406" y="1030"/>
                  </a:lnTo>
                  <a:lnTo>
                    <a:pt x="1410" y="1032"/>
                  </a:lnTo>
                  <a:lnTo>
                    <a:pt x="1412" y="1034"/>
                  </a:lnTo>
                  <a:lnTo>
                    <a:pt x="1414" y="1034"/>
                  </a:lnTo>
                  <a:lnTo>
                    <a:pt x="1424" y="1026"/>
                  </a:lnTo>
                  <a:lnTo>
                    <a:pt x="1436" y="1010"/>
                  </a:lnTo>
                  <a:lnTo>
                    <a:pt x="1450" y="992"/>
                  </a:lnTo>
                  <a:lnTo>
                    <a:pt x="1464" y="970"/>
                  </a:lnTo>
                  <a:lnTo>
                    <a:pt x="1476" y="950"/>
                  </a:lnTo>
                  <a:lnTo>
                    <a:pt x="1486" y="932"/>
                  </a:lnTo>
                  <a:lnTo>
                    <a:pt x="1492" y="920"/>
                  </a:lnTo>
                  <a:lnTo>
                    <a:pt x="1494" y="916"/>
                  </a:lnTo>
                  <a:lnTo>
                    <a:pt x="1496" y="898"/>
                  </a:lnTo>
                  <a:lnTo>
                    <a:pt x="1502" y="884"/>
                  </a:lnTo>
                  <a:lnTo>
                    <a:pt x="1506" y="876"/>
                  </a:lnTo>
                  <a:lnTo>
                    <a:pt x="1510" y="872"/>
                  </a:lnTo>
                  <a:lnTo>
                    <a:pt x="1512" y="846"/>
                  </a:lnTo>
                  <a:lnTo>
                    <a:pt x="1514" y="842"/>
                  </a:lnTo>
                  <a:lnTo>
                    <a:pt x="1516" y="830"/>
                  </a:lnTo>
                  <a:lnTo>
                    <a:pt x="1514" y="818"/>
                  </a:lnTo>
                  <a:lnTo>
                    <a:pt x="1510" y="808"/>
                  </a:lnTo>
                  <a:lnTo>
                    <a:pt x="1500" y="804"/>
                  </a:lnTo>
                  <a:lnTo>
                    <a:pt x="1494" y="804"/>
                  </a:lnTo>
                  <a:lnTo>
                    <a:pt x="1486" y="806"/>
                  </a:lnTo>
                  <a:lnTo>
                    <a:pt x="1478" y="808"/>
                  </a:lnTo>
                  <a:lnTo>
                    <a:pt x="1472" y="808"/>
                  </a:lnTo>
                  <a:lnTo>
                    <a:pt x="1466" y="806"/>
                  </a:lnTo>
                  <a:lnTo>
                    <a:pt x="1462" y="802"/>
                  </a:lnTo>
                  <a:lnTo>
                    <a:pt x="1460" y="800"/>
                  </a:lnTo>
                  <a:lnTo>
                    <a:pt x="1458" y="798"/>
                  </a:lnTo>
                  <a:lnTo>
                    <a:pt x="1456" y="798"/>
                  </a:lnTo>
                  <a:lnTo>
                    <a:pt x="1444" y="794"/>
                  </a:lnTo>
                  <a:lnTo>
                    <a:pt x="1470" y="770"/>
                  </a:lnTo>
                  <a:lnTo>
                    <a:pt x="1472" y="762"/>
                  </a:lnTo>
                  <a:lnTo>
                    <a:pt x="1494" y="738"/>
                  </a:lnTo>
                  <a:lnTo>
                    <a:pt x="1542" y="686"/>
                  </a:lnTo>
                  <a:lnTo>
                    <a:pt x="1546" y="686"/>
                  </a:lnTo>
                  <a:lnTo>
                    <a:pt x="1558" y="688"/>
                  </a:lnTo>
                  <a:lnTo>
                    <a:pt x="1572" y="692"/>
                  </a:lnTo>
                  <a:lnTo>
                    <a:pt x="1588" y="694"/>
                  </a:lnTo>
                  <a:lnTo>
                    <a:pt x="1602" y="698"/>
                  </a:lnTo>
                  <a:lnTo>
                    <a:pt x="1608" y="698"/>
                  </a:lnTo>
                  <a:lnTo>
                    <a:pt x="1612" y="698"/>
                  </a:lnTo>
                  <a:lnTo>
                    <a:pt x="1612" y="694"/>
                  </a:lnTo>
                  <a:lnTo>
                    <a:pt x="1612" y="692"/>
                  </a:lnTo>
                  <a:lnTo>
                    <a:pt x="1612" y="688"/>
                  </a:lnTo>
                  <a:lnTo>
                    <a:pt x="1612" y="686"/>
                  </a:lnTo>
                  <a:lnTo>
                    <a:pt x="1622" y="680"/>
                  </a:lnTo>
                  <a:lnTo>
                    <a:pt x="1634" y="682"/>
                  </a:lnTo>
                  <a:lnTo>
                    <a:pt x="1642" y="682"/>
                  </a:lnTo>
                  <a:lnTo>
                    <a:pt x="1650" y="700"/>
                  </a:lnTo>
                  <a:lnTo>
                    <a:pt x="1694" y="686"/>
                  </a:lnTo>
                  <a:lnTo>
                    <a:pt x="1694" y="676"/>
                  </a:lnTo>
                  <a:lnTo>
                    <a:pt x="1732" y="642"/>
                  </a:lnTo>
                  <a:lnTo>
                    <a:pt x="1734" y="642"/>
                  </a:lnTo>
                  <a:lnTo>
                    <a:pt x="1736" y="640"/>
                  </a:lnTo>
                  <a:lnTo>
                    <a:pt x="1738" y="636"/>
                  </a:lnTo>
                  <a:lnTo>
                    <a:pt x="1742" y="634"/>
                  </a:lnTo>
                  <a:lnTo>
                    <a:pt x="1746" y="630"/>
                  </a:lnTo>
                  <a:lnTo>
                    <a:pt x="1750" y="628"/>
                  </a:lnTo>
                  <a:lnTo>
                    <a:pt x="1756" y="626"/>
                  </a:lnTo>
                  <a:lnTo>
                    <a:pt x="1760" y="624"/>
                  </a:lnTo>
                  <a:lnTo>
                    <a:pt x="1762" y="626"/>
                  </a:lnTo>
                  <a:lnTo>
                    <a:pt x="1764" y="628"/>
                  </a:lnTo>
                  <a:lnTo>
                    <a:pt x="1764" y="632"/>
                  </a:lnTo>
                  <a:lnTo>
                    <a:pt x="1760" y="638"/>
                  </a:lnTo>
                  <a:lnTo>
                    <a:pt x="1758" y="644"/>
                  </a:lnTo>
                  <a:lnTo>
                    <a:pt x="1754" y="648"/>
                  </a:lnTo>
                  <a:lnTo>
                    <a:pt x="1754" y="652"/>
                  </a:lnTo>
                  <a:lnTo>
                    <a:pt x="1754" y="654"/>
                  </a:lnTo>
                  <a:lnTo>
                    <a:pt x="1758" y="654"/>
                  </a:lnTo>
                  <a:lnTo>
                    <a:pt x="1760" y="654"/>
                  </a:lnTo>
                  <a:lnTo>
                    <a:pt x="1764" y="654"/>
                  </a:lnTo>
                  <a:lnTo>
                    <a:pt x="1768" y="652"/>
                  </a:lnTo>
                  <a:lnTo>
                    <a:pt x="1770" y="650"/>
                  </a:lnTo>
                  <a:lnTo>
                    <a:pt x="1776" y="644"/>
                  </a:lnTo>
                  <a:lnTo>
                    <a:pt x="1784" y="634"/>
                  </a:lnTo>
                  <a:lnTo>
                    <a:pt x="1790" y="624"/>
                  </a:lnTo>
                  <a:lnTo>
                    <a:pt x="1796" y="616"/>
                  </a:lnTo>
                  <a:lnTo>
                    <a:pt x="1798" y="614"/>
                  </a:lnTo>
                  <a:lnTo>
                    <a:pt x="1792" y="626"/>
                  </a:lnTo>
                  <a:lnTo>
                    <a:pt x="1792" y="638"/>
                  </a:lnTo>
                  <a:lnTo>
                    <a:pt x="1794" y="648"/>
                  </a:lnTo>
                  <a:lnTo>
                    <a:pt x="1796" y="652"/>
                  </a:lnTo>
                  <a:lnTo>
                    <a:pt x="1762" y="676"/>
                  </a:lnTo>
                  <a:lnTo>
                    <a:pt x="1752" y="706"/>
                  </a:lnTo>
                  <a:lnTo>
                    <a:pt x="1714" y="736"/>
                  </a:lnTo>
                  <a:lnTo>
                    <a:pt x="1698" y="776"/>
                  </a:lnTo>
                  <a:lnTo>
                    <a:pt x="1696" y="780"/>
                  </a:lnTo>
                  <a:lnTo>
                    <a:pt x="1696" y="784"/>
                  </a:lnTo>
                  <a:lnTo>
                    <a:pt x="1694" y="790"/>
                  </a:lnTo>
                  <a:lnTo>
                    <a:pt x="1696" y="798"/>
                  </a:lnTo>
                  <a:lnTo>
                    <a:pt x="1698" y="806"/>
                  </a:lnTo>
                  <a:lnTo>
                    <a:pt x="1702" y="820"/>
                  </a:lnTo>
                  <a:lnTo>
                    <a:pt x="1708" y="838"/>
                  </a:lnTo>
                  <a:lnTo>
                    <a:pt x="1712" y="854"/>
                  </a:lnTo>
                  <a:lnTo>
                    <a:pt x="1718" y="868"/>
                  </a:lnTo>
                  <a:lnTo>
                    <a:pt x="1718" y="874"/>
                  </a:lnTo>
                  <a:lnTo>
                    <a:pt x="1736" y="848"/>
                  </a:lnTo>
                  <a:lnTo>
                    <a:pt x="1766" y="802"/>
                  </a:lnTo>
                  <a:lnTo>
                    <a:pt x="1782" y="798"/>
                  </a:lnTo>
                  <a:lnTo>
                    <a:pt x="1780" y="794"/>
                  </a:lnTo>
                  <a:lnTo>
                    <a:pt x="1780" y="784"/>
                  </a:lnTo>
                  <a:lnTo>
                    <a:pt x="1782" y="772"/>
                  </a:lnTo>
                  <a:lnTo>
                    <a:pt x="1786" y="758"/>
                  </a:lnTo>
                  <a:lnTo>
                    <a:pt x="1790" y="750"/>
                  </a:lnTo>
                  <a:lnTo>
                    <a:pt x="1792" y="744"/>
                  </a:lnTo>
                  <a:lnTo>
                    <a:pt x="1792" y="740"/>
                  </a:lnTo>
                  <a:lnTo>
                    <a:pt x="1792" y="736"/>
                  </a:lnTo>
                  <a:lnTo>
                    <a:pt x="1792" y="732"/>
                  </a:lnTo>
                  <a:lnTo>
                    <a:pt x="1792" y="730"/>
                  </a:lnTo>
                  <a:lnTo>
                    <a:pt x="1790" y="730"/>
                  </a:lnTo>
                  <a:lnTo>
                    <a:pt x="1790" y="728"/>
                  </a:lnTo>
                  <a:lnTo>
                    <a:pt x="1790" y="726"/>
                  </a:lnTo>
                  <a:lnTo>
                    <a:pt x="1788" y="724"/>
                  </a:lnTo>
                  <a:lnTo>
                    <a:pt x="1786" y="720"/>
                  </a:lnTo>
                  <a:lnTo>
                    <a:pt x="1786" y="716"/>
                  </a:lnTo>
                  <a:lnTo>
                    <a:pt x="1786" y="712"/>
                  </a:lnTo>
                  <a:lnTo>
                    <a:pt x="1790" y="708"/>
                  </a:lnTo>
                  <a:lnTo>
                    <a:pt x="1792" y="704"/>
                  </a:lnTo>
                  <a:lnTo>
                    <a:pt x="1796" y="702"/>
                  </a:lnTo>
                  <a:lnTo>
                    <a:pt x="1802" y="702"/>
                  </a:lnTo>
                  <a:lnTo>
                    <a:pt x="1812" y="700"/>
                  </a:lnTo>
                  <a:lnTo>
                    <a:pt x="1816" y="698"/>
                  </a:lnTo>
                  <a:lnTo>
                    <a:pt x="1818" y="696"/>
                  </a:lnTo>
                  <a:lnTo>
                    <a:pt x="1820" y="692"/>
                  </a:lnTo>
                  <a:lnTo>
                    <a:pt x="1820" y="688"/>
                  </a:lnTo>
                  <a:lnTo>
                    <a:pt x="1820" y="684"/>
                  </a:lnTo>
                  <a:lnTo>
                    <a:pt x="1820" y="680"/>
                  </a:lnTo>
                  <a:lnTo>
                    <a:pt x="1820" y="678"/>
                  </a:lnTo>
                  <a:lnTo>
                    <a:pt x="1822" y="676"/>
                  </a:lnTo>
                  <a:lnTo>
                    <a:pt x="1824" y="676"/>
                  </a:lnTo>
                  <a:lnTo>
                    <a:pt x="1832" y="676"/>
                  </a:lnTo>
                  <a:lnTo>
                    <a:pt x="1838" y="674"/>
                  </a:lnTo>
                  <a:lnTo>
                    <a:pt x="1846" y="670"/>
                  </a:lnTo>
                  <a:lnTo>
                    <a:pt x="1858" y="660"/>
                  </a:lnTo>
                  <a:lnTo>
                    <a:pt x="1862" y="656"/>
                  </a:lnTo>
                  <a:lnTo>
                    <a:pt x="1868" y="654"/>
                  </a:lnTo>
                  <a:lnTo>
                    <a:pt x="1872" y="654"/>
                  </a:lnTo>
                  <a:lnTo>
                    <a:pt x="1876" y="654"/>
                  </a:lnTo>
                  <a:lnTo>
                    <a:pt x="1880" y="656"/>
                  </a:lnTo>
                  <a:lnTo>
                    <a:pt x="1882" y="660"/>
                  </a:lnTo>
                  <a:lnTo>
                    <a:pt x="1884" y="662"/>
                  </a:lnTo>
                  <a:lnTo>
                    <a:pt x="1884" y="664"/>
                  </a:lnTo>
                  <a:lnTo>
                    <a:pt x="1906" y="656"/>
                  </a:lnTo>
                  <a:lnTo>
                    <a:pt x="1914" y="642"/>
                  </a:lnTo>
                  <a:lnTo>
                    <a:pt x="1926" y="630"/>
                  </a:lnTo>
                  <a:lnTo>
                    <a:pt x="1944" y="622"/>
                  </a:lnTo>
                  <a:lnTo>
                    <a:pt x="1948" y="610"/>
                  </a:lnTo>
                  <a:lnTo>
                    <a:pt x="1964" y="610"/>
                  </a:lnTo>
                  <a:lnTo>
                    <a:pt x="1966" y="610"/>
                  </a:lnTo>
                  <a:lnTo>
                    <a:pt x="1970" y="610"/>
                  </a:lnTo>
                  <a:lnTo>
                    <a:pt x="1974" y="610"/>
                  </a:lnTo>
                  <a:lnTo>
                    <a:pt x="1978" y="610"/>
                  </a:lnTo>
                  <a:lnTo>
                    <a:pt x="1982" y="612"/>
                  </a:lnTo>
                  <a:lnTo>
                    <a:pt x="1986" y="612"/>
                  </a:lnTo>
                  <a:lnTo>
                    <a:pt x="1988" y="610"/>
                  </a:lnTo>
                  <a:lnTo>
                    <a:pt x="1992" y="608"/>
                  </a:lnTo>
                  <a:lnTo>
                    <a:pt x="1996" y="604"/>
                  </a:lnTo>
                  <a:lnTo>
                    <a:pt x="2000" y="602"/>
                  </a:lnTo>
                  <a:lnTo>
                    <a:pt x="2002" y="598"/>
                  </a:lnTo>
                  <a:lnTo>
                    <a:pt x="2004" y="596"/>
                  </a:lnTo>
                  <a:lnTo>
                    <a:pt x="2006" y="596"/>
                  </a:lnTo>
                  <a:lnTo>
                    <a:pt x="2004" y="592"/>
                  </a:lnTo>
                  <a:lnTo>
                    <a:pt x="1998" y="586"/>
                  </a:lnTo>
                  <a:lnTo>
                    <a:pt x="1990" y="576"/>
                  </a:lnTo>
                  <a:lnTo>
                    <a:pt x="1984" y="568"/>
                  </a:lnTo>
                  <a:lnTo>
                    <a:pt x="1978" y="562"/>
                  </a:lnTo>
                  <a:lnTo>
                    <a:pt x="1974" y="560"/>
                  </a:lnTo>
                  <a:lnTo>
                    <a:pt x="1972" y="556"/>
                  </a:lnTo>
                  <a:lnTo>
                    <a:pt x="1972" y="552"/>
                  </a:lnTo>
                  <a:lnTo>
                    <a:pt x="1972" y="550"/>
                  </a:lnTo>
                  <a:lnTo>
                    <a:pt x="1972" y="546"/>
                  </a:lnTo>
                  <a:lnTo>
                    <a:pt x="1974" y="546"/>
                  </a:lnTo>
                  <a:lnTo>
                    <a:pt x="1978" y="546"/>
                  </a:lnTo>
                  <a:lnTo>
                    <a:pt x="1982" y="546"/>
                  </a:lnTo>
                  <a:lnTo>
                    <a:pt x="1986" y="546"/>
                  </a:lnTo>
                  <a:lnTo>
                    <a:pt x="1988" y="544"/>
                  </a:lnTo>
                  <a:lnTo>
                    <a:pt x="1992" y="542"/>
                  </a:lnTo>
                  <a:lnTo>
                    <a:pt x="1994" y="540"/>
                  </a:lnTo>
                  <a:lnTo>
                    <a:pt x="2016" y="518"/>
                  </a:lnTo>
                  <a:lnTo>
                    <a:pt x="2014" y="502"/>
                  </a:lnTo>
                  <a:lnTo>
                    <a:pt x="2024" y="494"/>
                  </a:lnTo>
                  <a:lnTo>
                    <a:pt x="2032" y="512"/>
                  </a:lnTo>
                  <a:lnTo>
                    <a:pt x="2050" y="518"/>
                  </a:lnTo>
                  <a:lnTo>
                    <a:pt x="2054" y="520"/>
                  </a:lnTo>
                  <a:lnTo>
                    <a:pt x="2060" y="526"/>
                  </a:lnTo>
                  <a:lnTo>
                    <a:pt x="2068" y="534"/>
                  </a:lnTo>
                  <a:lnTo>
                    <a:pt x="2076" y="542"/>
                  </a:lnTo>
                  <a:lnTo>
                    <a:pt x="2084" y="548"/>
                  </a:lnTo>
                  <a:lnTo>
                    <a:pt x="2088" y="550"/>
                  </a:lnTo>
                  <a:lnTo>
                    <a:pt x="2090" y="552"/>
                  </a:lnTo>
                  <a:lnTo>
                    <a:pt x="2094" y="550"/>
                  </a:lnTo>
                  <a:lnTo>
                    <a:pt x="2096" y="550"/>
                  </a:lnTo>
                  <a:lnTo>
                    <a:pt x="2100" y="524"/>
                  </a:lnTo>
                  <a:lnTo>
                    <a:pt x="2100" y="518"/>
                  </a:lnTo>
                  <a:lnTo>
                    <a:pt x="2102" y="518"/>
                  </a:lnTo>
                  <a:lnTo>
                    <a:pt x="2106" y="518"/>
                  </a:lnTo>
                  <a:lnTo>
                    <a:pt x="2110" y="518"/>
                  </a:lnTo>
                  <a:lnTo>
                    <a:pt x="2116" y="518"/>
                  </a:lnTo>
                  <a:lnTo>
                    <a:pt x="2122" y="516"/>
                  </a:lnTo>
                  <a:lnTo>
                    <a:pt x="2126" y="512"/>
                  </a:lnTo>
                  <a:lnTo>
                    <a:pt x="2130" y="508"/>
                  </a:lnTo>
                  <a:lnTo>
                    <a:pt x="2132" y="500"/>
                  </a:lnTo>
                  <a:lnTo>
                    <a:pt x="2124" y="494"/>
                  </a:lnTo>
                  <a:lnTo>
                    <a:pt x="2114" y="488"/>
                  </a:lnTo>
                  <a:lnTo>
                    <a:pt x="2102" y="482"/>
                  </a:lnTo>
                  <a:lnTo>
                    <a:pt x="2092" y="476"/>
                  </a:lnTo>
                  <a:lnTo>
                    <a:pt x="2088" y="472"/>
                  </a:lnTo>
                  <a:lnTo>
                    <a:pt x="2084" y="472"/>
                  </a:lnTo>
                  <a:lnTo>
                    <a:pt x="2080" y="474"/>
                  </a:lnTo>
                  <a:lnTo>
                    <a:pt x="2078" y="474"/>
                  </a:lnTo>
                  <a:lnTo>
                    <a:pt x="2076" y="478"/>
                  </a:lnTo>
                  <a:lnTo>
                    <a:pt x="2074" y="478"/>
                  </a:lnTo>
                  <a:lnTo>
                    <a:pt x="2074" y="480"/>
                  </a:lnTo>
                  <a:lnTo>
                    <a:pt x="2066" y="464"/>
                  </a:lnTo>
                  <a:lnTo>
                    <a:pt x="2054" y="446"/>
                  </a:lnTo>
                  <a:lnTo>
                    <a:pt x="2040" y="432"/>
                  </a:lnTo>
                  <a:lnTo>
                    <a:pt x="2024" y="420"/>
                  </a:lnTo>
                  <a:lnTo>
                    <a:pt x="2010" y="412"/>
                  </a:lnTo>
                  <a:lnTo>
                    <a:pt x="1998" y="408"/>
                  </a:lnTo>
                  <a:lnTo>
                    <a:pt x="1994" y="406"/>
                  </a:lnTo>
                  <a:lnTo>
                    <a:pt x="1960" y="376"/>
                  </a:lnTo>
                  <a:lnTo>
                    <a:pt x="1954" y="376"/>
                  </a:lnTo>
                  <a:lnTo>
                    <a:pt x="1942" y="376"/>
                  </a:lnTo>
                  <a:lnTo>
                    <a:pt x="1930" y="374"/>
                  </a:lnTo>
                  <a:lnTo>
                    <a:pt x="1922" y="372"/>
                  </a:lnTo>
                  <a:lnTo>
                    <a:pt x="1920" y="370"/>
                  </a:lnTo>
                  <a:lnTo>
                    <a:pt x="1916" y="366"/>
                  </a:lnTo>
                  <a:lnTo>
                    <a:pt x="1910" y="366"/>
                  </a:lnTo>
                  <a:lnTo>
                    <a:pt x="1906" y="364"/>
                  </a:lnTo>
                  <a:lnTo>
                    <a:pt x="1902" y="364"/>
                  </a:lnTo>
                  <a:lnTo>
                    <a:pt x="1900" y="388"/>
                  </a:lnTo>
                  <a:lnTo>
                    <a:pt x="1900" y="406"/>
                  </a:lnTo>
                  <a:lnTo>
                    <a:pt x="1896" y="414"/>
                  </a:lnTo>
                  <a:lnTo>
                    <a:pt x="1884" y="416"/>
                  </a:lnTo>
                  <a:lnTo>
                    <a:pt x="1884" y="408"/>
                  </a:lnTo>
                  <a:lnTo>
                    <a:pt x="1866" y="386"/>
                  </a:lnTo>
                  <a:lnTo>
                    <a:pt x="1880" y="376"/>
                  </a:lnTo>
                  <a:lnTo>
                    <a:pt x="1880" y="370"/>
                  </a:lnTo>
                  <a:lnTo>
                    <a:pt x="1842" y="386"/>
                  </a:lnTo>
                  <a:lnTo>
                    <a:pt x="1834" y="382"/>
                  </a:lnTo>
                  <a:lnTo>
                    <a:pt x="1790" y="378"/>
                  </a:lnTo>
                  <a:lnTo>
                    <a:pt x="1774" y="398"/>
                  </a:lnTo>
                  <a:lnTo>
                    <a:pt x="1762" y="380"/>
                  </a:lnTo>
                  <a:lnTo>
                    <a:pt x="1762" y="378"/>
                  </a:lnTo>
                  <a:lnTo>
                    <a:pt x="1764" y="370"/>
                  </a:lnTo>
                  <a:lnTo>
                    <a:pt x="1762" y="358"/>
                  </a:lnTo>
                  <a:lnTo>
                    <a:pt x="1758" y="342"/>
                  </a:lnTo>
                  <a:lnTo>
                    <a:pt x="1748" y="332"/>
                  </a:lnTo>
                  <a:lnTo>
                    <a:pt x="1734" y="326"/>
                  </a:lnTo>
                  <a:lnTo>
                    <a:pt x="1722" y="326"/>
                  </a:lnTo>
                  <a:lnTo>
                    <a:pt x="1712" y="326"/>
                  </a:lnTo>
                  <a:lnTo>
                    <a:pt x="1710" y="328"/>
                  </a:lnTo>
                  <a:lnTo>
                    <a:pt x="1704" y="328"/>
                  </a:lnTo>
                  <a:lnTo>
                    <a:pt x="1690" y="330"/>
                  </a:lnTo>
                  <a:lnTo>
                    <a:pt x="1676" y="330"/>
                  </a:lnTo>
                  <a:lnTo>
                    <a:pt x="1664" y="328"/>
                  </a:lnTo>
                  <a:lnTo>
                    <a:pt x="1660" y="324"/>
                  </a:lnTo>
                  <a:lnTo>
                    <a:pt x="1654" y="322"/>
                  </a:lnTo>
                  <a:lnTo>
                    <a:pt x="1650" y="322"/>
                  </a:lnTo>
                  <a:lnTo>
                    <a:pt x="1648" y="324"/>
                  </a:lnTo>
                  <a:lnTo>
                    <a:pt x="1646" y="324"/>
                  </a:lnTo>
                  <a:lnTo>
                    <a:pt x="1646" y="314"/>
                  </a:lnTo>
                  <a:lnTo>
                    <a:pt x="1638" y="310"/>
                  </a:lnTo>
                  <a:lnTo>
                    <a:pt x="1640" y="308"/>
                  </a:lnTo>
                  <a:lnTo>
                    <a:pt x="1640" y="304"/>
                  </a:lnTo>
                  <a:lnTo>
                    <a:pt x="1638" y="298"/>
                  </a:lnTo>
                  <a:lnTo>
                    <a:pt x="1636" y="290"/>
                  </a:lnTo>
                  <a:lnTo>
                    <a:pt x="1634" y="282"/>
                  </a:lnTo>
                  <a:lnTo>
                    <a:pt x="1630" y="278"/>
                  </a:lnTo>
                  <a:lnTo>
                    <a:pt x="1626" y="276"/>
                  </a:lnTo>
                  <a:lnTo>
                    <a:pt x="1622" y="276"/>
                  </a:lnTo>
                  <a:lnTo>
                    <a:pt x="1618" y="278"/>
                  </a:lnTo>
                  <a:lnTo>
                    <a:pt x="1614" y="280"/>
                  </a:lnTo>
                  <a:lnTo>
                    <a:pt x="1610" y="282"/>
                  </a:lnTo>
                  <a:lnTo>
                    <a:pt x="1606" y="286"/>
                  </a:lnTo>
                  <a:lnTo>
                    <a:pt x="1604" y="288"/>
                  </a:lnTo>
                  <a:lnTo>
                    <a:pt x="1602" y="288"/>
                  </a:lnTo>
                  <a:lnTo>
                    <a:pt x="1600" y="288"/>
                  </a:lnTo>
                  <a:lnTo>
                    <a:pt x="1598" y="290"/>
                  </a:lnTo>
                  <a:lnTo>
                    <a:pt x="1596" y="288"/>
                  </a:lnTo>
                  <a:lnTo>
                    <a:pt x="1594" y="288"/>
                  </a:lnTo>
                  <a:lnTo>
                    <a:pt x="1592" y="286"/>
                  </a:lnTo>
                  <a:lnTo>
                    <a:pt x="1592" y="282"/>
                  </a:lnTo>
                  <a:lnTo>
                    <a:pt x="1592" y="280"/>
                  </a:lnTo>
                  <a:lnTo>
                    <a:pt x="1592" y="276"/>
                  </a:lnTo>
                  <a:lnTo>
                    <a:pt x="1590" y="272"/>
                  </a:lnTo>
                  <a:lnTo>
                    <a:pt x="1588" y="270"/>
                  </a:lnTo>
                  <a:lnTo>
                    <a:pt x="1584" y="268"/>
                  </a:lnTo>
                  <a:lnTo>
                    <a:pt x="1578" y="268"/>
                  </a:lnTo>
                  <a:lnTo>
                    <a:pt x="1566" y="266"/>
                  </a:lnTo>
                  <a:lnTo>
                    <a:pt x="1552" y="264"/>
                  </a:lnTo>
                  <a:lnTo>
                    <a:pt x="1538" y="260"/>
                  </a:lnTo>
                  <a:lnTo>
                    <a:pt x="1528" y="256"/>
                  </a:lnTo>
                  <a:lnTo>
                    <a:pt x="1524" y="256"/>
                  </a:lnTo>
                  <a:lnTo>
                    <a:pt x="1528" y="260"/>
                  </a:lnTo>
                  <a:lnTo>
                    <a:pt x="1526" y="264"/>
                  </a:lnTo>
                  <a:lnTo>
                    <a:pt x="1524" y="268"/>
                  </a:lnTo>
                  <a:lnTo>
                    <a:pt x="1518" y="270"/>
                  </a:lnTo>
                  <a:lnTo>
                    <a:pt x="1512" y="272"/>
                  </a:lnTo>
                  <a:lnTo>
                    <a:pt x="1504" y="276"/>
                  </a:lnTo>
                  <a:lnTo>
                    <a:pt x="1502" y="286"/>
                  </a:lnTo>
                  <a:lnTo>
                    <a:pt x="1502" y="296"/>
                  </a:lnTo>
                  <a:lnTo>
                    <a:pt x="1502" y="306"/>
                  </a:lnTo>
                  <a:lnTo>
                    <a:pt x="1502" y="310"/>
                  </a:lnTo>
                  <a:lnTo>
                    <a:pt x="1494" y="312"/>
                  </a:lnTo>
                  <a:lnTo>
                    <a:pt x="1482" y="318"/>
                  </a:lnTo>
                  <a:lnTo>
                    <a:pt x="1460" y="304"/>
                  </a:lnTo>
                  <a:lnTo>
                    <a:pt x="1452" y="310"/>
                  </a:lnTo>
                  <a:lnTo>
                    <a:pt x="1438" y="310"/>
                  </a:lnTo>
                  <a:lnTo>
                    <a:pt x="1422" y="294"/>
                  </a:lnTo>
                  <a:lnTo>
                    <a:pt x="1420" y="296"/>
                  </a:lnTo>
                  <a:lnTo>
                    <a:pt x="1418" y="300"/>
                  </a:lnTo>
                  <a:lnTo>
                    <a:pt x="1416" y="304"/>
                  </a:lnTo>
                  <a:lnTo>
                    <a:pt x="1412" y="308"/>
                  </a:lnTo>
                  <a:lnTo>
                    <a:pt x="1410" y="312"/>
                  </a:lnTo>
                  <a:lnTo>
                    <a:pt x="1410" y="316"/>
                  </a:lnTo>
                  <a:lnTo>
                    <a:pt x="1408" y="320"/>
                  </a:lnTo>
                  <a:lnTo>
                    <a:pt x="1404" y="324"/>
                  </a:lnTo>
                  <a:lnTo>
                    <a:pt x="1402" y="328"/>
                  </a:lnTo>
                  <a:lnTo>
                    <a:pt x="1398" y="330"/>
                  </a:lnTo>
                  <a:lnTo>
                    <a:pt x="1396" y="334"/>
                  </a:lnTo>
                  <a:lnTo>
                    <a:pt x="1392" y="320"/>
                  </a:lnTo>
                  <a:lnTo>
                    <a:pt x="1384" y="304"/>
                  </a:lnTo>
                  <a:lnTo>
                    <a:pt x="1384" y="274"/>
                  </a:lnTo>
                  <a:lnTo>
                    <a:pt x="1388" y="254"/>
                  </a:lnTo>
                  <a:lnTo>
                    <a:pt x="1386" y="248"/>
                  </a:lnTo>
                  <a:lnTo>
                    <a:pt x="1384" y="246"/>
                  </a:lnTo>
                  <a:lnTo>
                    <a:pt x="1382" y="244"/>
                  </a:lnTo>
                  <a:lnTo>
                    <a:pt x="1378" y="242"/>
                  </a:lnTo>
                  <a:lnTo>
                    <a:pt x="1374" y="242"/>
                  </a:lnTo>
                  <a:lnTo>
                    <a:pt x="1372" y="244"/>
                  </a:lnTo>
                  <a:lnTo>
                    <a:pt x="1370" y="244"/>
                  </a:lnTo>
                  <a:lnTo>
                    <a:pt x="1368" y="244"/>
                  </a:lnTo>
                  <a:lnTo>
                    <a:pt x="1366" y="240"/>
                  </a:lnTo>
                  <a:lnTo>
                    <a:pt x="1362" y="238"/>
                  </a:lnTo>
                  <a:lnTo>
                    <a:pt x="1356" y="234"/>
                  </a:lnTo>
                  <a:lnTo>
                    <a:pt x="1348" y="232"/>
                  </a:lnTo>
                  <a:lnTo>
                    <a:pt x="1338" y="230"/>
                  </a:lnTo>
                  <a:lnTo>
                    <a:pt x="1332" y="230"/>
                  </a:lnTo>
                  <a:lnTo>
                    <a:pt x="1326" y="228"/>
                  </a:lnTo>
                  <a:lnTo>
                    <a:pt x="1322" y="228"/>
                  </a:lnTo>
                  <a:lnTo>
                    <a:pt x="1320" y="230"/>
                  </a:lnTo>
                  <a:lnTo>
                    <a:pt x="1316" y="232"/>
                  </a:lnTo>
                  <a:lnTo>
                    <a:pt x="1312" y="234"/>
                  </a:lnTo>
                  <a:lnTo>
                    <a:pt x="1308" y="238"/>
                  </a:lnTo>
                  <a:lnTo>
                    <a:pt x="1296" y="242"/>
                  </a:lnTo>
                  <a:lnTo>
                    <a:pt x="1284" y="240"/>
                  </a:lnTo>
                  <a:lnTo>
                    <a:pt x="1272" y="238"/>
                  </a:lnTo>
                  <a:lnTo>
                    <a:pt x="1262" y="236"/>
                  </a:lnTo>
                  <a:lnTo>
                    <a:pt x="1258" y="234"/>
                  </a:lnTo>
                  <a:lnTo>
                    <a:pt x="1224" y="216"/>
                  </a:lnTo>
                  <a:lnTo>
                    <a:pt x="1210" y="216"/>
                  </a:lnTo>
                  <a:lnTo>
                    <a:pt x="1194" y="214"/>
                  </a:lnTo>
                  <a:lnTo>
                    <a:pt x="1182" y="208"/>
                  </a:lnTo>
                  <a:lnTo>
                    <a:pt x="1172" y="204"/>
                  </a:lnTo>
                  <a:lnTo>
                    <a:pt x="1168" y="202"/>
                  </a:lnTo>
                  <a:lnTo>
                    <a:pt x="1160" y="196"/>
                  </a:lnTo>
                  <a:lnTo>
                    <a:pt x="1156" y="190"/>
                  </a:lnTo>
                  <a:lnTo>
                    <a:pt x="1164" y="186"/>
                  </a:lnTo>
                  <a:lnTo>
                    <a:pt x="1166" y="184"/>
                  </a:lnTo>
                  <a:lnTo>
                    <a:pt x="1166" y="182"/>
                  </a:lnTo>
                  <a:lnTo>
                    <a:pt x="1166" y="178"/>
                  </a:lnTo>
                  <a:lnTo>
                    <a:pt x="1164" y="172"/>
                  </a:lnTo>
                  <a:lnTo>
                    <a:pt x="1160" y="170"/>
                  </a:lnTo>
                  <a:lnTo>
                    <a:pt x="1158" y="168"/>
                  </a:lnTo>
                  <a:lnTo>
                    <a:pt x="1156" y="168"/>
                  </a:lnTo>
                  <a:lnTo>
                    <a:pt x="1152" y="170"/>
                  </a:lnTo>
                  <a:lnTo>
                    <a:pt x="1150" y="170"/>
                  </a:lnTo>
                  <a:lnTo>
                    <a:pt x="1148" y="172"/>
                  </a:lnTo>
                  <a:lnTo>
                    <a:pt x="1146" y="174"/>
                  </a:lnTo>
                  <a:lnTo>
                    <a:pt x="1144" y="176"/>
                  </a:lnTo>
                  <a:lnTo>
                    <a:pt x="1142" y="180"/>
                  </a:lnTo>
                  <a:lnTo>
                    <a:pt x="1140" y="184"/>
                  </a:lnTo>
                  <a:lnTo>
                    <a:pt x="1136" y="190"/>
                  </a:lnTo>
                  <a:lnTo>
                    <a:pt x="1132" y="194"/>
                  </a:lnTo>
                  <a:lnTo>
                    <a:pt x="1128" y="198"/>
                  </a:lnTo>
                  <a:lnTo>
                    <a:pt x="1126" y="200"/>
                  </a:lnTo>
                  <a:lnTo>
                    <a:pt x="1120" y="202"/>
                  </a:lnTo>
                  <a:lnTo>
                    <a:pt x="1116" y="206"/>
                  </a:lnTo>
                  <a:lnTo>
                    <a:pt x="1112" y="210"/>
                  </a:lnTo>
                  <a:lnTo>
                    <a:pt x="1110" y="216"/>
                  </a:lnTo>
                  <a:lnTo>
                    <a:pt x="1108" y="220"/>
                  </a:lnTo>
                  <a:lnTo>
                    <a:pt x="1106" y="222"/>
                  </a:lnTo>
                  <a:lnTo>
                    <a:pt x="1104" y="224"/>
                  </a:lnTo>
                  <a:lnTo>
                    <a:pt x="1096" y="224"/>
                  </a:lnTo>
                  <a:lnTo>
                    <a:pt x="1092" y="204"/>
                  </a:lnTo>
                  <a:lnTo>
                    <a:pt x="1084" y="194"/>
                  </a:lnTo>
                  <a:lnTo>
                    <a:pt x="1108" y="192"/>
                  </a:lnTo>
                  <a:lnTo>
                    <a:pt x="1134" y="160"/>
                  </a:lnTo>
                  <a:lnTo>
                    <a:pt x="1150" y="144"/>
                  </a:lnTo>
                  <a:lnTo>
                    <a:pt x="1158" y="130"/>
                  </a:lnTo>
                  <a:lnTo>
                    <a:pt x="1162" y="122"/>
                  </a:lnTo>
                  <a:lnTo>
                    <a:pt x="1164" y="120"/>
                  </a:lnTo>
                  <a:lnTo>
                    <a:pt x="1164" y="96"/>
                  </a:lnTo>
                  <a:lnTo>
                    <a:pt x="1166" y="78"/>
                  </a:lnTo>
                  <a:lnTo>
                    <a:pt x="1160" y="64"/>
                  </a:lnTo>
                  <a:lnTo>
                    <a:pt x="1148" y="54"/>
                  </a:lnTo>
                  <a:lnTo>
                    <a:pt x="1134" y="52"/>
                  </a:lnTo>
                  <a:lnTo>
                    <a:pt x="1122" y="56"/>
                  </a:lnTo>
                  <a:lnTo>
                    <a:pt x="1108" y="64"/>
                  </a:lnTo>
                  <a:lnTo>
                    <a:pt x="1098" y="68"/>
                  </a:lnTo>
                  <a:lnTo>
                    <a:pt x="1090" y="70"/>
                  </a:lnTo>
                  <a:lnTo>
                    <a:pt x="1084" y="70"/>
                  </a:lnTo>
                  <a:lnTo>
                    <a:pt x="1080" y="70"/>
                  </a:lnTo>
                  <a:lnTo>
                    <a:pt x="1078" y="52"/>
                  </a:lnTo>
                  <a:lnTo>
                    <a:pt x="1070" y="46"/>
                  </a:lnTo>
                  <a:lnTo>
                    <a:pt x="1080" y="20"/>
                  </a:lnTo>
                  <a:lnTo>
                    <a:pt x="1082" y="20"/>
                  </a:lnTo>
                  <a:lnTo>
                    <a:pt x="1084" y="18"/>
                  </a:lnTo>
                  <a:lnTo>
                    <a:pt x="1086" y="18"/>
                  </a:lnTo>
                  <a:lnTo>
                    <a:pt x="1088" y="16"/>
                  </a:lnTo>
                  <a:lnTo>
                    <a:pt x="1088" y="14"/>
                  </a:lnTo>
                  <a:lnTo>
                    <a:pt x="1088" y="10"/>
                  </a:lnTo>
                  <a:lnTo>
                    <a:pt x="1086" y="8"/>
                  </a:lnTo>
                  <a:lnTo>
                    <a:pt x="1080" y="4"/>
                  </a:lnTo>
                  <a:lnTo>
                    <a:pt x="1068" y="0"/>
                  </a:lnTo>
                  <a:lnTo>
                    <a:pt x="1056" y="4"/>
                  </a:lnTo>
                  <a:lnTo>
                    <a:pt x="1048" y="10"/>
                  </a:lnTo>
                  <a:lnTo>
                    <a:pt x="1042" y="16"/>
                  </a:lnTo>
                  <a:lnTo>
                    <a:pt x="1038" y="22"/>
                  </a:lnTo>
                  <a:lnTo>
                    <a:pt x="1030" y="32"/>
                  </a:lnTo>
                  <a:lnTo>
                    <a:pt x="1022" y="42"/>
                  </a:lnTo>
                  <a:lnTo>
                    <a:pt x="1016" y="50"/>
                  </a:lnTo>
                  <a:lnTo>
                    <a:pt x="1012" y="54"/>
                  </a:lnTo>
                  <a:lnTo>
                    <a:pt x="1016" y="62"/>
                  </a:lnTo>
                  <a:lnTo>
                    <a:pt x="1008" y="76"/>
                  </a:lnTo>
                  <a:lnTo>
                    <a:pt x="990" y="68"/>
                  </a:lnTo>
                  <a:lnTo>
                    <a:pt x="988" y="68"/>
                  </a:lnTo>
                  <a:lnTo>
                    <a:pt x="986" y="68"/>
                  </a:lnTo>
                  <a:lnTo>
                    <a:pt x="986" y="70"/>
                  </a:lnTo>
                  <a:lnTo>
                    <a:pt x="988" y="72"/>
                  </a:lnTo>
                  <a:lnTo>
                    <a:pt x="990" y="74"/>
                  </a:lnTo>
                  <a:lnTo>
                    <a:pt x="992" y="76"/>
                  </a:lnTo>
                  <a:lnTo>
                    <a:pt x="992" y="78"/>
                  </a:lnTo>
                  <a:lnTo>
                    <a:pt x="994" y="78"/>
                  </a:lnTo>
                  <a:lnTo>
                    <a:pt x="1020" y="98"/>
                  </a:lnTo>
                  <a:lnTo>
                    <a:pt x="1020" y="100"/>
                  </a:lnTo>
                  <a:lnTo>
                    <a:pt x="1020" y="102"/>
                  </a:lnTo>
                  <a:lnTo>
                    <a:pt x="1020" y="108"/>
                  </a:lnTo>
                  <a:lnTo>
                    <a:pt x="1020" y="114"/>
                  </a:lnTo>
                  <a:lnTo>
                    <a:pt x="1020" y="122"/>
                  </a:lnTo>
                  <a:lnTo>
                    <a:pt x="1018" y="126"/>
                  </a:lnTo>
                  <a:lnTo>
                    <a:pt x="1014" y="130"/>
                  </a:lnTo>
                  <a:lnTo>
                    <a:pt x="1010" y="128"/>
                  </a:lnTo>
                  <a:lnTo>
                    <a:pt x="1006" y="126"/>
                  </a:lnTo>
                  <a:lnTo>
                    <a:pt x="1002" y="120"/>
                  </a:lnTo>
                  <a:lnTo>
                    <a:pt x="998" y="112"/>
                  </a:lnTo>
                  <a:lnTo>
                    <a:pt x="992" y="100"/>
                  </a:lnTo>
                  <a:lnTo>
                    <a:pt x="980" y="92"/>
                  </a:lnTo>
                  <a:lnTo>
                    <a:pt x="966" y="90"/>
                  </a:lnTo>
                  <a:lnTo>
                    <a:pt x="952" y="92"/>
                  </a:lnTo>
                  <a:lnTo>
                    <a:pt x="944" y="92"/>
                  </a:lnTo>
                  <a:lnTo>
                    <a:pt x="940" y="92"/>
                  </a:lnTo>
                  <a:lnTo>
                    <a:pt x="936" y="92"/>
                  </a:lnTo>
                  <a:lnTo>
                    <a:pt x="932" y="90"/>
                  </a:lnTo>
                  <a:lnTo>
                    <a:pt x="930" y="88"/>
                  </a:lnTo>
                  <a:lnTo>
                    <a:pt x="930" y="86"/>
                  </a:lnTo>
                  <a:lnTo>
                    <a:pt x="930" y="84"/>
                  </a:lnTo>
                  <a:lnTo>
                    <a:pt x="928" y="84"/>
                  </a:lnTo>
                  <a:lnTo>
                    <a:pt x="924" y="86"/>
                  </a:lnTo>
                  <a:lnTo>
                    <a:pt x="920" y="88"/>
                  </a:lnTo>
                  <a:lnTo>
                    <a:pt x="914" y="92"/>
                  </a:lnTo>
                  <a:lnTo>
                    <a:pt x="910" y="94"/>
                  </a:lnTo>
                  <a:lnTo>
                    <a:pt x="906" y="98"/>
                  </a:lnTo>
                  <a:lnTo>
                    <a:pt x="902" y="100"/>
                  </a:lnTo>
                  <a:lnTo>
                    <a:pt x="898" y="104"/>
                  </a:lnTo>
                  <a:lnTo>
                    <a:pt x="892" y="110"/>
                  </a:lnTo>
                  <a:lnTo>
                    <a:pt x="884" y="114"/>
                  </a:lnTo>
                  <a:lnTo>
                    <a:pt x="872" y="116"/>
                  </a:lnTo>
                  <a:lnTo>
                    <a:pt x="864" y="122"/>
                  </a:lnTo>
                  <a:lnTo>
                    <a:pt x="856" y="132"/>
                  </a:lnTo>
                  <a:lnTo>
                    <a:pt x="850" y="146"/>
                  </a:lnTo>
                  <a:lnTo>
                    <a:pt x="846" y="158"/>
                  </a:lnTo>
                  <a:lnTo>
                    <a:pt x="844" y="162"/>
                  </a:lnTo>
                  <a:lnTo>
                    <a:pt x="842" y="168"/>
                  </a:lnTo>
                  <a:lnTo>
                    <a:pt x="836" y="172"/>
                  </a:lnTo>
                  <a:lnTo>
                    <a:pt x="830" y="176"/>
                  </a:lnTo>
                  <a:lnTo>
                    <a:pt x="826" y="180"/>
                  </a:lnTo>
                  <a:lnTo>
                    <a:pt x="822" y="182"/>
                  </a:lnTo>
                  <a:lnTo>
                    <a:pt x="818" y="184"/>
                  </a:lnTo>
                  <a:lnTo>
                    <a:pt x="818" y="188"/>
                  </a:lnTo>
                  <a:lnTo>
                    <a:pt x="820" y="190"/>
                  </a:lnTo>
                  <a:lnTo>
                    <a:pt x="822" y="192"/>
                  </a:lnTo>
                  <a:lnTo>
                    <a:pt x="822" y="196"/>
                  </a:lnTo>
                  <a:lnTo>
                    <a:pt x="818" y="202"/>
                  </a:lnTo>
                  <a:lnTo>
                    <a:pt x="804" y="208"/>
                  </a:lnTo>
                  <a:lnTo>
                    <a:pt x="782" y="214"/>
                  </a:lnTo>
                  <a:lnTo>
                    <a:pt x="772" y="220"/>
                  </a:lnTo>
                  <a:lnTo>
                    <a:pt x="768" y="232"/>
                  </a:lnTo>
                  <a:lnTo>
                    <a:pt x="764" y="244"/>
                  </a:lnTo>
                  <a:lnTo>
                    <a:pt x="766" y="256"/>
                  </a:lnTo>
                  <a:lnTo>
                    <a:pt x="766" y="266"/>
                  </a:lnTo>
                  <a:lnTo>
                    <a:pt x="766" y="272"/>
                  </a:lnTo>
                  <a:lnTo>
                    <a:pt x="768" y="276"/>
                  </a:lnTo>
                  <a:lnTo>
                    <a:pt x="772" y="276"/>
                  </a:lnTo>
                  <a:lnTo>
                    <a:pt x="776" y="278"/>
                  </a:lnTo>
                  <a:lnTo>
                    <a:pt x="782" y="278"/>
                  </a:lnTo>
                  <a:lnTo>
                    <a:pt x="784" y="278"/>
                  </a:lnTo>
                  <a:lnTo>
                    <a:pt x="786" y="278"/>
                  </a:lnTo>
                  <a:lnTo>
                    <a:pt x="786" y="282"/>
                  </a:lnTo>
                  <a:lnTo>
                    <a:pt x="788" y="284"/>
                  </a:lnTo>
                  <a:lnTo>
                    <a:pt x="792" y="288"/>
                  </a:lnTo>
                  <a:lnTo>
                    <a:pt x="796" y="292"/>
                  </a:lnTo>
                  <a:lnTo>
                    <a:pt x="800" y="294"/>
                  </a:lnTo>
                  <a:lnTo>
                    <a:pt x="802" y="296"/>
                  </a:lnTo>
                  <a:lnTo>
                    <a:pt x="804" y="298"/>
                  </a:lnTo>
                  <a:lnTo>
                    <a:pt x="804" y="344"/>
                  </a:lnTo>
                  <a:lnTo>
                    <a:pt x="800" y="352"/>
                  </a:lnTo>
                  <a:lnTo>
                    <a:pt x="800" y="358"/>
                  </a:lnTo>
                  <a:lnTo>
                    <a:pt x="800" y="364"/>
                  </a:lnTo>
                  <a:lnTo>
                    <a:pt x="802" y="368"/>
                  </a:lnTo>
                  <a:lnTo>
                    <a:pt x="806" y="372"/>
                  </a:lnTo>
                  <a:lnTo>
                    <a:pt x="808" y="374"/>
                  </a:lnTo>
                  <a:lnTo>
                    <a:pt x="810" y="376"/>
                  </a:lnTo>
                  <a:lnTo>
                    <a:pt x="812" y="376"/>
                  </a:lnTo>
                  <a:lnTo>
                    <a:pt x="812" y="382"/>
                  </a:lnTo>
                  <a:lnTo>
                    <a:pt x="800" y="380"/>
                  </a:lnTo>
                  <a:lnTo>
                    <a:pt x="796" y="378"/>
                  </a:lnTo>
                  <a:lnTo>
                    <a:pt x="792" y="374"/>
                  </a:lnTo>
                  <a:lnTo>
                    <a:pt x="788" y="370"/>
                  </a:lnTo>
                  <a:lnTo>
                    <a:pt x="784" y="366"/>
                  </a:lnTo>
                  <a:lnTo>
                    <a:pt x="782" y="360"/>
                  </a:lnTo>
                  <a:lnTo>
                    <a:pt x="782" y="356"/>
                  </a:lnTo>
                  <a:lnTo>
                    <a:pt x="782" y="352"/>
                  </a:lnTo>
                  <a:lnTo>
                    <a:pt x="784" y="348"/>
                  </a:lnTo>
                  <a:lnTo>
                    <a:pt x="784" y="344"/>
                  </a:lnTo>
                  <a:lnTo>
                    <a:pt x="782" y="340"/>
                  </a:lnTo>
                  <a:lnTo>
                    <a:pt x="778" y="338"/>
                  </a:lnTo>
                  <a:lnTo>
                    <a:pt x="776" y="338"/>
                  </a:lnTo>
                  <a:lnTo>
                    <a:pt x="776" y="336"/>
                  </a:lnTo>
                  <a:lnTo>
                    <a:pt x="776" y="334"/>
                  </a:lnTo>
                  <a:lnTo>
                    <a:pt x="778" y="332"/>
                  </a:lnTo>
                  <a:lnTo>
                    <a:pt x="782" y="326"/>
                  </a:lnTo>
                  <a:lnTo>
                    <a:pt x="784" y="322"/>
                  </a:lnTo>
                  <a:lnTo>
                    <a:pt x="788" y="316"/>
                  </a:lnTo>
                  <a:lnTo>
                    <a:pt x="790" y="308"/>
                  </a:lnTo>
                  <a:lnTo>
                    <a:pt x="790" y="304"/>
                  </a:lnTo>
                  <a:lnTo>
                    <a:pt x="788" y="300"/>
                  </a:lnTo>
                  <a:lnTo>
                    <a:pt x="788" y="298"/>
                  </a:lnTo>
                  <a:lnTo>
                    <a:pt x="786" y="298"/>
                  </a:lnTo>
                  <a:lnTo>
                    <a:pt x="782" y="298"/>
                  </a:lnTo>
                  <a:lnTo>
                    <a:pt x="778" y="298"/>
                  </a:lnTo>
                  <a:lnTo>
                    <a:pt x="774" y="298"/>
                  </a:lnTo>
                  <a:lnTo>
                    <a:pt x="768" y="296"/>
                  </a:lnTo>
                  <a:lnTo>
                    <a:pt x="766" y="294"/>
                  </a:lnTo>
                  <a:lnTo>
                    <a:pt x="764" y="292"/>
                  </a:lnTo>
                  <a:lnTo>
                    <a:pt x="762" y="290"/>
                  </a:lnTo>
                  <a:lnTo>
                    <a:pt x="758" y="290"/>
                  </a:lnTo>
                  <a:lnTo>
                    <a:pt x="754" y="290"/>
                  </a:lnTo>
                  <a:lnTo>
                    <a:pt x="750" y="288"/>
                  </a:lnTo>
                  <a:lnTo>
                    <a:pt x="744" y="286"/>
                  </a:lnTo>
                  <a:lnTo>
                    <a:pt x="738" y="284"/>
                  </a:lnTo>
                  <a:lnTo>
                    <a:pt x="732" y="280"/>
                  </a:lnTo>
                  <a:lnTo>
                    <a:pt x="728" y="276"/>
                  </a:lnTo>
                  <a:lnTo>
                    <a:pt x="726" y="276"/>
                  </a:lnTo>
                  <a:lnTo>
                    <a:pt x="724" y="274"/>
                  </a:lnTo>
                  <a:lnTo>
                    <a:pt x="722" y="276"/>
                  </a:lnTo>
                  <a:lnTo>
                    <a:pt x="720" y="278"/>
                  </a:lnTo>
                  <a:lnTo>
                    <a:pt x="718" y="280"/>
                  </a:lnTo>
                  <a:lnTo>
                    <a:pt x="718" y="282"/>
                  </a:lnTo>
                  <a:lnTo>
                    <a:pt x="716" y="282"/>
                  </a:lnTo>
                  <a:lnTo>
                    <a:pt x="712" y="278"/>
                  </a:lnTo>
                  <a:lnTo>
                    <a:pt x="710" y="270"/>
                  </a:lnTo>
                  <a:lnTo>
                    <a:pt x="710" y="260"/>
                  </a:lnTo>
                  <a:lnTo>
                    <a:pt x="710" y="250"/>
                  </a:lnTo>
                  <a:lnTo>
                    <a:pt x="708" y="246"/>
                  </a:lnTo>
                  <a:lnTo>
                    <a:pt x="706" y="244"/>
                  </a:lnTo>
                  <a:lnTo>
                    <a:pt x="704" y="244"/>
                  </a:lnTo>
                  <a:lnTo>
                    <a:pt x="700" y="242"/>
                  </a:lnTo>
                  <a:lnTo>
                    <a:pt x="696" y="242"/>
                  </a:lnTo>
                  <a:lnTo>
                    <a:pt x="694" y="244"/>
                  </a:lnTo>
                  <a:lnTo>
                    <a:pt x="692" y="244"/>
                  </a:lnTo>
                  <a:lnTo>
                    <a:pt x="690" y="244"/>
                  </a:lnTo>
                  <a:lnTo>
                    <a:pt x="688" y="246"/>
                  </a:lnTo>
                  <a:lnTo>
                    <a:pt x="684" y="248"/>
                  </a:lnTo>
                  <a:lnTo>
                    <a:pt x="684" y="250"/>
                  </a:lnTo>
                  <a:lnTo>
                    <a:pt x="684" y="254"/>
                  </a:lnTo>
                  <a:lnTo>
                    <a:pt x="684" y="258"/>
                  </a:lnTo>
                  <a:lnTo>
                    <a:pt x="686" y="262"/>
                  </a:lnTo>
                  <a:lnTo>
                    <a:pt x="686" y="266"/>
                  </a:lnTo>
                  <a:lnTo>
                    <a:pt x="688" y="270"/>
                  </a:lnTo>
                  <a:lnTo>
                    <a:pt x="690" y="274"/>
                  </a:lnTo>
                  <a:lnTo>
                    <a:pt x="690" y="278"/>
                  </a:lnTo>
                  <a:lnTo>
                    <a:pt x="690" y="282"/>
                  </a:lnTo>
                  <a:lnTo>
                    <a:pt x="690" y="284"/>
                  </a:lnTo>
                  <a:lnTo>
                    <a:pt x="686" y="288"/>
                  </a:lnTo>
                  <a:lnTo>
                    <a:pt x="682" y="290"/>
                  </a:lnTo>
                  <a:lnTo>
                    <a:pt x="676" y="292"/>
                  </a:lnTo>
                  <a:lnTo>
                    <a:pt x="672" y="298"/>
                  </a:lnTo>
                  <a:lnTo>
                    <a:pt x="670" y="304"/>
                  </a:lnTo>
                  <a:lnTo>
                    <a:pt x="668" y="308"/>
                  </a:lnTo>
                  <a:lnTo>
                    <a:pt x="670" y="314"/>
                  </a:lnTo>
                  <a:lnTo>
                    <a:pt x="670" y="318"/>
                  </a:lnTo>
                  <a:lnTo>
                    <a:pt x="672" y="320"/>
                  </a:lnTo>
                  <a:lnTo>
                    <a:pt x="674" y="322"/>
                  </a:lnTo>
                  <a:lnTo>
                    <a:pt x="678" y="324"/>
                  </a:lnTo>
                  <a:lnTo>
                    <a:pt x="680" y="326"/>
                  </a:lnTo>
                  <a:lnTo>
                    <a:pt x="680" y="330"/>
                  </a:lnTo>
                  <a:lnTo>
                    <a:pt x="682" y="332"/>
                  </a:lnTo>
                  <a:lnTo>
                    <a:pt x="680" y="338"/>
                  </a:lnTo>
                  <a:lnTo>
                    <a:pt x="680" y="344"/>
                  </a:lnTo>
                  <a:lnTo>
                    <a:pt x="678" y="350"/>
                  </a:lnTo>
                  <a:lnTo>
                    <a:pt x="674" y="354"/>
                  </a:lnTo>
                  <a:lnTo>
                    <a:pt x="670" y="364"/>
                  </a:lnTo>
                  <a:lnTo>
                    <a:pt x="670" y="378"/>
                  </a:lnTo>
                  <a:lnTo>
                    <a:pt x="668" y="392"/>
                  </a:lnTo>
                  <a:lnTo>
                    <a:pt x="668" y="398"/>
                  </a:lnTo>
                  <a:lnTo>
                    <a:pt x="684" y="400"/>
                  </a:lnTo>
                  <a:lnTo>
                    <a:pt x="698" y="390"/>
                  </a:lnTo>
                  <a:lnTo>
                    <a:pt x="704" y="390"/>
                  </a:lnTo>
                  <a:lnTo>
                    <a:pt x="710" y="390"/>
                  </a:lnTo>
                  <a:lnTo>
                    <a:pt x="714" y="392"/>
                  </a:lnTo>
                  <a:lnTo>
                    <a:pt x="716" y="394"/>
                  </a:lnTo>
                  <a:lnTo>
                    <a:pt x="718" y="398"/>
                  </a:lnTo>
                  <a:lnTo>
                    <a:pt x="720" y="400"/>
                  </a:lnTo>
                  <a:lnTo>
                    <a:pt x="722" y="402"/>
                  </a:lnTo>
                  <a:lnTo>
                    <a:pt x="722" y="404"/>
                  </a:lnTo>
                  <a:lnTo>
                    <a:pt x="724" y="406"/>
                  </a:lnTo>
                  <a:lnTo>
                    <a:pt x="726" y="416"/>
                  </a:lnTo>
                  <a:lnTo>
                    <a:pt x="730" y="428"/>
                  </a:lnTo>
                  <a:lnTo>
                    <a:pt x="732" y="438"/>
                  </a:lnTo>
                  <a:lnTo>
                    <a:pt x="732" y="444"/>
                  </a:lnTo>
                  <a:lnTo>
                    <a:pt x="734" y="446"/>
                  </a:lnTo>
                  <a:lnTo>
                    <a:pt x="736" y="448"/>
                  </a:lnTo>
                  <a:lnTo>
                    <a:pt x="738" y="450"/>
                  </a:lnTo>
                  <a:lnTo>
                    <a:pt x="740" y="450"/>
                  </a:lnTo>
                  <a:lnTo>
                    <a:pt x="742" y="450"/>
                  </a:lnTo>
                  <a:lnTo>
                    <a:pt x="746" y="448"/>
                  </a:lnTo>
                  <a:lnTo>
                    <a:pt x="748" y="448"/>
                  </a:lnTo>
                  <a:lnTo>
                    <a:pt x="752" y="448"/>
                  </a:lnTo>
                  <a:lnTo>
                    <a:pt x="754" y="450"/>
                  </a:lnTo>
                  <a:lnTo>
                    <a:pt x="758" y="452"/>
                  </a:lnTo>
                  <a:lnTo>
                    <a:pt x="760" y="454"/>
                  </a:lnTo>
                  <a:lnTo>
                    <a:pt x="766" y="456"/>
                  </a:lnTo>
                  <a:lnTo>
                    <a:pt x="770" y="458"/>
                  </a:lnTo>
                  <a:lnTo>
                    <a:pt x="774" y="458"/>
                  </a:lnTo>
                  <a:lnTo>
                    <a:pt x="772" y="462"/>
                  </a:lnTo>
                  <a:lnTo>
                    <a:pt x="768" y="466"/>
                  </a:lnTo>
                  <a:lnTo>
                    <a:pt x="764" y="468"/>
                  </a:lnTo>
                  <a:lnTo>
                    <a:pt x="760" y="468"/>
                  </a:lnTo>
                  <a:lnTo>
                    <a:pt x="758" y="470"/>
                  </a:lnTo>
                  <a:lnTo>
                    <a:pt x="756" y="470"/>
                  </a:lnTo>
                  <a:lnTo>
                    <a:pt x="752" y="470"/>
                  </a:lnTo>
                  <a:lnTo>
                    <a:pt x="750" y="472"/>
                  </a:lnTo>
                  <a:lnTo>
                    <a:pt x="748" y="476"/>
                  </a:lnTo>
                  <a:lnTo>
                    <a:pt x="746" y="480"/>
                  </a:lnTo>
                  <a:lnTo>
                    <a:pt x="746" y="484"/>
                  </a:lnTo>
                  <a:lnTo>
                    <a:pt x="748" y="486"/>
                  </a:lnTo>
                  <a:lnTo>
                    <a:pt x="752" y="496"/>
                  </a:lnTo>
                  <a:lnTo>
                    <a:pt x="752" y="510"/>
                  </a:lnTo>
                  <a:lnTo>
                    <a:pt x="752" y="520"/>
                  </a:lnTo>
                  <a:lnTo>
                    <a:pt x="750" y="522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0" y="520"/>
                  </a:lnTo>
                  <a:lnTo>
                    <a:pt x="738" y="516"/>
                  </a:lnTo>
                  <a:lnTo>
                    <a:pt x="738" y="510"/>
                  </a:lnTo>
                  <a:lnTo>
                    <a:pt x="736" y="498"/>
                  </a:lnTo>
                  <a:lnTo>
                    <a:pt x="730" y="484"/>
                  </a:lnTo>
                  <a:lnTo>
                    <a:pt x="726" y="476"/>
                  </a:lnTo>
                  <a:lnTo>
                    <a:pt x="724" y="474"/>
                  </a:lnTo>
                  <a:lnTo>
                    <a:pt x="722" y="474"/>
                  </a:lnTo>
                  <a:lnTo>
                    <a:pt x="720" y="476"/>
                  </a:lnTo>
                  <a:lnTo>
                    <a:pt x="718" y="480"/>
                  </a:lnTo>
                  <a:lnTo>
                    <a:pt x="716" y="482"/>
                  </a:lnTo>
                  <a:lnTo>
                    <a:pt x="716" y="484"/>
                  </a:lnTo>
                  <a:lnTo>
                    <a:pt x="714" y="488"/>
                  </a:lnTo>
                  <a:lnTo>
                    <a:pt x="712" y="492"/>
                  </a:lnTo>
                  <a:lnTo>
                    <a:pt x="710" y="494"/>
                  </a:lnTo>
                  <a:lnTo>
                    <a:pt x="706" y="494"/>
                  </a:lnTo>
                  <a:lnTo>
                    <a:pt x="704" y="494"/>
                  </a:lnTo>
                  <a:lnTo>
                    <a:pt x="704" y="492"/>
                  </a:lnTo>
                  <a:lnTo>
                    <a:pt x="704" y="490"/>
                  </a:lnTo>
                  <a:lnTo>
                    <a:pt x="704" y="488"/>
                  </a:lnTo>
                  <a:lnTo>
                    <a:pt x="706" y="486"/>
                  </a:lnTo>
                  <a:lnTo>
                    <a:pt x="708" y="476"/>
                  </a:lnTo>
                  <a:lnTo>
                    <a:pt x="710" y="460"/>
                  </a:lnTo>
                  <a:lnTo>
                    <a:pt x="712" y="442"/>
                  </a:lnTo>
                  <a:lnTo>
                    <a:pt x="712" y="424"/>
                  </a:lnTo>
                  <a:lnTo>
                    <a:pt x="712" y="412"/>
                  </a:lnTo>
                  <a:lnTo>
                    <a:pt x="710" y="408"/>
                  </a:lnTo>
                  <a:lnTo>
                    <a:pt x="706" y="398"/>
                  </a:lnTo>
                  <a:lnTo>
                    <a:pt x="698" y="408"/>
                  </a:lnTo>
                  <a:lnTo>
                    <a:pt x="696" y="410"/>
                  </a:lnTo>
                  <a:lnTo>
                    <a:pt x="692" y="410"/>
                  </a:lnTo>
                  <a:lnTo>
                    <a:pt x="686" y="410"/>
                  </a:lnTo>
                  <a:lnTo>
                    <a:pt x="682" y="412"/>
                  </a:lnTo>
                  <a:lnTo>
                    <a:pt x="680" y="414"/>
                  </a:lnTo>
                  <a:lnTo>
                    <a:pt x="678" y="416"/>
                  </a:lnTo>
                  <a:lnTo>
                    <a:pt x="678" y="418"/>
                  </a:lnTo>
                  <a:lnTo>
                    <a:pt x="676" y="424"/>
                  </a:lnTo>
                  <a:lnTo>
                    <a:pt x="676" y="440"/>
                  </a:lnTo>
                  <a:lnTo>
                    <a:pt x="676" y="456"/>
                  </a:lnTo>
                  <a:lnTo>
                    <a:pt x="676" y="468"/>
                  </a:lnTo>
                  <a:lnTo>
                    <a:pt x="674" y="474"/>
                  </a:lnTo>
                  <a:lnTo>
                    <a:pt x="674" y="478"/>
                  </a:lnTo>
                  <a:lnTo>
                    <a:pt x="670" y="482"/>
                  </a:lnTo>
                  <a:lnTo>
                    <a:pt x="666" y="486"/>
                  </a:lnTo>
                  <a:lnTo>
                    <a:pt x="662" y="486"/>
                  </a:lnTo>
                  <a:lnTo>
                    <a:pt x="658" y="486"/>
                  </a:lnTo>
                  <a:lnTo>
                    <a:pt x="652" y="488"/>
                  </a:lnTo>
                  <a:lnTo>
                    <a:pt x="648" y="490"/>
                  </a:lnTo>
                  <a:lnTo>
                    <a:pt x="646" y="492"/>
                  </a:lnTo>
                  <a:lnTo>
                    <a:pt x="632" y="494"/>
                  </a:lnTo>
                  <a:lnTo>
                    <a:pt x="618" y="490"/>
                  </a:lnTo>
                  <a:lnTo>
                    <a:pt x="606" y="486"/>
                  </a:lnTo>
                  <a:lnTo>
                    <a:pt x="602" y="484"/>
                  </a:lnTo>
                  <a:lnTo>
                    <a:pt x="610" y="480"/>
                  </a:lnTo>
                  <a:lnTo>
                    <a:pt x="622" y="478"/>
                  </a:lnTo>
                  <a:lnTo>
                    <a:pt x="636" y="476"/>
                  </a:lnTo>
                  <a:lnTo>
                    <a:pt x="642" y="476"/>
                  </a:lnTo>
                  <a:lnTo>
                    <a:pt x="646" y="474"/>
                  </a:lnTo>
                  <a:lnTo>
                    <a:pt x="648" y="472"/>
                  </a:lnTo>
                  <a:lnTo>
                    <a:pt x="648" y="468"/>
                  </a:lnTo>
                  <a:lnTo>
                    <a:pt x="648" y="466"/>
                  </a:lnTo>
                  <a:lnTo>
                    <a:pt x="646" y="462"/>
                  </a:lnTo>
                  <a:lnTo>
                    <a:pt x="646" y="458"/>
                  </a:lnTo>
                  <a:lnTo>
                    <a:pt x="646" y="456"/>
                  </a:lnTo>
                  <a:lnTo>
                    <a:pt x="646" y="454"/>
                  </a:lnTo>
                  <a:lnTo>
                    <a:pt x="648" y="452"/>
                  </a:lnTo>
                  <a:lnTo>
                    <a:pt x="650" y="448"/>
                  </a:lnTo>
                  <a:lnTo>
                    <a:pt x="652" y="444"/>
                  </a:lnTo>
                  <a:lnTo>
                    <a:pt x="656" y="440"/>
                  </a:lnTo>
                  <a:lnTo>
                    <a:pt x="660" y="434"/>
                  </a:lnTo>
                  <a:lnTo>
                    <a:pt x="662" y="430"/>
                  </a:lnTo>
                  <a:lnTo>
                    <a:pt x="664" y="428"/>
                  </a:lnTo>
                  <a:lnTo>
                    <a:pt x="664" y="426"/>
                  </a:lnTo>
                  <a:lnTo>
                    <a:pt x="668" y="422"/>
                  </a:lnTo>
                  <a:lnTo>
                    <a:pt x="668" y="418"/>
                  </a:lnTo>
                  <a:lnTo>
                    <a:pt x="668" y="416"/>
                  </a:lnTo>
                  <a:lnTo>
                    <a:pt x="666" y="416"/>
                  </a:lnTo>
                  <a:lnTo>
                    <a:pt x="666" y="414"/>
                  </a:lnTo>
                  <a:lnTo>
                    <a:pt x="664" y="414"/>
                  </a:lnTo>
                  <a:lnTo>
                    <a:pt x="662" y="414"/>
                  </a:lnTo>
                  <a:lnTo>
                    <a:pt x="660" y="412"/>
                  </a:lnTo>
                  <a:lnTo>
                    <a:pt x="658" y="412"/>
                  </a:lnTo>
                  <a:lnTo>
                    <a:pt x="656" y="410"/>
                  </a:lnTo>
                  <a:lnTo>
                    <a:pt x="656" y="408"/>
                  </a:lnTo>
                  <a:lnTo>
                    <a:pt x="656" y="400"/>
                  </a:lnTo>
                  <a:lnTo>
                    <a:pt x="656" y="384"/>
                  </a:lnTo>
                  <a:lnTo>
                    <a:pt x="656" y="368"/>
                  </a:lnTo>
                  <a:lnTo>
                    <a:pt x="656" y="354"/>
                  </a:lnTo>
                  <a:lnTo>
                    <a:pt x="656" y="348"/>
                  </a:lnTo>
                  <a:lnTo>
                    <a:pt x="658" y="342"/>
                  </a:lnTo>
                  <a:lnTo>
                    <a:pt x="658" y="336"/>
                  </a:lnTo>
                  <a:lnTo>
                    <a:pt x="656" y="330"/>
                  </a:lnTo>
                  <a:lnTo>
                    <a:pt x="654" y="324"/>
                  </a:lnTo>
                  <a:lnTo>
                    <a:pt x="652" y="320"/>
                  </a:lnTo>
                  <a:lnTo>
                    <a:pt x="650" y="318"/>
                  </a:lnTo>
                  <a:lnTo>
                    <a:pt x="650" y="292"/>
                  </a:lnTo>
                  <a:lnTo>
                    <a:pt x="656" y="286"/>
                  </a:lnTo>
                  <a:lnTo>
                    <a:pt x="658" y="274"/>
                  </a:lnTo>
                  <a:lnTo>
                    <a:pt x="670" y="262"/>
                  </a:lnTo>
                  <a:lnTo>
                    <a:pt x="672" y="258"/>
                  </a:lnTo>
                  <a:lnTo>
                    <a:pt x="670" y="256"/>
                  </a:lnTo>
                  <a:lnTo>
                    <a:pt x="666" y="252"/>
                  </a:lnTo>
                  <a:lnTo>
                    <a:pt x="664" y="250"/>
                  </a:lnTo>
                  <a:lnTo>
                    <a:pt x="660" y="250"/>
                  </a:lnTo>
                  <a:lnTo>
                    <a:pt x="660" y="248"/>
                  </a:lnTo>
                  <a:lnTo>
                    <a:pt x="634" y="252"/>
                  </a:lnTo>
                  <a:lnTo>
                    <a:pt x="630" y="246"/>
                  </a:lnTo>
                  <a:lnTo>
                    <a:pt x="620" y="250"/>
                  </a:lnTo>
                  <a:lnTo>
                    <a:pt x="614" y="258"/>
                  </a:lnTo>
                  <a:lnTo>
                    <a:pt x="610" y="268"/>
                  </a:lnTo>
                  <a:lnTo>
                    <a:pt x="610" y="278"/>
                  </a:lnTo>
                  <a:lnTo>
                    <a:pt x="610" y="280"/>
                  </a:lnTo>
                  <a:lnTo>
                    <a:pt x="608" y="286"/>
                  </a:lnTo>
                  <a:lnTo>
                    <a:pt x="604" y="292"/>
                  </a:lnTo>
                  <a:lnTo>
                    <a:pt x="602" y="296"/>
                  </a:lnTo>
                  <a:lnTo>
                    <a:pt x="598" y="300"/>
                  </a:lnTo>
                  <a:lnTo>
                    <a:pt x="594" y="302"/>
                  </a:lnTo>
                  <a:lnTo>
                    <a:pt x="592" y="304"/>
                  </a:lnTo>
                  <a:lnTo>
                    <a:pt x="584" y="316"/>
                  </a:lnTo>
                  <a:lnTo>
                    <a:pt x="580" y="332"/>
                  </a:lnTo>
                  <a:lnTo>
                    <a:pt x="580" y="350"/>
                  </a:lnTo>
                  <a:lnTo>
                    <a:pt x="582" y="364"/>
                  </a:lnTo>
                  <a:lnTo>
                    <a:pt x="582" y="370"/>
                  </a:lnTo>
                  <a:lnTo>
                    <a:pt x="584" y="374"/>
                  </a:lnTo>
                  <a:lnTo>
                    <a:pt x="586" y="376"/>
                  </a:lnTo>
                  <a:lnTo>
                    <a:pt x="586" y="382"/>
                  </a:lnTo>
                  <a:lnTo>
                    <a:pt x="588" y="386"/>
                  </a:lnTo>
                  <a:lnTo>
                    <a:pt x="590" y="392"/>
                  </a:lnTo>
                  <a:lnTo>
                    <a:pt x="590" y="396"/>
                  </a:lnTo>
                  <a:lnTo>
                    <a:pt x="590" y="400"/>
                  </a:lnTo>
                  <a:lnTo>
                    <a:pt x="588" y="402"/>
                  </a:lnTo>
                  <a:lnTo>
                    <a:pt x="586" y="404"/>
                  </a:lnTo>
                  <a:lnTo>
                    <a:pt x="584" y="404"/>
                  </a:lnTo>
                  <a:lnTo>
                    <a:pt x="552" y="374"/>
                  </a:lnTo>
                  <a:lnTo>
                    <a:pt x="516" y="370"/>
                  </a:lnTo>
                  <a:lnTo>
                    <a:pt x="512" y="380"/>
                  </a:lnTo>
                  <a:lnTo>
                    <a:pt x="516" y="388"/>
                  </a:lnTo>
                  <a:lnTo>
                    <a:pt x="516" y="404"/>
                  </a:lnTo>
                  <a:lnTo>
                    <a:pt x="494" y="420"/>
                  </a:lnTo>
                  <a:lnTo>
                    <a:pt x="496" y="410"/>
                  </a:lnTo>
                  <a:lnTo>
                    <a:pt x="496" y="402"/>
                  </a:lnTo>
                  <a:lnTo>
                    <a:pt x="498" y="398"/>
                  </a:lnTo>
                  <a:lnTo>
                    <a:pt x="498" y="396"/>
                  </a:lnTo>
                  <a:lnTo>
                    <a:pt x="490" y="396"/>
                  </a:lnTo>
                  <a:lnTo>
                    <a:pt x="482" y="404"/>
                  </a:lnTo>
                  <a:lnTo>
                    <a:pt x="478" y="414"/>
                  </a:lnTo>
                  <a:lnTo>
                    <a:pt x="456" y="412"/>
                  </a:lnTo>
                  <a:lnTo>
                    <a:pt x="448" y="412"/>
                  </a:lnTo>
                  <a:lnTo>
                    <a:pt x="442" y="414"/>
                  </a:lnTo>
                  <a:lnTo>
                    <a:pt x="438" y="416"/>
                  </a:lnTo>
                  <a:lnTo>
                    <a:pt x="434" y="418"/>
                  </a:lnTo>
                  <a:lnTo>
                    <a:pt x="432" y="420"/>
                  </a:lnTo>
                  <a:lnTo>
                    <a:pt x="432" y="400"/>
                  </a:lnTo>
                  <a:lnTo>
                    <a:pt x="426" y="400"/>
                  </a:lnTo>
                  <a:lnTo>
                    <a:pt x="420" y="404"/>
                  </a:lnTo>
                  <a:lnTo>
                    <a:pt x="410" y="410"/>
                  </a:lnTo>
                  <a:lnTo>
                    <a:pt x="400" y="416"/>
                  </a:lnTo>
                  <a:lnTo>
                    <a:pt x="392" y="420"/>
                  </a:lnTo>
                  <a:lnTo>
                    <a:pt x="390" y="422"/>
                  </a:lnTo>
                  <a:lnTo>
                    <a:pt x="372" y="428"/>
                  </a:lnTo>
                  <a:lnTo>
                    <a:pt x="360" y="436"/>
                  </a:lnTo>
                  <a:lnTo>
                    <a:pt x="352" y="448"/>
                  </a:lnTo>
                  <a:lnTo>
                    <a:pt x="350" y="456"/>
                  </a:lnTo>
                  <a:lnTo>
                    <a:pt x="350" y="458"/>
                  </a:lnTo>
                  <a:lnTo>
                    <a:pt x="348" y="466"/>
                  </a:lnTo>
                  <a:lnTo>
                    <a:pt x="348" y="470"/>
                  </a:lnTo>
                  <a:lnTo>
                    <a:pt x="346" y="470"/>
                  </a:lnTo>
                  <a:lnTo>
                    <a:pt x="344" y="472"/>
                  </a:lnTo>
                  <a:lnTo>
                    <a:pt x="342" y="470"/>
                  </a:lnTo>
                  <a:lnTo>
                    <a:pt x="340" y="470"/>
                  </a:lnTo>
                  <a:lnTo>
                    <a:pt x="340" y="468"/>
                  </a:lnTo>
                  <a:lnTo>
                    <a:pt x="338" y="466"/>
                  </a:lnTo>
                  <a:lnTo>
                    <a:pt x="324" y="460"/>
                  </a:lnTo>
                  <a:lnTo>
                    <a:pt x="324" y="446"/>
                  </a:lnTo>
                  <a:lnTo>
                    <a:pt x="330" y="440"/>
                  </a:lnTo>
                  <a:lnTo>
                    <a:pt x="334" y="436"/>
                  </a:lnTo>
                  <a:lnTo>
                    <a:pt x="336" y="432"/>
                  </a:lnTo>
                  <a:lnTo>
                    <a:pt x="336" y="428"/>
                  </a:lnTo>
                  <a:lnTo>
                    <a:pt x="336" y="426"/>
                  </a:lnTo>
                  <a:lnTo>
                    <a:pt x="336" y="424"/>
                  </a:lnTo>
                  <a:lnTo>
                    <a:pt x="334" y="424"/>
                  </a:lnTo>
                  <a:lnTo>
                    <a:pt x="334" y="418"/>
                  </a:lnTo>
                  <a:lnTo>
                    <a:pt x="330" y="414"/>
                  </a:lnTo>
                  <a:lnTo>
                    <a:pt x="328" y="410"/>
                  </a:lnTo>
                  <a:lnTo>
                    <a:pt x="322" y="408"/>
                  </a:lnTo>
                  <a:lnTo>
                    <a:pt x="318" y="406"/>
                  </a:lnTo>
                  <a:lnTo>
                    <a:pt x="314" y="404"/>
                  </a:lnTo>
                  <a:lnTo>
                    <a:pt x="310" y="404"/>
                  </a:lnTo>
                  <a:lnTo>
                    <a:pt x="308" y="404"/>
                  </a:lnTo>
                  <a:lnTo>
                    <a:pt x="306" y="404"/>
                  </a:lnTo>
                  <a:lnTo>
                    <a:pt x="304" y="406"/>
                  </a:lnTo>
                  <a:lnTo>
                    <a:pt x="300" y="406"/>
                  </a:lnTo>
                  <a:lnTo>
                    <a:pt x="296" y="408"/>
                  </a:lnTo>
                  <a:lnTo>
                    <a:pt x="292" y="408"/>
                  </a:lnTo>
                  <a:lnTo>
                    <a:pt x="290" y="408"/>
                  </a:lnTo>
                  <a:lnTo>
                    <a:pt x="288" y="408"/>
                  </a:lnTo>
                  <a:lnTo>
                    <a:pt x="300" y="416"/>
                  </a:lnTo>
                  <a:lnTo>
                    <a:pt x="300" y="440"/>
                  </a:lnTo>
                  <a:lnTo>
                    <a:pt x="300" y="454"/>
                  </a:lnTo>
                  <a:lnTo>
                    <a:pt x="302" y="454"/>
                  </a:lnTo>
                  <a:lnTo>
                    <a:pt x="302" y="456"/>
                  </a:lnTo>
                  <a:lnTo>
                    <a:pt x="304" y="460"/>
                  </a:lnTo>
                  <a:lnTo>
                    <a:pt x="306" y="462"/>
                  </a:lnTo>
                  <a:lnTo>
                    <a:pt x="306" y="464"/>
                  </a:lnTo>
                  <a:lnTo>
                    <a:pt x="308" y="466"/>
                  </a:lnTo>
                  <a:lnTo>
                    <a:pt x="306" y="476"/>
                  </a:lnTo>
                  <a:lnTo>
                    <a:pt x="306" y="482"/>
                  </a:lnTo>
                  <a:lnTo>
                    <a:pt x="304" y="486"/>
                  </a:lnTo>
                  <a:lnTo>
                    <a:pt x="302" y="490"/>
                  </a:lnTo>
                  <a:lnTo>
                    <a:pt x="292" y="486"/>
                  </a:lnTo>
                  <a:lnTo>
                    <a:pt x="284" y="480"/>
                  </a:lnTo>
                  <a:lnTo>
                    <a:pt x="278" y="480"/>
                  </a:lnTo>
                  <a:lnTo>
                    <a:pt x="262" y="498"/>
                  </a:lnTo>
                  <a:lnTo>
                    <a:pt x="246" y="510"/>
                  </a:lnTo>
                  <a:lnTo>
                    <a:pt x="244" y="514"/>
                  </a:lnTo>
                  <a:lnTo>
                    <a:pt x="244" y="518"/>
                  </a:lnTo>
                  <a:lnTo>
                    <a:pt x="248" y="522"/>
                  </a:lnTo>
                  <a:lnTo>
                    <a:pt x="250" y="524"/>
                  </a:lnTo>
                  <a:lnTo>
                    <a:pt x="254" y="528"/>
                  </a:lnTo>
                  <a:lnTo>
                    <a:pt x="256" y="530"/>
                  </a:lnTo>
                  <a:lnTo>
                    <a:pt x="258" y="530"/>
                  </a:lnTo>
                  <a:lnTo>
                    <a:pt x="256" y="538"/>
                  </a:lnTo>
                  <a:lnTo>
                    <a:pt x="232" y="540"/>
                  </a:lnTo>
                  <a:lnTo>
                    <a:pt x="220" y="526"/>
                  </a:lnTo>
                  <a:lnTo>
                    <a:pt x="216" y="514"/>
                  </a:lnTo>
                  <a:lnTo>
                    <a:pt x="206" y="508"/>
                  </a:lnTo>
                  <a:lnTo>
                    <a:pt x="202" y="518"/>
                  </a:lnTo>
                  <a:lnTo>
                    <a:pt x="208" y="534"/>
                  </a:lnTo>
                  <a:lnTo>
                    <a:pt x="218" y="554"/>
                  </a:lnTo>
                  <a:lnTo>
                    <a:pt x="218" y="558"/>
                  </a:lnTo>
                  <a:lnTo>
                    <a:pt x="216" y="560"/>
                  </a:lnTo>
                  <a:lnTo>
                    <a:pt x="216" y="562"/>
                  </a:lnTo>
                  <a:lnTo>
                    <a:pt x="212" y="562"/>
                  </a:lnTo>
                  <a:lnTo>
                    <a:pt x="210" y="560"/>
                  </a:lnTo>
                  <a:lnTo>
                    <a:pt x="208" y="560"/>
                  </a:lnTo>
                  <a:lnTo>
                    <a:pt x="198" y="548"/>
                  </a:lnTo>
                  <a:lnTo>
                    <a:pt x="182" y="540"/>
                  </a:lnTo>
                  <a:lnTo>
                    <a:pt x="182" y="536"/>
                  </a:lnTo>
                  <a:lnTo>
                    <a:pt x="182" y="532"/>
                  </a:lnTo>
                  <a:lnTo>
                    <a:pt x="182" y="528"/>
                  </a:lnTo>
                  <a:lnTo>
                    <a:pt x="182" y="524"/>
                  </a:lnTo>
                  <a:lnTo>
                    <a:pt x="184" y="520"/>
                  </a:lnTo>
                  <a:lnTo>
                    <a:pt x="186" y="518"/>
                  </a:lnTo>
                  <a:lnTo>
                    <a:pt x="186" y="514"/>
                  </a:lnTo>
                  <a:lnTo>
                    <a:pt x="186" y="510"/>
                  </a:lnTo>
                  <a:lnTo>
                    <a:pt x="186" y="508"/>
                  </a:lnTo>
                  <a:lnTo>
                    <a:pt x="186" y="504"/>
                  </a:lnTo>
                  <a:lnTo>
                    <a:pt x="162" y="484"/>
                  </a:lnTo>
                  <a:lnTo>
                    <a:pt x="156" y="468"/>
                  </a:lnTo>
                  <a:lnTo>
                    <a:pt x="176" y="476"/>
                  </a:lnTo>
                  <a:lnTo>
                    <a:pt x="182" y="482"/>
                  </a:lnTo>
                  <a:lnTo>
                    <a:pt x="198" y="488"/>
                  </a:lnTo>
                  <a:lnTo>
                    <a:pt x="210" y="498"/>
                  </a:lnTo>
                  <a:lnTo>
                    <a:pt x="220" y="502"/>
                  </a:lnTo>
                  <a:lnTo>
                    <a:pt x="232" y="500"/>
                  </a:lnTo>
                  <a:lnTo>
                    <a:pt x="242" y="496"/>
                  </a:lnTo>
                  <a:lnTo>
                    <a:pt x="246" y="494"/>
                  </a:lnTo>
                  <a:lnTo>
                    <a:pt x="258" y="480"/>
                  </a:lnTo>
                  <a:lnTo>
                    <a:pt x="266" y="466"/>
                  </a:lnTo>
                  <a:lnTo>
                    <a:pt x="268" y="452"/>
                  </a:lnTo>
                  <a:lnTo>
                    <a:pt x="268" y="446"/>
                  </a:lnTo>
                  <a:lnTo>
                    <a:pt x="266" y="442"/>
                  </a:lnTo>
                  <a:lnTo>
                    <a:pt x="262" y="438"/>
                  </a:lnTo>
                  <a:lnTo>
                    <a:pt x="256" y="436"/>
                  </a:lnTo>
                  <a:lnTo>
                    <a:pt x="252" y="432"/>
                  </a:lnTo>
                  <a:lnTo>
                    <a:pt x="246" y="432"/>
                  </a:lnTo>
                  <a:lnTo>
                    <a:pt x="242" y="430"/>
                  </a:lnTo>
                  <a:lnTo>
                    <a:pt x="238" y="430"/>
                  </a:lnTo>
                  <a:lnTo>
                    <a:pt x="236" y="428"/>
                  </a:lnTo>
                  <a:lnTo>
                    <a:pt x="230" y="412"/>
                  </a:lnTo>
                  <a:lnTo>
                    <a:pt x="218" y="396"/>
                  </a:lnTo>
                  <a:lnTo>
                    <a:pt x="204" y="388"/>
                  </a:lnTo>
                  <a:lnTo>
                    <a:pt x="190" y="384"/>
                  </a:lnTo>
                  <a:lnTo>
                    <a:pt x="176" y="382"/>
                  </a:lnTo>
                  <a:lnTo>
                    <a:pt x="168" y="382"/>
                  </a:lnTo>
                  <a:lnTo>
                    <a:pt x="164" y="382"/>
                  </a:lnTo>
                  <a:lnTo>
                    <a:pt x="162" y="380"/>
                  </a:lnTo>
                  <a:lnTo>
                    <a:pt x="160" y="376"/>
                  </a:lnTo>
                  <a:lnTo>
                    <a:pt x="156" y="374"/>
                  </a:lnTo>
                  <a:lnTo>
                    <a:pt x="154" y="372"/>
                  </a:lnTo>
                  <a:lnTo>
                    <a:pt x="150" y="372"/>
                  </a:lnTo>
                  <a:lnTo>
                    <a:pt x="150" y="370"/>
                  </a:lnTo>
                  <a:lnTo>
                    <a:pt x="152" y="364"/>
                  </a:lnTo>
                  <a:lnTo>
                    <a:pt x="162" y="368"/>
                  </a:lnTo>
                  <a:lnTo>
                    <a:pt x="168" y="364"/>
                  </a:lnTo>
                  <a:lnTo>
                    <a:pt x="148" y="354"/>
                  </a:lnTo>
                  <a:lnTo>
                    <a:pt x="140" y="364"/>
                  </a:lnTo>
                  <a:lnTo>
                    <a:pt x="132" y="364"/>
                  </a:lnTo>
                  <a:lnTo>
                    <a:pt x="132" y="370"/>
                  </a:lnTo>
                  <a:lnTo>
                    <a:pt x="130" y="374"/>
                  </a:lnTo>
                  <a:lnTo>
                    <a:pt x="128" y="378"/>
                  </a:lnTo>
                  <a:lnTo>
                    <a:pt x="124" y="380"/>
                  </a:lnTo>
                  <a:lnTo>
                    <a:pt x="122" y="382"/>
                  </a:lnTo>
                  <a:lnTo>
                    <a:pt x="120" y="384"/>
                  </a:lnTo>
                  <a:lnTo>
                    <a:pt x="118" y="384"/>
                  </a:lnTo>
                  <a:lnTo>
                    <a:pt x="110" y="402"/>
                  </a:lnTo>
                  <a:lnTo>
                    <a:pt x="110" y="420"/>
                  </a:lnTo>
                  <a:lnTo>
                    <a:pt x="130" y="440"/>
                  </a:lnTo>
                  <a:lnTo>
                    <a:pt x="130" y="470"/>
                  </a:lnTo>
                  <a:lnTo>
                    <a:pt x="118" y="484"/>
                  </a:lnTo>
                  <a:lnTo>
                    <a:pt x="126" y="502"/>
                  </a:lnTo>
                  <a:lnTo>
                    <a:pt x="122" y="556"/>
                  </a:lnTo>
                  <a:lnTo>
                    <a:pt x="122" y="562"/>
                  </a:lnTo>
                  <a:lnTo>
                    <a:pt x="122" y="568"/>
                  </a:lnTo>
                  <a:lnTo>
                    <a:pt x="124" y="572"/>
                  </a:lnTo>
                  <a:lnTo>
                    <a:pt x="126" y="574"/>
                  </a:lnTo>
                  <a:lnTo>
                    <a:pt x="126" y="576"/>
                  </a:lnTo>
                  <a:lnTo>
                    <a:pt x="132" y="592"/>
                  </a:lnTo>
                  <a:lnTo>
                    <a:pt x="134" y="606"/>
                  </a:lnTo>
                  <a:lnTo>
                    <a:pt x="132" y="614"/>
                  </a:lnTo>
                  <a:lnTo>
                    <a:pt x="130" y="616"/>
                  </a:lnTo>
                  <a:lnTo>
                    <a:pt x="96" y="650"/>
                  </a:lnTo>
                  <a:lnTo>
                    <a:pt x="100" y="654"/>
                  </a:lnTo>
                  <a:lnTo>
                    <a:pt x="106" y="658"/>
                  </a:lnTo>
                  <a:lnTo>
                    <a:pt x="110" y="660"/>
                  </a:lnTo>
                  <a:lnTo>
                    <a:pt x="116" y="662"/>
                  </a:lnTo>
                  <a:lnTo>
                    <a:pt x="122" y="662"/>
                  </a:lnTo>
                  <a:lnTo>
                    <a:pt x="124" y="662"/>
                  </a:lnTo>
                  <a:lnTo>
                    <a:pt x="126" y="662"/>
                  </a:lnTo>
                  <a:lnTo>
                    <a:pt x="122" y="662"/>
                  </a:lnTo>
                  <a:lnTo>
                    <a:pt x="118" y="664"/>
                  </a:lnTo>
                  <a:lnTo>
                    <a:pt x="114" y="666"/>
                  </a:lnTo>
                  <a:lnTo>
                    <a:pt x="112" y="668"/>
                  </a:lnTo>
                  <a:lnTo>
                    <a:pt x="110" y="668"/>
                  </a:lnTo>
                  <a:lnTo>
                    <a:pt x="104" y="668"/>
                  </a:lnTo>
                  <a:lnTo>
                    <a:pt x="98" y="670"/>
                  </a:lnTo>
                  <a:lnTo>
                    <a:pt x="94" y="672"/>
                  </a:lnTo>
                  <a:lnTo>
                    <a:pt x="90" y="674"/>
                  </a:lnTo>
                  <a:lnTo>
                    <a:pt x="86" y="676"/>
                  </a:lnTo>
                  <a:lnTo>
                    <a:pt x="84" y="678"/>
                  </a:lnTo>
                  <a:lnTo>
                    <a:pt x="78" y="674"/>
                  </a:lnTo>
                  <a:lnTo>
                    <a:pt x="68" y="672"/>
                  </a:lnTo>
                  <a:lnTo>
                    <a:pt x="60" y="672"/>
                  </a:lnTo>
                  <a:lnTo>
                    <a:pt x="54" y="674"/>
                  </a:lnTo>
                  <a:lnTo>
                    <a:pt x="50" y="678"/>
                  </a:lnTo>
                  <a:lnTo>
                    <a:pt x="46" y="680"/>
                  </a:lnTo>
                  <a:lnTo>
                    <a:pt x="44" y="682"/>
                  </a:lnTo>
                  <a:lnTo>
                    <a:pt x="44" y="684"/>
                  </a:lnTo>
                  <a:lnTo>
                    <a:pt x="42" y="686"/>
                  </a:lnTo>
                  <a:lnTo>
                    <a:pt x="40" y="690"/>
                  </a:lnTo>
                  <a:lnTo>
                    <a:pt x="40" y="694"/>
                  </a:lnTo>
                  <a:lnTo>
                    <a:pt x="40" y="698"/>
                  </a:lnTo>
                  <a:lnTo>
                    <a:pt x="40" y="702"/>
                  </a:lnTo>
                  <a:lnTo>
                    <a:pt x="40" y="704"/>
                  </a:lnTo>
                  <a:lnTo>
                    <a:pt x="40" y="706"/>
                  </a:lnTo>
                  <a:lnTo>
                    <a:pt x="46" y="710"/>
                  </a:lnTo>
                  <a:lnTo>
                    <a:pt x="48" y="720"/>
                  </a:lnTo>
                  <a:lnTo>
                    <a:pt x="48" y="726"/>
                  </a:lnTo>
                  <a:lnTo>
                    <a:pt x="48" y="730"/>
                  </a:lnTo>
                  <a:lnTo>
                    <a:pt x="46" y="734"/>
                  </a:lnTo>
                  <a:lnTo>
                    <a:pt x="46" y="736"/>
                  </a:lnTo>
                  <a:lnTo>
                    <a:pt x="44" y="738"/>
                  </a:lnTo>
                  <a:lnTo>
                    <a:pt x="42" y="738"/>
                  </a:lnTo>
                  <a:lnTo>
                    <a:pt x="38" y="736"/>
                  </a:lnTo>
                  <a:lnTo>
                    <a:pt x="34" y="734"/>
                  </a:lnTo>
                  <a:lnTo>
                    <a:pt x="30" y="732"/>
                  </a:lnTo>
                  <a:lnTo>
                    <a:pt x="30" y="730"/>
                  </a:lnTo>
                  <a:lnTo>
                    <a:pt x="28" y="730"/>
                  </a:lnTo>
                  <a:lnTo>
                    <a:pt x="20" y="722"/>
                  </a:lnTo>
                  <a:lnTo>
                    <a:pt x="8" y="736"/>
                  </a:lnTo>
                  <a:lnTo>
                    <a:pt x="4" y="738"/>
                  </a:lnTo>
                  <a:lnTo>
                    <a:pt x="4" y="744"/>
                  </a:lnTo>
                  <a:lnTo>
                    <a:pt x="2" y="750"/>
                  </a:lnTo>
                  <a:lnTo>
                    <a:pt x="2" y="756"/>
                  </a:lnTo>
                  <a:lnTo>
                    <a:pt x="0" y="764"/>
                  </a:lnTo>
                  <a:lnTo>
                    <a:pt x="0" y="778"/>
                  </a:lnTo>
                  <a:lnTo>
                    <a:pt x="2" y="780"/>
                  </a:lnTo>
                  <a:lnTo>
                    <a:pt x="4" y="782"/>
                  </a:lnTo>
                  <a:lnTo>
                    <a:pt x="8" y="782"/>
                  </a:lnTo>
                  <a:lnTo>
                    <a:pt x="14" y="782"/>
                  </a:lnTo>
                  <a:lnTo>
                    <a:pt x="18" y="782"/>
                  </a:lnTo>
                  <a:lnTo>
                    <a:pt x="20" y="780"/>
                  </a:lnTo>
                  <a:lnTo>
                    <a:pt x="22" y="780"/>
                  </a:lnTo>
                  <a:lnTo>
                    <a:pt x="22" y="782"/>
                  </a:lnTo>
                  <a:lnTo>
                    <a:pt x="24" y="784"/>
                  </a:lnTo>
                  <a:lnTo>
                    <a:pt x="26" y="786"/>
                  </a:lnTo>
                  <a:lnTo>
                    <a:pt x="30" y="788"/>
                  </a:lnTo>
                  <a:lnTo>
                    <a:pt x="32" y="790"/>
                  </a:lnTo>
                  <a:lnTo>
                    <a:pt x="34" y="792"/>
                  </a:lnTo>
                  <a:lnTo>
                    <a:pt x="36" y="796"/>
                  </a:lnTo>
                  <a:lnTo>
                    <a:pt x="38" y="802"/>
                  </a:lnTo>
                  <a:lnTo>
                    <a:pt x="40" y="806"/>
                  </a:lnTo>
                  <a:lnTo>
                    <a:pt x="42" y="810"/>
                  </a:lnTo>
                  <a:lnTo>
                    <a:pt x="44" y="814"/>
                  </a:lnTo>
                  <a:lnTo>
                    <a:pt x="46" y="820"/>
                  </a:lnTo>
                  <a:lnTo>
                    <a:pt x="44" y="824"/>
                  </a:lnTo>
                  <a:lnTo>
                    <a:pt x="42" y="828"/>
                  </a:lnTo>
                  <a:lnTo>
                    <a:pt x="40" y="830"/>
                  </a:lnTo>
                  <a:lnTo>
                    <a:pt x="38" y="832"/>
                  </a:lnTo>
                  <a:lnTo>
                    <a:pt x="36" y="832"/>
                  </a:lnTo>
                  <a:lnTo>
                    <a:pt x="40" y="834"/>
                  </a:lnTo>
                  <a:lnTo>
                    <a:pt x="42" y="838"/>
                  </a:lnTo>
                  <a:lnTo>
                    <a:pt x="46" y="842"/>
                  </a:lnTo>
                  <a:lnTo>
                    <a:pt x="50" y="846"/>
                  </a:lnTo>
                  <a:lnTo>
                    <a:pt x="52" y="852"/>
                  </a:lnTo>
                  <a:lnTo>
                    <a:pt x="54" y="856"/>
                  </a:lnTo>
                  <a:lnTo>
                    <a:pt x="56" y="858"/>
                  </a:lnTo>
                  <a:lnTo>
                    <a:pt x="56" y="860"/>
                  </a:lnTo>
                  <a:lnTo>
                    <a:pt x="58" y="866"/>
                  </a:lnTo>
                  <a:lnTo>
                    <a:pt x="60" y="872"/>
                  </a:lnTo>
                  <a:lnTo>
                    <a:pt x="62" y="874"/>
                  </a:lnTo>
                  <a:lnTo>
                    <a:pt x="62" y="876"/>
                  </a:lnTo>
                  <a:lnTo>
                    <a:pt x="60" y="878"/>
                  </a:lnTo>
                  <a:lnTo>
                    <a:pt x="38" y="892"/>
                  </a:lnTo>
                  <a:lnTo>
                    <a:pt x="38" y="894"/>
                  </a:lnTo>
                  <a:lnTo>
                    <a:pt x="36" y="894"/>
                  </a:lnTo>
                  <a:lnTo>
                    <a:pt x="34" y="894"/>
                  </a:lnTo>
                  <a:lnTo>
                    <a:pt x="32" y="892"/>
                  </a:lnTo>
                  <a:lnTo>
                    <a:pt x="32" y="894"/>
                  </a:lnTo>
                  <a:lnTo>
                    <a:pt x="30" y="898"/>
                  </a:lnTo>
                  <a:lnTo>
                    <a:pt x="28" y="902"/>
                  </a:lnTo>
                  <a:lnTo>
                    <a:pt x="30" y="906"/>
                  </a:lnTo>
                  <a:lnTo>
                    <a:pt x="30" y="908"/>
                  </a:lnTo>
                  <a:lnTo>
                    <a:pt x="32" y="908"/>
                  </a:lnTo>
                  <a:lnTo>
                    <a:pt x="28" y="908"/>
                  </a:lnTo>
                  <a:lnTo>
                    <a:pt x="26" y="910"/>
                  </a:lnTo>
                  <a:lnTo>
                    <a:pt x="24" y="910"/>
                  </a:lnTo>
                  <a:lnTo>
                    <a:pt x="22" y="912"/>
                  </a:lnTo>
                  <a:lnTo>
                    <a:pt x="28" y="918"/>
                  </a:lnTo>
                  <a:lnTo>
                    <a:pt x="30" y="916"/>
                  </a:lnTo>
                  <a:lnTo>
                    <a:pt x="34" y="914"/>
                  </a:lnTo>
                  <a:lnTo>
                    <a:pt x="40" y="914"/>
                  </a:lnTo>
                  <a:lnTo>
                    <a:pt x="46" y="914"/>
                  </a:lnTo>
                  <a:lnTo>
                    <a:pt x="50" y="914"/>
                  </a:lnTo>
                  <a:lnTo>
                    <a:pt x="56" y="916"/>
                  </a:lnTo>
                  <a:lnTo>
                    <a:pt x="58" y="916"/>
                  </a:lnTo>
                  <a:lnTo>
                    <a:pt x="60" y="918"/>
                  </a:lnTo>
                  <a:lnTo>
                    <a:pt x="64" y="918"/>
                  </a:lnTo>
                  <a:lnTo>
                    <a:pt x="68" y="918"/>
                  </a:lnTo>
                  <a:lnTo>
                    <a:pt x="74" y="918"/>
                  </a:lnTo>
                  <a:lnTo>
                    <a:pt x="76" y="916"/>
                  </a:lnTo>
                  <a:lnTo>
                    <a:pt x="78" y="916"/>
                  </a:lnTo>
                  <a:lnTo>
                    <a:pt x="80" y="912"/>
                  </a:lnTo>
                  <a:lnTo>
                    <a:pt x="84" y="914"/>
                  </a:lnTo>
                  <a:lnTo>
                    <a:pt x="88" y="916"/>
                  </a:lnTo>
                  <a:lnTo>
                    <a:pt x="92" y="918"/>
                  </a:lnTo>
                  <a:lnTo>
                    <a:pt x="96" y="922"/>
                  </a:lnTo>
                  <a:lnTo>
                    <a:pt x="100" y="926"/>
                  </a:lnTo>
                  <a:lnTo>
                    <a:pt x="100" y="928"/>
                  </a:lnTo>
                  <a:lnTo>
                    <a:pt x="102" y="930"/>
                  </a:lnTo>
                  <a:lnTo>
                    <a:pt x="104" y="934"/>
                  </a:lnTo>
                  <a:lnTo>
                    <a:pt x="106" y="940"/>
                  </a:lnTo>
                  <a:lnTo>
                    <a:pt x="106" y="946"/>
                  </a:lnTo>
                  <a:lnTo>
                    <a:pt x="106" y="952"/>
                  </a:lnTo>
                  <a:lnTo>
                    <a:pt x="104" y="960"/>
                  </a:lnTo>
                  <a:lnTo>
                    <a:pt x="104" y="966"/>
                  </a:lnTo>
                  <a:lnTo>
                    <a:pt x="104" y="970"/>
                  </a:lnTo>
                  <a:lnTo>
                    <a:pt x="106" y="972"/>
                  </a:lnTo>
                  <a:lnTo>
                    <a:pt x="108" y="974"/>
                  </a:lnTo>
                  <a:lnTo>
                    <a:pt x="110" y="976"/>
                  </a:lnTo>
                  <a:lnTo>
                    <a:pt x="112" y="972"/>
                  </a:lnTo>
                  <a:lnTo>
                    <a:pt x="114" y="970"/>
                  </a:lnTo>
                  <a:lnTo>
                    <a:pt x="116" y="970"/>
                  </a:lnTo>
                  <a:lnTo>
                    <a:pt x="120" y="968"/>
                  </a:lnTo>
                  <a:lnTo>
                    <a:pt x="124" y="966"/>
                  </a:lnTo>
                  <a:lnTo>
                    <a:pt x="128" y="966"/>
                  </a:lnTo>
                  <a:lnTo>
                    <a:pt x="130" y="966"/>
                  </a:lnTo>
                  <a:lnTo>
                    <a:pt x="140" y="964"/>
                  </a:lnTo>
                  <a:lnTo>
                    <a:pt x="150" y="968"/>
                  </a:lnTo>
                  <a:lnTo>
                    <a:pt x="158" y="972"/>
                  </a:lnTo>
                  <a:lnTo>
                    <a:pt x="162" y="974"/>
                  </a:lnTo>
                  <a:lnTo>
                    <a:pt x="158" y="976"/>
                  </a:lnTo>
                  <a:lnTo>
                    <a:pt x="164" y="976"/>
                  </a:lnTo>
                  <a:lnTo>
                    <a:pt x="170" y="974"/>
                  </a:lnTo>
                  <a:lnTo>
                    <a:pt x="174" y="974"/>
                  </a:lnTo>
                  <a:lnTo>
                    <a:pt x="176" y="976"/>
                  </a:lnTo>
                  <a:lnTo>
                    <a:pt x="180" y="976"/>
                  </a:lnTo>
                  <a:lnTo>
                    <a:pt x="180" y="978"/>
                  </a:lnTo>
                  <a:lnTo>
                    <a:pt x="182" y="978"/>
                  </a:lnTo>
                  <a:lnTo>
                    <a:pt x="180" y="978"/>
                  </a:lnTo>
                  <a:lnTo>
                    <a:pt x="178" y="980"/>
                  </a:lnTo>
                  <a:lnTo>
                    <a:pt x="176" y="984"/>
                  </a:lnTo>
                  <a:lnTo>
                    <a:pt x="174" y="986"/>
                  </a:lnTo>
                  <a:lnTo>
                    <a:pt x="174" y="988"/>
                  </a:lnTo>
                  <a:lnTo>
                    <a:pt x="174" y="990"/>
                  </a:lnTo>
                  <a:lnTo>
                    <a:pt x="174" y="992"/>
                  </a:lnTo>
                  <a:lnTo>
                    <a:pt x="174" y="998"/>
                  </a:lnTo>
                  <a:lnTo>
                    <a:pt x="178" y="1000"/>
                  </a:lnTo>
                  <a:lnTo>
                    <a:pt x="182" y="998"/>
                  </a:lnTo>
                  <a:lnTo>
                    <a:pt x="186" y="996"/>
                  </a:lnTo>
                  <a:lnTo>
                    <a:pt x="190" y="992"/>
                  </a:lnTo>
                  <a:lnTo>
                    <a:pt x="192" y="988"/>
                  </a:lnTo>
                  <a:lnTo>
                    <a:pt x="194" y="986"/>
                  </a:lnTo>
                  <a:lnTo>
                    <a:pt x="194" y="984"/>
                  </a:lnTo>
                  <a:lnTo>
                    <a:pt x="192" y="984"/>
                  </a:lnTo>
                  <a:lnTo>
                    <a:pt x="190" y="982"/>
                  </a:lnTo>
                  <a:lnTo>
                    <a:pt x="188" y="980"/>
                  </a:lnTo>
                  <a:lnTo>
                    <a:pt x="186" y="978"/>
                  </a:lnTo>
                  <a:lnTo>
                    <a:pt x="186" y="974"/>
                  </a:lnTo>
                  <a:lnTo>
                    <a:pt x="186" y="972"/>
                  </a:lnTo>
                  <a:lnTo>
                    <a:pt x="186" y="970"/>
                  </a:lnTo>
                  <a:lnTo>
                    <a:pt x="188" y="966"/>
                  </a:lnTo>
                  <a:lnTo>
                    <a:pt x="192" y="964"/>
                  </a:lnTo>
                  <a:lnTo>
                    <a:pt x="196" y="962"/>
                  </a:lnTo>
                  <a:lnTo>
                    <a:pt x="200" y="960"/>
                  </a:lnTo>
                  <a:lnTo>
                    <a:pt x="202" y="960"/>
                  </a:lnTo>
                  <a:lnTo>
                    <a:pt x="206" y="958"/>
                  </a:lnTo>
                  <a:lnTo>
                    <a:pt x="210" y="960"/>
                  </a:lnTo>
                  <a:lnTo>
                    <a:pt x="214" y="962"/>
                  </a:lnTo>
                  <a:lnTo>
                    <a:pt x="216" y="968"/>
                  </a:lnTo>
                  <a:lnTo>
                    <a:pt x="216" y="972"/>
                  </a:lnTo>
                  <a:lnTo>
                    <a:pt x="214" y="974"/>
                  </a:lnTo>
                  <a:lnTo>
                    <a:pt x="212" y="974"/>
                  </a:lnTo>
                  <a:lnTo>
                    <a:pt x="210" y="976"/>
                  </a:lnTo>
                  <a:lnTo>
                    <a:pt x="206" y="976"/>
                  </a:lnTo>
                  <a:lnTo>
                    <a:pt x="202" y="976"/>
                  </a:lnTo>
                  <a:lnTo>
                    <a:pt x="200" y="978"/>
                  </a:lnTo>
                  <a:lnTo>
                    <a:pt x="200" y="980"/>
                  </a:lnTo>
                  <a:lnTo>
                    <a:pt x="198" y="984"/>
                  </a:lnTo>
                  <a:lnTo>
                    <a:pt x="200" y="988"/>
                  </a:lnTo>
                  <a:lnTo>
                    <a:pt x="200" y="990"/>
                  </a:lnTo>
                  <a:lnTo>
                    <a:pt x="202" y="992"/>
                  </a:lnTo>
                  <a:lnTo>
                    <a:pt x="204" y="994"/>
                  </a:lnTo>
                  <a:lnTo>
                    <a:pt x="208" y="996"/>
                  </a:lnTo>
                  <a:lnTo>
                    <a:pt x="210" y="998"/>
                  </a:lnTo>
                  <a:lnTo>
                    <a:pt x="214" y="1000"/>
                  </a:lnTo>
                  <a:lnTo>
                    <a:pt x="216" y="1002"/>
                  </a:lnTo>
                  <a:lnTo>
                    <a:pt x="218" y="1002"/>
                  </a:lnTo>
                  <a:lnTo>
                    <a:pt x="218" y="1004"/>
                  </a:lnTo>
                  <a:lnTo>
                    <a:pt x="220" y="1008"/>
                  </a:lnTo>
                  <a:lnTo>
                    <a:pt x="222" y="1010"/>
                  </a:lnTo>
                  <a:lnTo>
                    <a:pt x="224" y="1012"/>
                  </a:lnTo>
                  <a:lnTo>
                    <a:pt x="226" y="1014"/>
                  </a:lnTo>
                  <a:lnTo>
                    <a:pt x="228" y="1014"/>
                  </a:lnTo>
                  <a:lnTo>
                    <a:pt x="228" y="1016"/>
                  </a:lnTo>
                  <a:lnTo>
                    <a:pt x="232" y="1018"/>
                  </a:lnTo>
                  <a:lnTo>
                    <a:pt x="236" y="1020"/>
                  </a:lnTo>
                  <a:lnTo>
                    <a:pt x="242" y="1024"/>
                  </a:lnTo>
                  <a:lnTo>
                    <a:pt x="246" y="1028"/>
                  </a:lnTo>
                  <a:lnTo>
                    <a:pt x="250" y="1030"/>
                  </a:lnTo>
                  <a:lnTo>
                    <a:pt x="254" y="1032"/>
                  </a:lnTo>
                  <a:lnTo>
                    <a:pt x="256" y="1040"/>
                  </a:lnTo>
                  <a:lnTo>
                    <a:pt x="256" y="1046"/>
                  </a:lnTo>
                  <a:lnTo>
                    <a:pt x="256" y="1052"/>
                  </a:lnTo>
                  <a:lnTo>
                    <a:pt x="252" y="1058"/>
                  </a:lnTo>
                  <a:lnTo>
                    <a:pt x="250" y="1062"/>
                  </a:lnTo>
                  <a:lnTo>
                    <a:pt x="252" y="1064"/>
                  </a:lnTo>
                  <a:lnTo>
                    <a:pt x="256" y="1066"/>
                  </a:lnTo>
                  <a:lnTo>
                    <a:pt x="260" y="1068"/>
                  </a:lnTo>
                  <a:lnTo>
                    <a:pt x="264" y="1070"/>
                  </a:lnTo>
                  <a:lnTo>
                    <a:pt x="266" y="1072"/>
                  </a:lnTo>
                  <a:lnTo>
                    <a:pt x="268" y="1072"/>
                  </a:lnTo>
                  <a:lnTo>
                    <a:pt x="270" y="1074"/>
                  </a:lnTo>
                  <a:lnTo>
                    <a:pt x="274" y="1076"/>
                  </a:lnTo>
                  <a:lnTo>
                    <a:pt x="278" y="1080"/>
                  </a:lnTo>
                  <a:lnTo>
                    <a:pt x="282" y="1086"/>
                  </a:lnTo>
                  <a:lnTo>
                    <a:pt x="304" y="1090"/>
                  </a:lnTo>
                  <a:lnTo>
                    <a:pt x="306" y="1092"/>
                  </a:lnTo>
                  <a:lnTo>
                    <a:pt x="310" y="1094"/>
                  </a:lnTo>
                  <a:lnTo>
                    <a:pt x="312" y="1094"/>
                  </a:lnTo>
                  <a:lnTo>
                    <a:pt x="316" y="1092"/>
                  </a:lnTo>
                  <a:lnTo>
                    <a:pt x="318" y="1092"/>
                  </a:lnTo>
                  <a:lnTo>
                    <a:pt x="320" y="1092"/>
                  </a:lnTo>
                  <a:lnTo>
                    <a:pt x="334" y="1076"/>
                  </a:lnTo>
                  <a:lnTo>
                    <a:pt x="336" y="1080"/>
                  </a:lnTo>
                  <a:lnTo>
                    <a:pt x="338" y="1082"/>
                  </a:lnTo>
                  <a:lnTo>
                    <a:pt x="340" y="1086"/>
                  </a:lnTo>
                  <a:lnTo>
                    <a:pt x="344" y="1088"/>
                  </a:lnTo>
                  <a:lnTo>
                    <a:pt x="350" y="1098"/>
                  </a:lnTo>
                  <a:lnTo>
                    <a:pt x="350" y="1096"/>
                  </a:lnTo>
                  <a:lnTo>
                    <a:pt x="348" y="1088"/>
                  </a:lnTo>
                  <a:lnTo>
                    <a:pt x="346" y="1078"/>
                  </a:lnTo>
                  <a:lnTo>
                    <a:pt x="346" y="1070"/>
                  </a:lnTo>
                  <a:lnTo>
                    <a:pt x="346" y="1064"/>
                  </a:lnTo>
                  <a:lnTo>
                    <a:pt x="352" y="1062"/>
                  </a:lnTo>
                  <a:lnTo>
                    <a:pt x="350" y="1060"/>
                  </a:lnTo>
                  <a:lnTo>
                    <a:pt x="348" y="1056"/>
                  </a:lnTo>
                  <a:lnTo>
                    <a:pt x="346" y="1052"/>
                  </a:lnTo>
                  <a:lnTo>
                    <a:pt x="346" y="1048"/>
                  </a:lnTo>
                  <a:lnTo>
                    <a:pt x="344" y="1044"/>
                  </a:lnTo>
                  <a:lnTo>
                    <a:pt x="346" y="1040"/>
                  </a:lnTo>
                  <a:lnTo>
                    <a:pt x="348" y="1036"/>
                  </a:lnTo>
                  <a:lnTo>
                    <a:pt x="350" y="1034"/>
                  </a:lnTo>
                  <a:lnTo>
                    <a:pt x="348" y="1034"/>
                  </a:lnTo>
                  <a:lnTo>
                    <a:pt x="346" y="1032"/>
                  </a:lnTo>
                  <a:lnTo>
                    <a:pt x="342" y="1030"/>
                  </a:lnTo>
                  <a:lnTo>
                    <a:pt x="338" y="1028"/>
                  </a:lnTo>
                  <a:lnTo>
                    <a:pt x="334" y="1022"/>
                  </a:lnTo>
                  <a:lnTo>
                    <a:pt x="332" y="1016"/>
                  </a:lnTo>
                  <a:lnTo>
                    <a:pt x="330" y="1008"/>
                  </a:lnTo>
                  <a:lnTo>
                    <a:pt x="326" y="992"/>
                  </a:lnTo>
                  <a:lnTo>
                    <a:pt x="330" y="976"/>
                  </a:lnTo>
                  <a:lnTo>
                    <a:pt x="334" y="972"/>
                  </a:lnTo>
                  <a:lnTo>
                    <a:pt x="344" y="964"/>
                  </a:lnTo>
                  <a:lnTo>
                    <a:pt x="358" y="956"/>
                  </a:lnTo>
                  <a:lnTo>
                    <a:pt x="378" y="952"/>
                  </a:lnTo>
                  <a:lnTo>
                    <a:pt x="382" y="954"/>
                  </a:lnTo>
                  <a:lnTo>
                    <a:pt x="390" y="956"/>
                  </a:lnTo>
                  <a:lnTo>
                    <a:pt x="400" y="960"/>
                  </a:lnTo>
                  <a:lnTo>
                    <a:pt x="408" y="966"/>
                  </a:lnTo>
                  <a:lnTo>
                    <a:pt x="410" y="976"/>
                  </a:lnTo>
                  <a:lnTo>
                    <a:pt x="410" y="978"/>
                  </a:lnTo>
                  <a:lnTo>
                    <a:pt x="408" y="982"/>
                  </a:lnTo>
                  <a:lnTo>
                    <a:pt x="406" y="984"/>
                  </a:lnTo>
                  <a:lnTo>
                    <a:pt x="404" y="988"/>
                  </a:lnTo>
                  <a:lnTo>
                    <a:pt x="400" y="990"/>
                  </a:lnTo>
                  <a:lnTo>
                    <a:pt x="394" y="992"/>
                  </a:lnTo>
                  <a:lnTo>
                    <a:pt x="392" y="992"/>
                  </a:lnTo>
                  <a:lnTo>
                    <a:pt x="390" y="992"/>
                  </a:lnTo>
                  <a:lnTo>
                    <a:pt x="384" y="992"/>
                  </a:lnTo>
                  <a:lnTo>
                    <a:pt x="380" y="992"/>
                  </a:lnTo>
                  <a:lnTo>
                    <a:pt x="374" y="994"/>
                  </a:lnTo>
                  <a:lnTo>
                    <a:pt x="372" y="996"/>
                  </a:lnTo>
                  <a:lnTo>
                    <a:pt x="370" y="998"/>
                  </a:lnTo>
                  <a:lnTo>
                    <a:pt x="370" y="1000"/>
                  </a:lnTo>
                  <a:lnTo>
                    <a:pt x="368" y="1004"/>
                  </a:lnTo>
                  <a:lnTo>
                    <a:pt x="368" y="1008"/>
                  </a:lnTo>
                  <a:lnTo>
                    <a:pt x="378" y="1026"/>
                  </a:lnTo>
                  <a:lnTo>
                    <a:pt x="384" y="1028"/>
                  </a:lnTo>
                  <a:lnTo>
                    <a:pt x="386" y="1028"/>
                  </a:lnTo>
                  <a:lnTo>
                    <a:pt x="388" y="1030"/>
                  </a:lnTo>
                  <a:lnTo>
                    <a:pt x="390" y="1032"/>
                  </a:lnTo>
                  <a:lnTo>
                    <a:pt x="390" y="1036"/>
                  </a:lnTo>
                  <a:lnTo>
                    <a:pt x="390" y="1050"/>
                  </a:lnTo>
                  <a:lnTo>
                    <a:pt x="392" y="1052"/>
                  </a:lnTo>
                  <a:lnTo>
                    <a:pt x="394" y="1054"/>
                  </a:lnTo>
                  <a:lnTo>
                    <a:pt x="396" y="1054"/>
                  </a:lnTo>
                  <a:lnTo>
                    <a:pt x="398" y="1052"/>
                  </a:lnTo>
                  <a:lnTo>
                    <a:pt x="400" y="1050"/>
                  </a:lnTo>
                  <a:lnTo>
                    <a:pt x="402" y="1050"/>
                  </a:lnTo>
                  <a:lnTo>
                    <a:pt x="404" y="1050"/>
                  </a:lnTo>
                  <a:lnTo>
                    <a:pt x="406" y="1052"/>
                  </a:lnTo>
                  <a:lnTo>
                    <a:pt x="408" y="1054"/>
                  </a:lnTo>
                  <a:lnTo>
                    <a:pt x="410" y="1058"/>
                  </a:lnTo>
                  <a:lnTo>
                    <a:pt x="412" y="1060"/>
                  </a:lnTo>
                  <a:lnTo>
                    <a:pt x="412" y="1062"/>
                  </a:lnTo>
                  <a:lnTo>
                    <a:pt x="410" y="1070"/>
                  </a:lnTo>
                  <a:lnTo>
                    <a:pt x="406" y="1070"/>
                  </a:lnTo>
                  <a:lnTo>
                    <a:pt x="402" y="1070"/>
                  </a:lnTo>
                  <a:lnTo>
                    <a:pt x="400" y="1070"/>
                  </a:lnTo>
                  <a:lnTo>
                    <a:pt x="398" y="1072"/>
                  </a:lnTo>
                  <a:lnTo>
                    <a:pt x="396" y="1072"/>
                  </a:lnTo>
                  <a:lnTo>
                    <a:pt x="394" y="1076"/>
                  </a:lnTo>
                  <a:lnTo>
                    <a:pt x="394" y="1078"/>
                  </a:lnTo>
                  <a:lnTo>
                    <a:pt x="396" y="1084"/>
                  </a:lnTo>
                  <a:lnTo>
                    <a:pt x="398" y="1086"/>
                  </a:lnTo>
                  <a:lnTo>
                    <a:pt x="400" y="1088"/>
                  </a:lnTo>
                  <a:lnTo>
                    <a:pt x="402" y="1104"/>
                  </a:lnTo>
                  <a:lnTo>
                    <a:pt x="404" y="1106"/>
                  </a:lnTo>
                  <a:lnTo>
                    <a:pt x="406" y="1108"/>
                  </a:lnTo>
                  <a:lnTo>
                    <a:pt x="408" y="1110"/>
                  </a:lnTo>
                  <a:lnTo>
                    <a:pt x="408" y="1114"/>
                  </a:lnTo>
                  <a:lnTo>
                    <a:pt x="408" y="1130"/>
                  </a:lnTo>
                  <a:lnTo>
                    <a:pt x="426" y="1120"/>
                  </a:lnTo>
                  <a:lnTo>
                    <a:pt x="442" y="1120"/>
                  </a:lnTo>
                  <a:lnTo>
                    <a:pt x="452" y="1122"/>
                  </a:lnTo>
                  <a:lnTo>
                    <a:pt x="454" y="1124"/>
                  </a:lnTo>
                  <a:lnTo>
                    <a:pt x="458" y="1124"/>
                  </a:lnTo>
                  <a:lnTo>
                    <a:pt x="462" y="1126"/>
                  </a:lnTo>
                  <a:lnTo>
                    <a:pt x="464" y="1126"/>
                  </a:lnTo>
                  <a:lnTo>
                    <a:pt x="466" y="1128"/>
                  </a:lnTo>
                  <a:lnTo>
                    <a:pt x="478" y="1130"/>
                  </a:lnTo>
                  <a:lnTo>
                    <a:pt x="488" y="1138"/>
                  </a:lnTo>
                  <a:lnTo>
                    <a:pt x="494" y="1146"/>
                  </a:lnTo>
                  <a:lnTo>
                    <a:pt x="496" y="1152"/>
                  </a:lnTo>
                  <a:lnTo>
                    <a:pt x="498" y="1156"/>
                  </a:lnTo>
                  <a:lnTo>
                    <a:pt x="498" y="1160"/>
                  </a:lnTo>
                  <a:lnTo>
                    <a:pt x="508" y="1160"/>
                  </a:lnTo>
                  <a:lnTo>
                    <a:pt x="516" y="1158"/>
                  </a:lnTo>
                  <a:lnTo>
                    <a:pt x="520" y="1150"/>
                  </a:lnTo>
                  <a:lnTo>
                    <a:pt x="522" y="1148"/>
                  </a:lnTo>
                  <a:lnTo>
                    <a:pt x="524" y="1148"/>
                  </a:lnTo>
                  <a:lnTo>
                    <a:pt x="530" y="1144"/>
                  </a:lnTo>
                  <a:lnTo>
                    <a:pt x="534" y="1142"/>
                  </a:lnTo>
                  <a:lnTo>
                    <a:pt x="540" y="1138"/>
                  </a:lnTo>
                  <a:lnTo>
                    <a:pt x="542" y="1132"/>
                  </a:lnTo>
                  <a:lnTo>
                    <a:pt x="546" y="1126"/>
                  </a:lnTo>
                  <a:lnTo>
                    <a:pt x="550" y="1126"/>
                  </a:lnTo>
                  <a:lnTo>
                    <a:pt x="554" y="1128"/>
                  </a:lnTo>
                  <a:lnTo>
                    <a:pt x="556" y="1128"/>
                  </a:lnTo>
                  <a:lnTo>
                    <a:pt x="560" y="1128"/>
                  </a:lnTo>
                  <a:lnTo>
                    <a:pt x="566" y="1128"/>
                  </a:lnTo>
                  <a:lnTo>
                    <a:pt x="580" y="1130"/>
                  </a:lnTo>
                  <a:lnTo>
                    <a:pt x="594" y="1128"/>
                  </a:lnTo>
                  <a:lnTo>
                    <a:pt x="610" y="1118"/>
                  </a:lnTo>
                  <a:lnTo>
                    <a:pt x="618" y="1118"/>
                  </a:lnTo>
                  <a:lnTo>
                    <a:pt x="626" y="1126"/>
                  </a:lnTo>
                  <a:lnTo>
                    <a:pt x="628" y="1126"/>
                  </a:lnTo>
                  <a:lnTo>
                    <a:pt x="630" y="1128"/>
                  </a:lnTo>
                  <a:lnTo>
                    <a:pt x="632" y="1130"/>
                  </a:lnTo>
                  <a:lnTo>
                    <a:pt x="636" y="1134"/>
                  </a:lnTo>
                  <a:lnTo>
                    <a:pt x="640" y="1136"/>
                  </a:lnTo>
                  <a:lnTo>
                    <a:pt x="644" y="1138"/>
                  </a:lnTo>
                  <a:lnTo>
                    <a:pt x="650" y="1138"/>
                  </a:lnTo>
                  <a:lnTo>
                    <a:pt x="682" y="1138"/>
                  </a:lnTo>
                  <a:lnTo>
                    <a:pt x="680" y="1138"/>
                  </a:lnTo>
                  <a:lnTo>
                    <a:pt x="678" y="1136"/>
                  </a:lnTo>
                  <a:lnTo>
                    <a:pt x="676" y="1132"/>
                  </a:lnTo>
                  <a:lnTo>
                    <a:pt x="674" y="1128"/>
                  </a:lnTo>
                  <a:lnTo>
                    <a:pt x="672" y="1124"/>
                  </a:lnTo>
                  <a:lnTo>
                    <a:pt x="670" y="1118"/>
                  </a:lnTo>
                  <a:lnTo>
                    <a:pt x="672" y="1114"/>
                  </a:lnTo>
                  <a:lnTo>
                    <a:pt x="670" y="1114"/>
                  </a:lnTo>
                  <a:lnTo>
                    <a:pt x="670" y="1110"/>
                  </a:lnTo>
                  <a:lnTo>
                    <a:pt x="666" y="1108"/>
                  </a:lnTo>
                  <a:lnTo>
                    <a:pt x="664" y="1106"/>
                  </a:lnTo>
                  <a:lnTo>
                    <a:pt x="660" y="1104"/>
                  </a:lnTo>
                  <a:lnTo>
                    <a:pt x="658" y="1104"/>
                  </a:lnTo>
                  <a:lnTo>
                    <a:pt x="656" y="1102"/>
                  </a:lnTo>
                  <a:lnTo>
                    <a:pt x="654" y="1096"/>
                  </a:lnTo>
                  <a:lnTo>
                    <a:pt x="654" y="1094"/>
                  </a:lnTo>
                  <a:lnTo>
                    <a:pt x="654" y="1090"/>
                  </a:lnTo>
                  <a:lnTo>
                    <a:pt x="654" y="1088"/>
                  </a:lnTo>
                  <a:lnTo>
                    <a:pt x="656" y="1084"/>
                  </a:lnTo>
                  <a:lnTo>
                    <a:pt x="658" y="1080"/>
                  </a:lnTo>
                  <a:lnTo>
                    <a:pt x="662" y="1078"/>
                  </a:lnTo>
                  <a:lnTo>
                    <a:pt x="666" y="1076"/>
                  </a:lnTo>
                  <a:lnTo>
                    <a:pt x="672" y="1076"/>
                  </a:lnTo>
                  <a:lnTo>
                    <a:pt x="682" y="1078"/>
                  </a:lnTo>
                  <a:lnTo>
                    <a:pt x="694" y="1070"/>
                  </a:lnTo>
                  <a:lnTo>
                    <a:pt x="696" y="1068"/>
                  </a:lnTo>
                  <a:lnTo>
                    <a:pt x="700" y="1066"/>
                  </a:lnTo>
                  <a:lnTo>
                    <a:pt x="704" y="1064"/>
                  </a:lnTo>
                  <a:lnTo>
                    <a:pt x="708" y="1064"/>
                  </a:lnTo>
                  <a:lnTo>
                    <a:pt x="712" y="1064"/>
                  </a:lnTo>
                  <a:lnTo>
                    <a:pt x="714" y="1064"/>
                  </a:lnTo>
                  <a:lnTo>
                    <a:pt x="720" y="1062"/>
                  </a:lnTo>
                  <a:lnTo>
                    <a:pt x="724" y="1060"/>
                  </a:lnTo>
                  <a:lnTo>
                    <a:pt x="728" y="1056"/>
                  </a:lnTo>
                  <a:lnTo>
                    <a:pt x="732" y="1050"/>
                  </a:lnTo>
                  <a:lnTo>
                    <a:pt x="736" y="1044"/>
                  </a:lnTo>
                  <a:lnTo>
                    <a:pt x="736" y="1042"/>
                  </a:lnTo>
                  <a:lnTo>
                    <a:pt x="736" y="1040"/>
                  </a:lnTo>
                  <a:lnTo>
                    <a:pt x="738" y="1038"/>
                  </a:lnTo>
                  <a:lnTo>
                    <a:pt x="738" y="1034"/>
                  </a:lnTo>
                  <a:lnTo>
                    <a:pt x="740" y="1032"/>
                  </a:lnTo>
                  <a:lnTo>
                    <a:pt x="738" y="1028"/>
                  </a:lnTo>
                  <a:lnTo>
                    <a:pt x="738" y="1026"/>
                  </a:lnTo>
                  <a:lnTo>
                    <a:pt x="734" y="1026"/>
                  </a:lnTo>
                  <a:lnTo>
                    <a:pt x="732" y="1022"/>
                  </a:lnTo>
                  <a:lnTo>
                    <a:pt x="730" y="1020"/>
                  </a:lnTo>
                  <a:lnTo>
                    <a:pt x="728" y="1016"/>
                  </a:lnTo>
                  <a:lnTo>
                    <a:pt x="728" y="1012"/>
                  </a:lnTo>
                  <a:lnTo>
                    <a:pt x="728" y="1010"/>
                  </a:lnTo>
                  <a:lnTo>
                    <a:pt x="734" y="1006"/>
                  </a:lnTo>
                  <a:lnTo>
                    <a:pt x="738" y="1006"/>
                  </a:lnTo>
                  <a:lnTo>
                    <a:pt x="740" y="1006"/>
                  </a:lnTo>
                  <a:lnTo>
                    <a:pt x="742" y="1004"/>
                  </a:lnTo>
                  <a:lnTo>
                    <a:pt x="744" y="1002"/>
                  </a:lnTo>
                  <a:lnTo>
                    <a:pt x="744" y="1000"/>
                  </a:lnTo>
                  <a:lnTo>
                    <a:pt x="744" y="998"/>
                  </a:lnTo>
                  <a:lnTo>
                    <a:pt x="744" y="996"/>
                  </a:lnTo>
                  <a:lnTo>
                    <a:pt x="746" y="996"/>
                  </a:lnTo>
                  <a:lnTo>
                    <a:pt x="748" y="994"/>
                  </a:lnTo>
                  <a:lnTo>
                    <a:pt x="752" y="994"/>
                  </a:lnTo>
                  <a:lnTo>
                    <a:pt x="756" y="994"/>
                  </a:lnTo>
                  <a:lnTo>
                    <a:pt x="760" y="992"/>
                  </a:lnTo>
                  <a:lnTo>
                    <a:pt x="764" y="988"/>
                  </a:lnTo>
                  <a:lnTo>
                    <a:pt x="768" y="982"/>
                  </a:lnTo>
                  <a:lnTo>
                    <a:pt x="770" y="976"/>
                  </a:lnTo>
                  <a:lnTo>
                    <a:pt x="770" y="970"/>
                  </a:lnTo>
                  <a:lnTo>
                    <a:pt x="772" y="964"/>
                  </a:lnTo>
                  <a:lnTo>
                    <a:pt x="774" y="960"/>
                  </a:lnTo>
                  <a:lnTo>
                    <a:pt x="778" y="956"/>
                  </a:lnTo>
                  <a:lnTo>
                    <a:pt x="784" y="954"/>
                  </a:lnTo>
                  <a:lnTo>
                    <a:pt x="788" y="954"/>
                  </a:lnTo>
                  <a:lnTo>
                    <a:pt x="794" y="954"/>
                  </a:lnTo>
                  <a:lnTo>
                    <a:pt x="798" y="952"/>
                  </a:lnTo>
                  <a:lnTo>
                    <a:pt x="800" y="948"/>
                  </a:lnTo>
                  <a:lnTo>
                    <a:pt x="802" y="942"/>
                  </a:lnTo>
                  <a:lnTo>
                    <a:pt x="804" y="938"/>
                  </a:lnTo>
                  <a:lnTo>
                    <a:pt x="808" y="934"/>
                  </a:lnTo>
                  <a:lnTo>
                    <a:pt x="814" y="928"/>
                  </a:lnTo>
                  <a:lnTo>
                    <a:pt x="818" y="926"/>
                  </a:lnTo>
                  <a:lnTo>
                    <a:pt x="826" y="924"/>
                  </a:lnTo>
                  <a:lnTo>
                    <a:pt x="830" y="924"/>
                  </a:lnTo>
                  <a:lnTo>
                    <a:pt x="832" y="922"/>
                  </a:lnTo>
                  <a:lnTo>
                    <a:pt x="834" y="920"/>
                  </a:lnTo>
                  <a:lnTo>
                    <a:pt x="834" y="918"/>
                  </a:lnTo>
                  <a:lnTo>
                    <a:pt x="834" y="914"/>
                  </a:lnTo>
                  <a:lnTo>
                    <a:pt x="834" y="912"/>
                  </a:lnTo>
                  <a:lnTo>
                    <a:pt x="836" y="910"/>
                  </a:lnTo>
                  <a:lnTo>
                    <a:pt x="836" y="908"/>
                  </a:lnTo>
                  <a:lnTo>
                    <a:pt x="838" y="904"/>
                  </a:lnTo>
                  <a:lnTo>
                    <a:pt x="840" y="902"/>
                  </a:lnTo>
                  <a:lnTo>
                    <a:pt x="844" y="900"/>
                  </a:lnTo>
                  <a:lnTo>
                    <a:pt x="850" y="898"/>
                  </a:lnTo>
                  <a:lnTo>
                    <a:pt x="872" y="898"/>
                  </a:lnTo>
                  <a:lnTo>
                    <a:pt x="872" y="896"/>
                  </a:lnTo>
                  <a:lnTo>
                    <a:pt x="874" y="894"/>
                  </a:lnTo>
                  <a:lnTo>
                    <a:pt x="876" y="892"/>
                  </a:lnTo>
                  <a:lnTo>
                    <a:pt x="878" y="890"/>
                  </a:lnTo>
                  <a:lnTo>
                    <a:pt x="882" y="888"/>
                  </a:lnTo>
                  <a:lnTo>
                    <a:pt x="886" y="888"/>
                  </a:lnTo>
                  <a:lnTo>
                    <a:pt x="894" y="890"/>
                  </a:lnTo>
                  <a:lnTo>
                    <a:pt x="902" y="892"/>
                  </a:lnTo>
                  <a:lnTo>
                    <a:pt x="904" y="892"/>
                  </a:lnTo>
                  <a:lnTo>
                    <a:pt x="914" y="892"/>
                  </a:lnTo>
                  <a:lnTo>
                    <a:pt x="924" y="896"/>
                  </a:lnTo>
                  <a:lnTo>
                    <a:pt x="934" y="902"/>
                  </a:lnTo>
                  <a:lnTo>
                    <a:pt x="952" y="920"/>
                  </a:lnTo>
                  <a:lnTo>
                    <a:pt x="954" y="918"/>
                  </a:lnTo>
                  <a:lnTo>
                    <a:pt x="958" y="918"/>
                  </a:lnTo>
                  <a:lnTo>
                    <a:pt x="960" y="914"/>
                  </a:lnTo>
                  <a:lnTo>
                    <a:pt x="964" y="912"/>
                  </a:lnTo>
                  <a:lnTo>
                    <a:pt x="966" y="906"/>
                  </a:lnTo>
                  <a:lnTo>
                    <a:pt x="966" y="900"/>
                  </a:lnTo>
                  <a:lnTo>
                    <a:pt x="968" y="898"/>
                  </a:lnTo>
                  <a:lnTo>
                    <a:pt x="972" y="896"/>
                  </a:lnTo>
                  <a:lnTo>
                    <a:pt x="974" y="896"/>
                  </a:lnTo>
                  <a:lnTo>
                    <a:pt x="978" y="896"/>
                  </a:lnTo>
                  <a:lnTo>
                    <a:pt x="982" y="892"/>
                  </a:lnTo>
                  <a:lnTo>
                    <a:pt x="990" y="884"/>
                  </a:lnTo>
                  <a:lnTo>
                    <a:pt x="1000" y="878"/>
                  </a:lnTo>
                  <a:lnTo>
                    <a:pt x="1012" y="878"/>
                  </a:lnTo>
                  <a:lnTo>
                    <a:pt x="1024" y="882"/>
                  </a:lnTo>
                  <a:lnTo>
                    <a:pt x="1036" y="882"/>
                  </a:lnTo>
                  <a:lnTo>
                    <a:pt x="1046" y="880"/>
                  </a:lnTo>
                  <a:lnTo>
                    <a:pt x="1062" y="882"/>
                  </a:lnTo>
                  <a:lnTo>
                    <a:pt x="1080" y="890"/>
                  </a:lnTo>
                  <a:lnTo>
                    <a:pt x="1100" y="902"/>
                  </a:lnTo>
                  <a:lnTo>
                    <a:pt x="1102" y="902"/>
                  </a:lnTo>
                  <a:lnTo>
                    <a:pt x="1108" y="904"/>
                  </a:lnTo>
                  <a:lnTo>
                    <a:pt x="1120" y="904"/>
                  </a:lnTo>
                  <a:lnTo>
                    <a:pt x="1138" y="900"/>
                  </a:lnTo>
                  <a:lnTo>
                    <a:pt x="1150" y="896"/>
                  </a:lnTo>
                  <a:lnTo>
                    <a:pt x="1158" y="892"/>
                  </a:lnTo>
                  <a:lnTo>
                    <a:pt x="1164" y="888"/>
                  </a:lnTo>
                  <a:lnTo>
                    <a:pt x="1166" y="884"/>
                  </a:lnTo>
                  <a:lnTo>
                    <a:pt x="1168" y="882"/>
                  </a:lnTo>
                  <a:lnTo>
                    <a:pt x="1168" y="880"/>
                  </a:lnTo>
                  <a:lnTo>
                    <a:pt x="1176" y="880"/>
                  </a:lnTo>
                  <a:lnTo>
                    <a:pt x="1188" y="884"/>
                  </a:lnTo>
                  <a:lnTo>
                    <a:pt x="1202" y="892"/>
                  </a:lnTo>
                  <a:lnTo>
                    <a:pt x="1224" y="900"/>
                  </a:lnTo>
                  <a:lnTo>
                    <a:pt x="1244" y="884"/>
                  </a:lnTo>
                  <a:lnTo>
                    <a:pt x="1244" y="880"/>
                  </a:lnTo>
                  <a:lnTo>
                    <a:pt x="1244" y="870"/>
                  </a:lnTo>
                  <a:lnTo>
                    <a:pt x="1244" y="858"/>
                  </a:lnTo>
                  <a:lnTo>
                    <a:pt x="1250" y="844"/>
                  </a:lnTo>
                  <a:lnTo>
                    <a:pt x="1256" y="832"/>
                  </a:lnTo>
                  <a:lnTo>
                    <a:pt x="1270" y="826"/>
                  </a:lnTo>
                  <a:lnTo>
                    <a:pt x="1288" y="824"/>
                  </a:lnTo>
                  <a:lnTo>
                    <a:pt x="1304" y="826"/>
                  </a:lnTo>
                  <a:lnTo>
                    <a:pt x="1312" y="832"/>
                  </a:lnTo>
                  <a:lnTo>
                    <a:pt x="1320" y="844"/>
                  </a:lnTo>
                  <a:lnTo>
                    <a:pt x="1322" y="848"/>
                  </a:lnTo>
                  <a:lnTo>
                    <a:pt x="1324" y="852"/>
                  </a:lnTo>
                  <a:lnTo>
                    <a:pt x="1326" y="858"/>
                  </a:lnTo>
                  <a:lnTo>
                    <a:pt x="1328" y="866"/>
                  </a:lnTo>
                  <a:lnTo>
                    <a:pt x="1330" y="874"/>
                  </a:lnTo>
                  <a:lnTo>
                    <a:pt x="1332" y="876"/>
                  </a:lnTo>
                  <a:lnTo>
                    <a:pt x="1340" y="884"/>
                  </a:lnTo>
                  <a:lnTo>
                    <a:pt x="1348" y="894"/>
                  </a:lnTo>
                  <a:lnTo>
                    <a:pt x="1354" y="904"/>
                  </a:lnTo>
                  <a:lnTo>
                    <a:pt x="1358" y="916"/>
                  </a:lnTo>
                  <a:lnTo>
                    <a:pt x="1360" y="914"/>
                  </a:lnTo>
                  <a:lnTo>
                    <a:pt x="1364" y="914"/>
                  </a:lnTo>
                  <a:lnTo>
                    <a:pt x="1368" y="914"/>
                  </a:lnTo>
                  <a:lnTo>
                    <a:pt x="1372" y="914"/>
                  </a:lnTo>
                  <a:lnTo>
                    <a:pt x="1376" y="914"/>
                  </a:lnTo>
                  <a:lnTo>
                    <a:pt x="1380" y="918"/>
                  </a:lnTo>
                  <a:lnTo>
                    <a:pt x="1384" y="922"/>
                  </a:lnTo>
                  <a:lnTo>
                    <a:pt x="1388" y="928"/>
                  </a:lnTo>
                  <a:lnTo>
                    <a:pt x="1388" y="930"/>
                  </a:lnTo>
                  <a:lnTo>
                    <a:pt x="1388" y="932"/>
                  </a:lnTo>
                  <a:lnTo>
                    <a:pt x="1390" y="934"/>
                  </a:lnTo>
                  <a:lnTo>
                    <a:pt x="1392" y="936"/>
                  </a:lnTo>
                  <a:lnTo>
                    <a:pt x="1394" y="938"/>
                  </a:lnTo>
                  <a:lnTo>
                    <a:pt x="1398" y="938"/>
                  </a:lnTo>
                  <a:lnTo>
                    <a:pt x="1402" y="938"/>
                  </a:lnTo>
                  <a:lnTo>
                    <a:pt x="1408" y="936"/>
                  </a:lnTo>
                  <a:lnTo>
                    <a:pt x="1414" y="932"/>
                  </a:lnTo>
                  <a:lnTo>
                    <a:pt x="1414" y="930"/>
                  </a:lnTo>
                  <a:lnTo>
                    <a:pt x="1416" y="928"/>
                  </a:lnTo>
                  <a:lnTo>
                    <a:pt x="1418" y="924"/>
                  </a:lnTo>
                  <a:lnTo>
                    <a:pt x="1422" y="918"/>
                  </a:lnTo>
                  <a:lnTo>
                    <a:pt x="1428" y="914"/>
                  </a:lnTo>
                  <a:lnTo>
                    <a:pt x="1432" y="908"/>
                  </a:lnTo>
                  <a:lnTo>
                    <a:pt x="1438" y="904"/>
                  </a:lnTo>
                  <a:lnTo>
                    <a:pt x="1444" y="902"/>
                  </a:lnTo>
                  <a:lnTo>
                    <a:pt x="1444" y="904"/>
                  </a:lnTo>
                  <a:lnTo>
                    <a:pt x="1444" y="906"/>
                  </a:lnTo>
                  <a:lnTo>
                    <a:pt x="1444" y="908"/>
                  </a:lnTo>
                  <a:lnTo>
                    <a:pt x="1444" y="914"/>
                  </a:lnTo>
                  <a:lnTo>
                    <a:pt x="1442" y="920"/>
                  </a:lnTo>
                  <a:lnTo>
                    <a:pt x="1440" y="928"/>
                  </a:lnTo>
                  <a:lnTo>
                    <a:pt x="1438" y="932"/>
                  </a:lnTo>
                  <a:lnTo>
                    <a:pt x="1432" y="944"/>
                  </a:lnTo>
                  <a:lnTo>
                    <a:pt x="1426" y="956"/>
                  </a:lnTo>
                  <a:lnTo>
                    <a:pt x="1418" y="968"/>
                  </a:lnTo>
                  <a:lnTo>
                    <a:pt x="1400" y="988"/>
                  </a:lnTo>
                  <a:lnTo>
                    <a:pt x="1396" y="99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6" name="Freeform 11"/>
            <p:cNvSpPr>
              <a:spLocks noChangeArrowheads="1"/>
            </p:cNvSpPr>
            <p:nvPr/>
          </p:nvSpPr>
          <p:spPr bwMode="auto">
            <a:xfrm>
              <a:off x="1490" y="1448"/>
              <a:ext cx="86" cy="116"/>
            </a:xfrm>
            <a:custGeom>
              <a:avLst/>
              <a:gdLst>
                <a:gd name="T0" fmla="*/ 2 w 86"/>
                <a:gd name="T1" fmla="*/ 26 h 116"/>
                <a:gd name="T2" fmla="*/ 8 w 86"/>
                <a:gd name="T3" fmla="*/ 28 h 116"/>
                <a:gd name="T4" fmla="*/ 10 w 86"/>
                <a:gd name="T5" fmla="*/ 32 h 116"/>
                <a:gd name="T6" fmla="*/ 10 w 86"/>
                <a:gd name="T7" fmla="*/ 36 h 116"/>
                <a:gd name="T8" fmla="*/ 22 w 86"/>
                <a:gd name="T9" fmla="*/ 40 h 116"/>
                <a:gd name="T10" fmla="*/ 22 w 86"/>
                <a:gd name="T11" fmla="*/ 48 h 116"/>
                <a:gd name="T12" fmla="*/ 20 w 86"/>
                <a:gd name="T13" fmla="*/ 58 h 116"/>
                <a:gd name="T14" fmla="*/ 18 w 86"/>
                <a:gd name="T15" fmla="*/ 60 h 116"/>
                <a:gd name="T16" fmla="*/ 20 w 86"/>
                <a:gd name="T17" fmla="*/ 62 h 116"/>
                <a:gd name="T18" fmla="*/ 26 w 86"/>
                <a:gd name="T19" fmla="*/ 60 h 116"/>
                <a:gd name="T20" fmla="*/ 32 w 86"/>
                <a:gd name="T21" fmla="*/ 56 h 116"/>
                <a:gd name="T22" fmla="*/ 38 w 86"/>
                <a:gd name="T23" fmla="*/ 56 h 116"/>
                <a:gd name="T24" fmla="*/ 42 w 86"/>
                <a:gd name="T25" fmla="*/ 58 h 116"/>
                <a:gd name="T26" fmla="*/ 50 w 86"/>
                <a:gd name="T27" fmla="*/ 66 h 116"/>
                <a:gd name="T28" fmla="*/ 58 w 86"/>
                <a:gd name="T29" fmla="*/ 78 h 116"/>
                <a:gd name="T30" fmla="*/ 60 w 86"/>
                <a:gd name="T31" fmla="*/ 86 h 116"/>
                <a:gd name="T32" fmla="*/ 62 w 86"/>
                <a:gd name="T33" fmla="*/ 94 h 116"/>
                <a:gd name="T34" fmla="*/ 62 w 86"/>
                <a:gd name="T35" fmla="*/ 104 h 116"/>
                <a:gd name="T36" fmla="*/ 60 w 86"/>
                <a:gd name="T37" fmla="*/ 110 h 116"/>
                <a:gd name="T38" fmla="*/ 70 w 86"/>
                <a:gd name="T39" fmla="*/ 114 h 116"/>
                <a:gd name="T40" fmla="*/ 78 w 86"/>
                <a:gd name="T41" fmla="*/ 114 h 116"/>
                <a:gd name="T42" fmla="*/ 86 w 86"/>
                <a:gd name="T43" fmla="*/ 114 h 116"/>
                <a:gd name="T44" fmla="*/ 86 w 86"/>
                <a:gd name="T45" fmla="*/ 100 h 116"/>
                <a:gd name="T46" fmla="*/ 80 w 86"/>
                <a:gd name="T47" fmla="*/ 78 h 116"/>
                <a:gd name="T48" fmla="*/ 72 w 86"/>
                <a:gd name="T49" fmla="*/ 70 h 116"/>
                <a:gd name="T50" fmla="*/ 64 w 86"/>
                <a:gd name="T51" fmla="*/ 62 h 116"/>
                <a:gd name="T52" fmla="*/ 60 w 86"/>
                <a:gd name="T53" fmla="*/ 58 h 116"/>
                <a:gd name="T54" fmla="*/ 58 w 86"/>
                <a:gd name="T55" fmla="*/ 56 h 116"/>
                <a:gd name="T56" fmla="*/ 52 w 86"/>
                <a:gd name="T57" fmla="*/ 50 h 116"/>
                <a:gd name="T58" fmla="*/ 46 w 86"/>
                <a:gd name="T59" fmla="*/ 44 h 116"/>
                <a:gd name="T60" fmla="*/ 50 w 86"/>
                <a:gd name="T61" fmla="*/ 38 h 116"/>
                <a:gd name="T62" fmla="*/ 52 w 86"/>
                <a:gd name="T63" fmla="*/ 36 h 116"/>
                <a:gd name="T64" fmla="*/ 54 w 86"/>
                <a:gd name="T65" fmla="*/ 30 h 116"/>
                <a:gd name="T66" fmla="*/ 52 w 86"/>
                <a:gd name="T67" fmla="*/ 24 h 116"/>
                <a:gd name="T68" fmla="*/ 40 w 86"/>
                <a:gd name="T69" fmla="*/ 16 h 116"/>
                <a:gd name="T70" fmla="*/ 36 w 86"/>
                <a:gd name="T71" fmla="*/ 4 h 116"/>
                <a:gd name="T72" fmla="*/ 34 w 86"/>
                <a:gd name="T73" fmla="*/ 0 h 116"/>
                <a:gd name="T74" fmla="*/ 28 w 86"/>
                <a:gd name="T75" fmla="*/ 0 h 116"/>
                <a:gd name="T76" fmla="*/ 24 w 86"/>
                <a:gd name="T77" fmla="*/ 4 h 116"/>
                <a:gd name="T78" fmla="*/ 24 w 86"/>
                <a:gd name="T79" fmla="*/ 10 h 116"/>
                <a:gd name="T80" fmla="*/ 24 w 86"/>
                <a:gd name="T81" fmla="*/ 18 h 116"/>
                <a:gd name="T82" fmla="*/ 22 w 86"/>
                <a:gd name="T83" fmla="*/ 20 h 116"/>
                <a:gd name="T84" fmla="*/ 18 w 86"/>
                <a:gd name="T85" fmla="*/ 20 h 116"/>
                <a:gd name="T86" fmla="*/ 12 w 86"/>
                <a:gd name="T87" fmla="*/ 22 h 116"/>
                <a:gd name="T88" fmla="*/ 0 w 86"/>
                <a:gd name="T89" fmla="*/ 26 h 11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6"/>
                <a:gd name="T136" fmla="*/ 0 h 116"/>
                <a:gd name="T137" fmla="*/ 86 w 86"/>
                <a:gd name="T138" fmla="*/ 116 h 11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6" h="116">
                  <a:moveTo>
                    <a:pt x="0" y="26"/>
                  </a:moveTo>
                  <a:lnTo>
                    <a:pt x="2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0" y="36"/>
                  </a:lnTo>
                  <a:lnTo>
                    <a:pt x="20" y="36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48"/>
                  </a:lnTo>
                  <a:lnTo>
                    <a:pt x="20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2"/>
                  </a:lnTo>
                  <a:lnTo>
                    <a:pt x="26" y="60"/>
                  </a:lnTo>
                  <a:lnTo>
                    <a:pt x="30" y="58"/>
                  </a:lnTo>
                  <a:lnTo>
                    <a:pt x="32" y="56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50" y="66"/>
                  </a:lnTo>
                  <a:lnTo>
                    <a:pt x="54" y="72"/>
                  </a:lnTo>
                  <a:lnTo>
                    <a:pt x="58" y="78"/>
                  </a:lnTo>
                  <a:lnTo>
                    <a:pt x="60" y="84"/>
                  </a:lnTo>
                  <a:lnTo>
                    <a:pt x="60" y="86"/>
                  </a:lnTo>
                  <a:lnTo>
                    <a:pt x="60" y="88"/>
                  </a:lnTo>
                  <a:lnTo>
                    <a:pt x="62" y="94"/>
                  </a:lnTo>
                  <a:lnTo>
                    <a:pt x="62" y="100"/>
                  </a:lnTo>
                  <a:lnTo>
                    <a:pt x="62" y="104"/>
                  </a:lnTo>
                  <a:lnTo>
                    <a:pt x="62" y="108"/>
                  </a:lnTo>
                  <a:lnTo>
                    <a:pt x="60" y="110"/>
                  </a:lnTo>
                  <a:lnTo>
                    <a:pt x="68" y="116"/>
                  </a:lnTo>
                  <a:lnTo>
                    <a:pt x="70" y="114"/>
                  </a:lnTo>
                  <a:lnTo>
                    <a:pt x="72" y="114"/>
                  </a:lnTo>
                  <a:lnTo>
                    <a:pt x="78" y="114"/>
                  </a:lnTo>
                  <a:lnTo>
                    <a:pt x="82" y="114"/>
                  </a:lnTo>
                  <a:lnTo>
                    <a:pt x="86" y="114"/>
                  </a:lnTo>
                  <a:lnTo>
                    <a:pt x="86" y="110"/>
                  </a:lnTo>
                  <a:lnTo>
                    <a:pt x="86" y="100"/>
                  </a:lnTo>
                  <a:lnTo>
                    <a:pt x="84" y="88"/>
                  </a:lnTo>
                  <a:lnTo>
                    <a:pt x="80" y="78"/>
                  </a:lnTo>
                  <a:lnTo>
                    <a:pt x="76" y="74"/>
                  </a:lnTo>
                  <a:lnTo>
                    <a:pt x="72" y="70"/>
                  </a:lnTo>
                  <a:lnTo>
                    <a:pt x="68" y="66"/>
                  </a:lnTo>
                  <a:lnTo>
                    <a:pt x="64" y="62"/>
                  </a:lnTo>
                  <a:lnTo>
                    <a:pt x="62" y="60"/>
                  </a:lnTo>
                  <a:lnTo>
                    <a:pt x="60" y="58"/>
                  </a:lnTo>
                  <a:lnTo>
                    <a:pt x="58" y="56"/>
                  </a:lnTo>
                  <a:lnTo>
                    <a:pt x="54" y="54"/>
                  </a:lnTo>
                  <a:lnTo>
                    <a:pt x="52" y="50"/>
                  </a:lnTo>
                  <a:lnTo>
                    <a:pt x="48" y="48"/>
                  </a:lnTo>
                  <a:lnTo>
                    <a:pt x="46" y="44"/>
                  </a:lnTo>
                  <a:lnTo>
                    <a:pt x="48" y="40"/>
                  </a:lnTo>
                  <a:lnTo>
                    <a:pt x="50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2" y="24"/>
                  </a:lnTo>
                  <a:lnTo>
                    <a:pt x="50" y="20"/>
                  </a:lnTo>
                  <a:lnTo>
                    <a:pt x="40" y="16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0" y="2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7" name="Freeform 12"/>
            <p:cNvSpPr>
              <a:spLocks noChangeArrowheads="1"/>
            </p:cNvSpPr>
            <p:nvPr/>
          </p:nvSpPr>
          <p:spPr bwMode="auto">
            <a:xfrm>
              <a:off x="1004" y="1256"/>
              <a:ext cx="200" cy="174"/>
            </a:xfrm>
            <a:custGeom>
              <a:avLst/>
              <a:gdLst>
                <a:gd name="T0" fmla="*/ 150 w 200"/>
                <a:gd name="T1" fmla="*/ 2 h 174"/>
                <a:gd name="T2" fmla="*/ 142 w 200"/>
                <a:gd name="T3" fmla="*/ 10 h 174"/>
                <a:gd name="T4" fmla="*/ 122 w 200"/>
                <a:gd name="T5" fmla="*/ 28 h 174"/>
                <a:gd name="T6" fmla="*/ 118 w 200"/>
                <a:gd name="T7" fmla="*/ 30 h 174"/>
                <a:gd name="T8" fmla="*/ 110 w 200"/>
                <a:gd name="T9" fmla="*/ 36 h 174"/>
                <a:gd name="T10" fmla="*/ 92 w 200"/>
                <a:gd name="T11" fmla="*/ 66 h 174"/>
                <a:gd name="T12" fmla="*/ 82 w 200"/>
                <a:gd name="T13" fmla="*/ 66 h 174"/>
                <a:gd name="T14" fmla="*/ 66 w 200"/>
                <a:gd name="T15" fmla="*/ 70 h 174"/>
                <a:gd name="T16" fmla="*/ 56 w 200"/>
                <a:gd name="T17" fmla="*/ 82 h 174"/>
                <a:gd name="T18" fmla="*/ 46 w 200"/>
                <a:gd name="T19" fmla="*/ 90 h 174"/>
                <a:gd name="T20" fmla="*/ 40 w 200"/>
                <a:gd name="T21" fmla="*/ 94 h 174"/>
                <a:gd name="T22" fmla="*/ 8 w 200"/>
                <a:gd name="T23" fmla="*/ 98 h 174"/>
                <a:gd name="T24" fmla="*/ 14 w 200"/>
                <a:gd name="T25" fmla="*/ 120 h 174"/>
                <a:gd name="T26" fmla="*/ 12 w 200"/>
                <a:gd name="T27" fmla="*/ 132 h 174"/>
                <a:gd name="T28" fmla="*/ 4 w 200"/>
                <a:gd name="T29" fmla="*/ 144 h 174"/>
                <a:gd name="T30" fmla="*/ 4 w 200"/>
                <a:gd name="T31" fmla="*/ 154 h 174"/>
                <a:gd name="T32" fmla="*/ 8 w 200"/>
                <a:gd name="T33" fmla="*/ 162 h 174"/>
                <a:gd name="T34" fmla="*/ 18 w 200"/>
                <a:gd name="T35" fmla="*/ 158 h 174"/>
                <a:gd name="T36" fmla="*/ 30 w 200"/>
                <a:gd name="T37" fmla="*/ 156 h 174"/>
                <a:gd name="T38" fmla="*/ 44 w 200"/>
                <a:gd name="T39" fmla="*/ 158 h 174"/>
                <a:gd name="T40" fmla="*/ 48 w 200"/>
                <a:gd name="T41" fmla="*/ 158 h 174"/>
                <a:gd name="T42" fmla="*/ 60 w 200"/>
                <a:gd name="T43" fmla="*/ 160 h 174"/>
                <a:gd name="T44" fmla="*/ 76 w 200"/>
                <a:gd name="T45" fmla="*/ 174 h 174"/>
                <a:gd name="T46" fmla="*/ 94 w 200"/>
                <a:gd name="T47" fmla="*/ 156 h 174"/>
                <a:gd name="T48" fmla="*/ 114 w 200"/>
                <a:gd name="T49" fmla="*/ 154 h 174"/>
                <a:gd name="T50" fmla="*/ 114 w 200"/>
                <a:gd name="T51" fmla="*/ 130 h 174"/>
                <a:gd name="T52" fmla="*/ 116 w 200"/>
                <a:gd name="T53" fmla="*/ 112 h 174"/>
                <a:gd name="T54" fmla="*/ 152 w 200"/>
                <a:gd name="T55" fmla="*/ 82 h 174"/>
                <a:gd name="T56" fmla="*/ 156 w 200"/>
                <a:gd name="T57" fmla="*/ 76 h 174"/>
                <a:gd name="T58" fmla="*/ 164 w 200"/>
                <a:gd name="T59" fmla="*/ 66 h 174"/>
                <a:gd name="T60" fmla="*/ 172 w 200"/>
                <a:gd name="T61" fmla="*/ 60 h 174"/>
                <a:gd name="T62" fmla="*/ 172 w 200"/>
                <a:gd name="T63" fmla="*/ 52 h 174"/>
                <a:gd name="T64" fmla="*/ 178 w 200"/>
                <a:gd name="T65" fmla="*/ 46 h 174"/>
                <a:gd name="T66" fmla="*/ 188 w 200"/>
                <a:gd name="T67" fmla="*/ 44 h 174"/>
                <a:gd name="T68" fmla="*/ 200 w 200"/>
                <a:gd name="T69" fmla="*/ 46 h 174"/>
                <a:gd name="T70" fmla="*/ 198 w 200"/>
                <a:gd name="T71" fmla="*/ 42 h 174"/>
                <a:gd name="T72" fmla="*/ 192 w 200"/>
                <a:gd name="T73" fmla="*/ 38 h 174"/>
                <a:gd name="T74" fmla="*/ 184 w 200"/>
                <a:gd name="T75" fmla="*/ 36 h 174"/>
                <a:gd name="T76" fmla="*/ 180 w 200"/>
                <a:gd name="T77" fmla="*/ 32 h 174"/>
                <a:gd name="T78" fmla="*/ 172 w 200"/>
                <a:gd name="T79" fmla="*/ 26 h 174"/>
                <a:gd name="T80" fmla="*/ 160 w 200"/>
                <a:gd name="T81" fmla="*/ 28 h 174"/>
                <a:gd name="T82" fmla="*/ 156 w 200"/>
                <a:gd name="T83" fmla="*/ 18 h 174"/>
                <a:gd name="T84" fmla="*/ 154 w 200"/>
                <a:gd name="T85" fmla="*/ 0 h 17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00"/>
                <a:gd name="T130" fmla="*/ 0 h 174"/>
                <a:gd name="T131" fmla="*/ 200 w 200"/>
                <a:gd name="T132" fmla="*/ 174 h 17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00" h="174">
                  <a:moveTo>
                    <a:pt x="154" y="0"/>
                  </a:moveTo>
                  <a:lnTo>
                    <a:pt x="154" y="2"/>
                  </a:lnTo>
                  <a:lnTo>
                    <a:pt x="150" y="2"/>
                  </a:lnTo>
                  <a:lnTo>
                    <a:pt x="148" y="4"/>
                  </a:lnTo>
                  <a:lnTo>
                    <a:pt x="144" y="8"/>
                  </a:lnTo>
                  <a:lnTo>
                    <a:pt x="142" y="10"/>
                  </a:lnTo>
                  <a:lnTo>
                    <a:pt x="142" y="14"/>
                  </a:lnTo>
                  <a:lnTo>
                    <a:pt x="126" y="18"/>
                  </a:lnTo>
                  <a:lnTo>
                    <a:pt x="122" y="28"/>
                  </a:lnTo>
                  <a:lnTo>
                    <a:pt x="120" y="28"/>
                  </a:lnTo>
                  <a:lnTo>
                    <a:pt x="118" y="30"/>
                  </a:lnTo>
                  <a:lnTo>
                    <a:pt x="116" y="30"/>
                  </a:lnTo>
                  <a:lnTo>
                    <a:pt x="112" y="32"/>
                  </a:lnTo>
                  <a:lnTo>
                    <a:pt x="110" y="36"/>
                  </a:lnTo>
                  <a:lnTo>
                    <a:pt x="110" y="40"/>
                  </a:lnTo>
                  <a:lnTo>
                    <a:pt x="110" y="46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6" y="66"/>
                  </a:lnTo>
                  <a:lnTo>
                    <a:pt x="82" y="66"/>
                  </a:lnTo>
                  <a:lnTo>
                    <a:pt x="76" y="66"/>
                  </a:lnTo>
                  <a:lnTo>
                    <a:pt x="72" y="68"/>
                  </a:lnTo>
                  <a:lnTo>
                    <a:pt x="66" y="70"/>
                  </a:lnTo>
                  <a:lnTo>
                    <a:pt x="62" y="74"/>
                  </a:lnTo>
                  <a:lnTo>
                    <a:pt x="60" y="78"/>
                  </a:lnTo>
                  <a:lnTo>
                    <a:pt x="56" y="82"/>
                  </a:lnTo>
                  <a:lnTo>
                    <a:pt x="52" y="86"/>
                  </a:lnTo>
                  <a:lnTo>
                    <a:pt x="48" y="88"/>
                  </a:lnTo>
                  <a:lnTo>
                    <a:pt x="46" y="90"/>
                  </a:lnTo>
                  <a:lnTo>
                    <a:pt x="44" y="92"/>
                  </a:lnTo>
                  <a:lnTo>
                    <a:pt x="42" y="92"/>
                  </a:lnTo>
                  <a:lnTo>
                    <a:pt x="40" y="94"/>
                  </a:lnTo>
                  <a:lnTo>
                    <a:pt x="32" y="96"/>
                  </a:lnTo>
                  <a:lnTo>
                    <a:pt x="20" y="98"/>
                  </a:lnTo>
                  <a:lnTo>
                    <a:pt x="8" y="98"/>
                  </a:lnTo>
                  <a:lnTo>
                    <a:pt x="0" y="96"/>
                  </a:lnTo>
                  <a:lnTo>
                    <a:pt x="12" y="116"/>
                  </a:lnTo>
                  <a:lnTo>
                    <a:pt x="14" y="120"/>
                  </a:lnTo>
                  <a:lnTo>
                    <a:pt x="14" y="130"/>
                  </a:lnTo>
                  <a:lnTo>
                    <a:pt x="12" y="132"/>
                  </a:lnTo>
                  <a:lnTo>
                    <a:pt x="8" y="134"/>
                  </a:lnTo>
                  <a:lnTo>
                    <a:pt x="6" y="138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4" y="150"/>
                  </a:lnTo>
                  <a:lnTo>
                    <a:pt x="4" y="154"/>
                  </a:lnTo>
                  <a:lnTo>
                    <a:pt x="6" y="158"/>
                  </a:lnTo>
                  <a:lnTo>
                    <a:pt x="8" y="162"/>
                  </a:lnTo>
                  <a:lnTo>
                    <a:pt x="10" y="160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2" y="158"/>
                  </a:lnTo>
                  <a:lnTo>
                    <a:pt x="24" y="156"/>
                  </a:lnTo>
                  <a:lnTo>
                    <a:pt x="30" y="156"/>
                  </a:lnTo>
                  <a:lnTo>
                    <a:pt x="34" y="158"/>
                  </a:lnTo>
                  <a:lnTo>
                    <a:pt x="40" y="158"/>
                  </a:lnTo>
                  <a:lnTo>
                    <a:pt x="44" y="158"/>
                  </a:lnTo>
                  <a:lnTo>
                    <a:pt x="46" y="158"/>
                  </a:lnTo>
                  <a:lnTo>
                    <a:pt x="48" y="158"/>
                  </a:lnTo>
                  <a:lnTo>
                    <a:pt x="52" y="158"/>
                  </a:lnTo>
                  <a:lnTo>
                    <a:pt x="56" y="160"/>
                  </a:lnTo>
                  <a:lnTo>
                    <a:pt x="60" y="160"/>
                  </a:lnTo>
                  <a:lnTo>
                    <a:pt x="64" y="162"/>
                  </a:lnTo>
                  <a:lnTo>
                    <a:pt x="66" y="166"/>
                  </a:lnTo>
                  <a:lnTo>
                    <a:pt x="76" y="174"/>
                  </a:lnTo>
                  <a:lnTo>
                    <a:pt x="92" y="156"/>
                  </a:lnTo>
                  <a:lnTo>
                    <a:pt x="94" y="156"/>
                  </a:lnTo>
                  <a:lnTo>
                    <a:pt x="96" y="154"/>
                  </a:lnTo>
                  <a:lnTo>
                    <a:pt x="100" y="154"/>
                  </a:lnTo>
                  <a:lnTo>
                    <a:pt x="114" y="154"/>
                  </a:lnTo>
                  <a:lnTo>
                    <a:pt x="120" y="154"/>
                  </a:lnTo>
                  <a:lnTo>
                    <a:pt x="122" y="134"/>
                  </a:lnTo>
                  <a:lnTo>
                    <a:pt x="114" y="130"/>
                  </a:lnTo>
                  <a:lnTo>
                    <a:pt x="114" y="128"/>
                  </a:lnTo>
                  <a:lnTo>
                    <a:pt x="114" y="122"/>
                  </a:lnTo>
                  <a:lnTo>
                    <a:pt x="116" y="112"/>
                  </a:lnTo>
                  <a:lnTo>
                    <a:pt x="120" y="102"/>
                  </a:lnTo>
                  <a:lnTo>
                    <a:pt x="132" y="92"/>
                  </a:lnTo>
                  <a:lnTo>
                    <a:pt x="152" y="82"/>
                  </a:lnTo>
                  <a:lnTo>
                    <a:pt x="154" y="80"/>
                  </a:lnTo>
                  <a:lnTo>
                    <a:pt x="156" y="76"/>
                  </a:lnTo>
                  <a:lnTo>
                    <a:pt x="160" y="72"/>
                  </a:lnTo>
                  <a:lnTo>
                    <a:pt x="162" y="70"/>
                  </a:lnTo>
                  <a:lnTo>
                    <a:pt x="164" y="66"/>
                  </a:lnTo>
                  <a:lnTo>
                    <a:pt x="164" y="62"/>
                  </a:lnTo>
                  <a:lnTo>
                    <a:pt x="172" y="62"/>
                  </a:lnTo>
                  <a:lnTo>
                    <a:pt x="172" y="60"/>
                  </a:lnTo>
                  <a:lnTo>
                    <a:pt x="170" y="58"/>
                  </a:lnTo>
                  <a:lnTo>
                    <a:pt x="170" y="56"/>
                  </a:lnTo>
                  <a:lnTo>
                    <a:pt x="172" y="52"/>
                  </a:lnTo>
                  <a:lnTo>
                    <a:pt x="174" y="50"/>
                  </a:lnTo>
                  <a:lnTo>
                    <a:pt x="176" y="46"/>
                  </a:lnTo>
                  <a:lnTo>
                    <a:pt x="178" y="46"/>
                  </a:lnTo>
                  <a:lnTo>
                    <a:pt x="180" y="46"/>
                  </a:lnTo>
                  <a:lnTo>
                    <a:pt x="184" y="44"/>
                  </a:lnTo>
                  <a:lnTo>
                    <a:pt x="188" y="44"/>
                  </a:lnTo>
                  <a:lnTo>
                    <a:pt x="192" y="44"/>
                  </a:lnTo>
                  <a:lnTo>
                    <a:pt x="196" y="46"/>
                  </a:lnTo>
                  <a:lnTo>
                    <a:pt x="200" y="46"/>
                  </a:lnTo>
                  <a:lnTo>
                    <a:pt x="200" y="44"/>
                  </a:lnTo>
                  <a:lnTo>
                    <a:pt x="198" y="42"/>
                  </a:lnTo>
                  <a:lnTo>
                    <a:pt x="196" y="40"/>
                  </a:lnTo>
                  <a:lnTo>
                    <a:pt x="192" y="38"/>
                  </a:lnTo>
                  <a:lnTo>
                    <a:pt x="190" y="38"/>
                  </a:lnTo>
                  <a:lnTo>
                    <a:pt x="186" y="36"/>
                  </a:lnTo>
                  <a:lnTo>
                    <a:pt x="184" y="36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80" y="32"/>
                  </a:lnTo>
                  <a:lnTo>
                    <a:pt x="178" y="30"/>
                  </a:lnTo>
                  <a:lnTo>
                    <a:pt x="176" y="28"/>
                  </a:lnTo>
                  <a:lnTo>
                    <a:pt x="172" y="26"/>
                  </a:lnTo>
                  <a:lnTo>
                    <a:pt x="166" y="26"/>
                  </a:lnTo>
                  <a:lnTo>
                    <a:pt x="160" y="28"/>
                  </a:lnTo>
                  <a:lnTo>
                    <a:pt x="158" y="26"/>
                  </a:lnTo>
                  <a:lnTo>
                    <a:pt x="156" y="22"/>
                  </a:lnTo>
                  <a:lnTo>
                    <a:pt x="156" y="18"/>
                  </a:lnTo>
                  <a:lnTo>
                    <a:pt x="156" y="14"/>
                  </a:lnTo>
                  <a:lnTo>
                    <a:pt x="172" y="0"/>
                  </a:lnTo>
                  <a:lnTo>
                    <a:pt x="154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8" name="Freeform 13"/>
            <p:cNvSpPr>
              <a:spLocks noChangeArrowheads="1"/>
            </p:cNvSpPr>
            <p:nvPr/>
          </p:nvSpPr>
          <p:spPr bwMode="auto">
            <a:xfrm>
              <a:off x="1482" y="1668"/>
              <a:ext cx="68" cy="66"/>
            </a:xfrm>
            <a:custGeom>
              <a:avLst/>
              <a:gdLst>
                <a:gd name="T0" fmla="*/ 0 w 68"/>
                <a:gd name="T1" fmla="*/ 0 h 66"/>
                <a:gd name="T2" fmla="*/ 16 w 68"/>
                <a:gd name="T3" fmla="*/ 26 h 66"/>
                <a:gd name="T4" fmla="*/ 18 w 68"/>
                <a:gd name="T5" fmla="*/ 28 h 66"/>
                <a:gd name="T6" fmla="*/ 28 w 68"/>
                <a:gd name="T7" fmla="*/ 36 h 66"/>
                <a:gd name="T8" fmla="*/ 38 w 68"/>
                <a:gd name="T9" fmla="*/ 44 h 66"/>
                <a:gd name="T10" fmla="*/ 50 w 68"/>
                <a:gd name="T11" fmla="*/ 54 h 66"/>
                <a:gd name="T12" fmla="*/ 60 w 68"/>
                <a:gd name="T13" fmla="*/ 62 h 66"/>
                <a:gd name="T14" fmla="*/ 66 w 68"/>
                <a:gd name="T15" fmla="*/ 66 h 66"/>
                <a:gd name="T16" fmla="*/ 68 w 68"/>
                <a:gd name="T17" fmla="*/ 66 h 66"/>
                <a:gd name="T18" fmla="*/ 68 w 68"/>
                <a:gd name="T19" fmla="*/ 62 h 66"/>
                <a:gd name="T20" fmla="*/ 68 w 68"/>
                <a:gd name="T21" fmla="*/ 60 h 66"/>
                <a:gd name="T22" fmla="*/ 68 w 68"/>
                <a:gd name="T23" fmla="*/ 58 h 66"/>
                <a:gd name="T24" fmla="*/ 66 w 68"/>
                <a:gd name="T25" fmla="*/ 56 h 66"/>
                <a:gd name="T26" fmla="*/ 66 w 68"/>
                <a:gd name="T27" fmla="*/ 54 h 66"/>
                <a:gd name="T28" fmla="*/ 58 w 68"/>
                <a:gd name="T29" fmla="*/ 42 h 66"/>
                <a:gd name="T30" fmla="*/ 58 w 68"/>
                <a:gd name="T31" fmla="*/ 40 h 66"/>
                <a:gd name="T32" fmla="*/ 58 w 68"/>
                <a:gd name="T33" fmla="*/ 36 h 66"/>
                <a:gd name="T34" fmla="*/ 56 w 68"/>
                <a:gd name="T35" fmla="*/ 32 h 66"/>
                <a:gd name="T36" fmla="*/ 56 w 68"/>
                <a:gd name="T37" fmla="*/ 26 h 66"/>
                <a:gd name="T38" fmla="*/ 54 w 68"/>
                <a:gd name="T39" fmla="*/ 24 h 66"/>
                <a:gd name="T40" fmla="*/ 46 w 68"/>
                <a:gd name="T41" fmla="*/ 12 h 66"/>
                <a:gd name="T42" fmla="*/ 38 w 68"/>
                <a:gd name="T43" fmla="*/ 14 h 66"/>
                <a:gd name="T44" fmla="*/ 30 w 68"/>
                <a:gd name="T45" fmla="*/ 4 h 66"/>
                <a:gd name="T46" fmla="*/ 12 w 68"/>
                <a:gd name="T47" fmla="*/ 6 h 66"/>
                <a:gd name="T48" fmla="*/ 0 w 68"/>
                <a:gd name="T49" fmla="*/ 0 h 6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8"/>
                <a:gd name="T76" fmla="*/ 0 h 66"/>
                <a:gd name="T77" fmla="*/ 68 w 68"/>
                <a:gd name="T78" fmla="*/ 66 h 6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8" h="66">
                  <a:moveTo>
                    <a:pt x="0" y="0"/>
                  </a:moveTo>
                  <a:lnTo>
                    <a:pt x="16" y="26"/>
                  </a:lnTo>
                  <a:lnTo>
                    <a:pt x="18" y="28"/>
                  </a:lnTo>
                  <a:lnTo>
                    <a:pt x="28" y="36"/>
                  </a:lnTo>
                  <a:lnTo>
                    <a:pt x="38" y="44"/>
                  </a:lnTo>
                  <a:lnTo>
                    <a:pt x="50" y="54"/>
                  </a:lnTo>
                  <a:lnTo>
                    <a:pt x="60" y="62"/>
                  </a:lnTo>
                  <a:lnTo>
                    <a:pt x="66" y="66"/>
                  </a:lnTo>
                  <a:lnTo>
                    <a:pt x="68" y="66"/>
                  </a:lnTo>
                  <a:lnTo>
                    <a:pt x="68" y="62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6" y="56"/>
                  </a:lnTo>
                  <a:lnTo>
                    <a:pt x="66" y="54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58" y="36"/>
                  </a:lnTo>
                  <a:lnTo>
                    <a:pt x="56" y="32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46" y="12"/>
                  </a:lnTo>
                  <a:lnTo>
                    <a:pt x="38" y="14"/>
                  </a:lnTo>
                  <a:lnTo>
                    <a:pt x="30" y="4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19" name="Freeform 14"/>
            <p:cNvSpPr>
              <a:spLocks noChangeArrowheads="1"/>
            </p:cNvSpPr>
            <p:nvPr/>
          </p:nvSpPr>
          <p:spPr bwMode="auto">
            <a:xfrm>
              <a:off x="1344" y="1414"/>
              <a:ext cx="54" cy="56"/>
            </a:xfrm>
            <a:custGeom>
              <a:avLst/>
              <a:gdLst>
                <a:gd name="T0" fmla="*/ 54 w 54"/>
                <a:gd name="T1" fmla="*/ 56 h 56"/>
                <a:gd name="T2" fmla="*/ 48 w 54"/>
                <a:gd name="T3" fmla="*/ 44 h 56"/>
                <a:gd name="T4" fmla="*/ 48 w 54"/>
                <a:gd name="T5" fmla="*/ 44 h 56"/>
                <a:gd name="T6" fmla="*/ 48 w 54"/>
                <a:gd name="T7" fmla="*/ 42 h 56"/>
                <a:gd name="T8" fmla="*/ 44 w 54"/>
                <a:gd name="T9" fmla="*/ 40 h 56"/>
                <a:gd name="T10" fmla="*/ 40 w 54"/>
                <a:gd name="T11" fmla="*/ 38 h 56"/>
                <a:gd name="T12" fmla="*/ 40 w 54"/>
                <a:gd name="T13" fmla="*/ 38 h 56"/>
                <a:gd name="T14" fmla="*/ 38 w 54"/>
                <a:gd name="T15" fmla="*/ 36 h 56"/>
                <a:gd name="T16" fmla="*/ 34 w 54"/>
                <a:gd name="T17" fmla="*/ 36 h 56"/>
                <a:gd name="T18" fmla="*/ 28 w 54"/>
                <a:gd name="T19" fmla="*/ 36 h 56"/>
                <a:gd name="T20" fmla="*/ 24 w 54"/>
                <a:gd name="T21" fmla="*/ 38 h 56"/>
                <a:gd name="T22" fmla="*/ 20 w 54"/>
                <a:gd name="T23" fmla="*/ 40 h 56"/>
                <a:gd name="T24" fmla="*/ 20 w 54"/>
                <a:gd name="T25" fmla="*/ 42 h 56"/>
                <a:gd name="T26" fmla="*/ 18 w 54"/>
                <a:gd name="T27" fmla="*/ 42 h 56"/>
                <a:gd name="T28" fmla="*/ 18 w 54"/>
                <a:gd name="T29" fmla="*/ 44 h 56"/>
                <a:gd name="T30" fmla="*/ 16 w 54"/>
                <a:gd name="T31" fmla="*/ 44 h 56"/>
                <a:gd name="T32" fmla="*/ 12 w 54"/>
                <a:gd name="T33" fmla="*/ 46 h 56"/>
                <a:gd name="T34" fmla="*/ 6 w 54"/>
                <a:gd name="T35" fmla="*/ 46 h 56"/>
                <a:gd name="T36" fmla="*/ 6 w 54"/>
                <a:gd name="T37" fmla="*/ 32 h 56"/>
                <a:gd name="T38" fmla="*/ 6 w 54"/>
                <a:gd name="T39" fmla="*/ 32 h 56"/>
                <a:gd name="T40" fmla="*/ 6 w 54"/>
                <a:gd name="T41" fmla="*/ 30 h 56"/>
                <a:gd name="T42" fmla="*/ 4 w 54"/>
                <a:gd name="T43" fmla="*/ 26 h 56"/>
                <a:gd name="T44" fmla="*/ 2 w 54"/>
                <a:gd name="T45" fmla="*/ 26 h 56"/>
                <a:gd name="T46" fmla="*/ 2 w 54"/>
                <a:gd name="T47" fmla="*/ 24 h 56"/>
                <a:gd name="T48" fmla="*/ 0 w 54"/>
                <a:gd name="T49" fmla="*/ 22 h 56"/>
                <a:gd name="T50" fmla="*/ 0 w 54"/>
                <a:gd name="T51" fmla="*/ 18 h 56"/>
                <a:gd name="T52" fmla="*/ 0 w 54"/>
                <a:gd name="T53" fmla="*/ 14 h 56"/>
                <a:gd name="T54" fmla="*/ 2 w 54"/>
                <a:gd name="T55" fmla="*/ 12 h 56"/>
                <a:gd name="T56" fmla="*/ 2 w 54"/>
                <a:gd name="T57" fmla="*/ 10 h 56"/>
                <a:gd name="T58" fmla="*/ 2 w 54"/>
                <a:gd name="T59" fmla="*/ 8 h 56"/>
                <a:gd name="T60" fmla="*/ 4 w 54"/>
                <a:gd name="T61" fmla="*/ 4 h 56"/>
                <a:gd name="T62" fmla="*/ 4 w 54"/>
                <a:gd name="T63" fmla="*/ 2 h 56"/>
                <a:gd name="T64" fmla="*/ 6 w 54"/>
                <a:gd name="T65" fmla="*/ 0 h 56"/>
                <a:gd name="T66" fmla="*/ 10 w 54"/>
                <a:gd name="T67" fmla="*/ 0 h 56"/>
                <a:gd name="T68" fmla="*/ 18 w 54"/>
                <a:gd name="T69" fmla="*/ 0 h 56"/>
                <a:gd name="T70" fmla="*/ 24 w 54"/>
                <a:gd name="T71" fmla="*/ 0 h 56"/>
                <a:gd name="T72" fmla="*/ 24 w 54"/>
                <a:gd name="T73" fmla="*/ 0 h 56"/>
                <a:gd name="T74" fmla="*/ 26 w 54"/>
                <a:gd name="T75" fmla="*/ 0 h 56"/>
                <a:gd name="T76" fmla="*/ 26 w 54"/>
                <a:gd name="T77" fmla="*/ 0 h 56"/>
                <a:gd name="T78" fmla="*/ 28 w 54"/>
                <a:gd name="T79" fmla="*/ 2 h 56"/>
                <a:gd name="T80" fmla="*/ 30 w 54"/>
                <a:gd name="T81" fmla="*/ 6 h 56"/>
                <a:gd name="T82" fmla="*/ 30 w 54"/>
                <a:gd name="T83" fmla="*/ 14 h 56"/>
                <a:gd name="T84" fmla="*/ 34 w 54"/>
                <a:gd name="T85" fmla="*/ 28 h 56"/>
                <a:gd name="T86" fmla="*/ 36 w 54"/>
                <a:gd name="T87" fmla="*/ 26 h 56"/>
                <a:gd name="T88" fmla="*/ 36 w 54"/>
                <a:gd name="T89" fmla="*/ 26 h 56"/>
                <a:gd name="T90" fmla="*/ 38 w 54"/>
                <a:gd name="T91" fmla="*/ 24 h 56"/>
                <a:gd name="T92" fmla="*/ 40 w 54"/>
                <a:gd name="T93" fmla="*/ 20 h 56"/>
                <a:gd name="T94" fmla="*/ 40 w 54"/>
                <a:gd name="T95" fmla="*/ 18 h 56"/>
                <a:gd name="T96" fmla="*/ 42 w 54"/>
                <a:gd name="T97" fmla="*/ 14 h 56"/>
                <a:gd name="T98" fmla="*/ 44 w 54"/>
                <a:gd name="T99" fmla="*/ 12 h 56"/>
                <a:gd name="T100" fmla="*/ 44 w 54"/>
                <a:gd name="T101" fmla="*/ 12 h 56"/>
                <a:gd name="T102" fmla="*/ 46 w 54"/>
                <a:gd name="T103" fmla="*/ 12 h 56"/>
                <a:gd name="T104" fmla="*/ 48 w 54"/>
                <a:gd name="T105" fmla="*/ 14 h 56"/>
                <a:gd name="T106" fmla="*/ 48 w 54"/>
                <a:gd name="T107" fmla="*/ 18 h 56"/>
                <a:gd name="T108" fmla="*/ 52 w 54"/>
                <a:gd name="T109" fmla="*/ 34 h 56"/>
                <a:gd name="T110" fmla="*/ 54 w 54"/>
                <a:gd name="T111" fmla="*/ 46 h 56"/>
                <a:gd name="T112" fmla="*/ 54 w 54"/>
                <a:gd name="T113" fmla="*/ 56 h 5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4"/>
                <a:gd name="T172" fmla="*/ 0 h 56"/>
                <a:gd name="T173" fmla="*/ 54 w 54"/>
                <a:gd name="T174" fmla="*/ 56 h 5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4" h="56">
                  <a:moveTo>
                    <a:pt x="54" y="56"/>
                  </a:moveTo>
                  <a:lnTo>
                    <a:pt x="48" y="44"/>
                  </a:lnTo>
                  <a:lnTo>
                    <a:pt x="48" y="42"/>
                  </a:lnTo>
                  <a:lnTo>
                    <a:pt x="44" y="40"/>
                  </a:lnTo>
                  <a:lnTo>
                    <a:pt x="40" y="38"/>
                  </a:lnTo>
                  <a:lnTo>
                    <a:pt x="38" y="36"/>
                  </a:lnTo>
                  <a:lnTo>
                    <a:pt x="34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2" y="46"/>
                  </a:lnTo>
                  <a:lnTo>
                    <a:pt x="6" y="46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2" y="34"/>
                  </a:lnTo>
                  <a:lnTo>
                    <a:pt x="54" y="46"/>
                  </a:lnTo>
                  <a:lnTo>
                    <a:pt x="54" y="5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0" name="Freeform 15"/>
            <p:cNvSpPr>
              <a:spLocks noChangeArrowheads="1"/>
            </p:cNvSpPr>
            <p:nvPr/>
          </p:nvSpPr>
          <p:spPr bwMode="auto">
            <a:xfrm>
              <a:off x="1394" y="1376"/>
              <a:ext cx="100" cy="272"/>
            </a:xfrm>
            <a:custGeom>
              <a:avLst/>
              <a:gdLst>
                <a:gd name="T0" fmla="*/ 40 w 100"/>
                <a:gd name="T1" fmla="*/ 170 h 272"/>
                <a:gd name="T2" fmla="*/ 26 w 100"/>
                <a:gd name="T3" fmla="*/ 166 h 272"/>
                <a:gd name="T4" fmla="*/ 26 w 100"/>
                <a:gd name="T5" fmla="*/ 156 h 272"/>
                <a:gd name="T6" fmla="*/ 26 w 100"/>
                <a:gd name="T7" fmla="*/ 142 h 272"/>
                <a:gd name="T8" fmla="*/ 24 w 100"/>
                <a:gd name="T9" fmla="*/ 136 h 272"/>
                <a:gd name="T10" fmla="*/ 20 w 100"/>
                <a:gd name="T11" fmla="*/ 130 h 272"/>
                <a:gd name="T12" fmla="*/ 16 w 100"/>
                <a:gd name="T13" fmla="*/ 120 h 272"/>
                <a:gd name="T14" fmla="*/ 10 w 100"/>
                <a:gd name="T15" fmla="*/ 112 h 272"/>
                <a:gd name="T16" fmla="*/ 8 w 100"/>
                <a:gd name="T17" fmla="*/ 108 h 272"/>
                <a:gd name="T18" fmla="*/ 4 w 100"/>
                <a:gd name="T19" fmla="*/ 102 h 272"/>
                <a:gd name="T20" fmla="*/ 2 w 100"/>
                <a:gd name="T21" fmla="*/ 94 h 272"/>
                <a:gd name="T22" fmla="*/ 2 w 100"/>
                <a:gd name="T23" fmla="*/ 90 h 272"/>
                <a:gd name="T24" fmla="*/ 4 w 100"/>
                <a:gd name="T25" fmla="*/ 82 h 272"/>
                <a:gd name="T26" fmla="*/ 2 w 100"/>
                <a:gd name="T27" fmla="*/ 78 h 272"/>
                <a:gd name="T28" fmla="*/ 0 w 100"/>
                <a:gd name="T29" fmla="*/ 74 h 272"/>
                <a:gd name="T30" fmla="*/ 2 w 100"/>
                <a:gd name="T31" fmla="*/ 70 h 272"/>
                <a:gd name="T32" fmla="*/ 4 w 100"/>
                <a:gd name="T33" fmla="*/ 72 h 272"/>
                <a:gd name="T34" fmla="*/ 6 w 100"/>
                <a:gd name="T35" fmla="*/ 72 h 272"/>
                <a:gd name="T36" fmla="*/ 8 w 100"/>
                <a:gd name="T37" fmla="*/ 74 h 272"/>
                <a:gd name="T38" fmla="*/ 10 w 100"/>
                <a:gd name="T39" fmla="*/ 70 h 272"/>
                <a:gd name="T40" fmla="*/ 6 w 100"/>
                <a:gd name="T41" fmla="*/ 56 h 272"/>
                <a:gd name="T42" fmla="*/ 8 w 100"/>
                <a:gd name="T43" fmla="*/ 56 h 272"/>
                <a:gd name="T44" fmla="*/ 10 w 100"/>
                <a:gd name="T45" fmla="*/ 58 h 272"/>
                <a:gd name="T46" fmla="*/ 16 w 100"/>
                <a:gd name="T47" fmla="*/ 60 h 272"/>
                <a:gd name="T48" fmla="*/ 22 w 100"/>
                <a:gd name="T49" fmla="*/ 58 h 272"/>
                <a:gd name="T50" fmla="*/ 22 w 100"/>
                <a:gd name="T51" fmla="*/ 56 h 272"/>
                <a:gd name="T52" fmla="*/ 26 w 100"/>
                <a:gd name="T53" fmla="*/ 54 h 272"/>
                <a:gd name="T54" fmla="*/ 28 w 100"/>
                <a:gd name="T55" fmla="*/ 48 h 272"/>
                <a:gd name="T56" fmla="*/ 32 w 100"/>
                <a:gd name="T57" fmla="*/ 40 h 272"/>
                <a:gd name="T58" fmla="*/ 36 w 100"/>
                <a:gd name="T59" fmla="*/ 34 h 272"/>
                <a:gd name="T60" fmla="*/ 36 w 100"/>
                <a:gd name="T61" fmla="*/ 30 h 272"/>
                <a:gd name="T62" fmla="*/ 40 w 100"/>
                <a:gd name="T63" fmla="*/ 26 h 272"/>
                <a:gd name="T64" fmla="*/ 66 w 100"/>
                <a:gd name="T65" fmla="*/ 0 h 272"/>
                <a:gd name="T66" fmla="*/ 74 w 100"/>
                <a:gd name="T67" fmla="*/ 8 h 272"/>
                <a:gd name="T68" fmla="*/ 84 w 100"/>
                <a:gd name="T69" fmla="*/ 34 h 272"/>
                <a:gd name="T70" fmla="*/ 82 w 100"/>
                <a:gd name="T71" fmla="*/ 36 h 272"/>
                <a:gd name="T72" fmla="*/ 76 w 100"/>
                <a:gd name="T73" fmla="*/ 52 h 272"/>
                <a:gd name="T74" fmla="*/ 72 w 100"/>
                <a:gd name="T75" fmla="*/ 72 h 272"/>
                <a:gd name="T76" fmla="*/ 76 w 100"/>
                <a:gd name="T77" fmla="*/ 76 h 272"/>
                <a:gd name="T78" fmla="*/ 80 w 100"/>
                <a:gd name="T79" fmla="*/ 80 h 272"/>
                <a:gd name="T80" fmla="*/ 90 w 100"/>
                <a:gd name="T81" fmla="*/ 78 h 272"/>
                <a:gd name="T82" fmla="*/ 96 w 100"/>
                <a:gd name="T83" fmla="*/ 98 h 272"/>
                <a:gd name="T84" fmla="*/ 90 w 100"/>
                <a:gd name="T85" fmla="*/ 102 h 272"/>
                <a:gd name="T86" fmla="*/ 82 w 100"/>
                <a:gd name="T87" fmla="*/ 112 h 272"/>
                <a:gd name="T88" fmla="*/ 84 w 100"/>
                <a:gd name="T89" fmla="*/ 138 h 272"/>
                <a:gd name="T90" fmla="*/ 82 w 100"/>
                <a:gd name="T91" fmla="*/ 138 h 272"/>
                <a:gd name="T92" fmla="*/ 80 w 100"/>
                <a:gd name="T93" fmla="*/ 142 h 272"/>
                <a:gd name="T94" fmla="*/ 80 w 100"/>
                <a:gd name="T95" fmla="*/ 150 h 272"/>
                <a:gd name="T96" fmla="*/ 80 w 100"/>
                <a:gd name="T97" fmla="*/ 158 h 272"/>
                <a:gd name="T98" fmla="*/ 80 w 100"/>
                <a:gd name="T99" fmla="*/ 168 h 272"/>
                <a:gd name="T100" fmla="*/ 84 w 100"/>
                <a:gd name="T101" fmla="*/ 182 h 272"/>
                <a:gd name="T102" fmla="*/ 84 w 100"/>
                <a:gd name="T103" fmla="*/ 210 h 272"/>
                <a:gd name="T104" fmla="*/ 84 w 100"/>
                <a:gd name="T105" fmla="*/ 224 h 272"/>
                <a:gd name="T106" fmla="*/ 82 w 100"/>
                <a:gd name="T107" fmla="*/ 244 h 272"/>
                <a:gd name="T108" fmla="*/ 76 w 100"/>
                <a:gd name="T109" fmla="*/ 272 h 272"/>
                <a:gd name="T110" fmla="*/ 72 w 100"/>
                <a:gd name="T111" fmla="*/ 262 h 272"/>
                <a:gd name="T112" fmla="*/ 74 w 100"/>
                <a:gd name="T113" fmla="*/ 226 h 272"/>
                <a:gd name="T114" fmla="*/ 74 w 100"/>
                <a:gd name="T115" fmla="*/ 206 h 272"/>
                <a:gd name="T116" fmla="*/ 70 w 100"/>
                <a:gd name="T117" fmla="*/ 168 h 27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0"/>
                <a:gd name="T178" fmla="*/ 0 h 272"/>
                <a:gd name="T179" fmla="*/ 100 w 100"/>
                <a:gd name="T180" fmla="*/ 272 h 27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0" h="272">
                  <a:moveTo>
                    <a:pt x="62" y="154"/>
                  </a:moveTo>
                  <a:lnTo>
                    <a:pt x="40" y="170"/>
                  </a:lnTo>
                  <a:lnTo>
                    <a:pt x="26" y="168"/>
                  </a:lnTo>
                  <a:lnTo>
                    <a:pt x="26" y="166"/>
                  </a:lnTo>
                  <a:lnTo>
                    <a:pt x="26" y="162"/>
                  </a:lnTo>
                  <a:lnTo>
                    <a:pt x="26" y="156"/>
                  </a:lnTo>
                  <a:lnTo>
                    <a:pt x="26" y="148"/>
                  </a:lnTo>
                  <a:lnTo>
                    <a:pt x="26" y="142"/>
                  </a:lnTo>
                  <a:lnTo>
                    <a:pt x="24" y="138"/>
                  </a:lnTo>
                  <a:lnTo>
                    <a:pt x="24" y="136"/>
                  </a:lnTo>
                  <a:lnTo>
                    <a:pt x="22" y="134"/>
                  </a:lnTo>
                  <a:lnTo>
                    <a:pt x="20" y="130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2" y="116"/>
                  </a:lnTo>
                  <a:lnTo>
                    <a:pt x="10" y="112"/>
                  </a:lnTo>
                  <a:lnTo>
                    <a:pt x="10" y="108"/>
                  </a:lnTo>
                  <a:lnTo>
                    <a:pt x="8" y="108"/>
                  </a:lnTo>
                  <a:lnTo>
                    <a:pt x="6" y="106"/>
                  </a:lnTo>
                  <a:lnTo>
                    <a:pt x="4" y="102"/>
                  </a:lnTo>
                  <a:lnTo>
                    <a:pt x="4" y="98"/>
                  </a:lnTo>
                  <a:lnTo>
                    <a:pt x="2" y="94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2" y="78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2"/>
                  </a:lnTo>
                  <a:lnTo>
                    <a:pt x="2" y="70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8" y="74"/>
                  </a:lnTo>
                  <a:lnTo>
                    <a:pt x="10" y="72"/>
                  </a:lnTo>
                  <a:lnTo>
                    <a:pt x="10" y="70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10" y="58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22" y="58"/>
                  </a:lnTo>
                  <a:lnTo>
                    <a:pt x="22" y="56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28" y="50"/>
                  </a:lnTo>
                  <a:lnTo>
                    <a:pt x="28" y="48"/>
                  </a:lnTo>
                  <a:lnTo>
                    <a:pt x="30" y="46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8" y="28"/>
                  </a:lnTo>
                  <a:lnTo>
                    <a:pt x="40" y="26"/>
                  </a:lnTo>
                  <a:lnTo>
                    <a:pt x="54" y="24"/>
                  </a:lnTo>
                  <a:lnTo>
                    <a:pt x="66" y="0"/>
                  </a:lnTo>
                  <a:lnTo>
                    <a:pt x="68" y="2"/>
                  </a:lnTo>
                  <a:lnTo>
                    <a:pt x="74" y="8"/>
                  </a:lnTo>
                  <a:lnTo>
                    <a:pt x="80" y="20"/>
                  </a:lnTo>
                  <a:lnTo>
                    <a:pt x="84" y="34"/>
                  </a:lnTo>
                  <a:lnTo>
                    <a:pt x="82" y="36"/>
                  </a:lnTo>
                  <a:lnTo>
                    <a:pt x="78" y="40"/>
                  </a:lnTo>
                  <a:lnTo>
                    <a:pt x="76" y="52"/>
                  </a:lnTo>
                  <a:lnTo>
                    <a:pt x="72" y="70"/>
                  </a:lnTo>
                  <a:lnTo>
                    <a:pt x="72" y="72"/>
                  </a:lnTo>
                  <a:lnTo>
                    <a:pt x="74" y="74"/>
                  </a:lnTo>
                  <a:lnTo>
                    <a:pt x="76" y="76"/>
                  </a:lnTo>
                  <a:lnTo>
                    <a:pt x="78" y="78"/>
                  </a:lnTo>
                  <a:lnTo>
                    <a:pt x="80" y="80"/>
                  </a:lnTo>
                  <a:lnTo>
                    <a:pt x="84" y="80"/>
                  </a:lnTo>
                  <a:lnTo>
                    <a:pt x="90" y="78"/>
                  </a:lnTo>
                  <a:lnTo>
                    <a:pt x="100" y="84"/>
                  </a:lnTo>
                  <a:lnTo>
                    <a:pt x="96" y="98"/>
                  </a:lnTo>
                  <a:lnTo>
                    <a:pt x="94" y="100"/>
                  </a:lnTo>
                  <a:lnTo>
                    <a:pt x="90" y="102"/>
                  </a:lnTo>
                  <a:lnTo>
                    <a:pt x="86" y="104"/>
                  </a:lnTo>
                  <a:lnTo>
                    <a:pt x="82" y="112"/>
                  </a:lnTo>
                  <a:lnTo>
                    <a:pt x="80" y="122"/>
                  </a:lnTo>
                  <a:lnTo>
                    <a:pt x="84" y="138"/>
                  </a:lnTo>
                  <a:lnTo>
                    <a:pt x="82" y="138"/>
                  </a:lnTo>
                  <a:lnTo>
                    <a:pt x="80" y="140"/>
                  </a:lnTo>
                  <a:lnTo>
                    <a:pt x="80" y="142"/>
                  </a:lnTo>
                  <a:lnTo>
                    <a:pt x="78" y="146"/>
                  </a:lnTo>
                  <a:lnTo>
                    <a:pt x="80" y="150"/>
                  </a:lnTo>
                  <a:lnTo>
                    <a:pt x="80" y="156"/>
                  </a:lnTo>
                  <a:lnTo>
                    <a:pt x="80" y="158"/>
                  </a:lnTo>
                  <a:lnTo>
                    <a:pt x="80" y="162"/>
                  </a:lnTo>
                  <a:lnTo>
                    <a:pt x="80" y="168"/>
                  </a:lnTo>
                  <a:lnTo>
                    <a:pt x="82" y="174"/>
                  </a:lnTo>
                  <a:lnTo>
                    <a:pt x="84" y="182"/>
                  </a:lnTo>
                  <a:lnTo>
                    <a:pt x="88" y="188"/>
                  </a:lnTo>
                  <a:lnTo>
                    <a:pt x="84" y="210"/>
                  </a:lnTo>
                  <a:lnTo>
                    <a:pt x="84" y="218"/>
                  </a:lnTo>
                  <a:lnTo>
                    <a:pt x="84" y="224"/>
                  </a:lnTo>
                  <a:lnTo>
                    <a:pt x="84" y="230"/>
                  </a:lnTo>
                  <a:lnTo>
                    <a:pt x="82" y="244"/>
                  </a:lnTo>
                  <a:lnTo>
                    <a:pt x="80" y="260"/>
                  </a:lnTo>
                  <a:lnTo>
                    <a:pt x="76" y="272"/>
                  </a:lnTo>
                  <a:lnTo>
                    <a:pt x="74" y="270"/>
                  </a:lnTo>
                  <a:lnTo>
                    <a:pt x="72" y="262"/>
                  </a:lnTo>
                  <a:lnTo>
                    <a:pt x="72" y="248"/>
                  </a:lnTo>
                  <a:lnTo>
                    <a:pt x="74" y="226"/>
                  </a:lnTo>
                  <a:lnTo>
                    <a:pt x="74" y="220"/>
                  </a:lnTo>
                  <a:lnTo>
                    <a:pt x="74" y="206"/>
                  </a:lnTo>
                  <a:lnTo>
                    <a:pt x="74" y="188"/>
                  </a:lnTo>
                  <a:lnTo>
                    <a:pt x="70" y="168"/>
                  </a:lnTo>
                  <a:lnTo>
                    <a:pt x="62" y="15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1" name="Freeform 16"/>
            <p:cNvSpPr>
              <a:spLocks noChangeArrowheads="1"/>
            </p:cNvSpPr>
            <p:nvPr/>
          </p:nvSpPr>
          <p:spPr bwMode="auto">
            <a:xfrm>
              <a:off x="1520" y="1438"/>
              <a:ext cx="90" cy="168"/>
            </a:xfrm>
            <a:custGeom>
              <a:avLst/>
              <a:gdLst>
                <a:gd name="T0" fmla="*/ 58 w 90"/>
                <a:gd name="T1" fmla="*/ 124 h 168"/>
                <a:gd name="T2" fmla="*/ 62 w 90"/>
                <a:gd name="T3" fmla="*/ 128 h 168"/>
                <a:gd name="T4" fmla="*/ 64 w 90"/>
                <a:gd name="T5" fmla="*/ 132 h 168"/>
                <a:gd name="T6" fmla="*/ 50 w 90"/>
                <a:gd name="T7" fmla="*/ 154 h 168"/>
                <a:gd name="T8" fmla="*/ 42 w 90"/>
                <a:gd name="T9" fmla="*/ 158 h 168"/>
                <a:gd name="T10" fmla="*/ 46 w 90"/>
                <a:gd name="T11" fmla="*/ 166 h 168"/>
                <a:gd name="T12" fmla="*/ 64 w 90"/>
                <a:gd name="T13" fmla="*/ 164 h 168"/>
                <a:gd name="T14" fmla="*/ 78 w 90"/>
                <a:gd name="T15" fmla="*/ 150 h 168"/>
                <a:gd name="T16" fmla="*/ 88 w 90"/>
                <a:gd name="T17" fmla="*/ 134 h 168"/>
                <a:gd name="T18" fmla="*/ 90 w 90"/>
                <a:gd name="T19" fmla="*/ 126 h 168"/>
                <a:gd name="T20" fmla="*/ 84 w 90"/>
                <a:gd name="T21" fmla="*/ 102 h 168"/>
                <a:gd name="T22" fmla="*/ 84 w 90"/>
                <a:gd name="T23" fmla="*/ 98 h 168"/>
                <a:gd name="T24" fmla="*/ 82 w 90"/>
                <a:gd name="T25" fmla="*/ 90 h 168"/>
                <a:gd name="T26" fmla="*/ 76 w 90"/>
                <a:gd name="T27" fmla="*/ 82 h 168"/>
                <a:gd name="T28" fmla="*/ 60 w 90"/>
                <a:gd name="T29" fmla="*/ 74 h 168"/>
                <a:gd name="T30" fmla="*/ 46 w 90"/>
                <a:gd name="T31" fmla="*/ 46 h 168"/>
                <a:gd name="T32" fmla="*/ 48 w 90"/>
                <a:gd name="T33" fmla="*/ 42 h 168"/>
                <a:gd name="T34" fmla="*/ 52 w 90"/>
                <a:gd name="T35" fmla="*/ 36 h 168"/>
                <a:gd name="T36" fmla="*/ 60 w 90"/>
                <a:gd name="T37" fmla="*/ 32 h 168"/>
                <a:gd name="T38" fmla="*/ 64 w 90"/>
                <a:gd name="T39" fmla="*/ 30 h 168"/>
                <a:gd name="T40" fmla="*/ 72 w 90"/>
                <a:gd name="T41" fmla="*/ 26 h 168"/>
                <a:gd name="T42" fmla="*/ 70 w 90"/>
                <a:gd name="T43" fmla="*/ 22 h 168"/>
                <a:gd name="T44" fmla="*/ 68 w 90"/>
                <a:gd name="T45" fmla="*/ 16 h 168"/>
                <a:gd name="T46" fmla="*/ 64 w 90"/>
                <a:gd name="T47" fmla="*/ 12 h 168"/>
                <a:gd name="T48" fmla="*/ 60 w 90"/>
                <a:gd name="T49" fmla="*/ 6 h 168"/>
                <a:gd name="T50" fmla="*/ 50 w 90"/>
                <a:gd name="T51" fmla="*/ 2 h 168"/>
                <a:gd name="T52" fmla="*/ 48 w 90"/>
                <a:gd name="T53" fmla="*/ 4 h 168"/>
                <a:gd name="T54" fmla="*/ 40 w 90"/>
                <a:gd name="T55" fmla="*/ 4 h 168"/>
                <a:gd name="T56" fmla="*/ 28 w 90"/>
                <a:gd name="T57" fmla="*/ 2 h 168"/>
                <a:gd name="T58" fmla="*/ 20 w 90"/>
                <a:gd name="T59" fmla="*/ 0 h 168"/>
                <a:gd name="T60" fmla="*/ 14 w 90"/>
                <a:gd name="T61" fmla="*/ 2 h 168"/>
                <a:gd name="T62" fmla="*/ 8 w 90"/>
                <a:gd name="T63" fmla="*/ 2 h 168"/>
                <a:gd name="T64" fmla="*/ 2 w 90"/>
                <a:gd name="T65" fmla="*/ 4 h 168"/>
                <a:gd name="T66" fmla="*/ 0 w 90"/>
                <a:gd name="T67" fmla="*/ 10 h 168"/>
                <a:gd name="T68" fmla="*/ 4 w 90"/>
                <a:gd name="T69" fmla="*/ 10 h 168"/>
                <a:gd name="T70" fmla="*/ 8 w 90"/>
                <a:gd name="T71" fmla="*/ 14 h 168"/>
                <a:gd name="T72" fmla="*/ 20 w 90"/>
                <a:gd name="T73" fmla="*/ 30 h 168"/>
                <a:gd name="T74" fmla="*/ 24 w 90"/>
                <a:gd name="T75" fmla="*/ 36 h 168"/>
                <a:gd name="T76" fmla="*/ 22 w 90"/>
                <a:gd name="T77" fmla="*/ 44 h 168"/>
                <a:gd name="T78" fmla="*/ 20 w 90"/>
                <a:gd name="T79" fmla="*/ 48 h 168"/>
                <a:gd name="T80" fmla="*/ 18 w 90"/>
                <a:gd name="T81" fmla="*/ 50 h 168"/>
                <a:gd name="T82" fmla="*/ 18 w 90"/>
                <a:gd name="T83" fmla="*/ 58 h 168"/>
                <a:gd name="T84" fmla="*/ 24 w 90"/>
                <a:gd name="T85" fmla="*/ 64 h 168"/>
                <a:gd name="T86" fmla="*/ 30 w 90"/>
                <a:gd name="T87" fmla="*/ 68 h 168"/>
                <a:gd name="T88" fmla="*/ 32 w 90"/>
                <a:gd name="T89" fmla="*/ 70 h 168"/>
                <a:gd name="T90" fmla="*/ 38 w 90"/>
                <a:gd name="T91" fmla="*/ 76 h 168"/>
                <a:gd name="T92" fmla="*/ 46 w 90"/>
                <a:gd name="T93" fmla="*/ 84 h 168"/>
                <a:gd name="T94" fmla="*/ 52 w 90"/>
                <a:gd name="T95" fmla="*/ 94 h 168"/>
                <a:gd name="T96" fmla="*/ 56 w 90"/>
                <a:gd name="T97" fmla="*/ 106 h 168"/>
                <a:gd name="T98" fmla="*/ 56 w 90"/>
                <a:gd name="T99" fmla="*/ 116 h 168"/>
                <a:gd name="T100" fmla="*/ 56 w 90"/>
                <a:gd name="T101" fmla="*/ 124 h 16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0"/>
                <a:gd name="T154" fmla="*/ 0 h 168"/>
                <a:gd name="T155" fmla="*/ 90 w 90"/>
                <a:gd name="T156" fmla="*/ 168 h 16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0" h="168">
                  <a:moveTo>
                    <a:pt x="56" y="124"/>
                  </a:moveTo>
                  <a:lnTo>
                    <a:pt x="58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4" y="132"/>
                  </a:lnTo>
                  <a:lnTo>
                    <a:pt x="60" y="150"/>
                  </a:lnTo>
                  <a:lnTo>
                    <a:pt x="50" y="154"/>
                  </a:lnTo>
                  <a:lnTo>
                    <a:pt x="46" y="158"/>
                  </a:lnTo>
                  <a:lnTo>
                    <a:pt x="42" y="158"/>
                  </a:lnTo>
                  <a:lnTo>
                    <a:pt x="38" y="168"/>
                  </a:lnTo>
                  <a:lnTo>
                    <a:pt x="46" y="166"/>
                  </a:lnTo>
                  <a:lnTo>
                    <a:pt x="62" y="168"/>
                  </a:lnTo>
                  <a:lnTo>
                    <a:pt x="64" y="164"/>
                  </a:lnTo>
                  <a:lnTo>
                    <a:pt x="70" y="158"/>
                  </a:lnTo>
                  <a:lnTo>
                    <a:pt x="78" y="150"/>
                  </a:lnTo>
                  <a:lnTo>
                    <a:pt x="86" y="140"/>
                  </a:lnTo>
                  <a:lnTo>
                    <a:pt x="88" y="134"/>
                  </a:lnTo>
                  <a:lnTo>
                    <a:pt x="90" y="130"/>
                  </a:lnTo>
                  <a:lnTo>
                    <a:pt x="90" y="126"/>
                  </a:lnTo>
                  <a:lnTo>
                    <a:pt x="88" y="124"/>
                  </a:lnTo>
                  <a:lnTo>
                    <a:pt x="84" y="102"/>
                  </a:lnTo>
                  <a:lnTo>
                    <a:pt x="84" y="100"/>
                  </a:lnTo>
                  <a:lnTo>
                    <a:pt x="84" y="98"/>
                  </a:lnTo>
                  <a:lnTo>
                    <a:pt x="84" y="94"/>
                  </a:lnTo>
                  <a:lnTo>
                    <a:pt x="82" y="90"/>
                  </a:lnTo>
                  <a:lnTo>
                    <a:pt x="80" y="86"/>
                  </a:lnTo>
                  <a:lnTo>
                    <a:pt x="76" y="82"/>
                  </a:lnTo>
                  <a:lnTo>
                    <a:pt x="70" y="78"/>
                  </a:lnTo>
                  <a:lnTo>
                    <a:pt x="60" y="74"/>
                  </a:lnTo>
                  <a:lnTo>
                    <a:pt x="46" y="54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2" y="36"/>
                  </a:lnTo>
                  <a:lnTo>
                    <a:pt x="56" y="34"/>
                  </a:lnTo>
                  <a:lnTo>
                    <a:pt x="60" y="32"/>
                  </a:lnTo>
                  <a:lnTo>
                    <a:pt x="64" y="30"/>
                  </a:lnTo>
                  <a:lnTo>
                    <a:pt x="68" y="28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4" y="12"/>
                  </a:lnTo>
                  <a:lnTo>
                    <a:pt x="62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0" y="4"/>
                  </a:lnTo>
                  <a:lnTo>
                    <a:pt x="34" y="4"/>
                  </a:lnTo>
                  <a:lnTo>
                    <a:pt x="28" y="2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26"/>
                  </a:lnTo>
                  <a:lnTo>
                    <a:pt x="20" y="30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40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0" y="48"/>
                  </a:lnTo>
                  <a:lnTo>
                    <a:pt x="18" y="50"/>
                  </a:lnTo>
                  <a:lnTo>
                    <a:pt x="16" y="54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4" y="64"/>
                  </a:lnTo>
                  <a:lnTo>
                    <a:pt x="28" y="66"/>
                  </a:lnTo>
                  <a:lnTo>
                    <a:pt x="30" y="68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8" y="76"/>
                  </a:lnTo>
                  <a:lnTo>
                    <a:pt x="42" y="80"/>
                  </a:lnTo>
                  <a:lnTo>
                    <a:pt x="46" y="84"/>
                  </a:lnTo>
                  <a:lnTo>
                    <a:pt x="50" y="88"/>
                  </a:lnTo>
                  <a:lnTo>
                    <a:pt x="52" y="94"/>
                  </a:lnTo>
                  <a:lnTo>
                    <a:pt x="54" y="100"/>
                  </a:lnTo>
                  <a:lnTo>
                    <a:pt x="56" y="106"/>
                  </a:lnTo>
                  <a:lnTo>
                    <a:pt x="56" y="112"/>
                  </a:lnTo>
                  <a:lnTo>
                    <a:pt x="56" y="116"/>
                  </a:lnTo>
                  <a:lnTo>
                    <a:pt x="56" y="118"/>
                  </a:lnTo>
                  <a:lnTo>
                    <a:pt x="56" y="12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2" name="Freeform 17"/>
            <p:cNvSpPr>
              <a:spLocks noChangeArrowheads="1"/>
            </p:cNvSpPr>
            <p:nvPr/>
          </p:nvSpPr>
          <p:spPr bwMode="auto">
            <a:xfrm>
              <a:off x="1470" y="1474"/>
              <a:ext cx="82" cy="208"/>
            </a:xfrm>
            <a:custGeom>
              <a:avLst/>
              <a:gdLst>
                <a:gd name="T0" fmla="*/ 18 w 82"/>
                <a:gd name="T1" fmla="*/ 2 h 208"/>
                <a:gd name="T2" fmla="*/ 10 w 82"/>
                <a:gd name="T3" fmla="*/ 6 h 208"/>
                <a:gd name="T4" fmla="*/ 4 w 82"/>
                <a:gd name="T5" fmla="*/ 24 h 208"/>
                <a:gd name="T6" fmla="*/ 6 w 82"/>
                <a:gd name="T7" fmla="*/ 40 h 208"/>
                <a:gd name="T8" fmla="*/ 4 w 82"/>
                <a:gd name="T9" fmla="*/ 42 h 208"/>
                <a:gd name="T10" fmla="*/ 2 w 82"/>
                <a:gd name="T11" fmla="*/ 48 h 208"/>
                <a:gd name="T12" fmla="*/ 4 w 82"/>
                <a:gd name="T13" fmla="*/ 58 h 208"/>
                <a:gd name="T14" fmla="*/ 4 w 82"/>
                <a:gd name="T15" fmla="*/ 64 h 208"/>
                <a:gd name="T16" fmla="*/ 6 w 82"/>
                <a:gd name="T17" fmla="*/ 76 h 208"/>
                <a:gd name="T18" fmla="*/ 12 w 82"/>
                <a:gd name="T19" fmla="*/ 90 h 208"/>
                <a:gd name="T20" fmla="*/ 8 w 82"/>
                <a:gd name="T21" fmla="*/ 120 h 208"/>
                <a:gd name="T22" fmla="*/ 8 w 82"/>
                <a:gd name="T23" fmla="*/ 132 h 208"/>
                <a:gd name="T24" fmla="*/ 4 w 82"/>
                <a:gd name="T25" fmla="*/ 162 h 208"/>
                <a:gd name="T26" fmla="*/ 0 w 82"/>
                <a:gd name="T27" fmla="*/ 174 h 208"/>
                <a:gd name="T28" fmla="*/ 0 w 82"/>
                <a:gd name="T29" fmla="*/ 176 h 208"/>
                <a:gd name="T30" fmla="*/ 2 w 82"/>
                <a:gd name="T31" fmla="*/ 178 h 208"/>
                <a:gd name="T32" fmla="*/ 8 w 82"/>
                <a:gd name="T33" fmla="*/ 186 h 208"/>
                <a:gd name="T34" fmla="*/ 24 w 82"/>
                <a:gd name="T35" fmla="*/ 200 h 208"/>
                <a:gd name="T36" fmla="*/ 50 w 82"/>
                <a:gd name="T37" fmla="*/ 208 h 208"/>
                <a:gd name="T38" fmla="*/ 46 w 82"/>
                <a:gd name="T39" fmla="*/ 192 h 208"/>
                <a:gd name="T40" fmla="*/ 20 w 82"/>
                <a:gd name="T41" fmla="*/ 166 h 208"/>
                <a:gd name="T42" fmla="*/ 14 w 82"/>
                <a:gd name="T43" fmla="*/ 148 h 208"/>
                <a:gd name="T44" fmla="*/ 18 w 82"/>
                <a:gd name="T45" fmla="*/ 128 h 208"/>
                <a:gd name="T46" fmla="*/ 22 w 82"/>
                <a:gd name="T47" fmla="*/ 108 h 208"/>
                <a:gd name="T48" fmla="*/ 24 w 82"/>
                <a:gd name="T49" fmla="*/ 90 h 208"/>
                <a:gd name="T50" fmla="*/ 26 w 82"/>
                <a:gd name="T51" fmla="*/ 86 h 208"/>
                <a:gd name="T52" fmla="*/ 28 w 82"/>
                <a:gd name="T53" fmla="*/ 82 h 208"/>
                <a:gd name="T54" fmla="*/ 32 w 82"/>
                <a:gd name="T55" fmla="*/ 84 h 208"/>
                <a:gd name="T56" fmla="*/ 34 w 82"/>
                <a:gd name="T57" fmla="*/ 90 h 208"/>
                <a:gd name="T58" fmla="*/ 42 w 82"/>
                <a:gd name="T59" fmla="*/ 110 h 208"/>
                <a:gd name="T60" fmla="*/ 48 w 82"/>
                <a:gd name="T61" fmla="*/ 112 h 208"/>
                <a:gd name="T62" fmla="*/ 48 w 82"/>
                <a:gd name="T63" fmla="*/ 92 h 208"/>
                <a:gd name="T64" fmla="*/ 56 w 82"/>
                <a:gd name="T65" fmla="*/ 82 h 208"/>
                <a:gd name="T66" fmla="*/ 64 w 82"/>
                <a:gd name="T67" fmla="*/ 80 h 208"/>
                <a:gd name="T68" fmla="*/ 74 w 82"/>
                <a:gd name="T69" fmla="*/ 82 h 208"/>
                <a:gd name="T70" fmla="*/ 82 w 82"/>
                <a:gd name="T71" fmla="*/ 82 h 208"/>
                <a:gd name="T72" fmla="*/ 82 w 82"/>
                <a:gd name="T73" fmla="*/ 74 h 208"/>
                <a:gd name="T74" fmla="*/ 80 w 82"/>
                <a:gd name="T75" fmla="*/ 62 h 208"/>
                <a:gd name="T76" fmla="*/ 80 w 82"/>
                <a:gd name="T77" fmla="*/ 58 h 208"/>
                <a:gd name="T78" fmla="*/ 74 w 82"/>
                <a:gd name="T79" fmla="*/ 46 h 208"/>
                <a:gd name="T80" fmla="*/ 64 w 82"/>
                <a:gd name="T81" fmla="*/ 34 h 208"/>
                <a:gd name="T82" fmla="*/ 60 w 82"/>
                <a:gd name="T83" fmla="*/ 32 h 208"/>
                <a:gd name="T84" fmla="*/ 54 w 82"/>
                <a:gd name="T85" fmla="*/ 30 h 208"/>
                <a:gd name="T86" fmla="*/ 50 w 82"/>
                <a:gd name="T87" fmla="*/ 32 h 208"/>
                <a:gd name="T88" fmla="*/ 44 w 82"/>
                <a:gd name="T89" fmla="*/ 36 h 208"/>
                <a:gd name="T90" fmla="*/ 38 w 82"/>
                <a:gd name="T91" fmla="*/ 36 h 208"/>
                <a:gd name="T92" fmla="*/ 38 w 82"/>
                <a:gd name="T93" fmla="*/ 34 h 208"/>
                <a:gd name="T94" fmla="*/ 40 w 82"/>
                <a:gd name="T95" fmla="*/ 28 h 208"/>
                <a:gd name="T96" fmla="*/ 42 w 82"/>
                <a:gd name="T97" fmla="*/ 18 h 208"/>
                <a:gd name="T98" fmla="*/ 40 w 82"/>
                <a:gd name="T99" fmla="*/ 10 h 208"/>
                <a:gd name="T100" fmla="*/ 30 w 82"/>
                <a:gd name="T101" fmla="*/ 10 h 208"/>
                <a:gd name="T102" fmla="*/ 28 w 82"/>
                <a:gd name="T103" fmla="*/ 4 h 208"/>
                <a:gd name="T104" fmla="*/ 24 w 82"/>
                <a:gd name="T105" fmla="*/ 0 h 208"/>
                <a:gd name="T106" fmla="*/ 20 w 82"/>
                <a:gd name="T107" fmla="*/ 0 h 20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2"/>
                <a:gd name="T163" fmla="*/ 0 h 208"/>
                <a:gd name="T164" fmla="*/ 82 w 82"/>
                <a:gd name="T165" fmla="*/ 208 h 20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2" h="208">
                  <a:moveTo>
                    <a:pt x="20" y="0"/>
                  </a:moveTo>
                  <a:lnTo>
                    <a:pt x="18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4"/>
                  </a:lnTo>
                  <a:lnTo>
                    <a:pt x="4" y="24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2" y="48"/>
                  </a:lnTo>
                  <a:lnTo>
                    <a:pt x="4" y="52"/>
                  </a:lnTo>
                  <a:lnTo>
                    <a:pt x="4" y="58"/>
                  </a:lnTo>
                  <a:lnTo>
                    <a:pt x="4" y="60"/>
                  </a:lnTo>
                  <a:lnTo>
                    <a:pt x="4" y="64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8" y="84"/>
                  </a:lnTo>
                  <a:lnTo>
                    <a:pt x="12" y="90"/>
                  </a:lnTo>
                  <a:lnTo>
                    <a:pt x="8" y="112"/>
                  </a:lnTo>
                  <a:lnTo>
                    <a:pt x="8" y="120"/>
                  </a:lnTo>
                  <a:lnTo>
                    <a:pt x="8" y="126"/>
                  </a:lnTo>
                  <a:lnTo>
                    <a:pt x="8" y="132"/>
                  </a:lnTo>
                  <a:lnTo>
                    <a:pt x="6" y="146"/>
                  </a:lnTo>
                  <a:lnTo>
                    <a:pt x="4" y="162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2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12" y="192"/>
                  </a:lnTo>
                  <a:lnTo>
                    <a:pt x="24" y="200"/>
                  </a:lnTo>
                  <a:lnTo>
                    <a:pt x="42" y="198"/>
                  </a:lnTo>
                  <a:lnTo>
                    <a:pt x="50" y="208"/>
                  </a:lnTo>
                  <a:lnTo>
                    <a:pt x="58" y="206"/>
                  </a:lnTo>
                  <a:lnTo>
                    <a:pt x="46" y="192"/>
                  </a:lnTo>
                  <a:lnTo>
                    <a:pt x="22" y="168"/>
                  </a:lnTo>
                  <a:lnTo>
                    <a:pt x="20" y="166"/>
                  </a:lnTo>
                  <a:lnTo>
                    <a:pt x="16" y="158"/>
                  </a:lnTo>
                  <a:lnTo>
                    <a:pt x="14" y="148"/>
                  </a:lnTo>
                  <a:lnTo>
                    <a:pt x="16" y="132"/>
                  </a:lnTo>
                  <a:lnTo>
                    <a:pt x="18" y="128"/>
                  </a:lnTo>
                  <a:lnTo>
                    <a:pt x="20" y="120"/>
                  </a:lnTo>
                  <a:lnTo>
                    <a:pt x="22" y="108"/>
                  </a:lnTo>
                  <a:lnTo>
                    <a:pt x="24" y="98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6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4" y="90"/>
                  </a:lnTo>
                  <a:lnTo>
                    <a:pt x="34" y="94"/>
                  </a:lnTo>
                  <a:lnTo>
                    <a:pt x="42" y="110"/>
                  </a:lnTo>
                  <a:lnTo>
                    <a:pt x="48" y="116"/>
                  </a:lnTo>
                  <a:lnTo>
                    <a:pt x="48" y="112"/>
                  </a:lnTo>
                  <a:lnTo>
                    <a:pt x="46" y="102"/>
                  </a:lnTo>
                  <a:lnTo>
                    <a:pt x="48" y="92"/>
                  </a:lnTo>
                  <a:lnTo>
                    <a:pt x="56" y="84"/>
                  </a:lnTo>
                  <a:lnTo>
                    <a:pt x="56" y="82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80"/>
                  </a:lnTo>
                  <a:lnTo>
                    <a:pt x="74" y="82"/>
                  </a:lnTo>
                  <a:lnTo>
                    <a:pt x="80" y="84"/>
                  </a:lnTo>
                  <a:lnTo>
                    <a:pt x="82" y="82"/>
                  </a:lnTo>
                  <a:lnTo>
                    <a:pt x="82" y="78"/>
                  </a:lnTo>
                  <a:lnTo>
                    <a:pt x="82" y="74"/>
                  </a:lnTo>
                  <a:lnTo>
                    <a:pt x="82" y="68"/>
                  </a:lnTo>
                  <a:lnTo>
                    <a:pt x="80" y="62"/>
                  </a:lnTo>
                  <a:lnTo>
                    <a:pt x="80" y="60"/>
                  </a:lnTo>
                  <a:lnTo>
                    <a:pt x="80" y="58"/>
                  </a:lnTo>
                  <a:lnTo>
                    <a:pt x="78" y="52"/>
                  </a:lnTo>
                  <a:lnTo>
                    <a:pt x="74" y="46"/>
                  </a:lnTo>
                  <a:lnTo>
                    <a:pt x="70" y="40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4" y="30"/>
                  </a:lnTo>
                  <a:lnTo>
                    <a:pt x="52" y="30"/>
                  </a:lnTo>
                  <a:lnTo>
                    <a:pt x="50" y="32"/>
                  </a:lnTo>
                  <a:lnTo>
                    <a:pt x="46" y="34"/>
                  </a:lnTo>
                  <a:lnTo>
                    <a:pt x="44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0" y="28"/>
                  </a:lnTo>
                  <a:lnTo>
                    <a:pt x="42" y="22"/>
                  </a:lnTo>
                  <a:lnTo>
                    <a:pt x="42" y="18"/>
                  </a:lnTo>
                  <a:lnTo>
                    <a:pt x="42" y="14"/>
                  </a:lnTo>
                  <a:lnTo>
                    <a:pt x="40" y="10"/>
                  </a:lnTo>
                  <a:lnTo>
                    <a:pt x="30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3" name="Freeform 18"/>
            <p:cNvSpPr>
              <a:spLocks noChangeArrowheads="1"/>
            </p:cNvSpPr>
            <p:nvPr/>
          </p:nvSpPr>
          <p:spPr bwMode="auto">
            <a:xfrm>
              <a:off x="1340" y="1364"/>
              <a:ext cx="70" cy="38"/>
            </a:xfrm>
            <a:custGeom>
              <a:avLst/>
              <a:gdLst>
                <a:gd name="T0" fmla="*/ 58 w 70"/>
                <a:gd name="T1" fmla="*/ 38 h 38"/>
                <a:gd name="T2" fmla="*/ 34 w 70"/>
                <a:gd name="T3" fmla="*/ 36 h 38"/>
                <a:gd name="T4" fmla="*/ 34 w 70"/>
                <a:gd name="T5" fmla="*/ 36 h 38"/>
                <a:gd name="T6" fmla="*/ 30 w 70"/>
                <a:gd name="T7" fmla="*/ 36 h 38"/>
                <a:gd name="T8" fmla="*/ 26 w 70"/>
                <a:gd name="T9" fmla="*/ 36 h 38"/>
                <a:gd name="T10" fmla="*/ 18 w 70"/>
                <a:gd name="T11" fmla="*/ 36 h 38"/>
                <a:gd name="T12" fmla="*/ 10 w 70"/>
                <a:gd name="T13" fmla="*/ 38 h 38"/>
                <a:gd name="T14" fmla="*/ 8 w 70"/>
                <a:gd name="T15" fmla="*/ 38 h 38"/>
                <a:gd name="T16" fmla="*/ 8 w 70"/>
                <a:gd name="T17" fmla="*/ 38 h 38"/>
                <a:gd name="T18" fmla="*/ 4 w 70"/>
                <a:gd name="T19" fmla="*/ 38 h 38"/>
                <a:gd name="T20" fmla="*/ 2 w 70"/>
                <a:gd name="T21" fmla="*/ 38 h 38"/>
                <a:gd name="T22" fmla="*/ 0 w 70"/>
                <a:gd name="T23" fmla="*/ 36 h 38"/>
                <a:gd name="T24" fmla="*/ 0 w 70"/>
                <a:gd name="T25" fmla="*/ 34 h 38"/>
                <a:gd name="T26" fmla="*/ 0 w 70"/>
                <a:gd name="T27" fmla="*/ 32 h 38"/>
                <a:gd name="T28" fmla="*/ 4 w 70"/>
                <a:gd name="T29" fmla="*/ 16 h 38"/>
                <a:gd name="T30" fmla="*/ 4 w 70"/>
                <a:gd name="T31" fmla="*/ 16 h 38"/>
                <a:gd name="T32" fmla="*/ 8 w 70"/>
                <a:gd name="T33" fmla="*/ 14 h 38"/>
                <a:gd name="T34" fmla="*/ 10 w 70"/>
                <a:gd name="T35" fmla="*/ 10 h 38"/>
                <a:gd name="T36" fmla="*/ 16 w 70"/>
                <a:gd name="T37" fmla="*/ 6 h 38"/>
                <a:gd name="T38" fmla="*/ 20 w 70"/>
                <a:gd name="T39" fmla="*/ 4 h 38"/>
                <a:gd name="T40" fmla="*/ 26 w 70"/>
                <a:gd name="T41" fmla="*/ 2 h 38"/>
                <a:gd name="T42" fmla="*/ 32 w 70"/>
                <a:gd name="T43" fmla="*/ 0 h 38"/>
                <a:gd name="T44" fmla="*/ 50 w 70"/>
                <a:gd name="T45" fmla="*/ 2 h 38"/>
                <a:gd name="T46" fmla="*/ 64 w 70"/>
                <a:gd name="T47" fmla="*/ 4 h 38"/>
                <a:gd name="T48" fmla="*/ 70 w 70"/>
                <a:gd name="T49" fmla="*/ 12 h 38"/>
                <a:gd name="T50" fmla="*/ 58 w 70"/>
                <a:gd name="T51" fmla="*/ 38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0"/>
                <a:gd name="T79" fmla="*/ 0 h 38"/>
                <a:gd name="T80" fmla="*/ 70 w 70"/>
                <a:gd name="T81" fmla="*/ 38 h 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0" h="38">
                  <a:moveTo>
                    <a:pt x="58" y="38"/>
                  </a:moveTo>
                  <a:lnTo>
                    <a:pt x="34" y="36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50" y="2"/>
                  </a:lnTo>
                  <a:lnTo>
                    <a:pt x="64" y="4"/>
                  </a:lnTo>
                  <a:lnTo>
                    <a:pt x="70" y="12"/>
                  </a:lnTo>
                  <a:lnTo>
                    <a:pt x="58" y="3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4" name="Freeform 19"/>
            <p:cNvSpPr>
              <a:spLocks noChangeArrowheads="1"/>
            </p:cNvSpPr>
            <p:nvPr/>
          </p:nvSpPr>
          <p:spPr bwMode="auto">
            <a:xfrm>
              <a:off x="1238" y="1342"/>
              <a:ext cx="98" cy="52"/>
            </a:xfrm>
            <a:custGeom>
              <a:avLst/>
              <a:gdLst>
                <a:gd name="T0" fmla="*/ 8 w 98"/>
                <a:gd name="T1" fmla="*/ 0 h 52"/>
                <a:gd name="T2" fmla="*/ 8 w 98"/>
                <a:gd name="T3" fmla="*/ 0 h 52"/>
                <a:gd name="T4" fmla="*/ 6 w 98"/>
                <a:gd name="T5" fmla="*/ 2 h 52"/>
                <a:gd name="T6" fmla="*/ 4 w 98"/>
                <a:gd name="T7" fmla="*/ 4 h 52"/>
                <a:gd name="T8" fmla="*/ 2 w 98"/>
                <a:gd name="T9" fmla="*/ 6 h 52"/>
                <a:gd name="T10" fmla="*/ 0 w 98"/>
                <a:gd name="T11" fmla="*/ 10 h 52"/>
                <a:gd name="T12" fmla="*/ 0 w 98"/>
                <a:gd name="T13" fmla="*/ 12 h 52"/>
                <a:gd name="T14" fmla="*/ 2 w 98"/>
                <a:gd name="T15" fmla="*/ 16 h 52"/>
                <a:gd name="T16" fmla="*/ 8 w 98"/>
                <a:gd name="T17" fmla="*/ 20 h 52"/>
                <a:gd name="T18" fmla="*/ 8 w 98"/>
                <a:gd name="T19" fmla="*/ 20 h 52"/>
                <a:gd name="T20" fmla="*/ 8 w 98"/>
                <a:gd name="T21" fmla="*/ 22 h 52"/>
                <a:gd name="T22" fmla="*/ 10 w 98"/>
                <a:gd name="T23" fmla="*/ 22 h 52"/>
                <a:gd name="T24" fmla="*/ 10 w 98"/>
                <a:gd name="T25" fmla="*/ 24 h 52"/>
                <a:gd name="T26" fmla="*/ 14 w 98"/>
                <a:gd name="T27" fmla="*/ 28 h 52"/>
                <a:gd name="T28" fmla="*/ 18 w 98"/>
                <a:gd name="T29" fmla="*/ 32 h 52"/>
                <a:gd name="T30" fmla="*/ 26 w 98"/>
                <a:gd name="T31" fmla="*/ 36 h 52"/>
                <a:gd name="T32" fmla="*/ 42 w 98"/>
                <a:gd name="T33" fmla="*/ 42 h 52"/>
                <a:gd name="T34" fmla="*/ 64 w 98"/>
                <a:gd name="T35" fmla="*/ 48 h 52"/>
                <a:gd name="T36" fmla="*/ 96 w 98"/>
                <a:gd name="T37" fmla="*/ 52 h 52"/>
                <a:gd name="T38" fmla="*/ 98 w 98"/>
                <a:gd name="T39" fmla="*/ 34 h 52"/>
                <a:gd name="T40" fmla="*/ 82 w 98"/>
                <a:gd name="T41" fmla="*/ 32 h 52"/>
                <a:gd name="T42" fmla="*/ 36 w 98"/>
                <a:gd name="T43" fmla="*/ 22 h 52"/>
                <a:gd name="T44" fmla="*/ 24 w 98"/>
                <a:gd name="T45" fmla="*/ 12 h 52"/>
                <a:gd name="T46" fmla="*/ 8 w 98"/>
                <a:gd name="T47" fmla="*/ 0 h 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8"/>
                <a:gd name="T73" fmla="*/ 0 h 52"/>
                <a:gd name="T74" fmla="*/ 98 w 98"/>
                <a:gd name="T75" fmla="*/ 52 h 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8" h="52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8" y="32"/>
                  </a:lnTo>
                  <a:lnTo>
                    <a:pt x="26" y="36"/>
                  </a:lnTo>
                  <a:lnTo>
                    <a:pt x="42" y="42"/>
                  </a:lnTo>
                  <a:lnTo>
                    <a:pt x="64" y="48"/>
                  </a:lnTo>
                  <a:lnTo>
                    <a:pt x="96" y="52"/>
                  </a:lnTo>
                  <a:lnTo>
                    <a:pt x="98" y="34"/>
                  </a:lnTo>
                  <a:lnTo>
                    <a:pt x="82" y="32"/>
                  </a:lnTo>
                  <a:lnTo>
                    <a:pt x="36" y="22"/>
                  </a:lnTo>
                  <a:lnTo>
                    <a:pt x="24" y="12"/>
                  </a:lnTo>
                  <a:lnTo>
                    <a:pt x="8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5" name="Freeform 20"/>
            <p:cNvSpPr>
              <a:spLocks noChangeArrowheads="1"/>
            </p:cNvSpPr>
            <p:nvPr/>
          </p:nvSpPr>
          <p:spPr bwMode="auto">
            <a:xfrm>
              <a:off x="1080" y="1264"/>
              <a:ext cx="378" cy="372"/>
            </a:xfrm>
            <a:custGeom>
              <a:avLst/>
              <a:gdLst>
                <a:gd name="T0" fmla="*/ 262 w 378"/>
                <a:gd name="T1" fmla="*/ 126 h 372"/>
                <a:gd name="T2" fmla="*/ 264 w 378"/>
                <a:gd name="T3" fmla="*/ 110 h 372"/>
                <a:gd name="T4" fmla="*/ 256 w 378"/>
                <a:gd name="T5" fmla="*/ 114 h 372"/>
                <a:gd name="T6" fmla="*/ 254 w 378"/>
                <a:gd name="T7" fmla="*/ 130 h 372"/>
                <a:gd name="T8" fmla="*/ 192 w 378"/>
                <a:gd name="T9" fmla="*/ 116 h 372"/>
                <a:gd name="T10" fmla="*/ 168 w 378"/>
                <a:gd name="T11" fmla="*/ 98 h 372"/>
                <a:gd name="T12" fmla="*/ 162 w 378"/>
                <a:gd name="T13" fmla="*/ 82 h 372"/>
                <a:gd name="T14" fmla="*/ 160 w 378"/>
                <a:gd name="T15" fmla="*/ 58 h 372"/>
                <a:gd name="T16" fmla="*/ 174 w 378"/>
                <a:gd name="T17" fmla="*/ 40 h 372"/>
                <a:gd name="T18" fmla="*/ 170 w 378"/>
                <a:gd name="T19" fmla="*/ 6 h 372"/>
                <a:gd name="T20" fmla="*/ 152 w 378"/>
                <a:gd name="T21" fmla="*/ 0 h 372"/>
                <a:gd name="T22" fmla="*/ 140 w 378"/>
                <a:gd name="T23" fmla="*/ 8 h 372"/>
                <a:gd name="T24" fmla="*/ 110 w 378"/>
                <a:gd name="T25" fmla="*/ 18 h 372"/>
                <a:gd name="T26" fmla="*/ 112 w 378"/>
                <a:gd name="T27" fmla="*/ 28 h 372"/>
                <a:gd name="T28" fmla="*/ 124 w 378"/>
                <a:gd name="T29" fmla="*/ 34 h 372"/>
                <a:gd name="T30" fmla="*/ 108 w 378"/>
                <a:gd name="T31" fmla="*/ 36 h 372"/>
                <a:gd name="T32" fmla="*/ 96 w 378"/>
                <a:gd name="T33" fmla="*/ 48 h 372"/>
                <a:gd name="T34" fmla="*/ 88 w 378"/>
                <a:gd name="T35" fmla="*/ 60 h 372"/>
                <a:gd name="T36" fmla="*/ 58 w 378"/>
                <a:gd name="T37" fmla="*/ 84 h 372"/>
                <a:gd name="T38" fmla="*/ 48 w 378"/>
                <a:gd name="T39" fmla="*/ 126 h 372"/>
                <a:gd name="T40" fmla="*/ 18 w 378"/>
                <a:gd name="T41" fmla="*/ 148 h 372"/>
                <a:gd name="T42" fmla="*/ 12 w 378"/>
                <a:gd name="T43" fmla="*/ 170 h 372"/>
                <a:gd name="T44" fmla="*/ 32 w 378"/>
                <a:gd name="T45" fmla="*/ 166 h 372"/>
                <a:gd name="T46" fmla="*/ 32 w 378"/>
                <a:gd name="T47" fmla="*/ 176 h 372"/>
                <a:gd name="T48" fmla="*/ 16 w 378"/>
                <a:gd name="T49" fmla="*/ 192 h 372"/>
                <a:gd name="T50" fmla="*/ 38 w 378"/>
                <a:gd name="T51" fmla="*/ 214 h 372"/>
                <a:gd name="T52" fmla="*/ 50 w 378"/>
                <a:gd name="T53" fmla="*/ 206 h 372"/>
                <a:gd name="T54" fmla="*/ 58 w 378"/>
                <a:gd name="T55" fmla="*/ 194 h 372"/>
                <a:gd name="T56" fmla="*/ 56 w 378"/>
                <a:gd name="T57" fmla="*/ 210 h 372"/>
                <a:gd name="T58" fmla="*/ 76 w 378"/>
                <a:gd name="T59" fmla="*/ 308 h 372"/>
                <a:gd name="T60" fmla="*/ 102 w 378"/>
                <a:gd name="T61" fmla="*/ 352 h 372"/>
                <a:gd name="T62" fmla="*/ 114 w 378"/>
                <a:gd name="T63" fmla="*/ 370 h 372"/>
                <a:gd name="T64" fmla="*/ 132 w 378"/>
                <a:gd name="T65" fmla="*/ 370 h 372"/>
                <a:gd name="T66" fmla="*/ 134 w 378"/>
                <a:gd name="T67" fmla="*/ 362 h 372"/>
                <a:gd name="T68" fmla="*/ 146 w 378"/>
                <a:gd name="T69" fmla="*/ 348 h 372"/>
                <a:gd name="T70" fmla="*/ 160 w 378"/>
                <a:gd name="T71" fmla="*/ 318 h 372"/>
                <a:gd name="T72" fmla="*/ 162 w 378"/>
                <a:gd name="T73" fmla="*/ 280 h 372"/>
                <a:gd name="T74" fmla="*/ 182 w 378"/>
                <a:gd name="T75" fmla="*/ 268 h 372"/>
                <a:gd name="T76" fmla="*/ 224 w 378"/>
                <a:gd name="T77" fmla="*/ 232 h 372"/>
                <a:gd name="T78" fmla="*/ 248 w 378"/>
                <a:gd name="T79" fmla="*/ 202 h 372"/>
                <a:gd name="T80" fmla="*/ 262 w 378"/>
                <a:gd name="T81" fmla="*/ 194 h 372"/>
                <a:gd name="T82" fmla="*/ 266 w 378"/>
                <a:gd name="T83" fmla="*/ 176 h 372"/>
                <a:gd name="T84" fmla="*/ 266 w 378"/>
                <a:gd name="T85" fmla="*/ 160 h 372"/>
                <a:gd name="T86" fmla="*/ 282 w 378"/>
                <a:gd name="T87" fmla="*/ 150 h 372"/>
                <a:gd name="T88" fmla="*/ 294 w 378"/>
                <a:gd name="T89" fmla="*/ 156 h 372"/>
                <a:gd name="T90" fmla="*/ 304 w 378"/>
                <a:gd name="T91" fmla="*/ 170 h 372"/>
                <a:gd name="T92" fmla="*/ 312 w 378"/>
                <a:gd name="T93" fmla="*/ 164 h 372"/>
                <a:gd name="T94" fmla="*/ 318 w 378"/>
                <a:gd name="T95" fmla="*/ 182 h 372"/>
                <a:gd name="T96" fmla="*/ 324 w 378"/>
                <a:gd name="T97" fmla="*/ 184 h 372"/>
                <a:gd name="T98" fmla="*/ 322 w 378"/>
                <a:gd name="T99" fmla="*/ 168 h 372"/>
                <a:gd name="T100" fmla="*/ 336 w 378"/>
                <a:gd name="T101" fmla="*/ 168 h 372"/>
                <a:gd name="T102" fmla="*/ 346 w 378"/>
                <a:gd name="T103" fmla="*/ 152 h 372"/>
                <a:gd name="T104" fmla="*/ 370 w 378"/>
                <a:gd name="T105" fmla="*/ 130 h 372"/>
                <a:gd name="T106" fmla="*/ 378 w 378"/>
                <a:gd name="T107" fmla="*/ 114 h 372"/>
                <a:gd name="T108" fmla="*/ 344 w 378"/>
                <a:gd name="T109" fmla="*/ 114 h 372"/>
                <a:gd name="T110" fmla="*/ 322 w 378"/>
                <a:gd name="T111" fmla="*/ 130 h 372"/>
                <a:gd name="T112" fmla="*/ 306 w 378"/>
                <a:gd name="T113" fmla="*/ 136 h 372"/>
                <a:gd name="T114" fmla="*/ 282 w 378"/>
                <a:gd name="T115" fmla="*/ 136 h 37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78"/>
                <a:gd name="T175" fmla="*/ 0 h 372"/>
                <a:gd name="T176" fmla="*/ 378 w 378"/>
                <a:gd name="T177" fmla="*/ 372 h 37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78" h="372">
                  <a:moveTo>
                    <a:pt x="264" y="138"/>
                  </a:moveTo>
                  <a:lnTo>
                    <a:pt x="262" y="136"/>
                  </a:lnTo>
                  <a:lnTo>
                    <a:pt x="260" y="134"/>
                  </a:lnTo>
                  <a:lnTo>
                    <a:pt x="260" y="130"/>
                  </a:lnTo>
                  <a:lnTo>
                    <a:pt x="262" y="128"/>
                  </a:lnTo>
                  <a:lnTo>
                    <a:pt x="262" y="126"/>
                  </a:lnTo>
                  <a:lnTo>
                    <a:pt x="262" y="122"/>
                  </a:lnTo>
                  <a:lnTo>
                    <a:pt x="264" y="118"/>
                  </a:lnTo>
                  <a:lnTo>
                    <a:pt x="264" y="114"/>
                  </a:lnTo>
                  <a:lnTo>
                    <a:pt x="264" y="110"/>
                  </a:lnTo>
                  <a:lnTo>
                    <a:pt x="262" y="110"/>
                  </a:lnTo>
                  <a:lnTo>
                    <a:pt x="260" y="110"/>
                  </a:lnTo>
                  <a:lnTo>
                    <a:pt x="258" y="110"/>
                  </a:lnTo>
                  <a:lnTo>
                    <a:pt x="258" y="112"/>
                  </a:lnTo>
                  <a:lnTo>
                    <a:pt x="256" y="112"/>
                  </a:lnTo>
                  <a:lnTo>
                    <a:pt x="256" y="114"/>
                  </a:lnTo>
                  <a:lnTo>
                    <a:pt x="256" y="116"/>
                  </a:lnTo>
                  <a:lnTo>
                    <a:pt x="256" y="120"/>
                  </a:lnTo>
                  <a:lnTo>
                    <a:pt x="254" y="122"/>
                  </a:lnTo>
                  <a:lnTo>
                    <a:pt x="254" y="126"/>
                  </a:lnTo>
                  <a:lnTo>
                    <a:pt x="254" y="128"/>
                  </a:lnTo>
                  <a:lnTo>
                    <a:pt x="254" y="130"/>
                  </a:lnTo>
                  <a:lnTo>
                    <a:pt x="226" y="126"/>
                  </a:lnTo>
                  <a:lnTo>
                    <a:pt x="218" y="122"/>
                  </a:lnTo>
                  <a:lnTo>
                    <a:pt x="206" y="120"/>
                  </a:lnTo>
                  <a:lnTo>
                    <a:pt x="196" y="118"/>
                  </a:lnTo>
                  <a:lnTo>
                    <a:pt x="192" y="116"/>
                  </a:lnTo>
                  <a:lnTo>
                    <a:pt x="186" y="114"/>
                  </a:lnTo>
                  <a:lnTo>
                    <a:pt x="180" y="112"/>
                  </a:lnTo>
                  <a:lnTo>
                    <a:pt x="176" y="108"/>
                  </a:lnTo>
                  <a:lnTo>
                    <a:pt x="172" y="104"/>
                  </a:lnTo>
                  <a:lnTo>
                    <a:pt x="168" y="102"/>
                  </a:lnTo>
                  <a:lnTo>
                    <a:pt x="168" y="98"/>
                  </a:lnTo>
                  <a:lnTo>
                    <a:pt x="166" y="98"/>
                  </a:lnTo>
                  <a:lnTo>
                    <a:pt x="162" y="94"/>
                  </a:lnTo>
                  <a:lnTo>
                    <a:pt x="160" y="90"/>
                  </a:lnTo>
                  <a:lnTo>
                    <a:pt x="158" y="88"/>
                  </a:lnTo>
                  <a:lnTo>
                    <a:pt x="160" y="84"/>
                  </a:lnTo>
                  <a:lnTo>
                    <a:pt x="162" y="82"/>
                  </a:lnTo>
                  <a:lnTo>
                    <a:pt x="164" y="80"/>
                  </a:lnTo>
                  <a:lnTo>
                    <a:pt x="166" y="78"/>
                  </a:lnTo>
                  <a:lnTo>
                    <a:pt x="162" y="72"/>
                  </a:lnTo>
                  <a:lnTo>
                    <a:pt x="160" y="64"/>
                  </a:lnTo>
                  <a:lnTo>
                    <a:pt x="160" y="58"/>
                  </a:lnTo>
                  <a:lnTo>
                    <a:pt x="162" y="52"/>
                  </a:lnTo>
                  <a:lnTo>
                    <a:pt x="164" y="48"/>
                  </a:lnTo>
                  <a:lnTo>
                    <a:pt x="166" y="44"/>
                  </a:lnTo>
                  <a:lnTo>
                    <a:pt x="170" y="42"/>
                  </a:lnTo>
                  <a:lnTo>
                    <a:pt x="172" y="40"/>
                  </a:lnTo>
                  <a:lnTo>
                    <a:pt x="174" y="40"/>
                  </a:lnTo>
                  <a:lnTo>
                    <a:pt x="168" y="28"/>
                  </a:lnTo>
                  <a:lnTo>
                    <a:pt x="174" y="22"/>
                  </a:lnTo>
                  <a:lnTo>
                    <a:pt x="172" y="20"/>
                  </a:lnTo>
                  <a:lnTo>
                    <a:pt x="170" y="14"/>
                  </a:lnTo>
                  <a:lnTo>
                    <a:pt x="170" y="10"/>
                  </a:lnTo>
                  <a:lnTo>
                    <a:pt x="170" y="6"/>
                  </a:lnTo>
                  <a:lnTo>
                    <a:pt x="168" y="6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2"/>
                  </a:lnTo>
                  <a:lnTo>
                    <a:pt x="144" y="2"/>
                  </a:lnTo>
                  <a:lnTo>
                    <a:pt x="140" y="6"/>
                  </a:lnTo>
                  <a:lnTo>
                    <a:pt x="140" y="8"/>
                  </a:lnTo>
                  <a:lnTo>
                    <a:pt x="138" y="12"/>
                  </a:lnTo>
                  <a:lnTo>
                    <a:pt x="126" y="14"/>
                  </a:lnTo>
                  <a:lnTo>
                    <a:pt x="120" y="14"/>
                  </a:lnTo>
                  <a:lnTo>
                    <a:pt x="114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6" y="22"/>
                  </a:lnTo>
                  <a:lnTo>
                    <a:pt x="106" y="24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6" y="28"/>
                  </a:lnTo>
                  <a:lnTo>
                    <a:pt x="118" y="28"/>
                  </a:lnTo>
                  <a:lnTo>
                    <a:pt x="120" y="30"/>
                  </a:lnTo>
                  <a:lnTo>
                    <a:pt x="124" y="32"/>
                  </a:lnTo>
                  <a:lnTo>
                    <a:pt x="124" y="34"/>
                  </a:lnTo>
                  <a:lnTo>
                    <a:pt x="124" y="36"/>
                  </a:lnTo>
                  <a:lnTo>
                    <a:pt x="124" y="38"/>
                  </a:lnTo>
                  <a:lnTo>
                    <a:pt x="122" y="36"/>
                  </a:lnTo>
                  <a:lnTo>
                    <a:pt x="118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6" y="38"/>
                  </a:lnTo>
                  <a:lnTo>
                    <a:pt x="102" y="38"/>
                  </a:lnTo>
                  <a:lnTo>
                    <a:pt x="98" y="40"/>
                  </a:lnTo>
                  <a:lnTo>
                    <a:pt x="96" y="44"/>
                  </a:lnTo>
                  <a:lnTo>
                    <a:pt x="96" y="48"/>
                  </a:lnTo>
                  <a:lnTo>
                    <a:pt x="96" y="50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0" y="54"/>
                  </a:lnTo>
                  <a:lnTo>
                    <a:pt x="90" y="58"/>
                  </a:lnTo>
                  <a:lnTo>
                    <a:pt x="88" y="60"/>
                  </a:lnTo>
                  <a:lnTo>
                    <a:pt x="84" y="64"/>
                  </a:lnTo>
                  <a:lnTo>
                    <a:pt x="82" y="68"/>
                  </a:lnTo>
                  <a:lnTo>
                    <a:pt x="78" y="70"/>
                  </a:lnTo>
                  <a:lnTo>
                    <a:pt x="76" y="72"/>
                  </a:lnTo>
                  <a:lnTo>
                    <a:pt x="76" y="74"/>
                  </a:lnTo>
                  <a:lnTo>
                    <a:pt x="58" y="84"/>
                  </a:lnTo>
                  <a:lnTo>
                    <a:pt x="46" y="94"/>
                  </a:lnTo>
                  <a:lnTo>
                    <a:pt x="40" y="104"/>
                  </a:lnTo>
                  <a:lnTo>
                    <a:pt x="38" y="112"/>
                  </a:lnTo>
                  <a:lnTo>
                    <a:pt x="38" y="118"/>
                  </a:lnTo>
                  <a:lnTo>
                    <a:pt x="40" y="122"/>
                  </a:lnTo>
                  <a:lnTo>
                    <a:pt x="48" y="126"/>
                  </a:lnTo>
                  <a:lnTo>
                    <a:pt x="44" y="146"/>
                  </a:lnTo>
                  <a:lnTo>
                    <a:pt x="38" y="146"/>
                  </a:lnTo>
                  <a:lnTo>
                    <a:pt x="24" y="146"/>
                  </a:lnTo>
                  <a:lnTo>
                    <a:pt x="22" y="146"/>
                  </a:lnTo>
                  <a:lnTo>
                    <a:pt x="20" y="146"/>
                  </a:lnTo>
                  <a:lnTo>
                    <a:pt x="18" y="148"/>
                  </a:lnTo>
                  <a:lnTo>
                    <a:pt x="16" y="148"/>
                  </a:lnTo>
                  <a:lnTo>
                    <a:pt x="0" y="166"/>
                  </a:lnTo>
                  <a:lnTo>
                    <a:pt x="2" y="168"/>
                  </a:lnTo>
                  <a:lnTo>
                    <a:pt x="6" y="170"/>
                  </a:lnTo>
                  <a:lnTo>
                    <a:pt x="12" y="170"/>
                  </a:lnTo>
                  <a:lnTo>
                    <a:pt x="18" y="170"/>
                  </a:lnTo>
                  <a:lnTo>
                    <a:pt x="24" y="168"/>
                  </a:lnTo>
                  <a:lnTo>
                    <a:pt x="26" y="168"/>
                  </a:lnTo>
                  <a:lnTo>
                    <a:pt x="28" y="166"/>
                  </a:lnTo>
                  <a:lnTo>
                    <a:pt x="30" y="166"/>
                  </a:lnTo>
                  <a:lnTo>
                    <a:pt x="32" y="166"/>
                  </a:lnTo>
                  <a:lnTo>
                    <a:pt x="36" y="166"/>
                  </a:lnTo>
                  <a:lnTo>
                    <a:pt x="36" y="168"/>
                  </a:lnTo>
                  <a:lnTo>
                    <a:pt x="34" y="170"/>
                  </a:lnTo>
                  <a:lnTo>
                    <a:pt x="32" y="176"/>
                  </a:lnTo>
                  <a:lnTo>
                    <a:pt x="28" y="180"/>
                  </a:lnTo>
                  <a:lnTo>
                    <a:pt x="24" y="184"/>
                  </a:lnTo>
                  <a:lnTo>
                    <a:pt x="20" y="188"/>
                  </a:lnTo>
                  <a:lnTo>
                    <a:pt x="16" y="190"/>
                  </a:lnTo>
                  <a:lnTo>
                    <a:pt x="16" y="192"/>
                  </a:lnTo>
                  <a:lnTo>
                    <a:pt x="16" y="194"/>
                  </a:lnTo>
                  <a:lnTo>
                    <a:pt x="18" y="198"/>
                  </a:lnTo>
                  <a:lnTo>
                    <a:pt x="20" y="202"/>
                  </a:lnTo>
                  <a:lnTo>
                    <a:pt x="24" y="206"/>
                  </a:lnTo>
                  <a:lnTo>
                    <a:pt x="30" y="210"/>
                  </a:lnTo>
                  <a:lnTo>
                    <a:pt x="38" y="214"/>
                  </a:lnTo>
                  <a:lnTo>
                    <a:pt x="40" y="214"/>
                  </a:lnTo>
                  <a:lnTo>
                    <a:pt x="42" y="214"/>
                  </a:lnTo>
                  <a:lnTo>
                    <a:pt x="44" y="214"/>
                  </a:lnTo>
                  <a:lnTo>
                    <a:pt x="46" y="210"/>
                  </a:lnTo>
                  <a:lnTo>
                    <a:pt x="50" y="206"/>
                  </a:lnTo>
                  <a:lnTo>
                    <a:pt x="50" y="204"/>
                  </a:lnTo>
                  <a:lnTo>
                    <a:pt x="50" y="200"/>
                  </a:lnTo>
                  <a:lnTo>
                    <a:pt x="52" y="196"/>
                  </a:lnTo>
                  <a:lnTo>
                    <a:pt x="54" y="194"/>
                  </a:lnTo>
                  <a:lnTo>
                    <a:pt x="58" y="192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6" y="204"/>
                  </a:lnTo>
                  <a:lnTo>
                    <a:pt x="58" y="206"/>
                  </a:lnTo>
                  <a:lnTo>
                    <a:pt x="58" y="208"/>
                  </a:lnTo>
                  <a:lnTo>
                    <a:pt x="56" y="210"/>
                  </a:lnTo>
                  <a:lnTo>
                    <a:pt x="56" y="212"/>
                  </a:lnTo>
                  <a:lnTo>
                    <a:pt x="56" y="216"/>
                  </a:lnTo>
                  <a:lnTo>
                    <a:pt x="56" y="220"/>
                  </a:lnTo>
                  <a:lnTo>
                    <a:pt x="56" y="228"/>
                  </a:lnTo>
                  <a:lnTo>
                    <a:pt x="60" y="258"/>
                  </a:lnTo>
                  <a:lnTo>
                    <a:pt x="76" y="308"/>
                  </a:lnTo>
                  <a:lnTo>
                    <a:pt x="92" y="336"/>
                  </a:lnTo>
                  <a:lnTo>
                    <a:pt x="94" y="336"/>
                  </a:lnTo>
                  <a:lnTo>
                    <a:pt x="96" y="340"/>
                  </a:lnTo>
                  <a:lnTo>
                    <a:pt x="98" y="344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108" y="358"/>
                  </a:lnTo>
                  <a:lnTo>
                    <a:pt x="110" y="362"/>
                  </a:lnTo>
                  <a:lnTo>
                    <a:pt x="112" y="366"/>
                  </a:lnTo>
                  <a:lnTo>
                    <a:pt x="114" y="370"/>
                  </a:lnTo>
                  <a:lnTo>
                    <a:pt x="116" y="372"/>
                  </a:lnTo>
                  <a:lnTo>
                    <a:pt x="120" y="372"/>
                  </a:lnTo>
                  <a:lnTo>
                    <a:pt x="126" y="372"/>
                  </a:lnTo>
                  <a:lnTo>
                    <a:pt x="130" y="372"/>
                  </a:lnTo>
                  <a:lnTo>
                    <a:pt x="132" y="372"/>
                  </a:lnTo>
                  <a:lnTo>
                    <a:pt x="132" y="370"/>
                  </a:lnTo>
                  <a:lnTo>
                    <a:pt x="132" y="368"/>
                  </a:lnTo>
                  <a:lnTo>
                    <a:pt x="134" y="364"/>
                  </a:lnTo>
                  <a:lnTo>
                    <a:pt x="134" y="362"/>
                  </a:lnTo>
                  <a:lnTo>
                    <a:pt x="138" y="358"/>
                  </a:lnTo>
                  <a:lnTo>
                    <a:pt x="140" y="356"/>
                  </a:lnTo>
                  <a:lnTo>
                    <a:pt x="144" y="354"/>
                  </a:lnTo>
                  <a:lnTo>
                    <a:pt x="146" y="352"/>
                  </a:lnTo>
                  <a:lnTo>
                    <a:pt x="146" y="348"/>
                  </a:lnTo>
                  <a:lnTo>
                    <a:pt x="150" y="346"/>
                  </a:lnTo>
                  <a:lnTo>
                    <a:pt x="152" y="344"/>
                  </a:lnTo>
                  <a:lnTo>
                    <a:pt x="154" y="342"/>
                  </a:lnTo>
                  <a:lnTo>
                    <a:pt x="156" y="338"/>
                  </a:lnTo>
                  <a:lnTo>
                    <a:pt x="158" y="330"/>
                  </a:lnTo>
                  <a:lnTo>
                    <a:pt x="160" y="318"/>
                  </a:lnTo>
                  <a:lnTo>
                    <a:pt x="158" y="308"/>
                  </a:lnTo>
                  <a:lnTo>
                    <a:pt x="156" y="302"/>
                  </a:lnTo>
                  <a:lnTo>
                    <a:pt x="156" y="296"/>
                  </a:lnTo>
                  <a:lnTo>
                    <a:pt x="156" y="290"/>
                  </a:lnTo>
                  <a:lnTo>
                    <a:pt x="158" y="284"/>
                  </a:lnTo>
                  <a:lnTo>
                    <a:pt x="162" y="280"/>
                  </a:lnTo>
                  <a:lnTo>
                    <a:pt x="166" y="278"/>
                  </a:lnTo>
                  <a:lnTo>
                    <a:pt x="168" y="276"/>
                  </a:lnTo>
                  <a:lnTo>
                    <a:pt x="170" y="276"/>
                  </a:lnTo>
                  <a:lnTo>
                    <a:pt x="174" y="274"/>
                  </a:lnTo>
                  <a:lnTo>
                    <a:pt x="178" y="270"/>
                  </a:lnTo>
                  <a:lnTo>
                    <a:pt x="182" y="268"/>
                  </a:lnTo>
                  <a:lnTo>
                    <a:pt x="184" y="266"/>
                  </a:lnTo>
                  <a:lnTo>
                    <a:pt x="190" y="260"/>
                  </a:lnTo>
                  <a:lnTo>
                    <a:pt x="198" y="252"/>
                  </a:lnTo>
                  <a:lnTo>
                    <a:pt x="208" y="244"/>
                  </a:lnTo>
                  <a:lnTo>
                    <a:pt x="218" y="236"/>
                  </a:lnTo>
                  <a:lnTo>
                    <a:pt x="224" y="232"/>
                  </a:lnTo>
                  <a:lnTo>
                    <a:pt x="226" y="230"/>
                  </a:lnTo>
                  <a:lnTo>
                    <a:pt x="232" y="228"/>
                  </a:lnTo>
                  <a:lnTo>
                    <a:pt x="236" y="222"/>
                  </a:lnTo>
                  <a:lnTo>
                    <a:pt x="242" y="216"/>
                  </a:lnTo>
                  <a:lnTo>
                    <a:pt x="246" y="210"/>
                  </a:lnTo>
                  <a:lnTo>
                    <a:pt x="248" y="202"/>
                  </a:lnTo>
                  <a:lnTo>
                    <a:pt x="250" y="200"/>
                  </a:lnTo>
                  <a:lnTo>
                    <a:pt x="250" y="198"/>
                  </a:lnTo>
                  <a:lnTo>
                    <a:pt x="254" y="196"/>
                  </a:lnTo>
                  <a:lnTo>
                    <a:pt x="258" y="194"/>
                  </a:lnTo>
                  <a:lnTo>
                    <a:pt x="262" y="194"/>
                  </a:lnTo>
                  <a:lnTo>
                    <a:pt x="270" y="196"/>
                  </a:lnTo>
                  <a:lnTo>
                    <a:pt x="270" y="182"/>
                  </a:lnTo>
                  <a:lnTo>
                    <a:pt x="270" y="180"/>
                  </a:lnTo>
                  <a:lnTo>
                    <a:pt x="268" y="176"/>
                  </a:lnTo>
                  <a:lnTo>
                    <a:pt x="266" y="176"/>
                  </a:lnTo>
                  <a:lnTo>
                    <a:pt x="266" y="174"/>
                  </a:lnTo>
                  <a:lnTo>
                    <a:pt x="264" y="172"/>
                  </a:lnTo>
                  <a:lnTo>
                    <a:pt x="264" y="168"/>
                  </a:lnTo>
                  <a:lnTo>
                    <a:pt x="264" y="164"/>
                  </a:lnTo>
                  <a:lnTo>
                    <a:pt x="266" y="162"/>
                  </a:lnTo>
                  <a:lnTo>
                    <a:pt x="266" y="160"/>
                  </a:lnTo>
                  <a:lnTo>
                    <a:pt x="266" y="158"/>
                  </a:lnTo>
                  <a:lnTo>
                    <a:pt x="268" y="154"/>
                  </a:lnTo>
                  <a:lnTo>
                    <a:pt x="268" y="152"/>
                  </a:lnTo>
                  <a:lnTo>
                    <a:pt x="270" y="150"/>
                  </a:lnTo>
                  <a:lnTo>
                    <a:pt x="274" y="150"/>
                  </a:lnTo>
                  <a:lnTo>
                    <a:pt x="282" y="150"/>
                  </a:lnTo>
                  <a:lnTo>
                    <a:pt x="288" y="150"/>
                  </a:lnTo>
                  <a:lnTo>
                    <a:pt x="290" y="150"/>
                  </a:lnTo>
                  <a:lnTo>
                    <a:pt x="292" y="152"/>
                  </a:lnTo>
                  <a:lnTo>
                    <a:pt x="294" y="156"/>
                  </a:lnTo>
                  <a:lnTo>
                    <a:pt x="294" y="164"/>
                  </a:lnTo>
                  <a:lnTo>
                    <a:pt x="298" y="178"/>
                  </a:lnTo>
                  <a:lnTo>
                    <a:pt x="300" y="176"/>
                  </a:lnTo>
                  <a:lnTo>
                    <a:pt x="302" y="174"/>
                  </a:lnTo>
                  <a:lnTo>
                    <a:pt x="304" y="170"/>
                  </a:lnTo>
                  <a:lnTo>
                    <a:pt x="304" y="168"/>
                  </a:lnTo>
                  <a:lnTo>
                    <a:pt x="306" y="164"/>
                  </a:lnTo>
                  <a:lnTo>
                    <a:pt x="308" y="162"/>
                  </a:lnTo>
                  <a:lnTo>
                    <a:pt x="310" y="162"/>
                  </a:lnTo>
                  <a:lnTo>
                    <a:pt x="312" y="164"/>
                  </a:lnTo>
                  <a:lnTo>
                    <a:pt x="312" y="168"/>
                  </a:lnTo>
                  <a:lnTo>
                    <a:pt x="314" y="176"/>
                  </a:lnTo>
                  <a:lnTo>
                    <a:pt x="316" y="184"/>
                  </a:lnTo>
                  <a:lnTo>
                    <a:pt x="316" y="182"/>
                  </a:lnTo>
                  <a:lnTo>
                    <a:pt x="318" y="182"/>
                  </a:lnTo>
                  <a:lnTo>
                    <a:pt x="320" y="182"/>
                  </a:lnTo>
                  <a:lnTo>
                    <a:pt x="320" y="184"/>
                  </a:lnTo>
                  <a:lnTo>
                    <a:pt x="322" y="184"/>
                  </a:lnTo>
                  <a:lnTo>
                    <a:pt x="324" y="184"/>
                  </a:lnTo>
                  <a:lnTo>
                    <a:pt x="324" y="182"/>
                  </a:lnTo>
                  <a:lnTo>
                    <a:pt x="324" y="178"/>
                  </a:lnTo>
                  <a:lnTo>
                    <a:pt x="322" y="174"/>
                  </a:lnTo>
                  <a:lnTo>
                    <a:pt x="322" y="170"/>
                  </a:lnTo>
                  <a:lnTo>
                    <a:pt x="322" y="168"/>
                  </a:lnTo>
                  <a:lnTo>
                    <a:pt x="324" y="168"/>
                  </a:lnTo>
                  <a:lnTo>
                    <a:pt x="328" y="170"/>
                  </a:lnTo>
                  <a:lnTo>
                    <a:pt x="330" y="172"/>
                  </a:lnTo>
                  <a:lnTo>
                    <a:pt x="332" y="172"/>
                  </a:lnTo>
                  <a:lnTo>
                    <a:pt x="334" y="170"/>
                  </a:lnTo>
                  <a:lnTo>
                    <a:pt x="336" y="168"/>
                  </a:lnTo>
                  <a:lnTo>
                    <a:pt x="338" y="166"/>
                  </a:lnTo>
                  <a:lnTo>
                    <a:pt x="340" y="164"/>
                  </a:lnTo>
                  <a:lnTo>
                    <a:pt x="342" y="164"/>
                  </a:lnTo>
                  <a:lnTo>
                    <a:pt x="344" y="160"/>
                  </a:lnTo>
                  <a:lnTo>
                    <a:pt x="344" y="156"/>
                  </a:lnTo>
                  <a:lnTo>
                    <a:pt x="346" y="152"/>
                  </a:lnTo>
                  <a:lnTo>
                    <a:pt x="348" y="146"/>
                  </a:lnTo>
                  <a:lnTo>
                    <a:pt x="350" y="142"/>
                  </a:lnTo>
                  <a:lnTo>
                    <a:pt x="354" y="140"/>
                  </a:lnTo>
                  <a:lnTo>
                    <a:pt x="358" y="138"/>
                  </a:lnTo>
                  <a:lnTo>
                    <a:pt x="368" y="134"/>
                  </a:lnTo>
                  <a:lnTo>
                    <a:pt x="370" y="130"/>
                  </a:lnTo>
                  <a:lnTo>
                    <a:pt x="370" y="128"/>
                  </a:lnTo>
                  <a:lnTo>
                    <a:pt x="372" y="126"/>
                  </a:lnTo>
                  <a:lnTo>
                    <a:pt x="374" y="124"/>
                  </a:lnTo>
                  <a:lnTo>
                    <a:pt x="374" y="120"/>
                  </a:lnTo>
                  <a:lnTo>
                    <a:pt x="376" y="116"/>
                  </a:lnTo>
                  <a:lnTo>
                    <a:pt x="378" y="114"/>
                  </a:lnTo>
                  <a:lnTo>
                    <a:pt x="378" y="110"/>
                  </a:lnTo>
                  <a:lnTo>
                    <a:pt x="378" y="108"/>
                  </a:lnTo>
                  <a:lnTo>
                    <a:pt x="376" y="108"/>
                  </a:lnTo>
                  <a:lnTo>
                    <a:pt x="366" y="110"/>
                  </a:lnTo>
                  <a:lnTo>
                    <a:pt x="354" y="112"/>
                  </a:lnTo>
                  <a:lnTo>
                    <a:pt x="344" y="114"/>
                  </a:lnTo>
                  <a:lnTo>
                    <a:pt x="330" y="112"/>
                  </a:lnTo>
                  <a:lnTo>
                    <a:pt x="328" y="116"/>
                  </a:lnTo>
                  <a:lnTo>
                    <a:pt x="326" y="120"/>
                  </a:lnTo>
                  <a:lnTo>
                    <a:pt x="324" y="124"/>
                  </a:lnTo>
                  <a:lnTo>
                    <a:pt x="322" y="130"/>
                  </a:lnTo>
                  <a:lnTo>
                    <a:pt x="320" y="134"/>
                  </a:lnTo>
                  <a:lnTo>
                    <a:pt x="318" y="136"/>
                  </a:lnTo>
                  <a:lnTo>
                    <a:pt x="316" y="138"/>
                  </a:lnTo>
                  <a:lnTo>
                    <a:pt x="314" y="138"/>
                  </a:lnTo>
                  <a:lnTo>
                    <a:pt x="310" y="138"/>
                  </a:lnTo>
                  <a:lnTo>
                    <a:pt x="306" y="136"/>
                  </a:lnTo>
                  <a:lnTo>
                    <a:pt x="302" y="136"/>
                  </a:lnTo>
                  <a:lnTo>
                    <a:pt x="298" y="136"/>
                  </a:lnTo>
                  <a:lnTo>
                    <a:pt x="294" y="138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2" y="136"/>
                  </a:lnTo>
                  <a:lnTo>
                    <a:pt x="280" y="136"/>
                  </a:lnTo>
                  <a:lnTo>
                    <a:pt x="264" y="13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6" name="Freeform 21"/>
            <p:cNvSpPr>
              <a:spLocks noChangeArrowheads="1"/>
            </p:cNvSpPr>
            <p:nvPr/>
          </p:nvSpPr>
          <p:spPr bwMode="auto">
            <a:xfrm>
              <a:off x="992" y="1220"/>
              <a:ext cx="196" cy="136"/>
            </a:xfrm>
            <a:custGeom>
              <a:avLst/>
              <a:gdLst>
                <a:gd name="T0" fmla="*/ 194 w 196"/>
                <a:gd name="T1" fmla="*/ 36 h 136"/>
                <a:gd name="T2" fmla="*/ 184 w 196"/>
                <a:gd name="T3" fmla="*/ 36 h 136"/>
                <a:gd name="T4" fmla="*/ 166 w 196"/>
                <a:gd name="T5" fmla="*/ 38 h 136"/>
                <a:gd name="T6" fmla="*/ 162 w 196"/>
                <a:gd name="T7" fmla="*/ 40 h 136"/>
                <a:gd name="T8" fmla="*/ 156 w 196"/>
                <a:gd name="T9" fmla="*/ 44 h 136"/>
                <a:gd name="T10" fmla="*/ 154 w 196"/>
                <a:gd name="T11" fmla="*/ 50 h 136"/>
                <a:gd name="T12" fmla="*/ 134 w 196"/>
                <a:gd name="T13" fmla="*/ 66 h 136"/>
                <a:gd name="T14" fmla="*/ 132 w 196"/>
                <a:gd name="T15" fmla="*/ 66 h 136"/>
                <a:gd name="T16" fmla="*/ 128 w 196"/>
                <a:gd name="T17" fmla="*/ 66 h 136"/>
                <a:gd name="T18" fmla="*/ 122 w 196"/>
                <a:gd name="T19" fmla="*/ 72 h 136"/>
                <a:gd name="T20" fmla="*/ 122 w 196"/>
                <a:gd name="T21" fmla="*/ 84 h 136"/>
                <a:gd name="T22" fmla="*/ 102 w 196"/>
                <a:gd name="T23" fmla="*/ 102 h 136"/>
                <a:gd name="T24" fmla="*/ 94 w 196"/>
                <a:gd name="T25" fmla="*/ 102 h 136"/>
                <a:gd name="T26" fmla="*/ 84 w 196"/>
                <a:gd name="T27" fmla="*/ 104 h 136"/>
                <a:gd name="T28" fmla="*/ 74 w 196"/>
                <a:gd name="T29" fmla="*/ 110 h 136"/>
                <a:gd name="T30" fmla="*/ 68 w 196"/>
                <a:gd name="T31" fmla="*/ 118 h 136"/>
                <a:gd name="T32" fmla="*/ 60 w 196"/>
                <a:gd name="T33" fmla="*/ 124 h 136"/>
                <a:gd name="T34" fmla="*/ 56 w 196"/>
                <a:gd name="T35" fmla="*/ 128 h 136"/>
                <a:gd name="T36" fmla="*/ 52 w 196"/>
                <a:gd name="T37" fmla="*/ 130 h 136"/>
                <a:gd name="T38" fmla="*/ 32 w 196"/>
                <a:gd name="T39" fmla="*/ 136 h 136"/>
                <a:gd name="T40" fmla="*/ 12 w 196"/>
                <a:gd name="T41" fmla="*/ 132 h 136"/>
                <a:gd name="T42" fmla="*/ 0 w 196"/>
                <a:gd name="T43" fmla="*/ 80 h 136"/>
                <a:gd name="T44" fmla="*/ 12 w 196"/>
                <a:gd name="T45" fmla="*/ 42 h 136"/>
                <a:gd name="T46" fmla="*/ 32 w 196"/>
                <a:gd name="T47" fmla="*/ 32 h 136"/>
                <a:gd name="T48" fmla="*/ 38 w 196"/>
                <a:gd name="T49" fmla="*/ 30 h 136"/>
                <a:gd name="T50" fmla="*/ 48 w 196"/>
                <a:gd name="T51" fmla="*/ 24 h 136"/>
                <a:gd name="T52" fmla="*/ 56 w 196"/>
                <a:gd name="T53" fmla="*/ 14 h 136"/>
                <a:gd name="T54" fmla="*/ 60 w 196"/>
                <a:gd name="T55" fmla="*/ 8 h 136"/>
                <a:gd name="T56" fmla="*/ 66 w 196"/>
                <a:gd name="T57" fmla="*/ 10 h 136"/>
                <a:gd name="T58" fmla="*/ 74 w 196"/>
                <a:gd name="T59" fmla="*/ 10 h 136"/>
                <a:gd name="T60" fmla="*/ 92 w 196"/>
                <a:gd name="T61" fmla="*/ 12 h 136"/>
                <a:gd name="T62" fmla="*/ 122 w 196"/>
                <a:gd name="T63" fmla="*/ 2 h 136"/>
                <a:gd name="T64" fmla="*/ 140 w 196"/>
                <a:gd name="T65" fmla="*/ 8 h 136"/>
                <a:gd name="T66" fmla="*/ 142 w 196"/>
                <a:gd name="T67" fmla="*/ 12 h 136"/>
                <a:gd name="T68" fmla="*/ 150 w 196"/>
                <a:gd name="T69" fmla="*/ 16 h 136"/>
                <a:gd name="T70" fmla="*/ 158 w 196"/>
                <a:gd name="T71" fmla="*/ 20 h 136"/>
                <a:gd name="T72" fmla="*/ 194 w 196"/>
                <a:gd name="T73" fmla="*/ 20 h 136"/>
                <a:gd name="T74" fmla="*/ 194 w 196"/>
                <a:gd name="T75" fmla="*/ 24 h 136"/>
                <a:gd name="T76" fmla="*/ 196 w 196"/>
                <a:gd name="T77" fmla="*/ 34 h 1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6"/>
                <a:gd name="T118" fmla="*/ 0 h 136"/>
                <a:gd name="T119" fmla="*/ 196 w 196"/>
                <a:gd name="T120" fmla="*/ 136 h 1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6" h="136">
                  <a:moveTo>
                    <a:pt x="196" y="36"/>
                  </a:moveTo>
                  <a:lnTo>
                    <a:pt x="194" y="36"/>
                  </a:lnTo>
                  <a:lnTo>
                    <a:pt x="190" y="36"/>
                  </a:lnTo>
                  <a:lnTo>
                    <a:pt x="184" y="36"/>
                  </a:lnTo>
                  <a:lnTo>
                    <a:pt x="176" y="36"/>
                  </a:lnTo>
                  <a:lnTo>
                    <a:pt x="166" y="38"/>
                  </a:lnTo>
                  <a:lnTo>
                    <a:pt x="162" y="40"/>
                  </a:lnTo>
                  <a:lnTo>
                    <a:pt x="160" y="42"/>
                  </a:lnTo>
                  <a:lnTo>
                    <a:pt x="156" y="44"/>
                  </a:lnTo>
                  <a:lnTo>
                    <a:pt x="154" y="46"/>
                  </a:lnTo>
                  <a:lnTo>
                    <a:pt x="154" y="50"/>
                  </a:lnTo>
                  <a:lnTo>
                    <a:pt x="138" y="56"/>
                  </a:lnTo>
                  <a:lnTo>
                    <a:pt x="134" y="66"/>
                  </a:lnTo>
                  <a:lnTo>
                    <a:pt x="132" y="66"/>
                  </a:lnTo>
                  <a:lnTo>
                    <a:pt x="130" y="66"/>
                  </a:lnTo>
                  <a:lnTo>
                    <a:pt x="128" y="66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2" y="76"/>
                  </a:lnTo>
                  <a:lnTo>
                    <a:pt x="122" y="84"/>
                  </a:lnTo>
                  <a:lnTo>
                    <a:pt x="104" y="102"/>
                  </a:lnTo>
                  <a:lnTo>
                    <a:pt x="102" y="102"/>
                  </a:lnTo>
                  <a:lnTo>
                    <a:pt x="98" y="102"/>
                  </a:lnTo>
                  <a:lnTo>
                    <a:pt x="94" y="102"/>
                  </a:lnTo>
                  <a:lnTo>
                    <a:pt x="88" y="104"/>
                  </a:lnTo>
                  <a:lnTo>
                    <a:pt x="84" y="104"/>
                  </a:lnTo>
                  <a:lnTo>
                    <a:pt x="78" y="108"/>
                  </a:lnTo>
                  <a:lnTo>
                    <a:pt x="74" y="110"/>
                  </a:lnTo>
                  <a:lnTo>
                    <a:pt x="72" y="114"/>
                  </a:lnTo>
                  <a:lnTo>
                    <a:pt x="68" y="118"/>
                  </a:lnTo>
                  <a:lnTo>
                    <a:pt x="64" y="122"/>
                  </a:lnTo>
                  <a:lnTo>
                    <a:pt x="60" y="124"/>
                  </a:lnTo>
                  <a:lnTo>
                    <a:pt x="58" y="128"/>
                  </a:lnTo>
                  <a:lnTo>
                    <a:pt x="56" y="128"/>
                  </a:lnTo>
                  <a:lnTo>
                    <a:pt x="54" y="130"/>
                  </a:lnTo>
                  <a:lnTo>
                    <a:pt x="52" y="130"/>
                  </a:lnTo>
                  <a:lnTo>
                    <a:pt x="44" y="134"/>
                  </a:lnTo>
                  <a:lnTo>
                    <a:pt x="32" y="136"/>
                  </a:lnTo>
                  <a:lnTo>
                    <a:pt x="20" y="134"/>
                  </a:lnTo>
                  <a:lnTo>
                    <a:pt x="12" y="132"/>
                  </a:lnTo>
                  <a:lnTo>
                    <a:pt x="2" y="110"/>
                  </a:lnTo>
                  <a:lnTo>
                    <a:pt x="0" y="80"/>
                  </a:lnTo>
                  <a:lnTo>
                    <a:pt x="10" y="64"/>
                  </a:lnTo>
                  <a:lnTo>
                    <a:pt x="12" y="42"/>
                  </a:lnTo>
                  <a:lnTo>
                    <a:pt x="28" y="42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8" y="30"/>
                  </a:lnTo>
                  <a:lnTo>
                    <a:pt x="42" y="28"/>
                  </a:lnTo>
                  <a:lnTo>
                    <a:pt x="48" y="24"/>
                  </a:lnTo>
                  <a:lnTo>
                    <a:pt x="52" y="20"/>
                  </a:lnTo>
                  <a:lnTo>
                    <a:pt x="56" y="14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2" y="10"/>
                  </a:lnTo>
                  <a:lnTo>
                    <a:pt x="66" y="10"/>
                  </a:lnTo>
                  <a:lnTo>
                    <a:pt x="70" y="10"/>
                  </a:lnTo>
                  <a:lnTo>
                    <a:pt x="74" y="10"/>
                  </a:lnTo>
                  <a:lnTo>
                    <a:pt x="80" y="10"/>
                  </a:lnTo>
                  <a:lnTo>
                    <a:pt x="92" y="12"/>
                  </a:lnTo>
                  <a:lnTo>
                    <a:pt x="108" y="10"/>
                  </a:lnTo>
                  <a:lnTo>
                    <a:pt x="122" y="2"/>
                  </a:lnTo>
                  <a:lnTo>
                    <a:pt x="132" y="0"/>
                  </a:lnTo>
                  <a:lnTo>
                    <a:pt x="140" y="8"/>
                  </a:lnTo>
                  <a:lnTo>
                    <a:pt x="140" y="10"/>
                  </a:lnTo>
                  <a:lnTo>
                    <a:pt x="142" y="12"/>
                  </a:lnTo>
                  <a:lnTo>
                    <a:pt x="146" y="14"/>
                  </a:lnTo>
                  <a:lnTo>
                    <a:pt x="150" y="16"/>
                  </a:lnTo>
                  <a:lnTo>
                    <a:pt x="154" y="18"/>
                  </a:lnTo>
                  <a:lnTo>
                    <a:pt x="158" y="20"/>
                  </a:lnTo>
                  <a:lnTo>
                    <a:pt x="162" y="20"/>
                  </a:lnTo>
                  <a:lnTo>
                    <a:pt x="194" y="20"/>
                  </a:lnTo>
                  <a:lnTo>
                    <a:pt x="194" y="22"/>
                  </a:lnTo>
                  <a:lnTo>
                    <a:pt x="194" y="24"/>
                  </a:lnTo>
                  <a:lnTo>
                    <a:pt x="194" y="30"/>
                  </a:lnTo>
                  <a:lnTo>
                    <a:pt x="196" y="34"/>
                  </a:lnTo>
                  <a:lnTo>
                    <a:pt x="196" y="3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7" name="Freeform 22"/>
            <p:cNvSpPr>
              <a:spLocks noChangeArrowheads="1"/>
            </p:cNvSpPr>
            <p:nvPr/>
          </p:nvSpPr>
          <p:spPr bwMode="auto">
            <a:xfrm>
              <a:off x="1784" y="1094"/>
              <a:ext cx="116" cy="172"/>
            </a:xfrm>
            <a:custGeom>
              <a:avLst/>
              <a:gdLst>
                <a:gd name="T0" fmla="*/ 112 w 116"/>
                <a:gd name="T1" fmla="*/ 4 h 172"/>
                <a:gd name="T2" fmla="*/ 94 w 116"/>
                <a:gd name="T3" fmla="*/ 20 h 172"/>
                <a:gd name="T4" fmla="*/ 76 w 116"/>
                <a:gd name="T5" fmla="*/ 34 h 172"/>
                <a:gd name="T6" fmla="*/ 66 w 116"/>
                <a:gd name="T7" fmla="*/ 42 h 172"/>
                <a:gd name="T8" fmla="*/ 58 w 116"/>
                <a:gd name="T9" fmla="*/ 48 h 172"/>
                <a:gd name="T10" fmla="*/ 54 w 116"/>
                <a:gd name="T11" fmla="*/ 50 h 172"/>
                <a:gd name="T12" fmla="*/ 18 w 116"/>
                <a:gd name="T13" fmla="*/ 46 h 172"/>
                <a:gd name="T14" fmla="*/ 16 w 116"/>
                <a:gd name="T15" fmla="*/ 52 h 172"/>
                <a:gd name="T16" fmla="*/ 18 w 116"/>
                <a:gd name="T17" fmla="*/ 60 h 172"/>
                <a:gd name="T18" fmla="*/ 18 w 116"/>
                <a:gd name="T19" fmla="*/ 64 h 172"/>
                <a:gd name="T20" fmla="*/ 18 w 116"/>
                <a:gd name="T21" fmla="*/ 70 h 172"/>
                <a:gd name="T22" fmla="*/ 10 w 116"/>
                <a:gd name="T23" fmla="*/ 72 h 172"/>
                <a:gd name="T24" fmla="*/ 4 w 116"/>
                <a:gd name="T25" fmla="*/ 70 h 172"/>
                <a:gd name="T26" fmla="*/ 0 w 116"/>
                <a:gd name="T27" fmla="*/ 70 h 172"/>
                <a:gd name="T28" fmla="*/ 12 w 116"/>
                <a:gd name="T29" fmla="*/ 90 h 172"/>
                <a:gd name="T30" fmla="*/ 16 w 116"/>
                <a:gd name="T31" fmla="*/ 112 h 172"/>
                <a:gd name="T32" fmla="*/ 20 w 116"/>
                <a:gd name="T33" fmla="*/ 114 h 172"/>
                <a:gd name="T34" fmla="*/ 26 w 116"/>
                <a:gd name="T35" fmla="*/ 120 h 172"/>
                <a:gd name="T36" fmla="*/ 34 w 116"/>
                <a:gd name="T37" fmla="*/ 124 h 172"/>
                <a:gd name="T38" fmla="*/ 40 w 116"/>
                <a:gd name="T39" fmla="*/ 128 h 172"/>
                <a:gd name="T40" fmla="*/ 42 w 116"/>
                <a:gd name="T41" fmla="*/ 132 h 172"/>
                <a:gd name="T42" fmla="*/ 42 w 116"/>
                <a:gd name="T43" fmla="*/ 134 h 172"/>
                <a:gd name="T44" fmla="*/ 42 w 116"/>
                <a:gd name="T45" fmla="*/ 140 h 172"/>
                <a:gd name="T46" fmla="*/ 40 w 116"/>
                <a:gd name="T47" fmla="*/ 156 h 172"/>
                <a:gd name="T48" fmla="*/ 42 w 116"/>
                <a:gd name="T49" fmla="*/ 164 h 172"/>
                <a:gd name="T50" fmla="*/ 48 w 116"/>
                <a:gd name="T51" fmla="*/ 170 h 172"/>
                <a:gd name="T52" fmla="*/ 56 w 116"/>
                <a:gd name="T53" fmla="*/ 172 h 172"/>
                <a:gd name="T54" fmla="*/ 64 w 116"/>
                <a:gd name="T55" fmla="*/ 172 h 172"/>
                <a:gd name="T56" fmla="*/ 72 w 116"/>
                <a:gd name="T57" fmla="*/ 166 h 172"/>
                <a:gd name="T58" fmla="*/ 76 w 116"/>
                <a:gd name="T59" fmla="*/ 160 h 172"/>
                <a:gd name="T60" fmla="*/ 78 w 116"/>
                <a:gd name="T61" fmla="*/ 136 h 172"/>
                <a:gd name="T62" fmla="*/ 76 w 116"/>
                <a:gd name="T63" fmla="*/ 120 h 172"/>
                <a:gd name="T64" fmla="*/ 70 w 116"/>
                <a:gd name="T65" fmla="*/ 112 h 172"/>
                <a:gd name="T66" fmla="*/ 66 w 116"/>
                <a:gd name="T67" fmla="*/ 108 h 172"/>
                <a:gd name="T68" fmla="*/ 62 w 116"/>
                <a:gd name="T69" fmla="*/ 106 h 172"/>
                <a:gd name="T70" fmla="*/ 54 w 116"/>
                <a:gd name="T71" fmla="*/ 96 h 172"/>
                <a:gd name="T72" fmla="*/ 54 w 116"/>
                <a:gd name="T73" fmla="*/ 90 h 172"/>
                <a:gd name="T74" fmla="*/ 56 w 116"/>
                <a:gd name="T75" fmla="*/ 86 h 172"/>
                <a:gd name="T76" fmla="*/ 58 w 116"/>
                <a:gd name="T77" fmla="*/ 84 h 172"/>
                <a:gd name="T78" fmla="*/ 60 w 116"/>
                <a:gd name="T79" fmla="*/ 84 h 172"/>
                <a:gd name="T80" fmla="*/ 86 w 116"/>
                <a:gd name="T81" fmla="*/ 56 h 172"/>
                <a:gd name="T82" fmla="*/ 98 w 116"/>
                <a:gd name="T83" fmla="*/ 42 h 172"/>
                <a:gd name="T84" fmla="*/ 110 w 116"/>
                <a:gd name="T85" fmla="*/ 20 h 172"/>
                <a:gd name="T86" fmla="*/ 114 w 116"/>
                <a:gd name="T87" fmla="*/ 8 h 1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6"/>
                <a:gd name="T133" fmla="*/ 0 h 172"/>
                <a:gd name="T134" fmla="*/ 116 w 116"/>
                <a:gd name="T135" fmla="*/ 172 h 17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6" h="172">
                  <a:moveTo>
                    <a:pt x="116" y="0"/>
                  </a:moveTo>
                  <a:lnTo>
                    <a:pt x="112" y="4"/>
                  </a:lnTo>
                  <a:lnTo>
                    <a:pt x="104" y="10"/>
                  </a:lnTo>
                  <a:lnTo>
                    <a:pt x="94" y="20"/>
                  </a:lnTo>
                  <a:lnTo>
                    <a:pt x="84" y="28"/>
                  </a:lnTo>
                  <a:lnTo>
                    <a:pt x="76" y="34"/>
                  </a:lnTo>
                  <a:lnTo>
                    <a:pt x="70" y="38"/>
                  </a:lnTo>
                  <a:lnTo>
                    <a:pt x="66" y="42"/>
                  </a:lnTo>
                  <a:lnTo>
                    <a:pt x="62" y="46"/>
                  </a:lnTo>
                  <a:lnTo>
                    <a:pt x="58" y="48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6" y="56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18" y="64"/>
                  </a:lnTo>
                  <a:lnTo>
                    <a:pt x="20" y="66"/>
                  </a:lnTo>
                  <a:lnTo>
                    <a:pt x="18" y="70"/>
                  </a:lnTo>
                  <a:lnTo>
                    <a:pt x="14" y="72"/>
                  </a:lnTo>
                  <a:lnTo>
                    <a:pt x="10" y="72"/>
                  </a:lnTo>
                  <a:lnTo>
                    <a:pt x="8" y="72"/>
                  </a:lnTo>
                  <a:lnTo>
                    <a:pt x="4" y="70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0" y="92"/>
                  </a:lnTo>
                  <a:lnTo>
                    <a:pt x="12" y="90"/>
                  </a:lnTo>
                  <a:lnTo>
                    <a:pt x="22" y="98"/>
                  </a:lnTo>
                  <a:lnTo>
                    <a:pt x="16" y="112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2" y="116"/>
                  </a:lnTo>
                  <a:lnTo>
                    <a:pt x="26" y="120"/>
                  </a:lnTo>
                  <a:lnTo>
                    <a:pt x="30" y="122"/>
                  </a:lnTo>
                  <a:lnTo>
                    <a:pt x="34" y="124"/>
                  </a:lnTo>
                  <a:lnTo>
                    <a:pt x="36" y="126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2" y="132"/>
                  </a:lnTo>
                  <a:lnTo>
                    <a:pt x="42" y="134"/>
                  </a:lnTo>
                  <a:lnTo>
                    <a:pt x="42" y="136"/>
                  </a:lnTo>
                  <a:lnTo>
                    <a:pt x="42" y="140"/>
                  </a:lnTo>
                  <a:lnTo>
                    <a:pt x="42" y="148"/>
                  </a:lnTo>
                  <a:lnTo>
                    <a:pt x="40" y="156"/>
                  </a:lnTo>
                  <a:lnTo>
                    <a:pt x="40" y="160"/>
                  </a:lnTo>
                  <a:lnTo>
                    <a:pt x="42" y="164"/>
                  </a:lnTo>
                  <a:lnTo>
                    <a:pt x="46" y="168"/>
                  </a:lnTo>
                  <a:lnTo>
                    <a:pt x="48" y="170"/>
                  </a:lnTo>
                  <a:lnTo>
                    <a:pt x="52" y="170"/>
                  </a:lnTo>
                  <a:lnTo>
                    <a:pt x="56" y="172"/>
                  </a:lnTo>
                  <a:lnTo>
                    <a:pt x="60" y="172"/>
                  </a:lnTo>
                  <a:lnTo>
                    <a:pt x="64" y="172"/>
                  </a:lnTo>
                  <a:lnTo>
                    <a:pt x="68" y="168"/>
                  </a:lnTo>
                  <a:lnTo>
                    <a:pt x="72" y="166"/>
                  </a:lnTo>
                  <a:lnTo>
                    <a:pt x="74" y="162"/>
                  </a:lnTo>
                  <a:lnTo>
                    <a:pt x="76" y="160"/>
                  </a:lnTo>
                  <a:lnTo>
                    <a:pt x="78" y="136"/>
                  </a:lnTo>
                  <a:lnTo>
                    <a:pt x="78" y="128"/>
                  </a:lnTo>
                  <a:lnTo>
                    <a:pt x="76" y="120"/>
                  </a:lnTo>
                  <a:lnTo>
                    <a:pt x="74" y="116"/>
                  </a:lnTo>
                  <a:lnTo>
                    <a:pt x="70" y="112"/>
                  </a:lnTo>
                  <a:lnTo>
                    <a:pt x="68" y="108"/>
                  </a:lnTo>
                  <a:lnTo>
                    <a:pt x="66" y="108"/>
                  </a:lnTo>
                  <a:lnTo>
                    <a:pt x="64" y="106"/>
                  </a:lnTo>
                  <a:lnTo>
                    <a:pt x="62" y="106"/>
                  </a:lnTo>
                  <a:lnTo>
                    <a:pt x="58" y="100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90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60" y="84"/>
                  </a:lnTo>
                  <a:lnTo>
                    <a:pt x="74" y="70"/>
                  </a:lnTo>
                  <a:lnTo>
                    <a:pt x="86" y="56"/>
                  </a:lnTo>
                  <a:lnTo>
                    <a:pt x="94" y="46"/>
                  </a:lnTo>
                  <a:lnTo>
                    <a:pt x="98" y="42"/>
                  </a:lnTo>
                  <a:lnTo>
                    <a:pt x="104" y="32"/>
                  </a:lnTo>
                  <a:lnTo>
                    <a:pt x="110" y="20"/>
                  </a:lnTo>
                  <a:lnTo>
                    <a:pt x="114" y="12"/>
                  </a:lnTo>
                  <a:lnTo>
                    <a:pt x="114" y="8"/>
                  </a:lnTo>
                  <a:lnTo>
                    <a:pt x="11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8" name="Freeform 23"/>
            <p:cNvSpPr>
              <a:spLocks noChangeArrowheads="1"/>
            </p:cNvSpPr>
            <p:nvPr/>
          </p:nvSpPr>
          <p:spPr bwMode="auto">
            <a:xfrm>
              <a:off x="1350" y="980"/>
              <a:ext cx="420" cy="174"/>
            </a:xfrm>
            <a:custGeom>
              <a:avLst/>
              <a:gdLst>
                <a:gd name="T0" fmla="*/ 26 w 420"/>
                <a:gd name="T1" fmla="*/ 20 h 174"/>
                <a:gd name="T2" fmla="*/ 26 w 420"/>
                <a:gd name="T3" fmla="*/ 18 h 174"/>
                <a:gd name="T4" fmla="*/ 30 w 420"/>
                <a:gd name="T5" fmla="*/ 14 h 174"/>
                <a:gd name="T6" fmla="*/ 36 w 420"/>
                <a:gd name="T7" fmla="*/ 10 h 174"/>
                <a:gd name="T8" fmla="*/ 48 w 420"/>
                <a:gd name="T9" fmla="*/ 12 h 174"/>
                <a:gd name="T10" fmla="*/ 58 w 420"/>
                <a:gd name="T11" fmla="*/ 14 h 174"/>
                <a:gd name="T12" fmla="*/ 78 w 420"/>
                <a:gd name="T13" fmla="*/ 18 h 174"/>
                <a:gd name="T14" fmla="*/ 106 w 420"/>
                <a:gd name="T15" fmla="*/ 42 h 174"/>
                <a:gd name="T16" fmla="*/ 108 w 420"/>
                <a:gd name="T17" fmla="*/ 40 h 174"/>
                <a:gd name="T18" fmla="*/ 114 w 420"/>
                <a:gd name="T19" fmla="*/ 36 h 174"/>
                <a:gd name="T20" fmla="*/ 120 w 420"/>
                <a:gd name="T21" fmla="*/ 28 h 174"/>
                <a:gd name="T22" fmla="*/ 122 w 420"/>
                <a:gd name="T23" fmla="*/ 20 h 174"/>
                <a:gd name="T24" fmla="*/ 128 w 420"/>
                <a:gd name="T25" fmla="*/ 18 h 174"/>
                <a:gd name="T26" fmla="*/ 136 w 420"/>
                <a:gd name="T27" fmla="*/ 14 h 174"/>
                <a:gd name="T28" fmla="*/ 154 w 420"/>
                <a:gd name="T29" fmla="*/ 0 h 174"/>
                <a:gd name="T30" fmla="*/ 178 w 420"/>
                <a:gd name="T31" fmla="*/ 4 h 174"/>
                <a:gd name="T32" fmla="*/ 200 w 420"/>
                <a:gd name="T33" fmla="*/ 2 h 174"/>
                <a:gd name="T34" fmla="*/ 234 w 420"/>
                <a:gd name="T35" fmla="*/ 12 h 174"/>
                <a:gd name="T36" fmla="*/ 256 w 420"/>
                <a:gd name="T37" fmla="*/ 24 h 174"/>
                <a:gd name="T38" fmla="*/ 274 w 420"/>
                <a:gd name="T39" fmla="*/ 26 h 174"/>
                <a:gd name="T40" fmla="*/ 304 w 420"/>
                <a:gd name="T41" fmla="*/ 18 h 174"/>
                <a:gd name="T42" fmla="*/ 318 w 420"/>
                <a:gd name="T43" fmla="*/ 10 h 174"/>
                <a:gd name="T44" fmla="*/ 322 w 420"/>
                <a:gd name="T45" fmla="*/ 4 h 174"/>
                <a:gd name="T46" fmla="*/ 322 w 420"/>
                <a:gd name="T47" fmla="*/ 2 h 174"/>
                <a:gd name="T48" fmla="*/ 342 w 420"/>
                <a:gd name="T49" fmla="*/ 6 h 174"/>
                <a:gd name="T50" fmla="*/ 378 w 420"/>
                <a:gd name="T51" fmla="*/ 22 h 174"/>
                <a:gd name="T52" fmla="*/ 372 w 420"/>
                <a:gd name="T53" fmla="*/ 60 h 174"/>
                <a:gd name="T54" fmla="*/ 382 w 420"/>
                <a:gd name="T55" fmla="*/ 60 h 174"/>
                <a:gd name="T56" fmla="*/ 394 w 420"/>
                <a:gd name="T57" fmla="*/ 60 h 174"/>
                <a:gd name="T58" fmla="*/ 404 w 420"/>
                <a:gd name="T59" fmla="*/ 60 h 174"/>
                <a:gd name="T60" fmla="*/ 412 w 420"/>
                <a:gd name="T61" fmla="*/ 64 h 174"/>
                <a:gd name="T62" fmla="*/ 418 w 420"/>
                <a:gd name="T63" fmla="*/ 68 h 174"/>
                <a:gd name="T64" fmla="*/ 420 w 420"/>
                <a:gd name="T65" fmla="*/ 74 h 174"/>
                <a:gd name="T66" fmla="*/ 414 w 420"/>
                <a:gd name="T67" fmla="*/ 78 h 174"/>
                <a:gd name="T68" fmla="*/ 404 w 420"/>
                <a:gd name="T69" fmla="*/ 84 h 174"/>
                <a:gd name="T70" fmla="*/ 390 w 420"/>
                <a:gd name="T71" fmla="*/ 88 h 174"/>
                <a:gd name="T72" fmla="*/ 374 w 420"/>
                <a:gd name="T73" fmla="*/ 92 h 174"/>
                <a:gd name="T74" fmla="*/ 360 w 420"/>
                <a:gd name="T75" fmla="*/ 100 h 174"/>
                <a:gd name="T76" fmla="*/ 360 w 420"/>
                <a:gd name="T77" fmla="*/ 104 h 174"/>
                <a:gd name="T78" fmla="*/ 358 w 420"/>
                <a:gd name="T79" fmla="*/ 112 h 174"/>
                <a:gd name="T80" fmla="*/ 354 w 420"/>
                <a:gd name="T81" fmla="*/ 120 h 174"/>
                <a:gd name="T82" fmla="*/ 344 w 420"/>
                <a:gd name="T83" fmla="*/ 128 h 174"/>
                <a:gd name="T84" fmla="*/ 322 w 420"/>
                <a:gd name="T85" fmla="*/ 136 h 174"/>
                <a:gd name="T86" fmla="*/ 280 w 420"/>
                <a:gd name="T87" fmla="*/ 144 h 174"/>
                <a:gd name="T88" fmla="*/ 246 w 420"/>
                <a:gd name="T89" fmla="*/ 152 h 174"/>
                <a:gd name="T90" fmla="*/ 232 w 420"/>
                <a:gd name="T91" fmla="*/ 158 h 174"/>
                <a:gd name="T92" fmla="*/ 204 w 420"/>
                <a:gd name="T93" fmla="*/ 172 h 174"/>
                <a:gd name="T94" fmla="*/ 176 w 420"/>
                <a:gd name="T95" fmla="*/ 172 h 174"/>
                <a:gd name="T96" fmla="*/ 162 w 420"/>
                <a:gd name="T97" fmla="*/ 162 h 174"/>
                <a:gd name="T98" fmla="*/ 144 w 420"/>
                <a:gd name="T99" fmla="*/ 160 h 174"/>
                <a:gd name="T100" fmla="*/ 116 w 420"/>
                <a:gd name="T101" fmla="*/ 162 h 174"/>
                <a:gd name="T102" fmla="*/ 88 w 420"/>
                <a:gd name="T103" fmla="*/ 160 h 174"/>
                <a:gd name="T104" fmla="*/ 76 w 420"/>
                <a:gd name="T105" fmla="*/ 148 h 174"/>
                <a:gd name="T106" fmla="*/ 76 w 420"/>
                <a:gd name="T107" fmla="*/ 134 h 174"/>
                <a:gd name="T108" fmla="*/ 66 w 420"/>
                <a:gd name="T109" fmla="*/ 108 h 174"/>
                <a:gd name="T110" fmla="*/ 44 w 420"/>
                <a:gd name="T111" fmla="*/ 94 h 174"/>
                <a:gd name="T112" fmla="*/ 16 w 420"/>
                <a:gd name="T113" fmla="*/ 78 h 174"/>
                <a:gd name="T114" fmla="*/ 0 w 420"/>
                <a:gd name="T115" fmla="*/ 50 h 1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20"/>
                <a:gd name="T175" fmla="*/ 0 h 174"/>
                <a:gd name="T176" fmla="*/ 420 w 420"/>
                <a:gd name="T177" fmla="*/ 174 h 17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20" h="174">
                  <a:moveTo>
                    <a:pt x="4" y="32"/>
                  </a:moveTo>
                  <a:lnTo>
                    <a:pt x="26" y="20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40" y="10"/>
                  </a:lnTo>
                  <a:lnTo>
                    <a:pt x="48" y="12"/>
                  </a:lnTo>
                  <a:lnTo>
                    <a:pt x="56" y="14"/>
                  </a:lnTo>
                  <a:lnTo>
                    <a:pt x="58" y="14"/>
                  </a:lnTo>
                  <a:lnTo>
                    <a:pt x="68" y="14"/>
                  </a:lnTo>
                  <a:lnTo>
                    <a:pt x="78" y="18"/>
                  </a:lnTo>
                  <a:lnTo>
                    <a:pt x="88" y="24"/>
                  </a:lnTo>
                  <a:lnTo>
                    <a:pt x="106" y="42"/>
                  </a:lnTo>
                  <a:lnTo>
                    <a:pt x="108" y="40"/>
                  </a:lnTo>
                  <a:lnTo>
                    <a:pt x="112" y="40"/>
                  </a:lnTo>
                  <a:lnTo>
                    <a:pt x="114" y="36"/>
                  </a:lnTo>
                  <a:lnTo>
                    <a:pt x="118" y="34"/>
                  </a:lnTo>
                  <a:lnTo>
                    <a:pt x="120" y="28"/>
                  </a:lnTo>
                  <a:lnTo>
                    <a:pt x="120" y="22"/>
                  </a:lnTo>
                  <a:lnTo>
                    <a:pt x="122" y="20"/>
                  </a:lnTo>
                  <a:lnTo>
                    <a:pt x="126" y="18"/>
                  </a:lnTo>
                  <a:lnTo>
                    <a:pt x="128" y="18"/>
                  </a:lnTo>
                  <a:lnTo>
                    <a:pt x="132" y="18"/>
                  </a:lnTo>
                  <a:lnTo>
                    <a:pt x="136" y="14"/>
                  </a:lnTo>
                  <a:lnTo>
                    <a:pt x="144" y="6"/>
                  </a:lnTo>
                  <a:lnTo>
                    <a:pt x="154" y="0"/>
                  </a:lnTo>
                  <a:lnTo>
                    <a:pt x="166" y="0"/>
                  </a:lnTo>
                  <a:lnTo>
                    <a:pt x="178" y="4"/>
                  </a:lnTo>
                  <a:lnTo>
                    <a:pt x="190" y="4"/>
                  </a:lnTo>
                  <a:lnTo>
                    <a:pt x="200" y="2"/>
                  </a:lnTo>
                  <a:lnTo>
                    <a:pt x="216" y="4"/>
                  </a:lnTo>
                  <a:lnTo>
                    <a:pt x="234" y="12"/>
                  </a:lnTo>
                  <a:lnTo>
                    <a:pt x="254" y="24"/>
                  </a:lnTo>
                  <a:lnTo>
                    <a:pt x="256" y="24"/>
                  </a:lnTo>
                  <a:lnTo>
                    <a:pt x="262" y="26"/>
                  </a:lnTo>
                  <a:lnTo>
                    <a:pt x="274" y="26"/>
                  </a:lnTo>
                  <a:lnTo>
                    <a:pt x="292" y="22"/>
                  </a:lnTo>
                  <a:lnTo>
                    <a:pt x="304" y="18"/>
                  </a:lnTo>
                  <a:lnTo>
                    <a:pt x="312" y="14"/>
                  </a:lnTo>
                  <a:lnTo>
                    <a:pt x="318" y="10"/>
                  </a:lnTo>
                  <a:lnTo>
                    <a:pt x="320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30" y="2"/>
                  </a:lnTo>
                  <a:lnTo>
                    <a:pt x="342" y="6"/>
                  </a:lnTo>
                  <a:lnTo>
                    <a:pt x="356" y="14"/>
                  </a:lnTo>
                  <a:lnTo>
                    <a:pt x="378" y="22"/>
                  </a:lnTo>
                  <a:lnTo>
                    <a:pt x="372" y="60"/>
                  </a:lnTo>
                  <a:lnTo>
                    <a:pt x="376" y="60"/>
                  </a:lnTo>
                  <a:lnTo>
                    <a:pt x="382" y="60"/>
                  </a:lnTo>
                  <a:lnTo>
                    <a:pt x="388" y="60"/>
                  </a:lnTo>
                  <a:lnTo>
                    <a:pt x="394" y="60"/>
                  </a:lnTo>
                  <a:lnTo>
                    <a:pt x="398" y="60"/>
                  </a:lnTo>
                  <a:lnTo>
                    <a:pt x="404" y="60"/>
                  </a:lnTo>
                  <a:lnTo>
                    <a:pt x="408" y="62"/>
                  </a:lnTo>
                  <a:lnTo>
                    <a:pt x="412" y="64"/>
                  </a:lnTo>
                  <a:lnTo>
                    <a:pt x="416" y="66"/>
                  </a:lnTo>
                  <a:lnTo>
                    <a:pt x="418" y="68"/>
                  </a:lnTo>
                  <a:lnTo>
                    <a:pt x="420" y="72"/>
                  </a:lnTo>
                  <a:lnTo>
                    <a:pt x="420" y="74"/>
                  </a:lnTo>
                  <a:lnTo>
                    <a:pt x="420" y="76"/>
                  </a:lnTo>
                  <a:lnTo>
                    <a:pt x="414" y="78"/>
                  </a:lnTo>
                  <a:lnTo>
                    <a:pt x="410" y="82"/>
                  </a:lnTo>
                  <a:lnTo>
                    <a:pt x="404" y="84"/>
                  </a:lnTo>
                  <a:lnTo>
                    <a:pt x="398" y="86"/>
                  </a:lnTo>
                  <a:lnTo>
                    <a:pt x="390" y="88"/>
                  </a:lnTo>
                  <a:lnTo>
                    <a:pt x="382" y="88"/>
                  </a:lnTo>
                  <a:lnTo>
                    <a:pt x="374" y="92"/>
                  </a:lnTo>
                  <a:lnTo>
                    <a:pt x="366" y="96"/>
                  </a:lnTo>
                  <a:lnTo>
                    <a:pt x="360" y="100"/>
                  </a:lnTo>
                  <a:lnTo>
                    <a:pt x="360" y="104"/>
                  </a:lnTo>
                  <a:lnTo>
                    <a:pt x="360" y="106"/>
                  </a:lnTo>
                  <a:lnTo>
                    <a:pt x="358" y="112"/>
                  </a:lnTo>
                  <a:lnTo>
                    <a:pt x="358" y="116"/>
                  </a:lnTo>
                  <a:lnTo>
                    <a:pt x="354" y="120"/>
                  </a:lnTo>
                  <a:lnTo>
                    <a:pt x="350" y="126"/>
                  </a:lnTo>
                  <a:lnTo>
                    <a:pt x="344" y="128"/>
                  </a:lnTo>
                  <a:lnTo>
                    <a:pt x="338" y="132"/>
                  </a:lnTo>
                  <a:lnTo>
                    <a:pt x="322" y="136"/>
                  </a:lnTo>
                  <a:lnTo>
                    <a:pt x="302" y="140"/>
                  </a:lnTo>
                  <a:lnTo>
                    <a:pt x="280" y="144"/>
                  </a:lnTo>
                  <a:lnTo>
                    <a:pt x="262" y="148"/>
                  </a:lnTo>
                  <a:lnTo>
                    <a:pt x="246" y="152"/>
                  </a:lnTo>
                  <a:lnTo>
                    <a:pt x="238" y="154"/>
                  </a:lnTo>
                  <a:lnTo>
                    <a:pt x="232" y="158"/>
                  </a:lnTo>
                  <a:lnTo>
                    <a:pt x="218" y="166"/>
                  </a:lnTo>
                  <a:lnTo>
                    <a:pt x="204" y="172"/>
                  </a:lnTo>
                  <a:lnTo>
                    <a:pt x="186" y="174"/>
                  </a:lnTo>
                  <a:lnTo>
                    <a:pt x="176" y="172"/>
                  </a:lnTo>
                  <a:lnTo>
                    <a:pt x="170" y="166"/>
                  </a:lnTo>
                  <a:lnTo>
                    <a:pt x="162" y="162"/>
                  </a:lnTo>
                  <a:lnTo>
                    <a:pt x="156" y="160"/>
                  </a:lnTo>
                  <a:lnTo>
                    <a:pt x="144" y="160"/>
                  </a:lnTo>
                  <a:lnTo>
                    <a:pt x="132" y="162"/>
                  </a:lnTo>
                  <a:lnTo>
                    <a:pt x="116" y="162"/>
                  </a:lnTo>
                  <a:lnTo>
                    <a:pt x="102" y="162"/>
                  </a:lnTo>
                  <a:lnTo>
                    <a:pt x="88" y="160"/>
                  </a:lnTo>
                  <a:lnTo>
                    <a:pt x="80" y="156"/>
                  </a:lnTo>
                  <a:lnTo>
                    <a:pt x="76" y="148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2" y="120"/>
                  </a:lnTo>
                  <a:lnTo>
                    <a:pt x="66" y="108"/>
                  </a:lnTo>
                  <a:lnTo>
                    <a:pt x="56" y="100"/>
                  </a:lnTo>
                  <a:lnTo>
                    <a:pt x="44" y="94"/>
                  </a:lnTo>
                  <a:lnTo>
                    <a:pt x="30" y="88"/>
                  </a:lnTo>
                  <a:lnTo>
                    <a:pt x="16" y="78"/>
                  </a:lnTo>
                  <a:lnTo>
                    <a:pt x="6" y="66"/>
                  </a:lnTo>
                  <a:lnTo>
                    <a:pt x="0" y="50"/>
                  </a:lnTo>
                  <a:lnTo>
                    <a:pt x="4" y="3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29" name="Freeform 24"/>
            <p:cNvSpPr>
              <a:spLocks noChangeArrowheads="1"/>
            </p:cNvSpPr>
            <p:nvPr/>
          </p:nvSpPr>
          <p:spPr bwMode="auto">
            <a:xfrm>
              <a:off x="1158" y="926"/>
              <a:ext cx="790" cy="574"/>
            </a:xfrm>
            <a:custGeom>
              <a:avLst/>
              <a:gdLst>
                <a:gd name="T0" fmla="*/ 258 w 790"/>
                <a:gd name="T1" fmla="*/ 162 h 574"/>
                <a:gd name="T2" fmla="*/ 310 w 790"/>
                <a:gd name="T3" fmla="*/ 218 h 574"/>
                <a:gd name="T4" fmla="*/ 396 w 790"/>
                <a:gd name="T5" fmla="*/ 226 h 574"/>
                <a:gd name="T6" fmla="*/ 514 w 790"/>
                <a:gd name="T7" fmla="*/ 190 h 574"/>
                <a:gd name="T8" fmla="*/ 584 w 790"/>
                <a:gd name="T9" fmla="*/ 142 h 574"/>
                <a:gd name="T10" fmla="*/ 606 w 790"/>
                <a:gd name="T11" fmla="*/ 118 h 574"/>
                <a:gd name="T12" fmla="*/ 588 w 790"/>
                <a:gd name="T13" fmla="*/ 56 h 574"/>
                <a:gd name="T14" fmla="*/ 658 w 790"/>
                <a:gd name="T15" fmla="*/ 8 h 574"/>
                <a:gd name="T16" fmla="*/ 678 w 790"/>
                <a:gd name="T17" fmla="*/ 52 h 574"/>
                <a:gd name="T18" fmla="*/ 712 w 790"/>
                <a:gd name="T19" fmla="*/ 90 h 574"/>
                <a:gd name="T20" fmla="*/ 734 w 790"/>
                <a:gd name="T21" fmla="*/ 108 h 574"/>
                <a:gd name="T22" fmla="*/ 762 w 790"/>
                <a:gd name="T23" fmla="*/ 104 h 574"/>
                <a:gd name="T24" fmla="*/ 790 w 790"/>
                <a:gd name="T25" fmla="*/ 78 h 574"/>
                <a:gd name="T26" fmla="*/ 778 w 790"/>
                <a:gd name="T27" fmla="*/ 120 h 574"/>
                <a:gd name="T28" fmla="*/ 698 w 790"/>
                <a:gd name="T29" fmla="*/ 208 h 574"/>
                <a:gd name="T30" fmla="*/ 660 w 790"/>
                <a:gd name="T31" fmla="*/ 216 h 574"/>
                <a:gd name="T32" fmla="*/ 644 w 790"/>
                <a:gd name="T33" fmla="*/ 224 h 574"/>
                <a:gd name="T34" fmla="*/ 636 w 790"/>
                <a:gd name="T35" fmla="*/ 242 h 574"/>
                <a:gd name="T36" fmla="*/ 618 w 790"/>
                <a:gd name="T37" fmla="*/ 270 h 574"/>
                <a:gd name="T38" fmla="*/ 600 w 790"/>
                <a:gd name="T39" fmla="*/ 268 h 574"/>
                <a:gd name="T40" fmla="*/ 596 w 790"/>
                <a:gd name="T41" fmla="*/ 254 h 574"/>
                <a:gd name="T42" fmla="*/ 556 w 790"/>
                <a:gd name="T43" fmla="*/ 264 h 574"/>
                <a:gd name="T44" fmla="*/ 560 w 790"/>
                <a:gd name="T45" fmla="*/ 282 h 574"/>
                <a:gd name="T46" fmla="*/ 590 w 790"/>
                <a:gd name="T47" fmla="*/ 294 h 574"/>
                <a:gd name="T48" fmla="*/ 624 w 790"/>
                <a:gd name="T49" fmla="*/ 298 h 574"/>
                <a:gd name="T50" fmla="*/ 592 w 790"/>
                <a:gd name="T51" fmla="*/ 316 h 574"/>
                <a:gd name="T52" fmla="*/ 582 w 790"/>
                <a:gd name="T53" fmla="*/ 336 h 574"/>
                <a:gd name="T54" fmla="*/ 608 w 790"/>
                <a:gd name="T55" fmla="*/ 390 h 574"/>
                <a:gd name="T56" fmla="*/ 614 w 790"/>
                <a:gd name="T57" fmla="*/ 422 h 574"/>
                <a:gd name="T58" fmla="*/ 560 w 790"/>
                <a:gd name="T59" fmla="*/ 502 h 574"/>
                <a:gd name="T60" fmla="*/ 482 w 790"/>
                <a:gd name="T61" fmla="*/ 534 h 574"/>
                <a:gd name="T62" fmla="*/ 468 w 790"/>
                <a:gd name="T63" fmla="*/ 546 h 574"/>
                <a:gd name="T64" fmla="*/ 454 w 790"/>
                <a:gd name="T65" fmla="*/ 574 h 574"/>
                <a:gd name="T66" fmla="*/ 460 w 790"/>
                <a:gd name="T67" fmla="*/ 548 h 574"/>
                <a:gd name="T68" fmla="*/ 442 w 790"/>
                <a:gd name="T69" fmla="*/ 532 h 574"/>
                <a:gd name="T70" fmla="*/ 408 w 790"/>
                <a:gd name="T71" fmla="*/ 516 h 574"/>
                <a:gd name="T72" fmla="*/ 372 w 790"/>
                <a:gd name="T73" fmla="*/ 514 h 574"/>
                <a:gd name="T74" fmla="*/ 358 w 790"/>
                <a:gd name="T75" fmla="*/ 524 h 574"/>
                <a:gd name="T76" fmla="*/ 356 w 790"/>
                <a:gd name="T77" fmla="*/ 542 h 574"/>
                <a:gd name="T78" fmla="*/ 338 w 790"/>
                <a:gd name="T79" fmla="*/ 548 h 574"/>
                <a:gd name="T80" fmla="*/ 334 w 790"/>
                <a:gd name="T81" fmla="*/ 534 h 574"/>
                <a:gd name="T82" fmla="*/ 308 w 790"/>
                <a:gd name="T83" fmla="*/ 520 h 574"/>
                <a:gd name="T84" fmla="*/ 304 w 790"/>
                <a:gd name="T85" fmla="*/ 452 h 574"/>
                <a:gd name="T86" fmla="*/ 232 w 790"/>
                <a:gd name="T87" fmla="*/ 440 h 574"/>
                <a:gd name="T88" fmla="*/ 186 w 790"/>
                <a:gd name="T89" fmla="*/ 454 h 574"/>
                <a:gd name="T90" fmla="*/ 180 w 790"/>
                <a:gd name="T91" fmla="*/ 450 h 574"/>
                <a:gd name="T92" fmla="*/ 92 w 790"/>
                <a:gd name="T93" fmla="*/ 380 h 574"/>
                <a:gd name="T94" fmla="*/ 90 w 790"/>
                <a:gd name="T95" fmla="*/ 346 h 574"/>
                <a:gd name="T96" fmla="*/ 60 w 790"/>
                <a:gd name="T97" fmla="*/ 330 h 574"/>
                <a:gd name="T98" fmla="*/ 22 w 790"/>
                <a:gd name="T99" fmla="*/ 308 h 574"/>
                <a:gd name="T100" fmla="*/ 10 w 790"/>
                <a:gd name="T101" fmla="*/ 282 h 574"/>
                <a:gd name="T102" fmla="*/ 0 w 790"/>
                <a:gd name="T103" fmla="*/ 266 h 574"/>
                <a:gd name="T104" fmla="*/ 40 w 790"/>
                <a:gd name="T105" fmla="*/ 246 h 574"/>
                <a:gd name="T106" fmla="*/ 60 w 790"/>
                <a:gd name="T107" fmla="*/ 240 h 574"/>
                <a:gd name="T108" fmla="*/ 84 w 790"/>
                <a:gd name="T109" fmla="*/ 212 h 574"/>
                <a:gd name="T110" fmla="*/ 74 w 790"/>
                <a:gd name="T111" fmla="*/ 188 h 574"/>
                <a:gd name="T112" fmla="*/ 90 w 790"/>
                <a:gd name="T113" fmla="*/ 176 h 574"/>
                <a:gd name="T114" fmla="*/ 110 w 790"/>
                <a:gd name="T115" fmla="*/ 164 h 574"/>
                <a:gd name="T116" fmla="*/ 134 w 790"/>
                <a:gd name="T117" fmla="*/ 130 h 574"/>
                <a:gd name="T118" fmla="*/ 164 w 790"/>
                <a:gd name="T119" fmla="*/ 102 h 574"/>
                <a:gd name="T120" fmla="*/ 180 w 790"/>
                <a:gd name="T121" fmla="*/ 86 h 57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90"/>
                <a:gd name="T184" fmla="*/ 0 h 574"/>
                <a:gd name="T185" fmla="*/ 790 w 790"/>
                <a:gd name="T186" fmla="*/ 574 h 57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90" h="574">
                  <a:moveTo>
                    <a:pt x="194" y="86"/>
                  </a:moveTo>
                  <a:lnTo>
                    <a:pt x="192" y="104"/>
                  </a:lnTo>
                  <a:lnTo>
                    <a:pt x="198" y="120"/>
                  </a:lnTo>
                  <a:lnTo>
                    <a:pt x="208" y="132"/>
                  </a:lnTo>
                  <a:lnTo>
                    <a:pt x="222" y="142"/>
                  </a:lnTo>
                  <a:lnTo>
                    <a:pt x="236" y="148"/>
                  </a:lnTo>
                  <a:lnTo>
                    <a:pt x="248" y="154"/>
                  </a:lnTo>
                  <a:lnTo>
                    <a:pt x="258" y="162"/>
                  </a:lnTo>
                  <a:lnTo>
                    <a:pt x="264" y="174"/>
                  </a:lnTo>
                  <a:lnTo>
                    <a:pt x="268" y="188"/>
                  </a:lnTo>
                  <a:lnTo>
                    <a:pt x="270" y="198"/>
                  </a:lnTo>
                  <a:lnTo>
                    <a:pt x="270" y="202"/>
                  </a:lnTo>
                  <a:lnTo>
                    <a:pt x="272" y="210"/>
                  </a:lnTo>
                  <a:lnTo>
                    <a:pt x="280" y="214"/>
                  </a:lnTo>
                  <a:lnTo>
                    <a:pt x="294" y="216"/>
                  </a:lnTo>
                  <a:lnTo>
                    <a:pt x="310" y="218"/>
                  </a:lnTo>
                  <a:lnTo>
                    <a:pt x="324" y="216"/>
                  </a:lnTo>
                  <a:lnTo>
                    <a:pt x="338" y="214"/>
                  </a:lnTo>
                  <a:lnTo>
                    <a:pt x="348" y="214"/>
                  </a:lnTo>
                  <a:lnTo>
                    <a:pt x="356" y="216"/>
                  </a:lnTo>
                  <a:lnTo>
                    <a:pt x="362" y="222"/>
                  </a:lnTo>
                  <a:lnTo>
                    <a:pt x="368" y="226"/>
                  </a:lnTo>
                  <a:lnTo>
                    <a:pt x="380" y="228"/>
                  </a:lnTo>
                  <a:lnTo>
                    <a:pt x="396" y="226"/>
                  </a:lnTo>
                  <a:lnTo>
                    <a:pt x="412" y="220"/>
                  </a:lnTo>
                  <a:lnTo>
                    <a:pt x="424" y="212"/>
                  </a:lnTo>
                  <a:lnTo>
                    <a:pt x="432" y="208"/>
                  </a:lnTo>
                  <a:lnTo>
                    <a:pt x="440" y="206"/>
                  </a:lnTo>
                  <a:lnTo>
                    <a:pt x="454" y="202"/>
                  </a:lnTo>
                  <a:lnTo>
                    <a:pt x="474" y="198"/>
                  </a:lnTo>
                  <a:lnTo>
                    <a:pt x="494" y="194"/>
                  </a:lnTo>
                  <a:lnTo>
                    <a:pt x="514" y="190"/>
                  </a:lnTo>
                  <a:lnTo>
                    <a:pt x="530" y="186"/>
                  </a:lnTo>
                  <a:lnTo>
                    <a:pt x="542" y="180"/>
                  </a:lnTo>
                  <a:lnTo>
                    <a:pt x="548" y="172"/>
                  </a:lnTo>
                  <a:lnTo>
                    <a:pt x="552" y="164"/>
                  </a:lnTo>
                  <a:lnTo>
                    <a:pt x="552" y="156"/>
                  </a:lnTo>
                  <a:lnTo>
                    <a:pt x="552" y="154"/>
                  </a:lnTo>
                  <a:lnTo>
                    <a:pt x="568" y="146"/>
                  </a:lnTo>
                  <a:lnTo>
                    <a:pt x="584" y="142"/>
                  </a:lnTo>
                  <a:lnTo>
                    <a:pt x="590" y="142"/>
                  </a:lnTo>
                  <a:lnTo>
                    <a:pt x="596" y="140"/>
                  </a:lnTo>
                  <a:lnTo>
                    <a:pt x="604" y="138"/>
                  </a:lnTo>
                  <a:lnTo>
                    <a:pt x="608" y="134"/>
                  </a:lnTo>
                  <a:lnTo>
                    <a:pt x="612" y="130"/>
                  </a:lnTo>
                  <a:lnTo>
                    <a:pt x="612" y="126"/>
                  </a:lnTo>
                  <a:lnTo>
                    <a:pt x="610" y="122"/>
                  </a:lnTo>
                  <a:lnTo>
                    <a:pt x="606" y="118"/>
                  </a:lnTo>
                  <a:lnTo>
                    <a:pt x="600" y="116"/>
                  </a:lnTo>
                  <a:lnTo>
                    <a:pt x="596" y="114"/>
                  </a:lnTo>
                  <a:lnTo>
                    <a:pt x="592" y="114"/>
                  </a:lnTo>
                  <a:lnTo>
                    <a:pt x="590" y="114"/>
                  </a:lnTo>
                  <a:lnTo>
                    <a:pt x="562" y="114"/>
                  </a:lnTo>
                  <a:lnTo>
                    <a:pt x="570" y="76"/>
                  </a:lnTo>
                  <a:lnTo>
                    <a:pt x="588" y="60"/>
                  </a:lnTo>
                  <a:lnTo>
                    <a:pt x="588" y="56"/>
                  </a:lnTo>
                  <a:lnTo>
                    <a:pt x="588" y="46"/>
                  </a:lnTo>
                  <a:lnTo>
                    <a:pt x="590" y="34"/>
                  </a:lnTo>
                  <a:lnTo>
                    <a:pt x="594" y="20"/>
                  </a:lnTo>
                  <a:lnTo>
                    <a:pt x="602" y="8"/>
                  </a:lnTo>
                  <a:lnTo>
                    <a:pt x="614" y="2"/>
                  </a:lnTo>
                  <a:lnTo>
                    <a:pt x="634" y="0"/>
                  </a:lnTo>
                  <a:lnTo>
                    <a:pt x="648" y="2"/>
                  </a:lnTo>
                  <a:lnTo>
                    <a:pt x="658" y="8"/>
                  </a:lnTo>
                  <a:lnTo>
                    <a:pt x="664" y="20"/>
                  </a:lnTo>
                  <a:lnTo>
                    <a:pt x="666" y="22"/>
                  </a:lnTo>
                  <a:lnTo>
                    <a:pt x="666" y="24"/>
                  </a:lnTo>
                  <a:lnTo>
                    <a:pt x="668" y="30"/>
                  </a:lnTo>
                  <a:lnTo>
                    <a:pt x="672" y="36"/>
                  </a:lnTo>
                  <a:lnTo>
                    <a:pt x="674" y="42"/>
                  </a:lnTo>
                  <a:lnTo>
                    <a:pt x="676" y="50"/>
                  </a:lnTo>
                  <a:lnTo>
                    <a:pt x="678" y="52"/>
                  </a:lnTo>
                  <a:lnTo>
                    <a:pt x="686" y="60"/>
                  </a:lnTo>
                  <a:lnTo>
                    <a:pt x="694" y="70"/>
                  </a:lnTo>
                  <a:lnTo>
                    <a:pt x="700" y="80"/>
                  </a:lnTo>
                  <a:lnTo>
                    <a:pt x="702" y="92"/>
                  </a:lnTo>
                  <a:lnTo>
                    <a:pt x="704" y="92"/>
                  </a:lnTo>
                  <a:lnTo>
                    <a:pt x="706" y="92"/>
                  </a:lnTo>
                  <a:lnTo>
                    <a:pt x="708" y="90"/>
                  </a:lnTo>
                  <a:lnTo>
                    <a:pt x="712" y="90"/>
                  </a:lnTo>
                  <a:lnTo>
                    <a:pt x="716" y="90"/>
                  </a:lnTo>
                  <a:lnTo>
                    <a:pt x="722" y="92"/>
                  </a:lnTo>
                  <a:lnTo>
                    <a:pt x="726" y="94"/>
                  </a:lnTo>
                  <a:lnTo>
                    <a:pt x="730" y="98"/>
                  </a:lnTo>
                  <a:lnTo>
                    <a:pt x="732" y="104"/>
                  </a:lnTo>
                  <a:lnTo>
                    <a:pt x="734" y="106"/>
                  </a:lnTo>
                  <a:lnTo>
                    <a:pt x="734" y="108"/>
                  </a:lnTo>
                  <a:lnTo>
                    <a:pt x="736" y="112"/>
                  </a:lnTo>
                  <a:lnTo>
                    <a:pt x="738" y="114"/>
                  </a:lnTo>
                  <a:lnTo>
                    <a:pt x="742" y="114"/>
                  </a:lnTo>
                  <a:lnTo>
                    <a:pt x="746" y="114"/>
                  </a:lnTo>
                  <a:lnTo>
                    <a:pt x="752" y="112"/>
                  </a:lnTo>
                  <a:lnTo>
                    <a:pt x="758" y="108"/>
                  </a:lnTo>
                  <a:lnTo>
                    <a:pt x="760" y="108"/>
                  </a:lnTo>
                  <a:lnTo>
                    <a:pt x="762" y="104"/>
                  </a:lnTo>
                  <a:lnTo>
                    <a:pt x="764" y="100"/>
                  </a:lnTo>
                  <a:lnTo>
                    <a:pt x="768" y="94"/>
                  </a:lnTo>
                  <a:lnTo>
                    <a:pt x="774" y="90"/>
                  </a:lnTo>
                  <a:lnTo>
                    <a:pt x="778" y="84"/>
                  </a:lnTo>
                  <a:lnTo>
                    <a:pt x="784" y="80"/>
                  </a:lnTo>
                  <a:lnTo>
                    <a:pt x="790" y="78"/>
                  </a:lnTo>
                  <a:lnTo>
                    <a:pt x="790" y="80"/>
                  </a:lnTo>
                  <a:lnTo>
                    <a:pt x="790" y="82"/>
                  </a:lnTo>
                  <a:lnTo>
                    <a:pt x="790" y="86"/>
                  </a:lnTo>
                  <a:lnTo>
                    <a:pt x="790" y="90"/>
                  </a:lnTo>
                  <a:lnTo>
                    <a:pt x="788" y="96"/>
                  </a:lnTo>
                  <a:lnTo>
                    <a:pt x="786" y="104"/>
                  </a:lnTo>
                  <a:lnTo>
                    <a:pt x="784" y="108"/>
                  </a:lnTo>
                  <a:lnTo>
                    <a:pt x="778" y="120"/>
                  </a:lnTo>
                  <a:lnTo>
                    <a:pt x="772" y="132"/>
                  </a:lnTo>
                  <a:lnTo>
                    <a:pt x="762" y="144"/>
                  </a:lnTo>
                  <a:lnTo>
                    <a:pt x="752" y="156"/>
                  </a:lnTo>
                  <a:lnTo>
                    <a:pt x="744" y="164"/>
                  </a:lnTo>
                  <a:lnTo>
                    <a:pt x="740" y="174"/>
                  </a:lnTo>
                  <a:lnTo>
                    <a:pt x="720" y="190"/>
                  </a:lnTo>
                  <a:lnTo>
                    <a:pt x="698" y="208"/>
                  </a:lnTo>
                  <a:lnTo>
                    <a:pt x="696" y="210"/>
                  </a:lnTo>
                  <a:lnTo>
                    <a:pt x="694" y="212"/>
                  </a:lnTo>
                  <a:lnTo>
                    <a:pt x="690" y="214"/>
                  </a:lnTo>
                  <a:lnTo>
                    <a:pt x="686" y="216"/>
                  </a:lnTo>
                  <a:lnTo>
                    <a:pt x="680" y="218"/>
                  </a:lnTo>
                  <a:lnTo>
                    <a:pt x="672" y="218"/>
                  </a:lnTo>
                  <a:lnTo>
                    <a:pt x="666" y="218"/>
                  </a:lnTo>
                  <a:lnTo>
                    <a:pt x="660" y="216"/>
                  </a:lnTo>
                  <a:lnTo>
                    <a:pt x="656" y="216"/>
                  </a:lnTo>
                  <a:lnTo>
                    <a:pt x="654" y="216"/>
                  </a:lnTo>
                  <a:lnTo>
                    <a:pt x="652" y="216"/>
                  </a:lnTo>
                  <a:lnTo>
                    <a:pt x="648" y="216"/>
                  </a:lnTo>
                  <a:lnTo>
                    <a:pt x="646" y="218"/>
                  </a:lnTo>
                  <a:lnTo>
                    <a:pt x="644" y="220"/>
                  </a:lnTo>
                  <a:lnTo>
                    <a:pt x="644" y="224"/>
                  </a:lnTo>
                  <a:lnTo>
                    <a:pt x="646" y="228"/>
                  </a:lnTo>
                  <a:lnTo>
                    <a:pt x="646" y="232"/>
                  </a:lnTo>
                  <a:lnTo>
                    <a:pt x="646" y="236"/>
                  </a:lnTo>
                  <a:lnTo>
                    <a:pt x="646" y="238"/>
                  </a:lnTo>
                  <a:lnTo>
                    <a:pt x="644" y="240"/>
                  </a:lnTo>
                  <a:lnTo>
                    <a:pt x="642" y="242"/>
                  </a:lnTo>
                  <a:lnTo>
                    <a:pt x="638" y="242"/>
                  </a:lnTo>
                  <a:lnTo>
                    <a:pt x="636" y="242"/>
                  </a:lnTo>
                  <a:lnTo>
                    <a:pt x="632" y="240"/>
                  </a:lnTo>
                  <a:lnTo>
                    <a:pt x="630" y="240"/>
                  </a:lnTo>
                  <a:lnTo>
                    <a:pt x="628" y="240"/>
                  </a:lnTo>
                  <a:lnTo>
                    <a:pt x="628" y="262"/>
                  </a:lnTo>
                  <a:lnTo>
                    <a:pt x="626" y="264"/>
                  </a:lnTo>
                  <a:lnTo>
                    <a:pt x="622" y="268"/>
                  </a:lnTo>
                  <a:lnTo>
                    <a:pt x="618" y="270"/>
                  </a:lnTo>
                  <a:lnTo>
                    <a:pt x="612" y="274"/>
                  </a:lnTo>
                  <a:lnTo>
                    <a:pt x="608" y="276"/>
                  </a:lnTo>
                  <a:lnTo>
                    <a:pt x="606" y="276"/>
                  </a:lnTo>
                  <a:lnTo>
                    <a:pt x="604" y="276"/>
                  </a:lnTo>
                  <a:lnTo>
                    <a:pt x="602" y="274"/>
                  </a:lnTo>
                  <a:lnTo>
                    <a:pt x="600" y="274"/>
                  </a:lnTo>
                  <a:lnTo>
                    <a:pt x="600" y="272"/>
                  </a:lnTo>
                  <a:lnTo>
                    <a:pt x="600" y="268"/>
                  </a:lnTo>
                  <a:lnTo>
                    <a:pt x="602" y="264"/>
                  </a:lnTo>
                  <a:lnTo>
                    <a:pt x="606" y="262"/>
                  </a:lnTo>
                  <a:lnTo>
                    <a:pt x="608" y="258"/>
                  </a:lnTo>
                  <a:lnTo>
                    <a:pt x="608" y="256"/>
                  </a:lnTo>
                  <a:lnTo>
                    <a:pt x="608" y="254"/>
                  </a:lnTo>
                  <a:lnTo>
                    <a:pt x="604" y="252"/>
                  </a:lnTo>
                  <a:lnTo>
                    <a:pt x="600" y="252"/>
                  </a:lnTo>
                  <a:lnTo>
                    <a:pt x="596" y="254"/>
                  </a:lnTo>
                  <a:lnTo>
                    <a:pt x="592" y="256"/>
                  </a:lnTo>
                  <a:lnTo>
                    <a:pt x="586" y="260"/>
                  </a:lnTo>
                  <a:lnTo>
                    <a:pt x="582" y="264"/>
                  </a:lnTo>
                  <a:lnTo>
                    <a:pt x="574" y="266"/>
                  </a:lnTo>
                  <a:lnTo>
                    <a:pt x="568" y="266"/>
                  </a:lnTo>
                  <a:lnTo>
                    <a:pt x="562" y="266"/>
                  </a:lnTo>
                  <a:lnTo>
                    <a:pt x="558" y="266"/>
                  </a:lnTo>
                  <a:lnTo>
                    <a:pt x="556" y="264"/>
                  </a:lnTo>
                  <a:lnTo>
                    <a:pt x="554" y="264"/>
                  </a:lnTo>
                  <a:lnTo>
                    <a:pt x="552" y="266"/>
                  </a:lnTo>
                  <a:lnTo>
                    <a:pt x="550" y="268"/>
                  </a:lnTo>
                  <a:lnTo>
                    <a:pt x="550" y="270"/>
                  </a:lnTo>
                  <a:lnTo>
                    <a:pt x="552" y="274"/>
                  </a:lnTo>
                  <a:lnTo>
                    <a:pt x="554" y="278"/>
                  </a:lnTo>
                  <a:lnTo>
                    <a:pt x="560" y="282"/>
                  </a:lnTo>
                  <a:lnTo>
                    <a:pt x="566" y="286"/>
                  </a:lnTo>
                  <a:lnTo>
                    <a:pt x="570" y="290"/>
                  </a:lnTo>
                  <a:lnTo>
                    <a:pt x="574" y="294"/>
                  </a:lnTo>
                  <a:lnTo>
                    <a:pt x="578" y="296"/>
                  </a:lnTo>
                  <a:lnTo>
                    <a:pt x="580" y="296"/>
                  </a:lnTo>
                  <a:lnTo>
                    <a:pt x="584" y="294"/>
                  </a:lnTo>
                  <a:lnTo>
                    <a:pt x="590" y="294"/>
                  </a:lnTo>
                  <a:lnTo>
                    <a:pt x="594" y="292"/>
                  </a:lnTo>
                  <a:lnTo>
                    <a:pt x="600" y="292"/>
                  </a:lnTo>
                  <a:lnTo>
                    <a:pt x="604" y="290"/>
                  </a:lnTo>
                  <a:lnTo>
                    <a:pt x="610" y="290"/>
                  </a:lnTo>
                  <a:lnTo>
                    <a:pt x="616" y="292"/>
                  </a:lnTo>
                  <a:lnTo>
                    <a:pt x="620" y="294"/>
                  </a:lnTo>
                  <a:lnTo>
                    <a:pt x="622" y="296"/>
                  </a:lnTo>
                  <a:lnTo>
                    <a:pt x="624" y="298"/>
                  </a:lnTo>
                  <a:lnTo>
                    <a:pt x="624" y="300"/>
                  </a:lnTo>
                  <a:lnTo>
                    <a:pt x="620" y="302"/>
                  </a:lnTo>
                  <a:lnTo>
                    <a:pt x="616" y="304"/>
                  </a:lnTo>
                  <a:lnTo>
                    <a:pt x="610" y="306"/>
                  </a:lnTo>
                  <a:lnTo>
                    <a:pt x="604" y="308"/>
                  </a:lnTo>
                  <a:lnTo>
                    <a:pt x="600" y="312"/>
                  </a:lnTo>
                  <a:lnTo>
                    <a:pt x="596" y="314"/>
                  </a:lnTo>
                  <a:lnTo>
                    <a:pt x="592" y="316"/>
                  </a:lnTo>
                  <a:lnTo>
                    <a:pt x="590" y="316"/>
                  </a:lnTo>
                  <a:lnTo>
                    <a:pt x="588" y="318"/>
                  </a:lnTo>
                  <a:lnTo>
                    <a:pt x="584" y="320"/>
                  </a:lnTo>
                  <a:lnTo>
                    <a:pt x="582" y="324"/>
                  </a:lnTo>
                  <a:lnTo>
                    <a:pt x="580" y="326"/>
                  </a:lnTo>
                  <a:lnTo>
                    <a:pt x="580" y="332"/>
                  </a:lnTo>
                  <a:lnTo>
                    <a:pt x="582" y="336"/>
                  </a:lnTo>
                  <a:lnTo>
                    <a:pt x="586" y="342"/>
                  </a:lnTo>
                  <a:lnTo>
                    <a:pt x="590" y="348"/>
                  </a:lnTo>
                  <a:lnTo>
                    <a:pt x="594" y="352"/>
                  </a:lnTo>
                  <a:lnTo>
                    <a:pt x="596" y="358"/>
                  </a:lnTo>
                  <a:lnTo>
                    <a:pt x="598" y="362"/>
                  </a:lnTo>
                  <a:lnTo>
                    <a:pt x="600" y="364"/>
                  </a:lnTo>
                  <a:lnTo>
                    <a:pt x="600" y="366"/>
                  </a:lnTo>
                  <a:lnTo>
                    <a:pt x="608" y="390"/>
                  </a:lnTo>
                  <a:lnTo>
                    <a:pt x="610" y="390"/>
                  </a:lnTo>
                  <a:lnTo>
                    <a:pt x="610" y="394"/>
                  </a:lnTo>
                  <a:lnTo>
                    <a:pt x="612" y="398"/>
                  </a:lnTo>
                  <a:lnTo>
                    <a:pt x="614" y="402"/>
                  </a:lnTo>
                  <a:lnTo>
                    <a:pt x="614" y="406"/>
                  </a:lnTo>
                  <a:lnTo>
                    <a:pt x="614" y="412"/>
                  </a:lnTo>
                  <a:lnTo>
                    <a:pt x="614" y="416"/>
                  </a:lnTo>
                  <a:lnTo>
                    <a:pt x="614" y="422"/>
                  </a:lnTo>
                  <a:lnTo>
                    <a:pt x="612" y="426"/>
                  </a:lnTo>
                  <a:lnTo>
                    <a:pt x="610" y="430"/>
                  </a:lnTo>
                  <a:lnTo>
                    <a:pt x="606" y="434"/>
                  </a:lnTo>
                  <a:lnTo>
                    <a:pt x="606" y="436"/>
                  </a:lnTo>
                  <a:lnTo>
                    <a:pt x="604" y="438"/>
                  </a:lnTo>
                  <a:lnTo>
                    <a:pt x="592" y="458"/>
                  </a:lnTo>
                  <a:lnTo>
                    <a:pt x="582" y="482"/>
                  </a:lnTo>
                  <a:lnTo>
                    <a:pt x="560" y="502"/>
                  </a:lnTo>
                  <a:lnTo>
                    <a:pt x="544" y="512"/>
                  </a:lnTo>
                  <a:lnTo>
                    <a:pt x="540" y="520"/>
                  </a:lnTo>
                  <a:lnTo>
                    <a:pt x="536" y="520"/>
                  </a:lnTo>
                  <a:lnTo>
                    <a:pt x="526" y="522"/>
                  </a:lnTo>
                  <a:lnTo>
                    <a:pt x="514" y="522"/>
                  </a:lnTo>
                  <a:lnTo>
                    <a:pt x="502" y="520"/>
                  </a:lnTo>
                  <a:lnTo>
                    <a:pt x="494" y="532"/>
                  </a:lnTo>
                  <a:lnTo>
                    <a:pt x="482" y="534"/>
                  </a:lnTo>
                  <a:lnTo>
                    <a:pt x="480" y="534"/>
                  </a:lnTo>
                  <a:lnTo>
                    <a:pt x="478" y="534"/>
                  </a:lnTo>
                  <a:lnTo>
                    <a:pt x="474" y="536"/>
                  </a:lnTo>
                  <a:lnTo>
                    <a:pt x="472" y="536"/>
                  </a:lnTo>
                  <a:lnTo>
                    <a:pt x="470" y="540"/>
                  </a:lnTo>
                  <a:lnTo>
                    <a:pt x="468" y="542"/>
                  </a:lnTo>
                  <a:lnTo>
                    <a:pt x="468" y="546"/>
                  </a:lnTo>
                  <a:lnTo>
                    <a:pt x="470" y="552"/>
                  </a:lnTo>
                  <a:lnTo>
                    <a:pt x="470" y="558"/>
                  </a:lnTo>
                  <a:lnTo>
                    <a:pt x="470" y="564"/>
                  </a:lnTo>
                  <a:lnTo>
                    <a:pt x="470" y="568"/>
                  </a:lnTo>
                  <a:lnTo>
                    <a:pt x="470" y="570"/>
                  </a:lnTo>
                  <a:lnTo>
                    <a:pt x="468" y="572"/>
                  </a:lnTo>
                  <a:lnTo>
                    <a:pt x="456" y="574"/>
                  </a:lnTo>
                  <a:lnTo>
                    <a:pt x="454" y="574"/>
                  </a:lnTo>
                  <a:lnTo>
                    <a:pt x="452" y="572"/>
                  </a:lnTo>
                  <a:lnTo>
                    <a:pt x="450" y="570"/>
                  </a:lnTo>
                  <a:lnTo>
                    <a:pt x="450" y="566"/>
                  </a:lnTo>
                  <a:lnTo>
                    <a:pt x="450" y="564"/>
                  </a:lnTo>
                  <a:lnTo>
                    <a:pt x="452" y="560"/>
                  </a:lnTo>
                  <a:lnTo>
                    <a:pt x="456" y="556"/>
                  </a:lnTo>
                  <a:lnTo>
                    <a:pt x="458" y="552"/>
                  </a:lnTo>
                  <a:lnTo>
                    <a:pt x="460" y="548"/>
                  </a:lnTo>
                  <a:lnTo>
                    <a:pt x="460" y="544"/>
                  </a:lnTo>
                  <a:lnTo>
                    <a:pt x="458" y="540"/>
                  </a:lnTo>
                  <a:lnTo>
                    <a:pt x="456" y="538"/>
                  </a:lnTo>
                  <a:lnTo>
                    <a:pt x="452" y="536"/>
                  </a:lnTo>
                  <a:lnTo>
                    <a:pt x="448" y="536"/>
                  </a:lnTo>
                  <a:lnTo>
                    <a:pt x="444" y="534"/>
                  </a:lnTo>
                  <a:lnTo>
                    <a:pt x="442" y="532"/>
                  </a:lnTo>
                  <a:lnTo>
                    <a:pt x="438" y="534"/>
                  </a:lnTo>
                  <a:lnTo>
                    <a:pt x="434" y="536"/>
                  </a:lnTo>
                  <a:lnTo>
                    <a:pt x="434" y="538"/>
                  </a:lnTo>
                  <a:lnTo>
                    <a:pt x="432" y="538"/>
                  </a:lnTo>
                  <a:lnTo>
                    <a:pt x="430" y="528"/>
                  </a:lnTo>
                  <a:lnTo>
                    <a:pt x="418" y="516"/>
                  </a:lnTo>
                  <a:lnTo>
                    <a:pt x="412" y="514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396" y="516"/>
                  </a:lnTo>
                  <a:lnTo>
                    <a:pt x="390" y="516"/>
                  </a:lnTo>
                  <a:lnTo>
                    <a:pt x="386" y="514"/>
                  </a:lnTo>
                  <a:lnTo>
                    <a:pt x="382" y="514"/>
                  </a:lnTo>
                  <a:lnTo>
                    <a:pt x="378" y="514"/>
                  </a:lnTo>
                  <a:lnTo>
                    <a:pt x="372" y="514"/>
                  </a:lnTo>
                  <a:lnTo>
                    <a:pt x="370" y="516"/>
                  </a:lnTo>
                  <a:lnTo>
                    <a:pt x="368" y="516"/>
                  </a:lnTo>
                  <a:lnTo>
                    <a:pt x="364" y="516"/>
                  </a:lnTo>
                  <a:lnTo>
                    <a:pt x="362" y="518"/>
                  </a:lnTo>
                  <a:lnTo>
                    <a:pt x="362" y="520"/>
                  </a:lnTo>
                  <a:lnTo>
                    <a:pt x="362" y="522"/>
                  </a:lnTo>
                  <a:lnTo>
                    <a:pt x="358" y="524"/>
                  </a:lnTo>
                  <a:lnTo>
                    <a:pt x="356" y="526"/>
                  </a:lnTo>
                  <a:lnTo>
                    <a:pt x="356" y="528"/>
                  </a:lnTo>
                  <a:lnTo>
                    <a:pt x="356" y="532"/>
                  </a:lnTo>
                  <a:lnTo>
                    <a:pt x="358" y="538"/>
                  </a:lnTo>
                  <a:lnTo>
                    <a:pt x="356" y="542"/>
                  </a:lnTo>
                  <a:lnTo>
                    <a:pt x="356" y="544"/>
                  </a:lnTo>
                  <a:lnTo>
                    <a:pt x="354" y="544"/>
                  </a:lnTo>
                  <a:lnTo>
                    <a:pt x="352" y="544"/>
                  </a:lnTo>
                  <a:lnTo>
                    <a:pt x="350" y="544"/>
                  </a:lnTo>
                  <a:lnTo>
                    <a:pt x="348" y="544"/>
                  </a:lnTo>
                  <a:lnTo>
                    <a:pt x="342" y="546"/>
                  </a:lnTo>
                  <a:lnTo>
                    <a:pt x="338" y="548"/>
                  </a:lnTo>
                  <a:lnTo>
                    <a:pt x="334" y="548"/>
                  </a:lnTo>
                  <a:lnTo>
                    <a:pt x="332" y="548"/>
                  </a:lnTo>
                  <a:lnTo>
                    <a:pt x="332" y="546"/>
                  </a:lnTo>
                  <a:lnTo>
                    <a:pt x="332" y="542"/>
                  </a:lnTo>
                  <a:lnTo>
                    <a:pt x="334" y="538"/>
                  </a:lnTo>
                  <a:lnTo>
                    <a:pt x="334" y="536"/>
                  </a:lnTo>
                  <a:lnTo>
                    <a:pt x="334" y="534"/>
                  </a:lnTo>
                  <a:lnTo>
                    <a:pt x="326" y="528"/>
                  </a:lnTo>
                  <a:lnTo>
                    <a:pt x="320" y="530"/>
                  </a:lnTo>
                  <a:lnTo>
                    <a:pt x="316" y="530"/>
                  </a:lnTo>
                  <a:lnTo>
                    <a:pt x="312" y="528"/>
                  </a:lnTo>
                  <a:lnTo>
                    <a:pt x="310" y="526"/>
                  </a:lnTo>
                  <a:lnTo>
                    <a:pt x="308" y="524"/>
                  </a:lnTo>
                  <a:lnTo>
                    <a:pt x="308" y="522"/>
                  </a:lnTo>
                  <a:lnTo>
                    <a:pt x="308" y="520"/>
                  </a:lnTo>
                  <a:lnTo>
                    <a:pt x="312" y="498"/>
                  </a:lnTo>
                  <a:lnTo>
                    <a:pt x="316" y="488"/>
                  </a:lnTo>
                  <a:lnTo>
                    <a:pt x="320" y="484"/>
                  </a:lnTo>
                  <a:lnTo>
                    <a:pt x="316" y="470"/>
                  </a:lnTo>
                  <a:lnTo>
                    <a:pt x="310" y="458"/>
                  </a:lnTo>
                  <a:lnTo>
                    <a:pt x="304" y="452"/>
                  </a:lnTo>
                  <a:lnTo>
                    <a:pt x="300" y="450"/>
                  </a:lnTo>
                  <a:lnTo>
                    <a:pt x="300" y="448"/>
                  </a:lnTo>
                  <a:lnTo>
                    <a:pt x="298" y="448"/>
                  </a:lnTo>
                  <a:lnTo>
                    <a:pt x="264" y="452"/>
                  </a:lnTo>
                  <a:lnTo>
                    <a:pt x="252" y="450"/>
                  </a:lnTo>
                  <a:lnTo>
                    <a:pt x="248" y="446"/>
                  </a:lnTo>
                  <a:lnTo>
                    <a:pt x="242" y="442"/>
                  </a:lnTo>
                  <a:lnTo>
                    <a:pt x="232" y="440"/>
                  </a:lnTo>
                  <a:lnTo>
                    <a:pt x="222" y="440"/>
                  </a:lnTo>
                  <a:lnTo>
                    <a:pt x="216" y="438"/>
                  </a:lnTo>
                  <a:lnTo>
                    <a:pt x="208" y="440"/>
                  </a:lnTo>
                  <a:lnTo>
                    <a:pt x="200" y="444"/>
                  </a:lnTo>
                  <a:lnTo>
                    <a:pt x="196" y="446"/>
                  </a:lnTo>
                  <a:lnTo>
                    <a:pt x="192" y="450"/>
                  </a:lnTo>
                  <a:lnTo>
                    <a:pt x="188" y="452"/>
                  </a:lnTo>
                  <a:lnTo>
                    <a:pt x="186" y="454"/>
                  </a:lnTo>
                  <a:lnTo>
                    <a:pt x="186" y="452"/>
                  </a:lnTo>
                  <a:lnTo>
                    <a:pt x="184" y="450"/>
                  </a:lnTo>
                  <a:lnTo>
                    <a:pt x="184" y="448"/>
                  </a:lnTo>
                  <a:lnTo>
                    <a:pt x="182" y="450"/>
                  </a:lnTo>
                  <a:lnTo>
                    <a:pt x="180" y="450"/>
                  </a:lnTo>
                  <a:lnTo>
                    <a:pt x="178" y="450"/>
                  </a:lnTo>
                  <a:lnTo>
                    <a:pt x="178" y="452"/>
                  </a:lnTo>
                  <a:lnTo>
                    <a:pt x="114" y="438"/>
                  </a:lnTo>
                  <a:lnTo>
                    <a:pt x="88" y="416"/>
                  </a:lnTo>
                  <a:lnTo>
                    <a:pt x="82" y="402"/>
                  </a:lnTo>
                  <a:lnTo>
                    <a:pt x="82" y="392"/>
                  </a:lnTo>
                  <a:lnTo>
                    <a:pt x="88" y="384"/>
                  </a:lnTo>
                  <a:lnTo>
                    <a:pt x="92" y="380"/>
                  </a:lnTo>
                  <a:lnTo>
                    <a:pt x="94" y="380"/>
                  </a:lnTo>
                  <a:lnTo>
                    <a:pt x="88" y="366"/>
                  </a:lnTo>
                  <a:lnTo>
                    <a:pt x="96" y="362"/>
                  </a:lnTo>
                  <a:lnTo>
                    <a:pt x="94" y="358"/>
                  </a:lnTo>
                  <a:lnTo>
                    <a:pt x="92" y="354"/>
                  </a:lnTo>
                  <a:lnTo>
                    <a:pt x="92" y="350"/>
                  </a:lnTo>
                  <a:lnTo>
                    <a:pt x="90" y="348"/>
                  </a:lnTo>
                  <a:lnTo>
                    <a:pt x="90" y="346"/>
                  </a:lnTo>
                  <a:lnTo>
                    <a:pt x="88" y="342"/>
                  </a:lnTo>
                  <a:lnTo>
                    <a:pt x="86" y="340"/>
                  </a:lnTo>
                  <a:lnTo>
                    <a:pt x="82" y="338"/>
                  </a:lnTo>
                  <a:lnTo>
                    <a:pt x="76" y="336"/>
                  </a:lnTo>
                  <a:lnTo>
                    <a:pt x="72" y="336"/>
                  </a:lnTo>
                  <a:lnTo>
                    <a:pt x="66" y="334"/>
                  </a:lnTo>
                  <a:lnTo>
                    <a:pt x="62" y="332"/>
                  </a:lnTo>
                  <a:lnTo>
                    <a:pt x="60" y="330"/>
                  </a:lnTo>
                  <a:lnTo>
                    <a:pt x="58" y="328"/>
                  </a:lnTo>
                  <a:lnTo>
                    <a:pt x="50" y="330"/>
                  </a:lnTo>
                  <a:lnTo>
                    <a:pt x="30" y="332"/>
                  </a:lnTo>
                  <a:lnTo>
                    <a:pt x="28" y="314"/>
                  </a:lnTo>
                  <a:lnTo>
                    <a:pt x="26" y="312"/>
                  </a:lnTo>
                  <a:lnTo>
                    <a:pt x="24" y="310"/>
                  </a:lnTo>
                  <a:lnTo>
                    <a:pt x="22" y="308"/>
                  </a:lnTo>
                  <a:lnTo>
                    <a:pt x="20" y="304"/>
                  </a:lnTo>
                  <a:lnTo>
                    <a:pt x="18" y="300"/>
                  </a:lnTo>
                  <a:lnTo>
                    <a:pt x="16" y="294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2" y="284"/>
                  </a:lnTo>
                  <a:lnTo>
                    <a:pt x="10" y="282"/>
                  </a:lnTo>
                  <a:lnTo>
                    <a:pt x="6" y="282"/>
                  </a:lnTo>
                  <a:lnTo>
                    <a:pt x="4" y="280"/>
                  </a:lnTo>
                  <a:lnTo>
                    <a:pt x="2" y="280"/>
                  </a:lnTo>
                  <a:lnTo>
                    <a:pt x="0" y="276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266"/>
                  </a:lnTo>
                  <a:lnTo>
                    <a:pt x="0" y="264"/>
                  </a:lnTo>
                  <a:lnTo>
                    <a:pt x="2" y="260"/>
                  </a:lnTo>
                  <a:lnTo>
                    <a:pt x="4" y="256"/>
                  </a:lnTo>
                  <a:lnTo>
                    <a:pt x="8" y="254"/>
                  </a:lnTo>
                  <a:lnTo>
                    <a:pt x="12" y="252"/>
                  </a:lnTo>
                  <a:lnTo>
                    <a:pt x="18" y="252"/>
                  </a:lnTo>
                  <a:lnTo>
                    <a:pt x="28" y="254"/>
                  </a:lnTo>
                  <a:lnTo>
                    <a:pt x="40" y="246"/>
                  </a:lnTo>
                  <a:lnTo>
                    <a:pt x="42" y="244"/>
                  </a:lnTo>
                  <a:lnTo>
                    <a:pt x="44" y="242"/>
                  </a:lnTo>
                  <a:lnTo>
                    <a:pt x="48" y="242"/>
                  </a:lnTo>
                  <a:lnTo>
                    <a:pt x="54" y="240"/>
                  </a:lnTo>
                  <a:lnTo>
                    <a:pt x="56" y="240"/>
                  </a:lnTo>
                  <a:lnTo>
                    <a:pt x="60" y="240"/>
                  </a:lnTo>
                  <a:lnTo>
                    <a:pt x="64" y="238"/>
                  </a:lnTo>
                  <a:lnTo>
                    <a:pt x="70" y="236"/>
                  </a:lnTo>
                  <a:lnTo>
                    <a:pt x="74" y="232"/>
                  </a:lnTo>
                  <a:lnTo>
                    <a:pt x="78" y="226"/>
                  </a:lnTo>
                  <a:lnTo>
                    <a:pt x="80" y="220"/>
                  </a:lnTo>
                  <a:lnTo>
                    <a:pt x="82" y="218"/>
                  </a:lnTo>
                  <a:lnTo>
                    <a:pt x="82" y="216"/>
                  </a:lnTo>
                  <a:lnTo>
                    <a:pt x="84" y="212"/>
                  </a:lnTo>
                  <a:lnTo>
                    <a:pt x="84" y="208"/>
                  </a:lnTo>
                  <a:lnTo>
                    <a:pt x="84" y="206"/>
                  </a:lnTo>
                  <a:lnTo>
                    <a:pt x="84" y="202"/>
                  </a:lnTo>
                  <a:lnTo>
                    <a:pt x="80" y="202"/>
                  </a:lnTo>
                  <a:lnTo>
                    <a:pt x="78" y="198"/>
                  </a:lnTo>
                  <a:lnTo>
                    <a:pt x="76" y="196"/>
                  </a:lnTo>
                  <a:lnTo>
                    <a:pt x="74" y="192"/>
                  </a:lnTo>
                  <a:lnTo>
                    <a:pt x="74" y="188"/>
                  </a:lnTo>
                  <a:lnTo>
                    <a:pt x="74" y="186"/>
                  </a:lnTo>
                  <a:lnTo>
                    <a:pt x="80" y="184"/>
                  </a:lnTo>
                  <a:lnTo>
                    <a:pt x="84" y="182"/>
                  </a:lnTo>
                  <a:lnTo>
                    <a:pt x="86" y="182"/>
                  </a:lnTo>
                  <a:lnTo>
                    <a:pt x="88" y="180"/>
                  </a:lnTo>
                  <a:lnTo>
                    <a:pt x="90" y="178"/>
                  </a:lnTo>
                  <a:lnTo>
                    <a:pt x="90" y="176"/>
                  </a:lnTo>
                  <a:lnTo>
                    <a:pt x="90" y="174"/>
                  </a:lnTo>
                  <a:lnTo>
                    <a:pt x="90" y="172"/>
                  </a:lnTo>
                  <a:lnTo>
                    <a:pt x="94" y="172"/>
                  </a:lnTo>
                  <a:lnTo>
                    <a:pt x="98" y="170"/>
                  </a:lnTo>
                  <a:lnTo>
                    <a:pt x="102" y="170"/>
                  </a:lnTo>
                  <a:lnTo>
                    <a:pt x="106" y="168"/>
                  </a:lnTo>
                  <a:lnTo>
                    <a:pt x="110" y="164"/>
                  </a:lnTo>
                  <a:lnTo>
                    <a:pt x="112" y="158"/>
                  </a:lnTo>
                  <a:lnTo>
                    <a:pt x="116" y="152"/>
                  </a:lnTo>
                  <a:lnTo>
                    <a:pt x="116" y="146"/>
                  </a:lnTo>
                  <a:lnTo>
                    <a:pt x="116" y="142"/>
                  </a:lnTo>
                  <a:lnTo>
                    <a:pt x="120" y="136"/>
                  </a:lnTo>
                  <a:lnTo>
                    <a:pt x="124" y="134"/>
                  </a:lnTo>
                  <a:lnTo>
                    <a:pt x="128" y="132"/>
                  </a:lnTo>
                  <a:lnTo>
                    <a:pt x="134" y="130"/>
                  </a:lnTo>
                  <a:lnTo>
                    <a:pt x="140" y="130"/>
                  </a:lnTo>
                  <a:lnTo>
                    <a:pt x="144" y="128"/>
                  </a:lnTo>
                  <a:lnTo>
                    <a:pt x="146" y="124"/>
                  </a:lnTo>
                  <a:lnTo>
                    <a:pt x="148" y="120"/>
                  </a:lnTo>
                  <a:lnTo>
                    <a:pt x="150" y="114"/>
                  </a:lnTo>
                  <a:lnTo>
                    <a:pt x="154" y="110"/>
                  </a:lnTo>
                  <a:lnTo>
                    <a:pt x="158" y="104"/>
                  </a:lnTo>
                  <a:lnTo>
                    <a:pt x="164" y="102"/>
                  </a:lnTo>
                  <a:lnTo>
                    <a:pt x="172" y="100"/>
                  </a:lnTo>
                  <a:lnTo>
                    <a:pt x="176" y="100"/>
                  </a:lnTo>
                  <a:lnTo>
                    <a:pt x="178" y="98"/>
                  </a:lnTo>
                  <a:lnTo>
                    <a:pt x="180" y="96"/>
                  </a:lnTo>
                  <a:lnTo>
                    <a:pt x="180" y="94"/>
                  </a:lnTo>
                  <a:lnTo>
                    <a:pt x="180" y="92"/>
                  </a:lnTo>
                  <a:lnTo>
                    <a:pt x="180" y="90"/>
                  </a:lnTo>
                  <a:lnTo>
                    <a:pt x="180" y="86"/>
                  </a:lnTo>
                  <a:lnTo>
                    <a:pt x="182" y="82"/>
                  </a:lnTo>
                  <a:lnTo>
                    <a:pt x="186" y="80"/>
                  </a:lnTo>
                  <a:lnTo>
                    <a:pt x="190" y="76"/>
                  </a:lnTo>
                  <a:lnTo>
                    <a:pt x="194" y="74"/>
                  </a:lnTo>
                  <a:lnTo>
                    <a:pt x="216" y="74"/>
                  </a:lnTo>
                  <a:lnTo>
                    <a:pt x="194" y="8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0" name="Freeform 25"/>
            <p:cNvSpPr>
              <a:spLocks noChangeArrowheads="1"/>
            </p:cNvSpPr>
            <p:nvPr/>
          </p:nvSpPr>
          <p:spPr bwMode="auto">
            <a:xfrm>
              <a:off x="1516" y="1554"/>
              <a:ext cx="68" cy="56"/>
            </a:xfrm>
            <a:custGeom>
              <a:avLst/>
              <a:gdLst>
                <a:gd name="T0" fmla="*/ 2 w 68"/>
                <a:gd name="T1" fmla="*/ 36 h 56"/>
                <a:gd name="T2" fmla="*/ 2 w 68"/>
                <a:gd name="T3" fmla="*/ 32 h 56"/>
                <a:gd name="T4" fmla="*/ 0 w 68"/>
                <a:gd name="T5" fmla="*/ 22 h 56"/>
                <a:gd name="T6" fmla="*/ 2 w 68"/>
                <a:gd name="T7" fmla="*/ 10 h 56"/>
                <a:gd name="T8" fmla="*/ 10 w 68"/>
                <a:gd name="T9" fmla="*/ 4 h 56"/>
                <a:gd name="T10" fmla="*/ 10 w 68"/>
                <a:gd name="T11" fmla="*/ 2 h 56"/>
                <a:gd name="T12" fmla="*/ 12 w 68"/>
                <a:gd name="T13" fmla="*/ 2 h 56"/>
                <a:gd name="T14" fmla="*/ 14 w 68"/>
                <a:gd name="T15" fmla="*/ 2 h 56"/>
                <a:gd name="T16" fmla="*/ 16 w 68"/>
                <a:gd name="T17" fmla="*/ 0 h 56"/>
                <a:gd name="T18" fmla="*/ 22 w 68"/>
                <a:gd name="T19" fmla="*/ 0 h 56"/>
                <a:gd name="T20" fmla="*/ 28 w 68"/>
                <a:gd name="T21" fmla="*/ 2 h 56"/>
                <a:gd name="T22" fmla="*/ 34 w 68"/>
                <a:gd name="T23" fmla="*/ 4 h 56"/>
                <a:gd name="T24" fmla="*/ 42 w 68"/>
                <a:gd name="T25" fmla="*/ 10 h 56"/>
                <a:gd name="T26" fmla="*/ 44 w 68"/>
                <a:gd name="T27" fmla="*/ 8 h 56"/>
                <a:gd name="T28" fmla="*/ 46 w 68"/>
                <a:gd name="T29" fmla="*/ 8 h 56"/>
                <a:gd name="T30" fmla="*/ 50 w 68"/>
                <a:gd name="T31" fmla="*/ 8 h 56"/>
                <a:gd name="T32" fmla="*/ 54 w 68"/>
                <a:gd name="T33" fmla="*/ 8 h 56"/>
                <a:gd name="T34" fmla="*/ 58 w 68"/>
                <a:gd name="T35" fmla="*/ 8 h 56"/>
                <a:gd name="T36" fmla="*/ 60 w 68"/>
                <a:gd name="T37" fmla="*/ 8 h 56"/>
                <a:gd name="T38" fmla="*/ 64 w 68"/>
                <a:gd name="T39" fmla="*/ 10 h 56"/>
                <a:gd name="T40" fmla="*/ 66 w 68"/>
                <a:gd name="T41" fmla="*/ 12 h 56"/>
                <a:gd name="T42" fmla="*/ 68 w 68"/>
                <a:gd name="T43" fmla="*/ 16 h 56"/>
                <a:gd name="T44" fmla="*/ 68 w 68"/>
                <a:gd name="T45" fmla="*/ 18 h 56"/>
                <a:gd name="T46" fmla="*/ 66 w 68"/>
                <a:gd name="T47" fmla="*/ 22 h 56"/>
                <a:gd name="T48" fmla="*/ 66 w 68"/>
                <a:gd name="T49" fmla="*/ 26 h 56"/>
                <a:gd name="T50" fmla="*/ 64 w 68"/>
                <a:gd name="T51" fmla="*/ 30 h 56"/>
                <a:gd name="T52" fmla="*/ 64 w 68"/>
                <a:gd name="T53" fmla="*/ 32 h 56"/>
                <a:gd name="T54" fmla="*/ 64 w 68"/>
                <a:gd name="T55" fmla="*/ 34 h 56"/>
                <a:gd name="T56" fmla="*/ 54 w 68"/>
                <a:gd name="T57" fmla="*/ 38 h 56"/>
                <a:gd name="T58" fmla="*/ 50 w 68"/>
                <a:gd name="T59" fmla="*/ 42 h 56"/>
                <a:gd name="T60" fmla="*/ 46 w 68"/>
                <a:gd name="T61" fmla="*/ 42 h 56"/>
                <a:gd name="T62" fmla="*/ 42 w 68"/>
                <a:gd name="T63" fmla="*/ 52 h 56"/>
                <a:gd name="T64" fmla="*/ 24 w 68"/>
                <a:gd name="T65" fmla="*/ 56 h 56"/>
                <a:gd name="T66" fmla="*/ 2 w 68"/>
                <a:gd name="T67" fmla="*/ 36 h 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8"/>
                <a:gd name="T103" fmla="*/ 0 h 56"/>
                <a:gd name="T104" fmla="*/ 68 w 68"/>
                <a:gd name="T105" fmla="*/ 56 h 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8" h="56">
                  <a:moveTo>
                    <a:pt x="2" y="36"/>
                  </a:moveTo>
                  <a:lnTo>
                    <a:pt x="2" y="32"/>
                  </a:lnTo>
                  <a:lnTo>
                    <a:pt x="0" y="22"/>
                  </a:lnTo>
                  <a:lnTo>
                    <a:pt x="2" y="10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4" y="4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4" y="10"/>
                  </a:lnTo>
                  <a:lnTo>
                    <a:pt x="66" y="12"/>
                  </a:lnTo>
                  <a:lnTo>
                    <a:pt x="68" y="16"/>
                  </a:lnTo>
                  <a:lnTo>
                    <a:pt x="68" y="18"/>
                  </a:lnTo>
                  <a:lnTo>
                    <a:pt x="66" y="22"/>
                  </a:lnTo>
                  <a:lnTo>
                    <a:pt x="66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46" y="42"/>
                  </a:lnTo>
                  <a:lnTo>
                    <a:pt x="42" y="52"/>
                  </a:lnTo>
                  <a:lnTo>
                    <a:pt x="24" y="56"/>
                  </a:lnTo>
                  <a:lnTo>
                    <a:pt x="2" y="3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1" name="Freeform 26"/>
            <p:cNvSpPr>
              <a:spLocks noChangeArrowheads="1"/>
            </p:cNvSpPr>
            <p:nvPr/>
          </p:nvSpPr>
          <p:spPr bwMode="auto">
            <a:xfrm>
              <a:off x="1870" y="1280"/>
              <a:ext cx="36" cy="44"/>
            </a:xfrm>
            <a:custGeom>
              <a:avLst/>
              <a:gdLst>
                <a:gd name="T0" fmla="*/ 6 w 36"/>
                <a:gd name="T1" fmla="*/ 0 h 44"/>
                <a:gd name="T2" fmla="*/ 6 w 36"/>
                <a:gd name="T3" fmla="*/ 2 h 44"/>
                <a:gd name="T4" fmla="*/ 2 w 36"/>
                <a:gd name="T5" fmla="*/ 4 h 44"/>
                <a:gd name="T6" fmla="*/ 0 w 36"/>
                <a:gd name="T7" fmla="*/ 6 h 44"/>
                <a:gd name="T8" fmla="*/ 0 w 36"/>
                <a:gd name="T9" fmla="*/ 10 h 44"/>
                <a:gd name="T10" fmla="*/ 2 w 36"/>
                <a:gd name="T11" fmla="*/ 12 h 44"/>
                <a:gd name="T12" fmla="*/ 4 w 36"/>
                <a:gd name="T13" fmla="*/ 16 h 44"/>
                <a:gd name="T14" fmla="*/ 8 w 36"/>
                <a:gd name="T15" fmla="*/ 20 h 44"/>
                <a:gd name="T16" fmla="*/ 10 w 36"/>
                <a:gd name="T17" fmla="*/ 24 h 44"/>
                <a:gd name="T18" fmla="*/ 14 w 36"/>
                <a:gd name="T19" fmla="*/ 28 h 44"/>
                <a:gd name="T20" fmla="*/ 16 w 36"/>
                <a:gd name="T21" fmla="*/ 32 h 44"/>
                <a:gd name="T22" fmla="*/ 16 w 36"/>
                <a:gd name="T23" fmla="*/ 32 h 44"/>
                <a:gd name="T24" fmla="*/ 16 w 36"/>
                <a:gd name="T25" fmla="*/ 34 h 44"/>
                <a:gd name="T26" fmla="*/ 16 w 36"/>
                <a:gd name="T27" fmla="*/ 36 h 44"/>
                <a:gd name="T28" fmla="*/ 16 w 36"/>
                <a:gd name="T29" fmla="*/ 38 h 44"/>
                <a:gd name="T30" fmla="*/ 18 w 36"/>
                <a:gd name="T31" fmla="*/ 40 h 44"/>
                <a:gd name="T32" fmla="*/ 18 w 36"/>
                <a:gd name="T33" fmla="*/ 42 h 44"/>
                <a:gd name="T34" fmla="*/ 22 w 36"/>
                <a:gd name="T35" fmla="*/ 44 h 44"/>
                <a:gd name="T36" fmla="*/ 26 w 36"/>
                <a:gd name="T37" fmla="*/ 44 h 44"/>
                <a:gd name="T38" fmla="*/ 30 w 36"/>
                <a:gd name="T39" fmla="*/ 42 h 44"/>
                <a:gd name="T40" fmla="*/ 34 w 36"/>
                <a:gd name="T41" fmla="*/ 38 h 44"/>
                <a:gd name="T42" fmla="*/ 34 w 36"/>
                <a:gd name="T43" fmla="*/ 34 h 44"/>
                <a:gd name="T44" fmla="*/ 34 w 36"/>
                <a:gd name="T45" fmla="*/ 30 h 44"/>
                <a:gd name="T46" fmla="*/ 34 w 36"/>
                <a:gd name="T47" fmla="*/ 26 h 44"/>
                <a:gd name="T48" fmla="*/ 34 w 36"/>
                <a:gd name="T49" fmla="*/ 22 h 44"/>
                <a:gd name="T50" fmla="*/ 34 w 36"/>
                <a:gd name="T51" fmla="*/ 18 h 44"/>
                <a:gd name="T52" fmla="*/ 34 w 36"/>
                <a:gd name="T53" fmla="*/ 16 h 44"/>
                <a:gd name="T54" fmla="*/ 36 w 36"/>
                <a:gd name="T55" fmla="*/ 14 h 44"/>
                <a:gd name="T56" fmla="*/ 34 w 36"/>
                <a:gd name="T57" fmla="*/ 14 h 44"/>
                <a:gd name="T58" fmla="*/ 32 w 36"/>
                <a:gd name="T59" fmla="*/ 12 h 44"/>
                <a:gd name="T60" fmla="*/ 28 w 36"/>
                <a:gd name="T61" fmla="*/ 10 h 44"/>
                <a:gd name="T62" fmla="*/ 24 w 36"/>
                <a:gd name="T63" fmla="*/ 6 h 44"/>
                <a:gd name="T64" fmla="*/ 20 w 36"/>
                <a:gd name="T65" fmla="*/ 4 h 44"/>
                <a:gd name="T66" fmla="*/ 18 w 36"/>
                <a:gd name="T67" fmla="*/ 4 h 44"/>
                <a:gd name="T68" fmla="*/ 12 w 36"/>
                <a:gd name="T69" fmla="*/ 4 h 44"/>
                <a:gd name="T70" fmla="*/ 10 w 36"/>
                <a:gd name="T71" fmla="*/ 2 h 44"/>
                <a:gd name="T72" fmla="*/ 8 w 36"/>
                <a:gd name="T73" fmla="*/ 2 h 44"/>
                <a:gd name="T74" fmla="*/ 6 w 36"/>
                <a:gd name="T75" fmla="*/ 0 h 4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6"/>
                <a:gd name="T115" fmla="*/ 0 h 44"/>
                <a:gd name="T116" fmla="*/ 36 w 36"/>
                <a:gd name="T117" fmla="*/ 44 h 4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6" h="44">
                  <a:moveTo>
                    <a:pt x="6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6" y="38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22" y="44"/>
                  </a:lnTo>
                  <a:lnTo>
                    <a:pt x="26" y="44"/>
                  </a:lnTo>
                  <a:lnTo>
                    <a:pt x="30" y="42"/>
                  </a:lnTo>
                  <a:lnTo>
                    <a:pt x="34" y="38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2" name="Freeform 27"/>
            <p:cNvSpPr>
              <a:spLocks noChangeArrowheads="1"/>
            </p:cNvSpPr>
            <p:nvPr/>
          </p:nvSpPr>
          <p:spPr bwMode="auto">
            <a:xfrm>
              <a:off x="1882" y="1158"/>
              <a:ext cx="144" cy="122"/>
            </a:xfrm>
            <a:custGeom>
              <a:avLst/>
              <a:gdLst>
                <a:gd name="T0" fmla="*/ 0 w 144"/>
                <a:gd name="T1" fmla="*/ 114 h 122"/>
                <a:gd name="T2" fmla="*/ 22 w 144"/>
                <a:gd name="T3" fmla="*/ 114 h 122"/>
                <a:gd name="T4" fmla="*/ 58 w 144"/>
                <a:gd name="T5" fmla="*/ 106 h 122"/>
                <a:gd name="T6" fmla="*/ 62 w 144"/>
                <a:gd name="T7" fmla="*/ 118 h 122"/>
                <a:gd name="T8" fmla="*/ 66 w 144"/>
                <a:gd name="T9" fmla="*/ 120 h 122"/>
                <a:gd name="T10" fmla="*/ 74 w 144"/>
                <a:gd name="T11" fmla="*/ 120 h 122"/>
                <a:gd name="T12" fmla="*/ 82 w 144"/>
                <a:gd name="T13" fmla="*/ 114 h 122"/>
                <a:gd name="T14" fmla="*/ 86 w 144"/>
                <a:gd name="T15" fmla="*/ 110 h 122"/>
                <a:gd name="T16" fmla="*/ 102 w 144"/>
                <a:gd name="T17" fmla="*/ 104 h 122"/>
                <a:gd name="T18" fmla="*/ 106 w 144"/>
                <a:gd name="T19" fmla="*/ 100 h 122"/>
                <a:gd name="T20" fmla="*/ 116 w 144"/>
                <a:gd name="T21" fmla="*/ 94 h 122"/>
                <a:gd name="T22" fmla="*/ 124 w 144"/>
                <a:gd name="T23" fmla="*/ 88 h 122"/>
                <a:gd name="T24" fmla="*/ 128 w 144"/>
                <a:gd name="T25" fmla="*/ 82 h 122"/>
                <a:gd name="T26" fmla="*/ 132 w 144"/>
                <a:gd name="T27" fmla="*/ 76 h 122"/>
                <a:gd name="T28" fmla="*/ 136 w 144"/>
                <a:gd name="T29" fmla="*/ 68 h 122"/>
                <a:gd name="T30" fmla="*/ 138 w 144"/>
                <a:gd name="T31" fmla="*/ 60 h 122"/>
                <a:gd name="T32" fmla="*/ 138 w 144"/>
                <a:gd name="T33" fmla="*/ 52 h 122"/>
                <a:gd name="T34" fmla="*/ 136 w 144"/>
                <a:gd name="T35" fmla="*/ 44 h 122"/>
                <a:gd name="T36" fmla="*/ 136 w 144"/>
                <a:gd name="T37" fmla="*/ 42 h 122"/>
                <a:gd name="T38" fmla="*/ 140 w 144"/>
                <a:gd name="T39" fmla="*/ 38 h 122"/>
                <a:gd name="T40" fmla="*/ 144 w 144"/>
                <a:gd name="T41" fmla="*/ 30 h 122"/>
                <a:gd name="T42" fmla="*/ 144 w 144"/>
                <a:gd name="T43" fmla="*/ 20 h 122"/>
                <a:gd name="T44" fmla="*/ 142 w 144"/>
                <a:gd name="T45" fmla="*/ 8 h 122"/>
                <a:gd name="T46" fmla="*/ 140 w 144"/>
                <a:gd name="T47" fmla="*/ 0 h 122"/>
                <a:gd name="T48" fmla="*/ 138 w 144"/>
                <a:gd name="T49" fmla="*/ 0 h 122"/>
                <a:gd name="T50" fmla="*/ 132 w 144"/>
                <a:gd name="T51" fmla="*/ 2 h 122"/>
                <a:gd name="T52" fmla="*/ 122 w 144"/>
                <a:gd name="T53" fmla="*/ 8 h 122"/>
                <a:gd name="T54" fmla="*/ 116 w 144"/>
                <a:gd name="T55" fmla="*/ 18 h 122"/>
                <a:gd name="T56" fmla="*/ 114 w 144"/>
                <a:gd name="T57" fmla="*/ 32 h 122"/>
                <a:gd name="T58" fmla="*/ 112 w 144"/>
                <a:gd name="T59" fmla="*/ 44 h 122"/>
                <a:gd name="T60" fmla="*/ 108 w 144"/>
                <a:gd name="T61" fmla="*/ 48 h 122"/>
                <a:gd name="T62" fmla="*/ 102 w 144"/>
                <a:gd name="T63" fmla="*/ 58 h 122"/>
                <a:gd name="T64" fmla="*/ 94 w 144"/>
                <a:gd name="T65" fmla="*/ 68 h 122"/>
                <a:gd name="T66" fmla="*/ 82 w 144"/>
                <a:gd name="T67" fmla="*/ 76 h 122"/>
                <a:gd name="T68" fmla="*/ 72 w 144"/>
                <a:gd name="T69" fmla="*/ 84 h 122"/>
                <a:gd name="T70" fmla="*/ 64 w 144"/>
                <a:gd name="T71" fmla="*/ 90 h 122"/>
                <a:gd name="T72" fmla="*/ 40 w 144"/>
                <a:gd name="T73" fmla="*/ 90 h 122"/>
                <a:gd name="T74" fmla="*/ 6 w 144"/>
                <a:gd name="T75" fmla="*/ 106 h 12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4"/>
                <a:gd name="T115" fmla="*/ 0 h 122"/>
                <a:gd name="T116" fmla="*/ 144 w 144"/>
                <a:gd name="T117" fmla="*/ 122 h 12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4" h="122">
                  <a:moveTo>
                    <a:pt x="6" y="106"/>
                  </a:moveTo>
                  <a:lnTo>
                    <a:pt x="0" y="114"/>
                  </a:lnTo>
                  <a:lnTo>
                    <a:pt x="14" y="118"/>
                  </a:lnTo>
                  <a:lnTo>
                    <a:pt x="22" y="114"/>
                  </a:lnTo>
                  <a:lnTo>
                    <a:pt x="38" y="110"/>
                  </a:lnTo>
                  <a:lnTo>
                    <a:pt x="58" y="106"/>
                  </a:lnTo>
                  <a:lnTo>
                    <a:pt x="62" y="118"/>
                  </a:lnTo>
                  <a:lnTo>
                    <a:pt x="62" y="120"/>
                  </a:lnTo>
                  <a:lnTo>
                    <a:pt x="66" y="120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8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6" y="110"/>
                  </a:lnTo>
                  <a:lnTo>
                    <a:pt x="100" y="106"/>
                  </a:lnTo>
                  <a:lnTo>
                    <a:pt x="102" y="104"/>
                  </a:lnTo>
                  <a:lnTo>
                    <a:pt x="104" y="104"/>
                  </a:lnTo>
                  <a:lnTo>
                    <a:pt x="106" y="100"/>
                  </a:lnTo>
                  <a:lnTo>
                    <a:pt x="112" y="98"/>
                  </a:lnTo>
                  <a:lnTo>
                    <a:pt x="116" y="94"/>
                  </a:lnTo>
                  <a:lnTo>
                    <a:pt x="120" y="90"/>
                  </a:lnTo>
                  <a:lnTo>
                    <a:pt x="124" y="88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0" y="80"/>
                  </a:lnTo>
                  <a:lnTo>
                    <a:pt x="132" y="76"/>
                  </a:lnTo>
                  <a:lnTo>
                    <a:pt x="134" y="72"/>
                  </a:lnTo>
                  <a:lnTo>
                    <a:pt x="136" y="68"/>
                  </a:lnTo>
                  <a:lnTo>
                    <a:pt x="138" y="64"/>
                  </a:lnTo>
                  <a:lnTo>
                    <a:pt x="138" y="60"/>
                  </a:lnTo>
                  <a:lnTo>
                    <a:pt x="138" y="58"/>
                  </a:lnTo>
                  <a:lnTo>
                    <a:pt x="138" y="52"/>
                  </a:lnTo>
                  <a:lnTo>
                    <a:pt x="136" y="4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8" y="40"/>
                  </a:lnTo>
                  <a:lnTo>
                    <a:pt x="140" y="38"/>
                  </a:lnTo>
                  <a:lnTo>
                    <a:pt x="142" y="34"/>
                  </a:lnTo>
                  <a:lnTo>
                    <a:pt x="144" y="30"/>
                  </a:lnTo>
                  <a:lnTo>
                    <a:pt x="144" y="26"/>
                  </a:lnTo>
                  <a:lnTo>
                    <a:pt x="144" y="20"/>
                  </a:lnTo>
                  <a:lnTo>
                    <a:pt x="142" y="14"/>
                  </a:lnTo>
                  <a:lnTo>
                    <a:pt x="142" y="8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2" y="8"/>
                  </a:lnTo>
                  <a:lnTo>
                    <a:pt x="118" y="12"/>
                  </a:lnTo>
                  <a:lnTo>
                    <a:pt x="116" y="18"/>
                  </a:lnTo>
                  <a:lnTo>
                    <a:pt x="114" y="26"/>
                  </a:lnTo>
                  <a:lnTo>
                    <a:pt x="114" y="32"/>
                  </a:lnTo>
                  <a:lnTo>
                    <a:pt x="112" y="38"/>
                  </a:lnTo>
                  <a:lnTo>
                    <a:pt x="112" y="44"/>
                  </a:lnTo>
                  <a:lnTo>
                    <a:pt x="110" y="46"/>
                  </a:lnTo>
                  <a:lnTo>
                    <a:pt x="108" y="48"/>
                  </a:lnTo>
                  <a:lnTo>
                    <a:pt x="106" y="52"/>
                  </a:lnTo>
                  <a:lnTo>
                    <a:pt x="102" y="58"/>
                  </a:lnTo>
                  <a:lnTo>
                    <a:pt x="98" y="62"/>
                  </a:lnTo>
                  <a:lnTo>
                    <a:pt x="94" y="68"/>
                  </a:lnTo>
                  <a:lnTo>
                    <a:pt x="88" y="72"/>
                  </a:lnTo>
                  <a:lnTo>
                    <a:pt x="82" y="76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8" y="88"/>
                  </a:lnTo>
                  <a:lnTo>
                    <a:pt x="64" y="90"/>
                  </a:lnTo>
                  <a:lnTo>
                    <a:pt x="40" y="90"/>
                  </a:lnTo>
                  <a:lnTo>
                    <a:pt x="22" y="96"/>
                  </a:lnTo>
                  <a:lnTo>
                    <a:pt x="6" y="10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3" name="Freeform 28"/>
            <p:cNvSpPr>
              <a:spLocks noChangeArrowheads="1"/>
            </p:cNvSpPr>
            <p:nvPr/>
          </p:nvSpPr>
          <p:spPr bwMode="auto">
            <a:xfrm>
              <a:off x="1902" y="1274"/>
              <a:ext cx="24" cy="16"/>
            </a:xfrm>
            <a:custGeom>
              <a:avLst/>
              <a:gdLst>
                <a:gd name="T0" fmla="*/ 8 w 24"/>
                <a:gd name="T1" fmla="*/ 0 h 16"/>
                <a:gd name="T2" fmla="*/ 0 w 24"/>
                <a:gd name="T3" fmla="*/ 10 h 16"/>
                <a:gd name="T4" fmla="*/ 8 w 24"/>
                <a:gd name="T5" fmla="*/ 16 h 16"/>
                <a:gd name="T6" fmla="*/ 18 w 24"/>
                <a:gd name="T7" fmla="*/ 8 h 16"/>
                <a:gd name="T8" fmla="*/ 24 w 24"/>
                <a:gd name="T9" fmla="*/ 2 h 16"/>
                <a:gd name="T10" fmla="*/ 8 w 24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16"/>
                <a:gd name="T20" fmla="*/ 24 w 24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16">
                  <a:moveTo>
                    <a:pt x="8" y="0"/>
                  </a:moveTo>
                  <a:lnTo>
                    <a:pt x="0" y="10"/>
                  </a:lnTo>
                  <a:lnTo>
                    <a:pt x="8" y="16"/>
                  </a:lnTo>
                  <a:lnTo>
                    <a:pt x="18" y="8"/>
                  </a:lnTo>
                  <a:lnTo>
                    <a:pt x="24" y="2"/>
                  </a:lnTo>
                  <a:lnTo>
                    <a:pt x="8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4" name="Freeform 29"/>
            <p:cNvSpPr>
              <a:spLocks noChangeArrowheads="1"/>
            </p:cNvSpPr>
            <p:nvPr/>
          </p:nvSpPr>
          <p:spPr bwMode="auto">
            <a:xfrm>
              <a:off x="2000" y="1084"/>
              <a:ext cx="78" cy="60"/>
            </a:xfrm>
            <a:custGeom>
              <a:avLst/>
              <a:gdLst>
                <a:gd name="T0" fmla="*/ 36 w 78"/>
                <a:gd name="T1" fmla="*/ 6 h 60"/>
                <a:gd name="T2" fmla="*/ 36 w 78"/>
                <a:gd name="T3" fmla="*/ 6 h 60"/>
                <a:gd name="T4" fmla="*/ 34 w 78"/>
                <a:gd name="T5" fmla="*/ 4 h 60"/>
                <a:gd name="T6" fmla="*/ 32 w 78"/>
                <a:gd name="T7" fmla="*/ 2 h 60"/>
                <a:gd name="T8" fmla="*/ 30 w 78"/>
                <a:gd name="T9" fmla="*/ 0 h 60"/>
                <a:gd name="T10" fmla="*/ 28 w 78"/>
                <a:gd name="T11" fmla="*/ 0 h 60"/>
                <a:gd name="T12" fmla="*/ 26 w 78"/>
                <a:gd name="T13" fmla="*/ 2 h 60"/>
                <a:gd name="T14" fmla="*/ 24 w 78"/>
                <a:gd name="T15" fmla="*/ 4 h 60"/>
                <a:gd name="T16" fmla="*/ 22 w 78"/>
                <a:gd name="T17" fmla="*/ 12 h 60"/>
                <a:gd name="T18" fmla="*/ 20 w 78"/>
                <a:gd name="T19" fmla="*/ 18 h 60"/>
                <a:gd name="T20" fmla="*/ 20 w 78"/>
                <a:gd name="T21" fmla="*/ 22 h 60"/>
                <a:gd name="T22" fmla="*/ 20 w 78"/>
                <a:gd name="T23" fmla="*/ 26 h 60"/>
                <a:gd name="T24" fmla="*/ 18 w 78"/>
                <a:gd name="T25" fmla="*/ 28 h 60"/>
                <a:gd name="T26" fmla="*/ 16 w 78"/>
                <a:gd name="T27" fmla="*/ 32 h 60"/>
                <a:gd name="T28" fmla="*/ 12 w 78"/>
                <a:gd name="T29" fmla="*/ 36 h 60"/>
                <a:gd name="T30" fmla="*/ 10 w 78"/>
                <a:gd name="T31" fmla="*/ 42 h 60"/>
                <a:gd name="T32" fmla="*/ 6 w 78"/>
                <a:gd name="T33" fmla="*/ 46 h 60"/>
                <a:gd name="T34" fmla="*/ 4 w 78"/>
                <a:gd name="T35" fmla="*/ 48 h 60"/>
                <a:gd name="T36" fmla="*/ 2 w 78"/>
                <a:gd name="T37" fmla="*/ 50 h 60"/>
                <a:gd name="T38" fmla="*/ 0 w 78"/>
                <a:gd name="T39" fmla="*/ 52 h 60"/>
                <a:gd name="T40" fmla="*/ 0 w 78"/>
                <a:gd name="T41" fmla="*/ 54 h 60"/>
                <a:gd name="T42" fmla="*/ 0 w 78"/>
                <a:gd name="T43" fmla="*/ 56 h 60"/>
                <a:gd name="T44" fmla="*/ 4 w 78"/>
                <a:gd name="T45" fmla="*/ 56 h 60"/>
                <a:gd name="T46" fmla="*/ 8 w 78"/>
                <a:gd name="T47" fmla="*/ 58 h 60"/>
                <a:gd name="T48" fmla="*/ 14 w 78"/>
                <a:gd name="T49" fmla="*/ 58 h 60"/>
                <a:gd name="T50" fmla="*/ 20 w 78"/>
                <a:gd name="T51" fmla="*/ 58 h 60"/>
                <a:gd name="T52" fmla="*/ 26 w 78"/>
                <a:gd name="T53" fmla="*/ 58 h 60"/>
                <a:gd name="T54" fmla="*/ 30 w 78"/>
                <a:gd name="T55" fmla="*/ 56 h 60"/>
                <a:gd name="T56" fmla="*/ 32 w 78"/>
                <a:gd name="T57" fmla="*/ 56 h 60"/>
                <a:gd name="T58" fmla="*/ 38 w 78"/>
                <a:gd name="T59" fmla="*/ 60 h 60"/>
                <a:gd name="T60" fmla="*/ 48 w 78"/>
                <a:gd name="T61" fmla="*/ 58 h 60"/>
                <a:gd name="T62" fmla="*/ 48 w 78"/>
                <a:gd name="T63" fmla="*/ 58 h 60"/>
                <a:gd name="T64" fmla="*/ 50 w 78"/>
                <a:gd name="T65" fmla="*/ 56 h 60"/>
                <a:gd name="T66" fmla="*/ 52 w 78"/>
                <a:gd name="T67" fmla="*/ 52 h 60"/>
                <a:gd name="T68" fmla="*/ 54 w 78"/>
                <a:gd name="T69" fmla="*/ 50 h 60"/>
                <a:gd name="T70" fmla="*/ 56 w 78"/>
                <a:gd name="T71" fmla="*/ 46 h 60"/>
                <a:gd name="T72" fmla="*/ 60 w 78"/>
                <a:gd name="T73" fmla="*/ 44 h 60"/>
                <a:gd name="T74" fmla="*/ 62 w 78"/>
                <a:gd name="T75" fmla="*/ 44 h 60"/>
                <a:gd name="T76" fmla="*/ 64 w 78"/>
                <a:gd name="T77" fmla="*/ 44 h 60"/>
                <a:gd name="T78" fmla="*/ 66 w 78"/>
                <a:gd name="T79" fmla="*/ 42 h 60"/>
                <a:gd name="T80" fmla="*/ 70 w 78"/>
                <a:gd name="T81" fmla="*/ 40 h 60"/>
                <a:gd name="T82" fmla="*/ 72 w 78"/>
                <a:gd name="T83" fmla="*/ 38 h 60"/>
                <a:gd name="T84" fmla="*/ 74 w 78"/>
                <a:gd name="T85" fmla="*/ 36 h 60"/>
                <a:gd name="T86" fmla="*/ 76 w 78"/>
                <a:gd name="T87" fmla="*/ 34 h 60"/>
                <a:gd name="T88" fmla="*/ 78 w 78"/>
                <a:gd name="T89" fmla="*/ 32 h 60"/>
                <a:gd name="T90" fmla="*/ 78 w 78"/>
                <a:gd name="T91" fmla="*/ 32 h 60"/>
                <a:gd name="T92" fmla="*/ 78 w 78"/>
                <a:gd name="T93" fmla="*/ 30 h 60"/>
                <a:gd name="T94" fmla="*/ 78 w 78"/>
                <a:gd name="T95" fmla="*/ 26 h 60"/>
                <a:gd name="T96" fmla="*/ 78 w 78"/>
                <a:gd name="T97" fmla="*/ 24 h 60"/>
                <a:gd name="T98" fmla="*/ 76 w 78"/>
                <a:gd name="T99" fmla="*/ 22 h 60"/>
                <a:gd name="T100" fmla="*/ 74 w 78"/>
                <a:gd name="T101" fmla="*/ 20 h 60"/>
                <a:gd name="T102" fmla="*/ 72 w 78"/>
                <a:gd name="T103" fmla="*/ 22 h 60"/>
                <a:gd name="T104" fmla="*/ 70 w 78"/>
                <a:gd name="T105" fmla="*/ 24 h 60"/>
                <a:gd name="T106" fmla="*/ 66 w 78"/>
                <a:gd name="T107" fmla="*/ 26 h 60"/>
                <a:gd name="T108" fmla="*/ 64 w 78"/>
                <a:gd name="T109" fmla="*/ 26 h 60"/>
                <a:gd name="T110" fmla="*/ 62 w 78"/>
                <a:gd name="T111" fmla="*/ 26 h 60"/>
                <a:gd name="T112" fmla="*/ 58 w 78"/>
                <a:gd name="T113" fmla="*/ 24 h 60"/>
                <a:gd name="T114" fmla="*/ 52 w 78"/>
                <a:gd name="T115" fmla="*/ 22 h 60"/>
                <a:gd name="T116" fmla="*/ 46 w 78"/>
                <a:gd name="T117" fmla="*/ 20 h 60"/>
                <a:gd name="T118" fmla="*/ 42 w 78"/>
                <a:gd name="T119" fmla="*/ 16 h 60"/>
                <a:gd name="T120" fmla="*/ 38 w 78"/>
                <a:gd name="T121" fmla="*/ 12 h 60"/>
                <a:gd name="T122" fmla="*/ 36 w 78"/>
                <a:gd name="T123" fmla="*/ 6 h 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8"/>
                <a:gd name="T187" fmla="*/ 0 h 60"/>
                <a:gd name="T188" fmla="*/ 78 w 78"/>
                <a:gd name="T189" fmla="*/ 60 h 6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8" h="60">
                  <a:moveTo>
                    <a:pt x="36" y="6"/>
                  </a:moveTo>
                  <a:lnTo>
                    <a:pt x="36" y="6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2" y="12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18" y="28"/>
                  </a:lnTo>
                  <a:lnTo>
                    <a:pt x="16" y="32"/>
                  </a:lnTo>
                  <a:lnTo>
                    <a:pt x="12" y="36"/>
                  </a:lnTo>
                  <a:lnTo>
                    <a:pt x="10" y="42"/>
                  </a:lnTo>
                  <a:lnTo>
                    <a:pt x="6" y="46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4" y="56"/>
                  </a:lnTo>
                  <a:lnTo>
                    <a:pt x="8" y="58"/>
                  </a:lnTo>
                  <a:lnTo>
                    <a:pt x="14" y="58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8" y="60"/>
                  </a:lnTo>
                  <a:lnTo>
                    <a:pt x="48" y="58"/>
                  </a:lnTo>
                  <a:lnTo>
                    <a:pt x="50" y="56"/>
                  </a:lnTo>
                  <a:lnTo>
                    <a:pt x="52" y="52"/>
                  </a:lnTo>
                  <a:lnTo>
                    <a:pt x="54" y="50"/>
                  </a:lnTo>
                  <a:lnTo>
                    <a:pt x="56" y="46"/>
                  </a:lnTo>
                  <a:lnTo>
                    <a:pt x="60" y="44"/>
                  </a:lnTo>
                  <a:lnTo>
                    <a:pt x="62" y="44"/>
                  </a:lnTo>
                  <a:lnTo>
                    <a:pt x="64" y="44"/>
                  </a:lnTo>
                  <a:lnTo>
                    <a:pt x="66" y="42"/>
                  </a:lnTo>
                  <a:lnTo>
                    <a:pt x="70" y="40"/>
                  </a:lnTo>
                  <a:lnTo>
                    <a:pt x="72" y="38"/>
                  </a:lnTo>
                  <a:lnTo>
                    <a:pt x="74" y="36"/>
                  </a:lnTo>
                  <a:lnTo>
                    <a:pt x="76" y="34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78" y="26"/>
                  </a:lnTo>
                  <a:lnTo>
                    <a:pt x="78" y="24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2" y="22"/>
                  </a:lnTo>
                  <a:lnTo>
                    <a:pt x="70" y="24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58" y="24"/>
                  </a:lnTo>
                  <a:lnTo>
                    <a:pt x="52" y="22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2"/>
                  </a:lnTo>
                  <a:lnTo>
                    <a:pt x="36" y="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5" name="Freeform 30"/>
            <p:cNvSpPr>
              <a:spLocks noChangeArrowheads="1"/>
            </p:cNvSpPr>
            <p:nvPr/>
          </p:nvSpPr>
          <p:spPr bwMode="auto">
            <a:xfrm>
              <a:off x="1160" y="1254"/>
              <a:ext cx="80" cy="34"/>
            </a:xfrm>
            <a:custGeom>
              <a:avLst/>
              <a:gdLst>
                <a:gd name="T0" fmla="*/ 58 w 80"/>
                <a:gd name="T1" fmla="*/ 0 h 34"/>
                <a:gd name="T2" fmla="*/ 52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6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8 w 80"/>
                <a:gd name="T69" fmla="*/ 0 h 3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"/>
                <a:gd name="T106" fmla="*/ 0 h 34"/>
                <a:gd name="T107" fmla="*/ 80 w 80"/>
                <a:gd name="T108" fmla="*/ 34 h 3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" h="34">
                  <a:moveTo>
                    <a:pt x="58" y="0"/>
                  </a:moveTo>
                  <a:lnTo>
                    <a:pt x="52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8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6" name="Freeform 31"/>
            <p:cNvSpPr>
              <a:spLocks noChangeArrowheads="1"/>
            </p:cNvSpPr>
            <p:nvPr/>
          </p:nvSpPr>
          <p:spPr bwMode="auto">
            <a:xfrm>
              <a:off x="1160" y="1254"/>
              <a:ext cx="80" cy="34"/>
            </a:xfrm>
            <a:custGeom>
              <a:avLst/>
              <a:gdLst>
                <a:gd name="T0" fmla="*/ 56 w 80"/>
                <a:gd name="T1" fmla="*/ 0 h 34"/>
                <a:gd name="T2" fmla="*/ 50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4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6 w 80"/>
                <a:gd name="T69" fmla="*/ 0 h 3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"/>
                <a:gd name="T106" fmla="*/ 0 h 34"/>
                <a:gd name="T107" fmla="*/ 80 w 80"/>
                <a:gd name="T108" fmla="*/ 34 h 3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" h="34">
                  <a:moveTo>
                    <a:pt x="56" y="0"/>
                  </a:moveTo>
                  <a:lnTo>
                    <a:pt x="50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4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7" name="Freeform 32"/>
            <p:cNvSpPr>
              <a:spLocks noChangeArrowheads="1"/>
            </p:cNvSpPr>
            <p:nvPr/>
          </p:nvSpPr>
          <p:spPr bwMode="auto">
            <a:xfrm>
              <a:off x="308" y="410"/>
              <a:ext cx="336" cy="412"/>
            </a:xfrm>
            <a:custGeom>
              <a:avLst/>
              <a:gdLst>
                <a:gd name="T0" fmla="*/ 302 w 336"/>
                <a:gd name="T1" fmla="*/ 44 h 412"/>
                <a:gd name="T2" fmla="*/ 314 w 336"/>
                <a:gd name="T3" fmla="*/ 42 h 412"/>
                <a:gd name="T4" fmla="*/ 312 w 336"/>
                <a:gd name="T5" fmla="*/ 42 h 412"/>
                <a:gd name="T6" fmla="*/ 326 w 336"/>
                <a:gd name="T7" fmla="*/ 38 h 412"/>
                <a:gd name="T8" fmla="*/ 330 w 336"/>
                <a:gd name="T9" fmla="*/ 22 h 412"/>
                <a:gd name="T10" fmla="*/ 302 w 336"/>
                <a:gd name="T11" fmla="*/ 4 h 412"/>
                <a:gd name="T12" fmla="*/ 250 w 336"/>
                <a:gd name="T13" fmla="*/ 8 h 412"/>
                <a:gd name="T14" fmla="*/ 230 w 336"/>
                <a:gd name="T15" fmla="*/ 14 h 412"/>
                <a:gd name="T16" fmla="*/ 218 w 336"/>
                <a:gd name="T17" fmla="*/ 20 h 412"/>
                <a:gd name="T18" fmla="*/ 214 w 336"/>
                <a:gd name="T19" fmla="*/ 26 h 412"/>
                <a:gd name="T20" fmla="*/ 204 w 336"/>
                <a:gd name="T21" fmla="*/ 36 h 412"/>
                <a:gd name="T22" fmla="*/ 194 w 336"/>
                <a:gd name="T23" fmla="*/ 34 h 412"/>
                <a:gd name="T24" fmla="*/ 186 w 336"/>
                <a:gd name="T25" fmla="*/ 34 h 412"/>
                <a:gd name="T26" fmla="*/ 176 w 336"/>
                <a:gd name="T27" fmla="*/ 48 h 412"/>
                <a:gd name="T28" fmla="*/ 158 w 336"/>
                <a:gd name="T29" fmla="*/ 58 h 412"/>
                <a:gd name="T30" fmla="*/ 148 w 336"/>
                <a:gd name="T31" fmla="*/ 76 h 412"/>
                <a:gd name="T32" fmla="*/ 136 w 336"/>
                <a:gd name="T33" fmla="*/ 114 h 412"/>
                <a:gd name="T34" fmla="*/ 106 w 336"/>
                <a:gd name="T35" fmla="*/ 170 h 412"/>
                <a:gd name="T36" fmla="*/ 94 w 336"/>
                <a:gd name="T37" fmla="*/ 200 h 412"/>
                <a:gd name="T38" fmla="*/ 72 w 336"/>
                <a:gd name="T39" fmla="*/ 230 h 412"/>
                <a:gd name="T40" fmla="*/ 26 w 336"/>
                <a:gd name="T41" fmla="*/ 278 h 412"/>
                <a:gd name="T42" fmla="*/ 16 w 336"/>
                <a:gd name="T43" fmla="*/ 284 h 412"/>
                <a:gd name="T44" fmla="*/ 8 w 336"/>
                <a:gd name="T45" fmla="*/ 300 h 412"/>
                <a:gd name="T46" fmla="*/ 4 w 336"/>
                <a:gd name="T47" fmla="*/ 334 h 412"/>
                <a:gd name="T48" fmla="*/ 10 w 336"/>
                <a:gd name="T49" fmla="*/ 344 h 412"/>
                <a:gd name="T50" fmla="*/ 6 w 336"/>
                <a:gd name="T51" fmla="*/ 352 h 412"/>
                <a:gd name="T52" fmla="*/ 2 w 336"/>
                <a:gd name="T53" fmla="*/ 364 h 412"/>
                <a:gd name="T54" fmla="*/ 4 w 336"/>
                <a:gd name="T55" fmla="*/ 384 h 412"/>
                <a:gd name="T56" fmla="*/ 10 w 336"/>
                <a:gd name="T57" fmla="*/ 400 h 412"/>
                <a:gd name="T58" fmla="*/ 28 w 336"/>
                <a:gd name="T59" fmla="*/ 412 h 412"/>
                <a:gd name="T60" fmla="*/ 46 w 336"/>
                <a:gd name="T61" fmla="*/ 402 h 412"/>
                <a:gd name="T62" fmla="*/ 54 w 336"/>
                <a:gd name="T63" fmla="*/ 390 h 412"/>
                <a:gd name="T64" fmla="*/ 58 w 336"/>
                <a:gd name="T65" fmla="*/ 376 h 412"/>
                <a:gd name="T66" fmla="*/ 68 w 336"/>
                <a:gd name="T67" fmla="*/ 370 h 412"/>
                <a:gd name="T68" fmla="*/ 76 w 336"/>
                <a:gd name="T69" fmla="*/ 358 h 412"/>
                <a:gd name="T70" fmla="*/ 80 w 336"/>
                <a:gd name="T71" fmla="*/ 342 h 412"/>
                <a:gd name="T72" fmla="*/ 92 w 336"/>
                <a:gd name="T73" fmla="*/ 354 h 412"/>
                <a:gd name="T74" fmla="*/ 100 w 336"/>
                <a:gd name="T75" fmla="*/ 318 h 412"/>
                <a:gd name="T76" fmla="*/ 102 w 336"/>
                <a:gd name="T77" fmla="*/ 260 h 412"/>
                <a:gd name="T78" fmla="*/ 132 w 336"/>
                <a:gd name="T79" fmla="*/ 198 h 412"/>
                <a:gd name="T80" fmla="*/ 140 w 336"/>
                <a:gd name="T81" fmla="*/ 178 h 412"/>
                <a:gd name="T82" fmla="*/ 154 w 336"/>
                <a:gd name="T83" fmla="*/ 162 h 412"/>
                <a:gd name="T84" fmla="*/ 162 w 336"/>
                <a:gd name="T85" fmla="*/ 134 h 412"/>
                <a:gd name="T86" fmla="*/ 170 w 336"/>
                <a:gd name="T87" fmla="*/ 112 h 412"/>
                <a:gd name="T88" fmla="*/ 224 w 336"/>
                <a:gd name="T89" fmla="*/ 64 h 412"/>
                <a:gd name="T90" fmla="*/ 238 w 336"/>
                <a:gd name="T91" fmla="*/ 66 h 412"/>
                <a:gd name="T92" fmla="*/ 264 w 336"/>
                <a:gd name="T93" fmla="*/ 70 h 412"/>
                <a:gd name="T94" fmla="*/ 276 w 336"/>
                <a:gd name="T95" fmla="*/ 64 h 412"/>
                <a:gd name="T96" fmla="*/ 278 w 336"/>
                <a:gd name="T97" fmla="*/ 56 h 412"/>
                <a:gd name="T98" fmla="*/ 294 w 336"/>
                <a:gd name="T99" fmla="*/ 50 h 412"/>
                <a:gd name="T100" fmla="*/ 328 w 336"/>
                <a:gd name="T101" fmla="*/ 64 h 412"/>
                <a:gd name="T102" fmla="*/ 326 w 336"/>
                <a:gd name="T103" fmla="*/ 52 h 41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36"/>
                <a:gd name="T157" fmla="*/ 0 h 412"/>
                <a:gd name="T158" fmla="*/ 336 w 336"/>
                <a:gd name="T159" fmla="*/ 412 h 41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36" h="412">
                  <a:moveTo>
                    <a:pt x="326" y="52"/>
                  </a:moveTo>
                  <a:lnTo>
                    <a:pt x="314" y="48"/>
                  </a:lnTo>
                  <a:lnTo>
                    <a:pt x="308" y="46"/>
                  </a:lnTo>
                  <a:lnTo>
                    <a:pt x="302" y="44"/>
                  </a:lnTo>
                  <a:lnTo>
                    <a:pt x="300" y="44"/>
                  </a:lnTo>
                  <a:lnTo>
                    <a:pt x="298" y="44"/>
                  </a:lnTo>
                  <a:lnTo>
                    <a:pt x="314" y="42"/>
                  </a:lnTo>
                  <a:lnTo>
                    <a:pt x="312" y="42"/>
                  </a:lnTo>
                  <a:lnTo>
                    <a:pt x="314" y="42"/>
                  </a:lnTo>
                  <a:lnTo>
                    <a:pt x="318" y="42"/>
                  </a:lnTo>
                  <a:lnTo>
                    <a:pt x="322" y="40"/>
                  </a:lnTo>
                  <a:lnTo>
                    <a:pt x="326" y="38"/>
                  </a:lnTo>
                  <a:lnTo>
                    <a:pt x="328" y="34"/>
                  </a:lnTo>
                  <a:lnTo>
                    <a:pt x="328" y="30"/>
                  </a:lnTo>
                  <a:lnTo>
                    <a:pt x="330" y="26"/>
                  </a:lnTo>
                  <a:lnTo>
                    <a:pt x="330" y="22"/>
                  </a:lnTo>
                  <a:lnTo>
                    <a:pt x="314" y="20"/>
                  </a:lnTo>
                  <a:lnTo>
                    <a:pt x="310" y="10"/>
                  </a:lnTo>
                  <a:lnTo>
                    <a:pt x="302" y="4"/>
                  </a:lnTo>
                  <a:lnTo>
                    <a:pt x="282" y="6"/>
                  </a:lnTo>
                  <a:lnTo>
                    <a:pt x="258" y="0"/>
                  </a:lnTo>
                  <a:lnTo>
                    <a:pt x="256" y="4"/>
                  </a:lnTo>
                  <a:lnTo>
                    <a:pt x="250" y="8"/>
                  </a:lnTo>
                  <a:lnTo>
                    <a:pt x="246" y="12"/>
                  </a:lnTo>
                  <a:lnTo>
                    <a:pt x="240" y="12"/>
                  </a:lnTo>
                  <a:lnTo>
                    <a:pt x="234" y="14"/>
                  </a:lnTo>
                  <a:lnTo>
                    <a:pt x="230" y="14"/>
                  </a:lnTo>
                  <a:lnTo>
                    <a:pt x="224" y="16"/>
                  </a:lnTo>
                  <a:lnTo>
                    <a:pt x="220" y="18"/>
                  </a:lnTo>
                  <a:lnTo>
                    <a:pt x="218" y="20"/>
                  </a:lnTo>
                  <a:lnTo>
                    <a:pt x="216" y="22"/>
                  </a:lnTo>
                  <a:lnTo>
                    <a:pt x="214" y="26"/>
                  </a:lnTo>
                  <a:lnTo>
                    <a:pt x="214" y="28"/>
                  </a:lnTo>
                  <a:lnTo>
                    <a:pt x="212" y="32"/>
                  </a:lnTo>
                  <a:lnTo>
                    <a:pt x="208" y="36"/>
                  </a:lnTo>
                  <a:lnTo>
                    <a:pt x="204" y="36"/>
                  </a:lnTo>
                  <a:lnTo>
                    <a:pt x="200" y="36"/>
                  </a:lnTo>
                  <a:lnTo>
                    <a:pt x="196" y="36"/>
                  </a:lnTo>
                  <a:lnTo>
                    <a:pt x="196" y="34"/>
                  </a:lnTo>
                  <a:lnTo>
                    <a:pt x="194" y="34"/>
                  </a:lnTo>
                  <a:lnTo>
                    <a:pt x="194" y="32"/>
                  </a:lnTo>
                  <a:lnTo>
                    <a:pt x="190" y="32"/>
                  </a:lnTo>
                  <a:lnTo>
                    <a:pt x="186" y="34"/>
                  </a:lnTo>
                  <a:lnTo>
                    <a:pt x="182" y="38"/>
                  </a:lnTo>
                  <a:lnTo>
                    <a:pt x="178" y="42"/>
                  </a:lnTo>
                  <a:lnTo>
                    <a:pt x="176" y="46"/>
                  </a:lnTo>
                  <a:lnTo>
                    <a:pt x="176" y="48"/>
                  </a:lnTo>
                  <a:lnTo>
                    <a:pt x="174" y="48"/>
                  </a:lnTo>
                  <a:lnTo>
                    <a:pt x="168" y="54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4" y="62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148" y="76"/>
                  </a:lnTo>
                  <a:lnTo>
                    <a:pt x="148" y="80"/>
                  </a:lnTo>
                  <a:lnTo>
                    <a:pt x="148" y="82"/>
                  </a:lnTo>
                  <a:lnTo>
                    <a:pt x="136" y="114"/>
                  </a:lnTo>
                  <a:lnTo>
                    <a:pt x="116" y="150"/>
                  </a:lnTo>
                  <a:lnTo>
                    <a:pt x="114" y="152"/>
                  </a:lnTo>
                  <a:lnTo>
                    <a:pt x="110" y="160"/>
                  </a:lnTo>
                  <a:lnTo>
                    <a:pt x="106" y="170"/>
                  </a:lnTo>
                  <a:lnTo>
                    <a:pt x="102" y="180"/>
                  </a:lnTo>
                  <a:lnTo>
                    <a:pt x="100" y="184"/>
                  </a:lnTo>
                  <a:lnTo>
                    <a:pt x="98" y="190"/>
                  </a:lnTo>
                  <a:lnTo>
                    <a:pt x="94" y="200"/>
                  </a:lnTo>
                  <a:lnTo>
                    <a:pt x="88" y="212"/>
                  </a:lnTo>
                  <a:lnTo>
                    <a:pt x="84" y="220"/>
                  </a:lnTo>
                  <a:lnTo>
                    <a:pt x="82" y="224"/>
                  </a:lnTo>
                  <a:lnTo>
                    <a:pt x="72" y="230"/>
                  </a:lnTo>
                  <a:lnTo>
                    <a:pt x="54" y="254"/>
                  </a:lnTo>
                  <a:lnTo>
                    <a:pt x="32" y="268"/>
                  </a:lnTo>
                  <a:lnTo>
                    <a:pt x="30" y="274"/>
                  </a:lnTo>
                  <a:lnTo>
                    <a:pt x="26" y="278"/>
                  </a:lnTo>
                  <a:lnTo>
                    <a:pt x="22" y="280"/>
                  </a:lnTo>
                  <a:lnTo>
                    <a:pt x="20" y="282"/>
                  </a:lnTo>
                  <a:lnTo>
                    <a:pt x="16" y="284"/>
                  </a:lnTo>
                  <a:lnTo>
                    <a:pt x="14" y="290"/>
                  </a:lnTo>
                  <a:lnTo>
                    <a:pt x="12" y="294"/>
                  </a:lnTo>
                  <a:lnTo>
                    <a:pt x="10" y="298"/>
                  </a:lnTo>
                  <a:lnTo>
                    <a:pt x="8" y="300"/>
                  </a:lnTo>
                  <a:lnTo>
                    <a:pt x="2" y="312"/>
                  </a:lnTo>
                  <a:lnTo>
                    <a:pt x="0" y="324"/>
                  </a:lnTo>
                  <a:lnTo>
                    <a:pt x="4" y="334"/>
                  </a:lnTo>
                  <a:lnTo>
                    <a:pt x="8" y="338"/>
                  </a:lnTo>
                  <a:lnTo>
                    <a:pt x="10" y="340"/>
                  </a:lnTo>
                  <a:lnTo>
                    <a:pt x="10" y="342"/>
                  </a:lnTo>
                  <a:lnTo>
                    <a:pt x="10" y="344"/>
                  </a:lnTo>
                  <a:lnTo>
                    <a:pt x="8" y="344"/>
                  </a:lnTo>
                  <a:lnTo>
                    <a:pt x="8" y="346"/>
                  </a:lnTo>
                  <a:lnTo>
                    <a:pt x="6" y="348"/>
                  </a:lnTo>
                  <a:lnTo>
                    <a:pt x="6" y="352"/>
                  </a:lnTo>
                  <a:lnTo>
                    <a:pt x="6" y="356"/>
                  </a:lnTo>
                  <a:lnTo>
                    <a:pt x="6" y="358"/>
                  </a:lnTo>
                  <a:lnTo>
                    <a:pt x="2" y="364"/>
                  </a:lnTo>
                  <a:lnTo>
                    <a:pt x="2" y="370"/>
                  </a:lnTo>
                  <a:lnTo>
                    <a:pt x="2" y="376"/>
                  </a:lnTo>
                  <a:lnTo>
                    <a:pt x="2" y="380"/>
                  </a:lnTo>
                  <a:lnTo>
                    <a:pt x="4" y="384"/>
                  </a:lnTo>
                  <a:lnTo>
                    <a:pt x="4" y="386"/>
                  </a:lnTo>
                  <a:lnTo>
                    <a:pt x="4" y="388"/>
                  </a:lnTo>
                  <a:lnTo>
                    <a:pt x="8" y="394"/>
                  </a:lnTo>
                  <a:lnTo>
                    <a:pt x="10" y="400"/>
                  </a:lnTo>
                  <a:lnTo>
                    <a:pt x="16" y="404"/>
                  </a:lnTo>
                  <a:lnTo>
                    <a:pt x="20" y="408"/>
                  </a:lnTo>
                  <a:lnTo>
                    <a:pt x="24" y="410"/>
                  </a:lnTo>
                  <a:lnTo>
                    <a:pt x="28" y="412"/>
                  </a:lnTo>
                  <a:lnTo>
                    <a:pt x="30" y="412"/>
                  </a:lnTo>
                  <a:lnTo>
                    <a:pt x="36" y="410"/>
                  </a:lnTo>
                  <a:lnTo>
                    <a:pt x="42" y="406"/>
                  </a:lnTo>
                  <a:lnTo>
                    <a:pt x="46" y="402"/>
                  </a:lnTo>
                  <a:lnTo>
                    <a:pt x="50" y="398"/>
                  </a:lnTo>
                  <a:lnTo>
                    <a:pt x="52" y="394"/>
                  </a:lnTo>
                  <a:lnTo>
                    <a:pt x="54" y="392"/>
                  </a:lnTo>
                  <a:lnTo>
                    <a:pt x="54" y="390"/>
                  </a:lnTo>
                  <a:lnTo>
                    <a:pt x="54" y="384"/>
                  </a:lnTo>
                  <a:lnTo>
                    <a:pt x="56" y="380"/>
                  </a:lnTo>
                  <a:lnTo>
                    <a:pt x="56" y="376"/>
                  </a:lnTo>
                  <a:lnTo>
                    <a:pt x="58" y="376"/>
                  </a:lnTo>
                  <a:lnTo>
                    <a:pt x="58" y="374"/>
                  </a:lnTo>
                  <a:lnTo>
                    <a:pt x="62" y="374"/>
                  </a:lnTo>
                  <a:lnTo>
                    <a:pt x="64" y="372"/>
                  </a:lnTo>
                  <a:lnTo>
                    <a:pt x="68" y="370"/>
                  </a:lnTo>
                  <a:lnTo>
                    <a:pt x="70" y="368"/>
                  </a:lnTo>
                  <a:lnTo>
                    <a:pt x="70" y="366"/>
                  </a:lnTo>
                  <a:lnTo>
                    <a:pt x="72" y="364"/>
                  </a:lnTo>
                  <a:lnTo>
                    <a:pt x="76" y="358"/>
                  </a:lnTo>
                  <a:lnTo>
                    <a:pt x="78" y="352"/>
                  </a:lnTo>
                  <a:lnTo>
                    <a:pt x="80" y="346"/>
                  </a:lnTo>
                  <a:lnTo>
                    <a:pt x="80" y="344"/>
                  </a:lnTo>
                  <a:lnTo>
                    <a:pt x="80" y="342"/>
                  </a:lnTo>
                  <a:lnTo>
                    <a:pt x="80" y="340"/>
                  </a:lnTo>
                  <a:lnTo>
                    <a:pt x="86" y="356"/>
                  </a:lnTo>
                  <a:lnTo>
                    <a:pt x="88" y="356"/>
                  </a:lnTo>
                  <a:lnTo>
                    <a:pt x="92" y="354"/>
                  </a:lnTo>
                  <a:lnTo>
                    <a:pt x="96" y="350"/>
                  </a:lnTo>
                  <a:lnTo>
                    <a:pt x="100" y="340"/>
                  </a:lnTo>
                  <a:lnTo>
                    <a:pt x="100" y="324"/>
                  </a:lnTo>
                  <a:lnTo>
                    <a:pt x="100" y="318"/>
                  </a:lnTo>
                  <a:lnTo>
                    <a:pt x="100" y="306"/>
                  </a:lnTo>
                  <a:lnTo>
                    <a:pt x="102" y="290"/>
                  </a:lnTo>
                  <a:lnTo>
                    <a:pt x="102" y="274"/>
                  </a:lnTo>
                  <a:lnTo>
                    <a:pt x="102" y="260"/>
                  </a:lnTo>
                  <a:lnTo>
                    <a:pt x="98" y="254"/>
                  </a:lnTo>
                  <a:lnTo>
                    <a:pt x="120" y="240"/>
                  </a:lnTo>
                  <a:lnTo>
                    <a:pt x="122" y="216"/>
                  </a:lnTo>
                  <a:lnTo>
                    <a:pt x="132" y="198"/>
                  </a:lnTo>
                  <a:lnTo>
                    <a:pt x="134" y="182"/>
                  </a:lnTo>
                  <a:lnTo>
                    <a:pt x="136" y="182"/>
                  </a:lnTo>
                  <a:lnTo>
                    <a:pt x="138" y="182"/>
                  </a:lnTo>
                  <a:lnTo>
                    <a:pt x="140" y="178"/>
                  </a:lnTo>
                  <a:lnTo>
                    <a:pt x="144" y="174"/>
                  </a:lnTo>
                  <a:lnTo>
                    <a:pt x="148" y="170"/>
                  </a:lnTo>
                  <a:lnTo>
                    <a:pt x="152" y="166"/>
                  </a:lnTo>
                  <a:lnTo>
                    <a:pt x="154" y="162"/>
                  </a:lnTo>
                  <a:lnTo>
                    <a:pt x="158" y="158"/>
                  </a:lnTo>
                  <a:lnTo>
                    <a:pt x="158" y="136"/>
                  </a:lnTo>
                  <a:lnTo>
                    <a:pt x="160" y="134"/>
                  </a:lnTo>
                  <a:lnTo>
                    <a:pt x="162" y="134"/>
                  </a:lnTo>
                  <a:lnTo>
                    <a:pt x="164" y="130"/>
                  </a:lnTo>
                  <a:lnTo>
                    <a:pt x="166" y="124"/>
                  </a:lnTo>
                  <a:lnTo>
                    <a:pt x="166" y="122"/>
                  </a:lnTo>
                  <a:lnTo>
                    <a:pt x="170" y="112"/>
                  </a:lnTo>
                  <a:lnTo>
                    <a:pt x="178" y="98"/>
                  </a:lnTo>
                  <a:lnTo>
                    <a:pt x="196" y="82"/>
                  </a:lnTo>
                  <a:lnTo>
                    <a:pt x="224" y="64"/>
                  </a:lnTo>
                  <a:lnTo>
                    <a:pt x="226" y="64"/>
                  </a:lnTo>
                  <a:lnTo>
                    <a:pt x="230" y="64"/>
                  </a:lnTo>
                  <a:lnTo>
                    <a:pt x="234" y="64"/>
                  </a:lnTo>
                  <a:lnTo>
                    <a:pt x="238" y="66"/>
                  </a:lnTo>
                  <a:lnTo>
                    <a:pt x="242" y="70"/>
                  </a:lnTo>
                  <a:lnTo>
                    <a:pt x="260" y="72"/>
                  </a:lnTo>
                  <a:lnTo>
                    <a:pt x="264" y="70"/>
                  </a:lnTo>
                  <a:lnTo>
                    <a:pt x="266" y="70"/>
                  </a:lnTo>
                  <a:lnTo>
                    <a:pt x="270" y="68"/>
                  </a:lnTo>
                  <a:lnTo>
                    <a:pt x="272" y="66"/>
                  </a:lnTo>
                  <a:lnTo>
                    <a:pt x="276" y="64"/>
                  </a:lnTo>
                  <a:lnTo>
                    <a:pt x="276" y="60"/>
                  </a:lnTo>
                  <a:lnTo>
                    <a:pt x="276" y="58"/>
                  </a:lnTo>
                  <a:lnTo>
                    <a:pt x="278" y="56"/>
                  </a:lnTo>
                  <a:lnTo>
                    <a:pt x="280" y="52"/>
                  </a:lnTo>
                  <a:lnTo>
                    <a:pt x="284" y="50"/>
                  </a:lnTo>
                  <a:lnTo>
                    <a:pt x="288" y="50"/>
                  </a:lnTo>
                  <a:lnTo>
                    <a:pt x="294" y="50"/>
                  </a:lnTo>
                  <a:lnTo>
                    <a:pt x="326" y="66"/>
                  </a:lnTo>
                  <a:lnTo>
                    <a:pt x="328" y="64"/>
                  </a:lnTo>
                  <a:lnTo>
                    <a:pt x="328" y="62"/>
                  </a:lnTo>
                  <a:lnTo>
                    <a:pt x="328" y="56"/>
                  </a:lnTo>
                  <a:lnTo>
                    <a:pt x="336" y="56"/>
                  </a:lnTo>
                  <a:lnTo>
                    <a:pt x="326" y="5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8" name="Freeform 33"/>
            <p:cNvSpPr>
              <a:spLocks noChangeArrowheads="1"/>
            </p:cNvSpPr>
            <p:nvPr/>
          </p:nvSpPr>
          <p:spPr bwMode="auto">
            <a:xfrm>
              <a:off x="122" y="1108"/>
              <a:ext cx="158" cy="132"/>
            </a:xfrm>
            <a:custGeom>
              <a:avLst/>
              <a:gdLst>
                <a:gd name="T0" fmla="*/ 154 w 158"/>
                <a:gd name="T1" fmla="*/ 46 h 132"/>
                <a:gd name="T2" fmla="*/ 146 w 158"/>
                <a:gd name="T3" fmla="*/ 46 h 132"/>
                <a:gd name="T4" fmla="*/ 136 w 158"/>
                <a:gd name="T5" fmla="*/ 48 h 132"/>
                <a:gd name="T6" fmla="*/ 132 w 158"/>
                <a:gd name="T7" fmla="*/ 54 h 132"/>
                <a:gd name="T8" fmla="*/ 126 w 158"/>
                <a:gd name="T9" fmla="*/ 58 h 132"/>
                <a:gd name="T10" fmla="*/ 120 w 158"/>
                <a:gd name="T11" fmla="*/ 66 h 132"/>
                <a:gd name="T12" fmla="*/ 120 w 158"/>
                <a:gd name="T13" fmla="*/ 74 h 132"/>
                <a:gd name="T14" fmla="*/ 120 w 158"/>
                <a:gd name="T15" fmla="*/ 78 h 132"/>
                <a:gd name="T16" fmla="*/ 116 w 158"/>
                <a:gd name="T17" fmla="*/ 84 h 132"/>
                <a:gd name="T18" fmla="*/ 110 w 158"/>
                <a:gd name="T19" fmla="*/ 92 h 132"/>
                <a:gd name="T20" fmla="*/ 96 w 158"/>
                <a:gd name="T21" fmla="*/ 118 h 132"/>
                <a:gd name="T22" fmla="*/ 92 w 158"/>
                <a:gd name="T23" fmla="*/ 118 h 132"/>
                <a:gd name="T24" fmla="*/ 78 w 158"/>
                <a:gd name="T25" fmla="*/ 118 h 132"/>
                <a:gd name="T26" fmla="*/ 68 w 158"/>
                <a:gd name="T27" fmla="*/ 116 h 132"/>
                <a:gd name="T28" fmla="*/ 60 w 158"/>
                <a:gd name="T29" fmla="*/ 118 h 132"/>
                <a:gd name="T30" fmla="*/ 52 w 158"/>
                <a:gd name="T31" fmla="*/ 120 h 132"/>
                <a:gd name="T32" fmla="*/ 50 w 158"/>
                <a:gd name="T33" fmla="*/ 122 h 132"/>
                <a:gd name="T34" fmla="*/ 44 w 158"/>
                <a:gd name="T35" fmla="*/ 120 h 132"/>
                <a:gd name="T36" fmla="*/ 38 w 158"/>
                <a:gd name="T37" fmla="*/ 120 h 132"/>
                <a:gd name="T38" fmla="*/ 32 w 158"/>
                <a:gd name="T39" fmla="*/ 124 h 132"/>
                <a:gd name="T40" fmla="*/ 30 w 158"/>
                <a:gd name="T41" fmla="*/ 132 h 132"/>
                <a:gd name="T42" fmla="*/ 26 w 158"/>
                <a:gd name="T43" fmla="*/ 132 h 132"/>
                <a:gd name="T44" fmla="*/ 20 w 158"/>
                <a:gd name="T45" fmla="*/ 128 h 132"/>
                <a:gd name="T46" fmla="*/ 18 w 158"/>
                <a:gd name="T47" fmla="*/ 122 h 132"/>
                <a:gd name="T48" fmla="*/ 16 w 158"/>
                <a:gd name="T49" fmla="*/ 120 h 132"/>
                <a:gd name="T50" fmla="*/ 16 w 158"/>
                <a:gd name="T51" fmla="*/ 118 h 132"/>
                <a:gd name="T52" fmla="*/ 16 w 158"/>
                <a:gd name="T53" fmla="*/ 118 h 132"/>
                <a:gd name="T54" fmla="*/ 16 w 158"/>
                <a:gd name="T55" fmla="*/ 114 h 132"/>
                <a:gd name="T56" fmla="*/ 20 w 158"/>
                <a:gd name="T57" fmla="*/ 104 h 132"/>
                <a:gd name="T58" fmla="*/ 24 w 158"/>
                <a:gd name="T59" fmla="*/ 102 h 132"/>
                <a:gd name="T60" fmla="*/ 30 w 158"/>
                <a:gd name="T61" fmla="*/ 98 h 132"/>
                <a:gd name="T62" fmla="*/ 28 w 158"/>
                <a:gd name="T63" fmla="*/ 88 h 132"/>
                <a:gd name="T64" fmla="*/ 30 w 158"/>
                <a:gd name="T65" fmla="*/ 70 h 132"/>
                <a:gd name="T66" fmla="*/ 30 w 158"/>
                <a:gd name="T67" fmla="*/ 50 h 132"/>
                <a:gd name="T68" fmla="*/ 32 w 158"/>
                <a:gd name="T69" fmla="*/ 42 h 132"/>
                <a:gd name="T70" fmla="*/ 38 w 158"/>
                <a:gd name="T71" fmla="*/ 38 h 132"/>
                <a:gd name="T72" fmla="*/ 38 w 158"/>
                <a:gd name="T73" fmla="*/ 34 h 132"/>
                <a:gd name="T74" fmla="*/ 36 w 158"/>
                <a:gd name="T75" fmla="*/ 32 h 132"/>
                <a:gd name="T76" fmla="*/ 28 w 158"/>
                <a:gd name="T77" fmla="*/ 28 h 132"/>
                <a:gd name="T78" fmla="*/ 26 w 158"/>
                <a:gd name="T79" fmla="*/ 28 h 132"/>
                <a:gd name="T80" fmla="*/ 24 w 158"/>
                <a:gd name="T81" fmla="*/ 28 h 132"/>
                <a:gd name="T82" fmla="*/ 10 w 158"/>
                <a:gd name="T83" fmla="*/ 30 h 132"/>
                <a:gd name="T84" fmla="*/ 4 w 158"/>
                <a:gd name="T85" fmla="*/ 24 h 132"/>
                <a:gd name="T86" fmla="*/ 4 w 158"/>
                <a:gd name="T87" fmla="*/ 20 h 132"/>
                <a:gd name="T88" fmla="*/ 0 w 158"/>
                <a:gd name="T89" fmla="*/ 14 h 132"/>
                <a:gd name="T90" fmla="*/ 2 w 158"/>
                <a:gd name="T91" fmla="*/ 12 h 132"/>
                <a:gd name="T92" fmla="*/ 4 w 158"/>
                <a:gd name="T93" fmla="*/ 10 h 132"/>
                <a:gd name="T94" fmla="*/ 18 w 158"/>
                <a:gd name="T95" fmla="*/ 0 h 132"/>
                <a:gd name="T96" fmla="*/ 22 w 158"/>
                <a:gd name="T97" fmla="*/ 0 h 132"/>
                <a:gd name="T98" fmla="*/ 26 w 158"/>
                <a:gd name="T99" fmla="*/ 2 h 132"/>
                <a:gd name="T100" fmla="*/ 58 w 158"/>
                <a:gd name="T101" fmla="*/ 6 h 132"/>
                <a:gd name="T102" fmla="*/ 84 w 158"/>
                <a:gd name="T103" fmla="*/ 8 h 132"/>
                <a:gd name="T104" fmla="*/ 98 w 158"/>
                <a:gd name="T105" fmla="*/ 6 h 132"/>
                <a:gd name="T106" fmla="*/ 102 w 158"/>
                <a:gd name="T107" fmla="*/ 8 h 132"/>
                <a:gd name="T108" fmla="*/ 102 w 158"/>
                <a:gd name="T109" fmla="*/ 12 h 132"/>
                <a:gd name="T110" fmla="*/ 106 w 158"/>
                <a:gd name="T111" fmla="*/ 14 h 132"/>
                <a:gd name="T112" fmla="*/ 112 w 158"/>
                <a:gd name="T113" fmla="*/ 18 h 132"/>
                <a:gd name="T114" fmla="*/ 114 w 158"/>
                <a:gd name="T115" fmla="*/ 18 h 132"/>
                <a:gd name="T116" fmla="*/ 120 w 158"/>
                <a:gd name="T117" fmla="*/ 22 h 132"/>
                <a:gd name="T118" fmla="*/ 126 w 158"/>
                <a:gd name="T119" fmla="*/ 28 h 132"/>
                <a:gd name="T120" fmla="*/ 134 w 158"/>
                <a:gd name="T121" fmla="*/ 36 h 132"/>
                <a:gd name="T122" fmla="*/ 152 w 158"/>
                <a:gd name="T123" fmla="*/ 42 h 132"/>
                <a:gd name="T124" fmla="*/ 154 w 158"/>
                <a:gd name="T125" fmla="*/ 46 h 1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8"/>
                <a:gd name="T190" fmla="*/ 0 h 132"/>
                <a:gd name="T191" fmla="*/ 158 w 158"/>
                <a:gd name="T192" fmla="*/ 132 h 13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8" h="132">
                  <a:moveTo>
                    <a:pt x="154" y="46"/>
                  </a:moveTo>
                  <a:lnTo>
                    <a:pt x="154" y="46"/>
                  </a:lnTo>
                  <a:lnTo>
                    <a:pt x="150" y="46"/>
                  </a:lnTo>
                  <a:lnTo>
                    <a:pt x="146" y="46"/>
                  </a:lnTo>
                  <a:lnTo>
                    <a:pt x="142" y="46"/>
                  </a:lnTo>
                  <a:lnTo>
                    <a:pt x="136" y="48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30" y="54"/>
                  </a:lnTo>
                  <a:lnTo>
                    <a:pt x="126" y="58"/>
                  </a:lnTo>
                  <a:lnTo>
                    <a:pt x="122" y="62"/>
                  </a:lnTo>
                  <a:lnTo>
                    <a:pt x="120" y="66"/>
                  </a:lnTo>
                  <a:lnTo>
                    <a:pt x="118" y="70"/>
                  </a:lnTo>
                  <a:lnTo>
                    <a:pt x="120" y="74"/>
                  </a:lnTo>
                  <a:lnTo>
                    <a:pt x="122" y="78"/>
                  </a:lnTo>
                  <a:lnTo>
                    <a:pt x="120" y="78"/>
                  </a:lnTo>
                  <a:lnTo>
                    <a:pt x="118" y="80"/>
                  </a:lnTo>
                  <a:lnTo>
                    <a:pt x="116" y="84"/>
                  </a:lnTo>
                  <a:lnTo>
                    <a:pt x="112" y="88"/>
                  </a:lnTo>
                  <a:lnTo>
                    <a:pt x="110" y="92"/>
                  </a:lnTo>
                  <a:lnTo>
                    <a:pt x="106" y="96"/>
                  </a:lnTo>
                  <a:lnTo>
                    <a:pt x="96" y="118"/>
                  </a:lnTo>
                  <a:lnTo>
                    <a:pt x="94" y="118"/>
                  </a:lnTo>
                  <a:lnTo>
                    <a:pt x="92" y="118"/>
                  </a:lnTo>
                  <a:lnTo>
                    <a:pt x="86" y="118"/>
                  </a:lnTo>
                  <a:lnTo>
                    <a:pt x="78" y="118"/>
                  </a:lnTo>
                  <a:lnTo>
                    <a:pt x="68" y="116"/>
                  </a:lnTo>
                  <a:lnTo>
                    <a:pt x="64" y="116"/>
                  </a:lnTo>
                  <a:lnTo>
                    <a:pt x="60" y="118"/>
                  </a:lnTo>
                  <a:lnTo>
                    <a:pt x="56" y="118"/>
                  </a:lnTo>
                  <a:lnTo>
                    <a:pt x="52" y="120"/>
                  </a:lnTo>
                  <a:lnTo>
                    <a:pt x="50" y="122"/>
                  </a:lnTo>
                  <a:lnTo>
                    <a:pt x="48" y="120"/>
                  </a:lnTo>
                  <a:lnTo>
                    <a:pt x="44" y="120"/>
                  </a:lnTo>
                  <a:lnTo>
                    <a:pt x="40" y="120"/>
                  </a:lnTo>
                  <a:lnTo>
                    <a:pt x="38" y="120"/>
                  </a:lnTo>
                  <a:lnTo>
                    <a:pt x="34" y="122"/>
                  </a:lnTo>
                  <a:lnTo>
                    <a:pt x="32" y="124"/>
                  </a:lnTo>
                  <a:lnTo>
                    <a:pt x="30" y="128"/>
                  </a:lnTo>
                  <a:lnTo>
                    <a:pt x="30" y="132"/>
                  </a:lnTo>
                  <a:lnTo>
                    <a:pt x="28" y="132"/>
                  </a:lnTo>
                  <a:lnTo>
                    <a:pt x="26" y="132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8" y="126"/>
                  </a:lnTo>
                  <a:lnTo>
                    <a:pt x="18" y="122"/>
                  </a:lnTo>
                  <a:lnTo>
                    <a:pt x="16" y="122"/>
                  </a:lnTo>
                  <a:lnTo>
                    <a:pt x="16" y="120"/>
                  </a:lnTo>
                  <a:lnTo>
                    <a:pt x="16" y="118"/>
                  </a:lnTo>
                  <a:lnTo>
                    <a:pt x="16" y="116"/>
                  </a:lnTo>
                  <a:lnTo>
                    <a:pt x="16" y="114"/>
                  </a:lnTo>
                  <a:lnTo>
                    <a:pt x="18" y="108"/>
                  </a:lnTo>
                  <a:lnTo>
                    <a:pt x="20" y="104"/>
                  </a:lnTo>
                  <a:lnTo>
                    <a:pt x="22" y="102"/>
                  </a:lnTo>
                  <a:lnTo>
                    <a:pt x="24" y="102"/>
                  </a:lnTo>
                  <a:lnTo>
                    <a:pt x="26" y="102"/>
                  </a:lnTo>
                  <a:lnTo>
                    <a:pt x="30" y="98"/>
                  </a:lnTo>
                  <a:lnTo>
                    <a:pt x="24" y="92"/>
                  </a:lnTo>
                  <a:lnTo>
                    <a:pt x="28" y="88"/>
                  </a:lnTo>
                  <a:lnTo>
                    <a:pt x="30" y="80"/>
                  </a:lnTo>
                  <a:lnTo>
                    <a:pt x="30" y="70"/>
                  </a:lnTo>
                  <a:lnTo>
                    <a:pt x="26" y="60"/>
                  </a:lnTo>
                  <a:lnTo>
                    <a:pt x="30" y="50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38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6" y="32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10" y="30"/>
                  </a:lnTo>
                  <a:lnTo>
                    <a:pt x="4" y="28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54" y="6"/>
                  </a:lnTo>
                  <a:lnTo>
                    <a:pt x="58" y="6"/>
                  </a:lnTo>
                  <a:lnTo>
                    <a:pt x="72" y="6"/>
                  </a:lnTo>
                  <a:lnTo>
                    <a:pt x="84" y="8"/>
                  </a:lnTo>
                  <a:lnTo>
                    <a:pt x="98" y="4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2" y="8"/>
                  </a:lnTo>
                  <a:lnTo>
                    <a:pt x="102" y="10"/>
                  </a:lnTo>
                  <a:lnTo>
                    <a:pt x="102" y="12"/>
                  </a:lnTo>
                  <a:lnTo>
                    <a:pt x="104" y="12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2" y="24"/>
                  </a:lnTo>
                  <a:lnTo>
                    <a:pt x="126" y="28"/>
                  </a:lnTo>
                  <a:lnTo>
                    <a:pt x="126" y="26"/>
                  </a:lnTo>
                  <a:lnTo>
                    <a:pt x="134" y="36"/>
                  </a:lnTo>
                  <a:lnTo>
                    <a:pt x="152" y="42"/>
                  </a:lnTo>
                  <a:lnTo>
                    <a:pt x="158" y="44"/>
                  </a:lnTo>
                  <a:lnTo>
                    <a:pt x="154" y="4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39" name="Freeform 34"/>
            <p:cNvSpPr>
              <a:spLocks noChangeArrowheads="1"/>
            </p:cNvSpPr>
            <p:nvPr/>
          </p:nvSpPr>
          <p:spPr bwMode="auto">
            <a:xfrm>
              <a:off x="322" y="1070"/>
              <a:ext cx="156" cy="146"/>
            </a:xfrm>
            <a:custGeom>
              <a:avLst/>
              <a:gdLst>
                <a:gd name="T0" fmla="*/ 94 w 156"/>
                <a:gd name="T1" fmla="*/ 14 h 146"/>
                <a:gd name="T2" fmla="*/ 92 w 156"/>
                <a:gd name="T3" fmla="*/ 16 h 146"/>
                <a:gd name="T4" fmla="*/ 92 w 156"/>
                <a:gd name="T5" fmla="*/ 16 h 146"/>
                <a:gd name="T6" fmla="*/ 94 w 156"/>
                <a:gd name="T7" fmla="*/ 18 h 146"/>
                <a:gd name="T8" fmla="*/ 94 w 156"/>
                <a:gd name="T9" fmla="*/ 20 h 146"/>
                <a:gd name="T10" fmla="*/ 76 w 156"/>
                <a:gd name="T11" fmla="*/ 28 h 146"/>
                <a:gd name="T12" fmla="*/ 78 w 156"/>
                <a:gd name="T13" fmla="*/ 32 h 146"/>
                <a:gd name="T14" fmla="*/ 84 w 156"/>
                <a:gd name="T15" fmla="*/ 38 h 146"/>
                <a:gd name="T16" fmla="*/ 94 w 156"/>
                <a:gd name="T17" fmla="*/ 46 h 146"/>
                <a:gd name="T18" fmla="*/ 104 w 156"/>
                <a:gd name="T19" fmla="*/ 52 h 146"/>
                <a:gd name="T20" fmla="*/ 102 w 156"/>
                <a:gd name="T21" fmla="*/ 56 h 146"/>
                <a:gd name="T22" fmla="*/ 104 w 156"/>
                <a:gd name="T23" fmla="*/ 62 h 146"/>
                <a:gd name="T24" fmla="*/ 138 w 156"/>
                <a:gd name="T25" fmla="*/ 90 h 146"/>
                <a:gd name="T26" fmla="*/ 156 w 156"/>
                <a:gd name="T27" fmla="*/ 120 h 146"/>
                <a:gd name="T28" fmla="*/ 144 w 156"/>
                <a:gd name="T29" fmla="*/ 118 h 146"/>
                <a:gd name="T30" fmla="*/ 134 w 156"/>
                <a:gd name="T31" fmla="*/ 122 h 146"/>
                <a:gd name="T32" fmla="*/ 130 w 156"/>
                <a:gd name="T33" fmla="*/ 134 h 146"/>
                <a:gd name="T34" fmla="*/ 124 w 156"/>
                <a:gd name="T35" fmla="*/ 146 h 146"/>
                <a:gd name="T36" fmla="*/ 120 w 156"/>
                <a:gd name="T37" fmla="*/ 134 h 146"/>
                <a:gd name="T38" fmla="*/ 118 w 156"/>
                <a:gd name="T39" fmla="*/ 132 h 146"/>
                <a:gd name="T40" fmla="*/ 116 w 156"/>
                <a:gd name="T41" fmla="*/ 130 h 146"/>
                <a:gd name="T42" fmla="*/ 118 w 156"/>
                <a:gd name="T43" fmla="*/ 128 h 146"/>
                <a:gd name="T44" fmla="*/ 122 w 156"/>
                <a:gd name="T45" fmla="*/ 112 h 146"/>
                <a:gd name="T46" fmla="*/ 110 w 156"/>
                <a:gd name="T47" fmla="*/ 106 h 146"/>
                <a:gd name="T48" fmla="*/ 80 w 156"/>
                <a:gd name="T49" fmla="*/ 84 h 146"/>
                <a:gd name="T50" fmla="*/ 50 w 156"/>
                <a:gd name="T51" fmla="*/ 54 h 146"/>
                <a:gd name="T52" fmla="*/ 50 w 156"/>
                <a:gd name="T53" fmla="*/ 50 h 146"/>
                <a:gd name="T54" fmla="*/ 48 w 156"/>
                <a:gd name="T55" fmla="*/ 44 h 146"/>
                <a:gd name="T56" fmla="*/ 44 w 156"/>
                <a:gd name="T57" fmla="*/ 40 h 146"/>
                <a:gd name="T58" fmla="*/ 18 w 156"/>
                <a:gd name="T59" fmla="*/ 48 h 146"/>
                <a:gd name="T60" fmla="*/ 12 w 156"/>
                <a:gd name="T61" fmla="*/ 48 h 146"/>
                <a:gd name="T62" fmla="*/ 4 w 156"/>
                <a:gd name="T63" fmla="*/ 34 h 146"/>
                <a:gd name="T64" fmla="*/ 2 w 156"/>
                <a:gd name="T65" fmla="*/ 32 h 146"/>
                <a:gd name="T66" fmla="*/ 0 w 156"/>
                <a:gd name="T67" fmla="*/ 22 h 146"/>
                <a:gd name="T68" fmla="*/ 12 w 156"/>
                <a:gd name="T69" fmla="*/ 22 h 146"/>
                <a:gd name="T70" fmla="*/ 16 w 156"/>
                <a:gd name="T71" fmla="*/ 24 h 146"/>
                <a:gd name="T72" fmla="*/ 24 w 156"/>
                <a:gd name="T73" fmla="*/ 12 h 146"/>
                <a:gd name="T74" fmla="*/ 30 w 156"/>
                <a:gd name="T75" fmla="*/ 10 h 146"/>
                <a:gd name="T76" fmla="*/ 30 w 156"/>
                <a:gd name="T77" fmla="*/ 14 h 146"/>
                <a:gd name="T78" fmla="*/ 32 w 156"/>
                <a:gd name="T79" fmla="*/ 16 h 146"/>
                <a:gd name="T80" fmla="*/ 36 w 156"/>
                <a:gd name="T81" fmla="*/ 14 h 146"/>
                <a:gd name="T82" fmla="*/ 40 w 156"/>
                <a:gd name="T83" fmla="*/ 12 h 146"/>
                <a:gd name="T84" fmla="*/ 42 w 156"/>
                <a:gd name="T85" fmla="*/ 10 h 146"/>
                <a:gd name="T86" fmla="*/ 44 w 156"/>
                <a:gd name="T87" fmla="*/ 8 h 146"/>
                <a:gd name="T88" fmla="*/ 44 w 156"/>
                <a:gd name="T89" fmla="*/ 10 h 146"/>
                <a:gd name="T90" fmla="*/ 46 w 156"/>
                <a:gd name="T91" fmla="*/ 12 h 146"/>
                <a:gd name="T92" fmla="*/ 48 w 156"/>
                <a:gd name="T93" fmla="*/ 10 h 146"/>
                <a:gd name="T94" fmla="*/ 48 w 156"/>
                <a:gd name="T95" fmla="*/ 8 h 146"/>
                <a:gd name="T96" fmla="*/ 46 w 156"/>
                <a:gd name="T97" fmla="*/ 4 h 146"/>
                <a:gd name="T98" fmla="*/ 48 w 156"/>
                <a:gd name="T99" fmla="*/ 4 h 146"/>
                <a:gd name="T100" fmla="*/ 50 w 156"/>
                <a:gd name="T101" fmla="*/ 2 h 146"/>
                <a:gd name="T102" fmla="*/ 54 w 156"/>
                <a:gd name="T103" fmla="*/ 0 h 146"/>
                <a:gd name="T104" fmla="*/ 58 w 156"/>
                <a:gd name="T105" fmla="*/ 0 h 146"/>
                <a:gd name="T106" fmla="*/ 62 w 156"/>
                <a:gd name="T107" fmla="*/ 0 h 146"/>
                <a:gd name="T108" fmla="*/ 66 w 156"/>
                <a:gd name="T109" fmla="*/ 0 h 146"/>
                <a:gd name="T110" fmla="*/ 72 w 156"/>
                <a:gd name="T111" fmla="*/ 0 h 146"/>
                <a:gd name="T112" fmla="*/ 74 w 156"/>
                <a:gd name="T113" fmla="*/ 4 h 146"/>
                <a:gd name="T114" fmla="*/ 80 w 156"/>
                <a:gd name="T115" fmla="*/ 8 h 146"/>
                <a:gd name="T116" fmla="*/ 88 w 156"/>
                <a:gd name="T117" fmla="*/ 12 h 146"/>
                <a:gd name="T118" fmla="*/ 94 w 156"/>
                <a:gd name="T119" fmla="*/ 14 h 14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6"/>
                <a:gd name="T181" fmla="*/ 0 h 146"/>
                <a:gd name="T182" fmla="*/ 156 w 156"/>
                <a:gd name="T183" fmla="*/ 146 h 14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6" h="146">
                  <a:moveTo>
                    <a:pt x="94" y="14"/>
                  </a:moveTo>
                  <a:lnTo>
                    <a:pt x="94" y="14"/>
                  </a:lnTo>
                  <a:lnTo>
                    <a:pt x="92" y="16"/>
                  </a:lnTo>
                  <a:lnTo>
                    <a:pt x="94" y="18"/>
                  </a:lnTo>
                  <a:lnTo>
                    <a:pt x="94" y="20"/>
                  </a:lnTo>
                  <a:lnTo>
                    <a:pt x="84" y="24"/>
                  </a:lnTo>
                  <a:lnTo>
                    <a:pt x="76" y="28"/>
                  </a:lnTo>
                  <a:lnTo>
                    <a:pt x="78" y="32"/>
                  </a:lnTo>
                  <a:lnTo>
                    <a:pt x="82" y="34"/>
                  </a:lnTo>
                  <a:lnTo>
                    <a:pt x="84" y="38"/>
                  </a:lnTo>
                  <a:lnTo>
                    <a:pt x="88" y="42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4" y="52"/>
                  </a:lnTo>
                  <a:lnTo>
                    <a:pt x="102" y="56"/>
                  </a:lnTo>
                  <a:lnTo>
                    <a:pt x="104" y="58"/>
                  </a:lnTo>
                  <a:lnTo>
                    <a:pt x="104" y="62"/>
                  </a:lnTo>
                  <a:lnTo>
                    <a:pt x="108" y="64"/>
                  </a:lnTo>
                  <a:lnTo>
                    <a:pt x="138" y="90"/>
                  </a:lnTo>
                  <a:lnTo>
                    <a:pt x="148" y="102"/>
                  </a:lnTo>
                  <a:lnTo>
                    <a:pt x="156" y="120"/>
                  </a:lnTo>
                  <a:lnTo>
                    <a:pt x="152" y="126"/>
                  </a:lnTo>
                  <a:lnTo>
                    <a:pt x="144" y="118"/>
                  </a:lnTo>
                  <a:lnTo>
                    <a:pt x="138" y="118"/>
                  </a:lnTo>
                  <a:lnTo>
                    <a:pt x="134" y="122"/>
                  </a:lnTo>
                  <a:lnTo>
                    <a:pt x="138" y="132"/>
                  </a:lnTo>
                  <a:lnTo>
                    <a:pt x="130" y="134"/>
                  </a:lnTo>
                  <a:lnTo>
                    <a:pt x="130" y="142"/>
                  </a:lnTo>
                  <a:lnTo>
                    <a:pt x="124" y="146"/>
                  </a:lnTo>
                  <a:lnTo>
                    <a:pt x="118" y="142"/>
                  </a:lnTo>
                  <a:lnTo>
                    <a:pt x="120" y="134"/>
                  </a:lnTo>
                  <a:lnTo>
                    <a:pt x="118" y="132"/>
                  </a:lnTo>
                  <a:lnTo>
                    <a:pt x="116" y="130"/>
                  </a:lnTo>
                  <a:lnTo>
                    <a:pt x="116" y="128"/>
                  </a:lnTo>
                  <a:lnTo>
                    <a:pt x="118" y="128"/>
                  </a:lnTo>
                  <a:lnTo>
                    <a:pt x="122" y="128"/>
                  </a:lnTo>
                  <a:lnTo>
                    <a:pt x="122" y="112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88" y="92"/>
                  </a:lnTo>
                  <a:lnTo>
                    <a:pt x="80" y="84"/>
                  </a:lnTo>
                  <a:lnTo>
                    <a:pt x="74" y="74"/>
                  </a:lnTo>
                  <a:lnTo>
                    <a:pt x="50" y="54"/>
                  </a:lnTo>
                  <a:lnTo>
                    <a:pt x="50" y="52"/>
                  </a:lnTo>
                  <a:lnTo>
                    <a:pt x="50" y="50"/>
                  </a:lnTo>
                  <a:lnTo>
                    <a:pt x="50" y="48"/>
                  </a:lnTo>
                  <a:lnTo>
                    <a:pt x="48" y="44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38" y="38"/>
                  </a:lnTo>
                  <a:lnTo>
                    <a:pt x="18" y="48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28" y="16"/>
                  </a:lnTo>
                  <a:lnTo>
                    <a:pt x="24" y="12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4" y="14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6" y="6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4"/>
                  </a:lnTo>
                  <a:lnTo>
                    <a:pt x="76" y="6"/>
                  </a:lnTo>
                  <a:lnTo>
                    <a:pt x="80" y="8"/>
                  </a:lnTo>
                  <a:lnTo>
                    <a:pt x="84" y="10"/>
                  </a:lnTo>
                  <a:lnTo>
                    <a:pt x="88" y="12"/>
                  </a:lnTo>
                  <a:lnTo>
                    <a:pt x="92" y="12"/>
                  </a:lnTo>
                  <a:lnTo>
                    <a:pt x="94" y="1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0" name="Freeform 35"/>
            <p:cNvSpPr>
              <a:spLocks noChangeArrowheads="1"/>
            </p:cNvSpPr>
            <p:nvPr/>
          </p:nvSpPr>
          <p:spPr bwMode="auto">
            <a:xfrm>
              <a:off x="396" y="1206"/>
              <a:ext cx="42" cy="24"/>
            </a:xfrm>
            <a:custGeom>
              <a:avLst/>
              <a:gdLst>
                <a:gd name="T0" fmla="*/ 6 w 42"/>
                <a:gd name="T1" fmla="*/ 4 h 24"/>
                <a:gd name="T2" fmla="*/ 0 w 42"/>
                <a:gd name="T3" fmla="*/ 6 h 24"/>
                <a:gd name="T4" fmla="*/ 0 w 42"/>
                <a:gd name="T5" fmla="*/ 6 h 24"/>
                <a:gd name="T6" fmla="*/ 0 w 42"/>
                <a:gd name="T7" fmla="*/ 6 h 24"/>
                <a:gd name="T8" fmla="*/ 0 w 42"/>
                <a:gd name="T9" fmla="*/ 8 h 24"/>
                <a:gd name="T10" fmla="*/ 2 w 42"/>
                <a:gd name="T11" fmla="*/ 10 h 24"/>
                <a:gd name="T12" fmla="*/ 22 w 42"/>
                <a:gd name="T13" fmla="*/ 16 h 24"/>
                <a:gd name="T14" fmla="*/ 22 w 42"/>
                <a:gd name="T15" fmla="*/ 16 h 24"/>
                <a:gd name="T16" fmla="*/ 24 w 42"/>
                <a:gd name="T17" fmla="*/ 20 h 24"/>
                <a:gd name="T18" fmla="*/ 26 w 42"/>
                <a:gd name="T19" fmla="*/ 22 h 24"/>
                <a:gd name="T20" fmla="*/ 28 w 42"/>
                <a:gd name="T21" fmla="*/ 24 h 24"/>
                <a:gd name="T22" fmla="*/ 30 w 42"/>
                <a:gd name="T23" fmla="*/ 22 h 24"/>
                <a:gd name="T24" fmla="*/ 34 w 42"/>
                <a:gd name="T25" fmla="*/ 20 h 24"/>
                <a:gd name="T26" fmla="*/ 38 w 42"/>
                <a:gd name="T27" fmla="*/ 18 h 24"/>
                <a:gd name="T28" fmla="*/ 38 w 42"/>
                <a:gd name="T29" fmla="*/ 18 h 24"/>
                <a:gd name="T30" fmla="*/ 38 w 42"/>
                <a:gd name="T31" fmla="*/ 16 h 24"/>
                <a:gd name="T32" fmla="*/ 38 w 42"/>
                <a:gd name="T33" fmla="*/ 14 h 24"/>
                <a:gd name="T34" fmla="*/ 38 w 42"/>
                <a:gd name="T35" fmla="*/ 12 h 24"/>
                <a:gd name="T36" fmla="*/ 36 w 42"/>
                <a:gd name="T37" fmla="*/ 12 h 24"/>
                <a:gd name="T38" fmla="*/ 40 w 42"/>
                <a:gd name="T39" fmla="*/ 4 h 24"/>
                <a:gd name="T40" fmla="*/ 40 w 42"/>
                <a:gd name="T41" fmla="*/ 4 h 24"/>
                <a:gd name="T42" fmla="*/ 42 w 42"/>
                <a:gd name="T43" fmla="*/ 2 h 24"/>
                <a:gd name="T44" fmla="*/ 42 w 42"/>
                <a:gd name="T45" fmla="*/ 2 h 24"/>
                <a:gd name="T46" fmla="*/ 40 w 42"/>
                <a:gd name="T47" fmla="*/ 0 h 24"/>
                <a:gd name="T48" fmla="*/ 38 w 42"/>
                <a:gd name="T49" fmla="*/ 0 h 24"/>
                <a:gd name="T50" fmla="*/ 36 w 42"/>
                <a:gd name="T51" fmla="*/ 0 h 24"/>
                <a:gd name="T52" fmla="*/ 34 w 42"/>
                <a:gd name="T53" fmla="*/ 2 h 24"/>
                <a:gd name="T54" fmla="*/ 32 w 42"/>
                <a:gd name="T55" fmla="*/ 2 h 24"/>
                <a:gd name="T56" fmla="*/ 28 w 42"/>
                <a:gd name="T57" fmla="*/ 4 h 24"/>
                <a:gd name="T58" fmla="*/ 26 w 42"/>
                <a:gd name="T59" fmla="*/ 4 h 24"/>
                <a:gd name="T60" fmla="*/ 22 w 42"/>
                <a:gd name="T61" fmla="*/ 4 h 24"/>
                <a:gd name="T62" fmla="*/ 18 w 42"/>
                <a:gd name="T63" fmla="*/ 4 h 24"/>
                <a:gd name="T64" fmla="*/ 12 w 42"/>
                <a:gd name="T65" fmla="*/ 4 h 24"/>
                <a:gd name="T66" fmla="*/ 8 w 42"/>
                <a:gd name="T67" fmla="*/ 4 h 24"/>
                <a:gd name="T68" fmla="*/ 6 w 42"/>
                <a:gd name="T69" fmla="*/ 4 h 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2"/>
                <a:gd name="T106" fmla="*/ 0 h 24"/>
                <a:gd name="T107" fmla="*/ 42 w 42"/>
                <a:gd name="T108" fmla="*/ 24 h 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2" h="24">
                  <a:moveTo>
                    <a:pt x="6" y="4"/>
                  </a:move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2" y="16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30" y="22"/>
                  </a:lnTo>
                  <a:lnTo>
                    <a:pt x="34" y="20"/>
                  </a:lnTo>
                  <a:lnTo>
                    <a:pt x="38" y="18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6" y="12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1" name="Freeform 36"/>
            <p:cNvSpPr>
              <a:spLocks noChangeArrowheads="1"/>
            </p:cNvSpPr>
            <p:nvPr/>
          </p:nvSpPr>
          <p:spPr bwMode="auto">
            <a:xfrm>
              <a:off x="346" y="1154"/>
              <a:ext cx="20" cy="42"/>
            </a:xfrm>
            <a:custGeom>
              <a:avLst/>
              <a:gdLst>
                <a:gd name="T0" fmla="*/ 14 w 20"/>
                <a:gd name="T1" fmla="*/ 0 h 42"/>
                <a:gd name="T2" fmla="*/ 14 w 20"/>
                <a:gd name="T3" fmla="*/ 2 h 42"/>
                <a:gd name="T4" fmla="*/ 12 w 20"/>
                <a:gd name="T5" fmla="*/ 2 h 42"/>
                <a:gd name="T6" fmla="*/ 10 w 20"/>
                <a:gd name="T7" fmla="*/ 4 h 42"/>
                <a:gd name="T8" fmla="*/ 8 w 20"/>
                <a:gd name="T9" fmla="*/ 6 h 42"/>
                <a:gd name="T10" fmla="*/ 4 w 20"/>
                <a:gd name="T11" fmla="*/ 6 h 42"/>
                <a:gd name="T12" fmla="*/ 2 w 20"/>
                <a:gd name="T13" fmla="*/ 6 h 42"/>
                <a:gd name="T14" fmla="*/ 2 w 20"/>
                <a:gd name="T15" fmla="*/ 4 h 42"/>
                <a:gd name="T16" fmla="*/ 0 w 20"/>
                <a:gd name="T17" fmla="*/ 4 h 42"/>
                <a:gd name="T18" fmla="*/ 0 w 20"/>
                <a:gd name="T19" fmla="*/ 4 h 42"/>
                <a:gd name="T20" fmla="*/ 2 w 20"/>
                <a:gd name="T21" fmla="*/ 8 h 42"/>
                <a:gd name="T22" fmla="*/ 2 w 20"/>
                <a:gd name="T23" fmla="*/ 12 h 42"/>
                <a:gd name="T24" fmla="*/ 2 w 20"/>
                <a:gd name="T25" fmla="*/ 16 h 42"/>
                <a:gd name="T26" fmla="*/ 0 w 20"/>
                <a:gd name="T27" fmla="*/ 20 h 42"/>
                <a:gd name="T28" fmla="*/ 0 w 20"/>
                <a:gd name="T29" fmla="*/ 38 h 42"/>
                <a:gd name="T30" fmla="*/ 0 w 20"/>
                <a:gd name="T31" fmla="*/ 38 h 42"/>
                <a:gd name="T32" fmla="*/ 4 w 20"/>
                <a:gd name="T33" fmla="*/ 40 h 42"/>
                <a:gd name="T34" fmla="*/ 8 w 20"/>
                <a:gd name="T35" fmla="*/ 40 h 42"/>
                <a:gd name="T36" fmla="*/ 12 w 20"/>
                <a:gd name="T37" fmla="*/ 42 h 42"/>
                <a:gd name="T38" fmla="*/ 12 w 20"/>
                <a:gd name="T39" fmla="*/ 38 h 42"/>
                <a:gd name="T40" fmla="*/ 12 w 20"/>
                <a:gd name="T41" fmla="*/ 36 h 42"/>
                <a:gd name="T42" fmla="*/ 14 w 20"/>
                <a:gd name="T43" fmla="*/ 36 h 42"/>
                <a:gd name="T44" fmla="*/ 16 w 20"/>
                <a:gd name="T45" fmla="*/ 34 h 42"/>
                <a:gd name="T46" fmla="*/ 18 w 20"/>
                <a:gd name="T47" fmla="*/ 34 h 42"/>
                <a:gd name="T48" fmla="*/ 18 w 20"/>
                <a:gd name="T49" fmla="*/ 20 h 42"/>
                <a:gd name="T50" fmla="*/ 18 w 20"/>
                <a:gd name="T51" fmla="*/ 18 h 42"/>
                <a:gd name="T52" fmla="*/ 20 w 20"/>
                <a:gd name="T53" fmla="*/ 16 h 42"/>
                <a:gd name="T54" fmla="*/ 20 w 20"/>
                <a:gd name="T55" fmla="*/ 16 h 42"/>
                <a:gd name="T56" fmla="*/ 20 w 20"/>
                <a:gd name="T57" fmla="*/ 14 h 42"/>
                <a:gd name="T58" fmla="*/ 20 w 20"/>
                <a:gd name="T59" fmla="*/ 10 h 42"/>
                <a:gd name="T60" fmla="*/ 20 w 20"/>
                <a:gd name="T61" fmla="*/ 6 h 42"/>
                <a:gd name="T62" fmla="*/ 18 w 20"/>
                <a:gd name="T63" fmla="*/ 4 h 42"/>
                <a:gd name="T64" fmla="*/ 14 w 20"/>
                <a:gd name="T65" fmla="*/ 0 h 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"/>
                <a:gd name="T100" fmla="*/ 0 h 42"/>
                <a:gd name="T101" fmla="*/ 20 w 20"/>
                <a:gd name="T102" fmla="*/ 42 h 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" h="42">
                  <a:moveTo>
                    <a:pt x="14" y="0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2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4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2" name="Freeform 37"/>
            <p:cNvSpPr>
              <a:spLocks noChangeArrowheads="1"/>
            </p:cNvSpPr>
            <p:nvPr/>
          </p:nvSpPr>
          <p:spPr bwMode="auto">
            <a:xfrm>
              <a:off x="350" y="1122"/>
              <a:ext cx="18" cy="28"/>
            </a:xfrm>
            <a:custGeom>
              <a:avLst/>
              <a:gdLst>
                <a:gd name="T0" fmla="*/ 8 w 18"/>
                <a:gd name="T1" fmla="*/ 4 h 28"/>
                <a:gd name="T2" fmla="*/ 6 w 18"/>
                <a:gd name="T3" fmla="*/ 4 h 28"/>
                <a:gd name="T4" fmla="*/ 6 w 18"/>
                <a:gd name="T5" fmla="*/ 4 h 28"/>
                <a:gd name="T6" fmla="*/ 4 w 18"/>
                <a:gd name="T7" fmla="*/ 4 h 28"/>
                <a:gd name="T8" fmla="*/ 2 w 18"/>
                <a:gd name="T9" fmla="*/ 6 h 28"/>
                <a:gd name="T10" fmla="*/ 0 w 18"/>
                <a:gd name="T11" fmla="*/ 8 h 28"/>
                <a:gd name="T12" fmla="*/ 2 w 18"/>
                <a:gd name="T13" fmla="*/ 10 h 28"/>
                <a:gd name="T14" fmla="*/ 2 w 18"/>
                <a:gd name="T15" fmla="*/ 12 h 28"/>
                <a:gd name="T16" fmla="*/ 2 w 18"/>
                <a:gd name="T17" fmla="*/ 16 h 28"/>
                <a:gd name="T18" fmla="*/ 4 w 18"/>
                <a:gd name="T19" fmla="*/ 20 h 28"/>
                <a:gd name="T20" fmla="*/ 6 w 18"/>
                <a:gd name="T21" fmla="*/ 22 h 28"/>
                <a:gd name="T22" fmla="*/ 12 w 18"/>
                <a:gd name="T23" fmla="*/ 28 h 28"/>
                <a:gd name="T24" fmla="*/ 12 w 18"/>
                <a:gd name="T25" fmla="*/ 28 h 28"/>
                <a:gd name="T26" fmla="*/ 14 w 18"/>
                <a:gd name="T27" fmla="*/ 24 h 28"/>
                <a:gd name="T28" fmla="*/ 14 w 18"/>
                <a:gd name="T29" fmla="*/ 22 h 28"/>
                <a:gd name="T30" fmla="*/ 16 w 18"/>
                <a:gd name="T31" fmla="*/ 18 h 28"/>
                <a:gd name="T32" fmla="*/ 18 w 18"/>
                <a:gd name="T33" fmla="*/ 18 h 28"/>
                <a:gd name="T34" fmla="*/ 18 w 18"/>
                <a:gd name="T35" fmla="*/ 16 h 28"/>
                <a:gd name="T36" fmla="*/ 18 w 18"/>
                <a:gd name="T37" fmla="*/ 14 h 28"/>
                <a:gd name="T38" fmla="*/ 16 w 18"/>
                <a:gd name="T39" fmla="*/ 10 h 28"/>
                <a:gd name="T40" fmla="*/ 16 w 18"/>
                <a:gd name="T41" fmla="*/ 6 h 28"/>
                <a:gd name="T42" fmla="*/ 14 w 18"/>
                <a:gd name="T43" fmla="*/ 4 h 28"/>
                <a:gd name="T44" fmla="*/ 10 w 18"/>
                <a:gd name="T45" fmla="*/ 0 h 28"/>
                <a:gd name="T46" fmla="*/ 8 w 18"/>
                <a:gd name="T47" fmla="*/ 4 h 2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8"/>
                <a:gd name="T73" fmla="*/ 0 h 28"/>
                <a:gd name="T74" fmla="*/ 18 w 18"/>
                <a:gd name="T75" fmla="*/ 28 h 2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8" h="28">
                  <a:moveTo>
                    <a:pt x="8" y="4"/>
                  </a:moveTo>
                  <a:lnTo>
                    <a:pt x="6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12" y="28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8" y="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3" name="Freeform 38"/>
            <p:cNvSpPr>
              <a:spLocks noChangeArrowheads="1"/>
            </p:cNvSpPr>
            <p:nvPr/>
          </p:nvSpPr>
          <p:spPr bwMode="auto">
            <a:xfrm>
              <a:off x="360" y="1014"/>
              <a:ext cx="102" cy="60"/>
            </a:xfrm>
            <a:custGeom>
              <a:avLst/>
              <a:gdLst>
                <a:gd name="T0" fmla="*/ 34 w 102"/>
                <a:gd name="T1" fmla="*/ 58 h 60"/>
                <a:gd name="T2" fmla="*/ 32 w 102"/>
                <a:gd name="T3" fmla="*/ 56 h 60"/>
                <a:gd name="T4" fmla="*/ 28 w 102"/>
                <a:gd name="T5" fmla="*/ 56 h 60"/>
                <a:gd name="T6" fmla="*/ 20 w 102"/>
                <a:gd name="T7" fmla="*/ 56 h 60"/>
                <a:gd name="T8" fmla="*/ 16 w 102"/>
                <a:gd name="T9" fmla="*/ 56 h 60"/>
                <a:gd name="T10" fmla="*/ 12 w 102"/>
                <a:gd name="T11" fmla="*/ 58 h 60"/>
                <a:gd name="T12" fmla="*/ 10 w 102"/>
                <a:gd name="T13" fmla="*/ 60 h 60"/>
                <a:gd name="T14" fmla="*/ 10 w 102"/>
                <a:gd name="T15" fmla="*/ 56 h 60"/>
                <a:gd name="T16" fmla="*/ 8 w 102"/>
                <a:gd name="T17" fmla="*/ 56 h 60"/>
                <a:gd name="T18" fmla="*/ 8 w 102"/>
                <a:gd name="T19" fmla="*/ 52 h 60"/>
                <a:gd name="T20" fmla="*/ 8 w 102"/>
                <a:gd name="T21" fmla="*/ 38 h 60"/>
                <a:gd name="T22" fmla="*/ 28 w 102"/>
                <a:gd name="T23" fmla="*/ 34 h 60"/>
                <a:gd name="T24" fmla="*/ 28 w 102"/>
                <a:gd name="T25" fmla="*/ 26 h 60"/>
                <a:gd name="T26" fmla="*/ 38 w 102"/>
                <a:gd name="T27" fmla="*/ 12 h 60"/>
                <a:gd name="T28" fmla="*/ 50 w 102"/>
                <a:gd name="T29" fmla="*/ 4 h 60"/>
                <a:gd name="T30" fmla="*/ 52 w 102"/>
                <a:gd name="T31" fmla="*/ 0 h 60"/>
                <a:gd name="T32" fmla="*/ 54 w 102"/>
                <a:gd name="T33" fmla="*/ 0 h 60"/>
                <a:gd name="T34" fmla="*/ 58 w 102"/>
                <a:gd name="T35" fmla="*/ 4 h 60"/>
                <a:gd name="T36" fmla="*/ 60 w 102"/>
                <a:gd name="T37" fmla="*/ 4 h 60"/>
                <a:gd name="T38" fmla="*/ 68 w 102"/>
                <a:gd name="T39" fmla="*/ 4 h 60"/>
                <a:gd name="T40" fmla="*/ 72 w 102"/>
                <a:gd name="T41" fmla="*/ 0 h 60"/>
                <a:gd name="T42" fmla="*/ 80 w 102"/>
                <a:gd name="T43" fmla="*/ 2 h 60"/>
                <a:gd name="T44" fmla="*/ 80 w 102"/>
                <a:gd name="T45" fmla="*/ 4 h 60"/>
                <a:gd name="T46" fmla="*/ 86 w 102"/>
                <a:gd name="T47" fmla="*/ 8 h 60"/>
                <a:gd name="T48" fmla="*/ 92 w 102"/>
                <a:gd name="T49" fmla="*/ 8 h 60"/>
                <a:gd name="T50" fmla="*/ 96 w 102"/>
                <a:gd name="T51" fmla="*/ 8 h 60"/>
                <a:gd name="T52" fmla="*/ 102 w 102"/>
                <a:gd name="T53" fmla="*/ 18 h 60"/>
                <a:gd name="T54" fmla="*/ 98 w 102"/>
                <a:gd name="T55" fmla="*/ 20 h 60"/>
                <a:gd name="T56" fmla="*/ 96 w 102"/>
                <a:gd name="T57" fmla="*/ 28 h 60"/>
                <a:gd name="T58" fmla="*/ 96 w 102"/>
                <a:gd name="T59" fmla="*/ 34 h 60"/>
                <a:gd name="T60" fmla="*/ 92 w 102"/>
                <a:gd name="T61" fmla="*/ 38 h 60"/>
                <a:gd name="T62" fmla="*/ 92 w 102"/>
                <a:gd name="T63" fmla="*/ 44 h 60"/>
                <a:gd name="T64" fmla="*/ 44 w 102"/>
                <a:gd name="T65" fmla="*/ 56 h 60"/>
                <a:gd name="T66" fmla="*/ 36 w 102"/>
                <a:gd name="T67" fmla="*/ 60 h 6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2"/>
                <a:gd name="T103" fmla="*/ 0 h 60"/>
                <a:gd name="T104" fmla="*/ 102 w 102"/>
                <a:gd name="T105" fmla="*/ 60 h 6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2" h="60">
                  <a:moveTo>
                    <a:pt x="36" y="60"/>
                  </a:moveTo>
                  <a:lnTo>
                    <a:pt x="34" y="58"/>
                  </a:lnTo>
                  <a:lnTo>
                    <a:pt x="34" y="56"/>
                  </a:lnTo>
                  <a:lnTo>
                    <a:pt x="32" y="56"/>
                  </a:lnTo>
                  <a:lnTo>
                    <a:pt x="28" y="56"/>
                  </a:lnTo>
                  <a:lnTo>
                    <a:pt x="24" y="56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10" y="56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8" y="52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20" y="30"/>
                  </a:lnTo>
                  <a:lnTo>
                    <a:pt x="28" y="34"/>
                  </a:lnTo>
                  <a:lnTo>
                    <a:pt x="30" y="30"/>
                  </a:lnTo>
                  <a:lnTo>
                    <a:pt x="28" y="26"/>
                  </a:lnTo>
                  <a:lnTo>
                    <a:pt x="28" y="16"/>
                  </a:lnTo>
                  <a:lnTo>
                    <a:pt x="38" y="12"/>
                  </a:lnTo>
                  <a:lnTo>
                    <a:pt x="44" y="8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4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80" y="0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6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102" y="16"/>
                  </a:lnTo>
                  <a:lnTo>
                    <a:pt x="102" y="18"/>
                  </a:lnTo>
                  <a:lnTo>
                    <a:pt x="100" y="18"/>
                  </a:lnTo>
                  <a:lnTo>
                    <a:pt x="98" y="20"/>
                  </a:lnTo>
                  <a:lnTo>
                    <a:pt x="96" y="24"/>
                  </a:lnTo>
                  <a:lnTo>
                    <a:pt x="96" y="28"/>
                  </a:lnTo>
                  <a:lnTo>
                    <a:pt x="96" y="32"/>
                  </a:lnTo>
                  <a:lnTo>
                    <a:pt x="96" y="34"/>
                  </a:lnTo>
                  <a:lnTo>
                    <a:pt x="94" y="36"/>
                  </a:lnTo>
                  <a:lnTo>
                    <a:pt x="92" y="38"/>
                  </a:lnTo>
                  <a:lnTo>
                    <a:pt x="90" y="40"/>
                  </a:lnTo>
                  <a:lnTo>
                    <a:pt x="92" y="44"/>
                  </a:lnTo>
                  <a:lnTo>
                    <a:pt x="68" y="46"/>
                  </a:lnTo>
                  <a:lnTo>
                    <a:pt x="44" y="56"/>
                  </a:lnTo>
                  <a:lnTo>
                    <a:pt x="40" y="58"/>
                  </a:lnTo>
                  <a:lnTo>
                    <a:pt x="36" y="6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4" name="Freeform 39"/>
            <p:cNvSpPr>
              <a:spLocks noChangeArrowheads="1"/>
            </p:cNvSpPr>
            <p:nvPr/>
          </p:nvSpPr>
          <p:spPr bwMode="auto">
            <a:xfrm>
              <a:off x="316" y="1052"/>
              <a:ext cx="54" cy="42"/>
            </a:xfrm>
            <a:custGeom>
              <a:avLst/>
              <a:gdLst>
                <a:gd name="T0" fmla="*/ 30 w 54"/>
                <a:gd name="T1" fmla="*/ 6 h 42"/>
                <a:gd name="T2" fmla="*/ 20 w 54"/>
                <a:gd name="T3" fmla="*/ 8 h 42"/>
                <a:gd name="T4" fmla="*/ 8 w 54"/>
                <a:gd name="T5" fmla="*/ 16 h 42"/>
                <a:gd name="T6" fmla="*/ 0 w 54"/>
                <a:gd name="T7" fmla="*/ 30 h 42"/>
                <a:gd name="T8" fmla="*/ 2 w 54"/>
                <a:gd name="T9" fmla="*/ 30 h 42"/>
                <a:gd name="T10" fmla="*/ 2 w 54"/>
                <a:gd name="T11" fmla="*/ 28 h 42"/>
                <a:gd name="T12" fmla="*/ 4 w 54"/>
                <a:gd name="T13" fmla="*/ 28 h 42"/>
                <a:gd name="T14" fmla="*/ 6 w 54"/>
                <a:gd name="T15" fmla="*/ 28 h 42"/>
                <a:gd name="T16" fmla="*/ 6 w 54"/>
                <a:gd name="T17" fmla="*/ 28 h 42"/>
                <a:gd name="T18" fmla="*/ 8 w 54"/>
                <a:gd name="T19" fmla="*/ 30 h 42"/>
                <a:gd name="T20" fmla="*/ 8 w 54"/>
                <a:gd name="T21" fmla="*/ 34 h 42"/>
                <a:gd name="T22" fmla="*/ 6 w 54"/>
                <a:gd name="T23" fmla="*/ 40 h 42"/>
                <a:gd name="T24" fmla="*/ 8 w 54"/>
                <a:gd name="T25" fmla="*/ 40 h 42"/>
                <a:gd name="T26" fmla="*/ 12 w 54"/>
                <a:gd name="T27" fmla="*/ 40 h 42"/>
                <a:gd name="T28" fmla="*/ 16 w 54"/>
                <a:gd name="T29" fmla="*/ 40 h 42"/>
                <a:gd name="T30" fmla="*/ 20 w 54"/>
                <a:gd name="T31" fmla="*/ 42 h 42"/>
                <a:gd name="T32" fmla="*/ 22 w 54"/>
                <a:gd name="T33" fmla="*/ 42 h 42"/>
                <a:gd name="T34" fmla="*/ 34 w 54"/>
                <a:gd name="T35" fmla="*/ 34 h 42"/>
                <a:gd name="T36" fmla="*/ 30 w 54"/>
                <a:gd name="T37" fmla="*/ 30 h 42"/>
                <a:gd name="T38" fmla="*/ 36 w 54"/>
                <a:gd name="T39" fmla="*/ 28 h 42"/>
                <a:gd name="T40" fmla="*/ 36 w 54"/>
                <a:gd name="T41" fmla="*/ 28 h 42"/>
                <a:gd name="T42" fmla="*/ 36 w 54"/>
                <a:gd name="T43" fmla="*/ 30 h 42"/>
                <a:gd name="T44" fmla="*/ 36 w 54"/>
                <a:gd name="T45" fmla="*/ 32 h 42"/>
                <a:gd name="T46" fmla="*/ 36 w 54"/>
                <a:gd name="T47" fmla="*/ 32 h 42"/>
                <a:gd name="T48" fmla="*/ 38 w 54"/>
                <a:gd name="T49" fmla="*/ 34 h 42"/>
                <a:gd name="T50" fmla="*/ 40 w 54"/>
                <a:gd name="T51" fmla="*/ 32 h 42"/>
                <a:gd name="T52" fmla="*/ 42 w 54"/>
                <a:gd name="T53" fmla="*/ 32 h 42"/>
                <a:gd name="T54" fmla="*/ 44 w 54"/>
                <a:gd name="T55" fmla="*/ 32 h 42"/>
                <a:gd name="T56" fmla="*/ 46 w 54"/>
                <a:gd name="T57" fmla="*/ 30 h 42"/>
                <a:gd name="T58" fmla="*/ 48 w 54"/>
                <a:gd name="T59" fmla="*/ 28 h 42"/>
                <a:gd name="T60" fmla="*/ 52 w 54"/>
                <a:gd name="T61" fmla="*/ 24 h 42"/>
                <a:gd name="T62" fmla="*/ 50 w 54"/>
                <a:gd name="T63" fmla="*/ 26 h 42"/>
                <a:gd name="T64" fmla="*/ 50 w 54"/>
                <a:gd name="T65" fmla="*/ 26 h 42"/>
                <a:gd name="T66" fmla="*/ 50 w 54"/>
                <a:gd name="T67" fmla="*/ 28 h 42"/>
                <a:gd name="T68" fmla="*/ 52 w 54"/>
                <a:gd name="T69" fmla="*/ 30 h 42"/>
                <a:gd name="T70" fmla="*/ 52 w 54"/>
                <a:gd name="T71" fmla="*/ 30 h 42"/>
                <a:gd name="T72" fmla="*/ 54 w 54"/>
                <a:gd name="T73" fmla="*/ 30 h 42"/>
                <a:gd name="T74" fmla="*/ 54 w 54"/>
                <a:gd name="T75" fmla="*/ 26 h 42"/>
                <a:gd name="T76" fmla="*/ 54 w 54"/>
                <a:gd name="T77" fmla="*/ 26 h 42"/>
                <a:gd name="T78" fmla="*/ 54 w 54"/>
                <a:gd name="T79" fmla="*/ 24 h 42"/>
                <a:gd name="T80" fmla="*/ 52 w 54"/>
                <a:gd name="T81" fmla="*/ 24 h 42"/>
                <a:gd name="T82" fmla="*/ 54 w 54"/>
                <a:gd name="T83" fmla="*/ 22 h 42"/>
                <a:gd name="T84" fmla="*/ 54 w 54"/>
                <a:gd name="T85" fmla="*/ 22 h 42"/>
                <a:gd name="T86" fmla="*/ 54 w 54"/>
                <a:gd name="T87" fmla="*/ 20 h 42"/>
                <a:gd name="T88" fmla="*/ 54 w 54"/>
                <a:gd name="T89" fmla="*/ 20 h 42"/>
                <a:gd name="T90" fmla="*/ 54 w 54"/>
                <a:gd name="T91" fmla="*/ 18 h 42"/>
                <a:gd name="T92" fmla="*/ 52 w 54"/>
                <a:gd name="T93" fmla="*/ 18 h 42"/>
                <a:gd name="T94" fmla="*/ 50 w 54"/>
                <a:gd name="T95" fmla="*/ 18 h 42"/>
                <a:gd name="T96" fmla="*/ 50 w 54"/>
                <a:gd name="T97" fmla="*/ 18 h 42"/>
                <a:gd name="T98" fmla="*/ 50 w 54"/>
                <a:gd name="T99" fmla="*/ 18 h 42"/>
                <a:gd name="T100" fmla="*/ 50 w 54"/>
                <a:gd name="T101" fmla="*/ 18 h 42"/>
                <a:gd name="T102" fmla="*/ 52 w 54"/>
                <a:gd name="T103" fmla="*/ 14 h 42"/>
                <a:gd name="T104" fmla="*/ 44 w 54"/>
                <a:gd name="T105" fmla="*/ 0 h 42"/>
                <a:gd name="T106" fmla="*/ 38 w 54"/>
                <a:gd name="T107" fmla="*/ 4 h 42"/>
                <a:gd name="T108" fmla="*/ 30 w 54"/>
                <a:gd name="T109" fmla="*/ 6 h 4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4"/>
                <a:gd name="T166" fmla="*/ 0 h 42"/>
                <a:gd name="T167" fmla="*/ 54 w 54"/>
                <a:gd name="T168" fmla="*/ 42 h 4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4" h="42">
                  <a:moveTo>
                    <a:pt x="30" y="6"/>
                  </a:moveTo>
                  <a:lnTo>
                    <a:pt x="20" y="8"/>
                  </a:lnTo>
                  <a:lnTo>
                    <a:pt x="8" y="16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8" y="34"/>
                  </a:lnTo>
                  <a:lnTo>
                    <a:pt x="6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34" y="34"/>
                  </a:lnTo>
                  <a:lnTo>
                    <a:pt x="30" y="30"/>
                  </a:lnTo>
                  <a:lnTo>
                    <a:pt x="36" y="28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2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48" y="28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50" y="28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2" y="24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2" y="14"/>
                  </a:lnTo>
                  <a:lnTo>
                    <a:pt x="44" y="0"/>
                  </a:lnTo>
                  <a:lnTo>
                    <a:pt x="38" y="4"/>
                  </a:lnTo>
                  <a:lnTo>
                    <a:pt x="30" y="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5" name="Freeform 40"/>
            <p:cNvSpPr>
              <a:spLocks noChangeArrowheads="1"/>
            </p:cNvSpPr>
            <p:nvPr/>
          </p:nvSpPr>
          <p:spPr bwMode="auto">
            <a:xfrm>
              <a:off x="184" y="970"/>
              <a:ext cx="158" cy="182"/>
            </a:xfrm>
            <a:custGeom>
              <a:avLst/>
              <a:gdLst>
                <a:gd name="T0" fmla="*/ 138 w 158"/>
                <a:gd name="T1" fmla="*/ 120 h 182"/>
                <a:gd name="T2" fmla="*/ 140 w 158"/>
                <a:gd name="T3" fmla="*/ 130 h 182"/>
                <a:gd name="T4" fmla="*/ 150 w 158"/>
                <a:gd name="T5" fmla="*/ 144 h 182"/>
                <a:gd name="T6" fmla="*/ 138 w 158"/>
                <a:gd name="T7" fmla="*/ 156 h 182"/>
                <a:gd name="T8" fmla="*/ 122 w 158"/>
                <a:gd name="T9" fmla="*/ 156 h 182"/>
                <a:gd name="T10" fmla="*/ 102 w 158"/>
                <a:gd name="T11" fmla="*/ 158 h 182"/>
                <a:gd name="T12" fmla="*/ 100 w 158"/>
                <a:gd name="T13" fmla="*/ 170 h 182"/>
                <a:gd name="T14" fmla="*/ 90 w 158"/>
                <a:gd name="T15" fmla="*/ 180 h 182"/>
                <a:gd name="T16" fmla="*/ 64 w 158"/>
                <a:gd name="T17" fmla="*/ 164 h 182"/>
                <a:gd name="T18" fmla="*/ 58 w 158"/>
                <a:gd name="T19" fmla="*/ 160 h 182"/>
                <a:gd name="T20" fmla="*/ 52 w 158"/>
                <a:gd name="T21" fmla="*/ 158 h 182"/>
                <a:gd name="T22" fmla="*/ 44 w 158"/>
                <a:gd name="T23" fmla="*/ 152 h 182"/>
                <a:gd name="T24" fmla="*/ 40 w 158"/>
                <a:gd name="T25" fmla="*/ 148 h 182"/>
                <a:gd name="T26" fmla="*/ 36 w 158"/>
                <a:gd name="T27" fmla="*/ 144 h 182"/>
                <a:gd name="T28" fmla="*/ 40 w 158"/>
                <a:gd name="T29" fmla="*/ 94 h 182"/>
                <a:gd name="T30" fmla="*/ 38 w 158"/>
                <a:gd name="T31" fmla="*/ 86 h 182"/>
                <a:gd name="T32" fmla="*/ 32 w 158"/>
                <a:gd name="T33" fmla="*/ 78 h 182"/>
                <a:gd name="T34" fmla="*/ 2 w 158"/>
                <a:gd name="T35" fmla="*/ 60 h 182"/>
                <a:gd name="T36" fmla="*/ 0 w 158"/>
                <a:gd name="T37" fmla="*/ 56 h 182"/>
                <a:gd name="T38" fmla="*/ 4 w 158"/>
                <a:gd name="T39" fmla="*/ 48 h 182"/>
                <a:gd name="T40" fmla="*/ 22 w 158"/>
                <a:gd name="T41" fmla="*/ 36 h 182"/>
                <a:gd name="T42" fmla="*/ 30 w 158"/>
                <a:gd name="T43" fmla="*/ 36 h 182"/>
                <a:gd name="T44" fmla="*/ 44 w 158"/>
                <a:gd name="T45" fmla="*/ 32 h 182"/>
                <a:gd name="T46" fmla="*/ 54 w 158"/>
                <a:gd name="T47" fmla="*/ 28 h 182"/>
                <a:gd name="T48" fmla="*/ 70 w 158"/>
                <a:gd name="T49" fmla="*/ 16 h 182"/>
                <a:gd name="T50" fmla="*/ 80 w 158"/>
                <a:gd name="T51" fmla="*/ 12 h 182"/>
                <a:gd name="T52" fmla="*/ 92 w 158"/>
                <a:gd name="T53" fmla="*/ 4 h 182"/>
                <a:gd name="T54" fmla="*/ 98 w 158"/>
                <a:gd name="T55" fmla="*/ 4 h 182"/>
                <a:gd name="T56" fmla="*/ 106 w 158"/>
                <a:gd name="T57" fmla="*/ 14 h 182"/>
                <a:gd name="T58" fmla="*/ 110 w 158"/>
                <a:gd name="T59" fmla="*/ 18 h 182"/>
                <a:gd name="T60" fmla="*/ 110 w 158"/>
                <a:gd name="T61" fmla="*/ 26 h 182"/>
                <a:gd name="T62" fmla="*/ 118 w 158"/>
                <a:gd name="T63" fmla="*/ 32 h 182"/>
                <a:gd name="T64" fmla="*/ 122 w 158"/>
                <a:gd name="T65" fmla="*/ 40 h 182"/>
                <a:gd name="T66" fmla="*/ 126 w 158"/>
                <a:gd name="T67" fmla="*/ 46 h 182"/>
                <a:gd name="T68" fmla="*/ 134 w 158"/>
                <a:gd name="T69" fmla="*/ 52 h 182"/>
                <a:gd name="T70" fmla="*/ 142 w 158"/>
                <a:gd name="T71" fmla="*/ 56 h 182"/>
                <a:gd name="T72" fmla="*/ 156 w 158"/>
                <a:gd name="T73" fmla="*/ 62 h 182"/>
                <a:gd name="T74" fmla="*/ 158 w 158"/>
                <a:gd name="T75" fmla="*/ 64 h 182"/>
                <a:gd name="T76" fmla="*/ 154 w 158"/>
                <a:gd name="T77" fmla="*/ 78 h 182"/>
                <a:gd name="T78" fmla="*/ 140 w 158"/>
                <a:gd name="T79" fmla="*/ 100 h 182"/>
                <a:gd name="T80" fmla="*/ 134 w 158"/>
                <a:gd name="T81" fmla="*/ 112 h 182"/>
                <a:gd name="T82" fmla="*/ 138 w 158"/>
                <a:gd name="T83" fmla="*/ 110 h 18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58"/>
                <a:gd name="T127" fmla="*/ 0 h 182"/>
                <a:gd name="T128" fmla="*/ 158 w 158"/>
                <a:gd name="T129" fmla="*/ 182 h 18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58" h="182">
                  <a:moveTo>
                    <a:pt x="140" y="116"/>
                  </a:moveTo>
                  <a:lnTo>
                    <a:pt x="138" y="118"/>
                  </a:lnTo>
                  <a:lnTo>
                    <a:pt x="138" y="120"/>
                  </a:lnTo>
                  <a:lnTo>
                    <a:pt x="138" y="124"/>
                  </a:lnTo>
                  <a:lnTo>
                    <a:pt x="138" y="130"/>
                  </a:lnTo>
                  <a:lnTo>
                    <a:pt x="140" y="130"/>
                  </a:lnTo>
                  <a:lnTo>
                    <a:pt x="140" y="134"/>
                  </a:lnTo>
                  <a:lnTo>
                    <a:pt x="142" y="136"/>
                  </a:lnTo>
                  <a:lnTo>
                    <a:pt x="150" y="144"/>
                  </a:lnTo>
                  <a:lnTo>
                    <a:pt x="150" y="150"/>
                  </a:lnTo>
                  <a:lnTo>
                    <a:pt x="140" y="156"/>
                  </a:lnTo>
                  <a:lnTo>
                    <a:pt x="138" y="156"/>
                  </a:lnTo>
                  <a:lnTo>
                    <a:pt x="134" y="156"/>
                  </a:lnTo>
                  <a:lnTo>
                    <a:pt x="128" y="156"/>
                  </a:lnTo>
                  <a:lnTo>
                    <a:pt x="122" y="156"/>
                  </a:lnTo>
                  <a:lnTo>
                    <a:pt x="114" y="154"/>
                  </a:lnTo>
                  <a:lnTo>
                    <a:pt x="110" y="154"/>
                  </a:lnTo>
                  <a:lnTo>
                    <a:pt x="102" y="158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0" y="170"/>
                  </a:lnTo>
                  <a:lnTo>
                    <a:pt x="102" y="174"/>
                  </a:lnTo>
                  <a:lnTo>
                    <a:pt x="96" y="182"/>
                  </a:lnTo>
                  <a:lnTo>
                    <a:pt x="90" y="180"/>
                  </a:lnTo>
                  <a:lnTo>
                    <a:pt x="72" y="174"/>
                  </a:lnTo>
                  <a:lnTo>
                    <a:pt x="64" y="164"/>
                  </a:lnTo>
                  <a:lnTo>
                    <a:pt x="64" y="166"/>
                  </a:lnTo>
                  <a:lnTo>
                    <a:pt x="60" y="162"/>
                  </a:lnTo>
                  <a:lnTo>
                    <a:pt x="58" y="160"/>
                  </a:lnTo>
                  <a:lnTo>
                    <a:pt x="54" y="158"/>
                  </a:lnTo>
                  <a:lnTo>
                    <a:pt x="52" y="158"/>
                  </a:lnTo>
                  <a:lnTo>
                    <a:pt x="50" y="156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2" y="150"/>
                  </a:lnTo>
                  <a:lnTo>
                    <a:pt x="40" y="150"/>
                  </a:lnTo>
                  <a:lnTo>
                    <a:pt x="40" y="148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40" y="140"/>
                  </a:lnTo>
                  <a:lnTo>
                    <a:pt x="40" y="94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4" y="80"/>
                  </a:lnTo>
                  <a:lnTo>
                    <a:pt x="32" y="78"/>
                  </a:lnTo>
                  <a:lnTo>
                    <a:pt x="22" y="72"/>
                  </a:lnTo>
                  <a:lnTo>
                    <a:pt x="22" y="68"/>
                  </a:lnTo>
                  <a:lnTo>
                    <a:pt x="2" y="60"/>
                  </a:lnTo>
                  <a:lnTo>
                    <a:pt x="2" y="58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14" y="50"/>
                  </a:lnTo>
                  <a:lnTo>
                    <a:pt x="14" y="38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30" y="36"/>
                  </a:lnTo>
                  <a:lnTo>
                    <a:pt x="36" y="34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8" y="26"/>
                  </a:lnTo>
                  <a:lnTo>
                    <a:pt x="64" y="28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4" y="8"/>
                  </a:lnTo>
                  <a:lnTo>
                    <a:pt x="88" y="6"/>
                  </a:lnTo>
                  <a:lnTo>
                    <a:pt x="92" y="4"/>
                  </a:lnTo>
                  <a:lnTo>
                    <a:pt x="94" y="0"/>
                  </a:lnTo>
                  <a:lnTo>
                    <a:pt x="96" y="2"/>
                  </a:lnTo>
                  <a:lnTo>
                    <a:pt x="98" y="4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0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8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4" y="32"/>
                  </a:lnTo>
                  <a:lnTo>
                    <a:pt x="118" y="32"/>
                  </a:lnTo>
                  <a:lnTo>
                    <a:pt x="120" y="34"/>
                  </a:lnTo>
                  <a:lnTo>
                    <a:pt x="122" y="38"/>
                  </a:lnTo>
                  <a:lnTo>
                    <a:pt x="122" y="40"/>
                  </a:lnTo>
                  <a:lnTo>
                    <a:pt x="124" y="44"/>
                  </a:lnTo>
                  <a:lnTo>
                    <a:pt x="126" y="46"/>
                  </a:lnTo>
                  <a:lnTo>
                    <a:pt x="128" y="50"/>
                  </a:lnTo>
                  <a:lnTo>
                    <a:pt x="132" y="52"/>
                  </a:lnTo>
                  <a:lnTo>
                    <a:pt x="134" y="52"/>
                  </a:lnTo>
                  <a:lnTo>
                    <a:pt x="136" y="54"/>
                  </a:lnTo>
                  <a:lnTo>
                    <a:pt x="138" y="54"/>
                  </a:lnTo>
                  <a:lnTo>
                    <a:pt x="142" y="56"/>
                  </a:lnTo>
                  <a:lnTo>
                    <a:pt x="146" y="58"/>
                  </a:lnTo>
                  <a:lnTo>
                    <a:pt x="152" y="60"/>
                  </a:lnTo>
                  <a:lnTo>
                    <a:pt x="156" y="62"/>
                  </a:lnTo>
                  <a:lnTo>
                    <a:pt x="158" y="62"/>
                  </a:lnTo>
                  <a:lnTo>
                    <a:pt x="158" y="64"/>
                  </a:lnTo>
                  <a:lnTo>
                    <a:pt x="156" y="68"/>
                  </a:lnTo>
                  <a:lnTo>
                    <a:pt x="156" y="72"/>
                  </a:lnTo>
                  <a:lnTo>
                    <a:pt x="154" y="78"/>
                  </a:lnTo>
                  <a:lnTo>
                    <a:pt x="152" y="90"/>
                  </a:lnTo>
                  <a:lnTo>
                    <a:pt x="140" y="100"/>
                  </a:lnTo>
                  <a:lnTo>
                    <a:pt x="132" y="112"/>
                  </a:lnTo>
                  <a:lnTo>
                    <a:pt x="134" y="112"/>
                  </a:lnTo>
                  <a:lnTo>
                    <a:pt x="136" y="110"/>
                  </a:lnTo>
                  <a:lnTo>
                    <a:pt x="138" y="110"/>
                  </a:lnTo>
                  <a:lnTo>
                    <a:pt x="140" y="112"/>
                  </a:lnTo>
                  <a:lnTo>
                    <a:pt x="140" y="11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6" name="Freeform 41"/>
            <p:cNvSpPr>
              <a:spLocks noChangeArrowheads="1"/>
            </p:cNvSpPr>
            <p:nvPr/>
          </p:nvSpPr>
          <p:spPr bwMode="auto">
            <a:xfrm>
              <a:off x="120" y="1136"/>
              <a:ext cx="40" cy="90"/>
            </a:xfrm>
            <a:custGeom>
              <a:avLst/>
              <a:gdLst>
                <a:gd name="T0" fmla="*/ 6 w 40"/>
                <a:gd name="T1" fmla="*/ 0 h 90"/>
                <a:gd name="T2" fmla="*/ 6 w 40"/>
                <a:gd name="T3" fmla="*/ 32 h 90"/>
                <a:gd name="T4" fmla="*/ 4 w 40"/>
                <a:gd name="T5" fmla="*/ 40 h 90"/>
                <a:gd name="T6" fmla="*/ 4 w 40"/>
                <a:gd name="T7" fmla="*/ 46 h 90"/>
                <a:gd name="T8" fmla="*/ 2 w 40"/>
                <a:gd name="T9" fmla="*/ 52 h 90"/>
                <a:gd name="T10" fmla="*/ 0 w 40"/>
                <a:gd name="T11" fmla="*/ 54 h 90"/>
                <a:gd name="T12" fmla="*/ 0 w 40"/>
                <a:gd name="T13" fmla="*/ 56 h 90"/>
                <a:gd name="T14" fmla="*/ 0 w 40"/>
                <a:gd name="T15" fmla="*/ 60 h 90"/>
                <a:gd name="T16" fmla="*/ 0 w 40"/>
                <a:gd name="T17" fmla="*/ 64 h 90"/>
                <a:gd name="T18" fmla="*/ 2 w 40"/>
                <a:gd name="T19" fmla="*/ 66 h 90"/>
                <a:gd name="T20" fmla="*/ 4 w 40"/>
                <a:gd name="T21" fmla="*/ 68 h 90"/>
                <a:gd name="T22" fmla="*/ 4 w 40"/>
                <a:gd name="T23" fmla="*/ 68 h 90"/>
                <a:gd name="T24" fmla="*/ 4 w 40"/>
                <a:gd name="T25" fmla="*/ 84 h 90"/>
                <a:gd name="T26" fmla="*/ 10 w 40"/>
                <a:gd name="T27" fmla="*/ 88 h 90"/>
                <a:gd name="T28" fmla="*/ 12 w 40"/>
                <a:gd name="T29" fmla="*/ 88 h 90"/>
                <a:gd name="T30" fmla="*/ 14 w 40"/>
                <a:gd name="T31" fmla="*/ 86 h 90"/>
                <a:gd name="T32" fmla="*/ 14 w 40"/>
                <a:gd name="T33" fmla="*/ 86 h 90"/>
                <a:gd name="T34" fmla="*/ 16 w 40"/>
                <a:gd name="T35" fmla="*/ 86 h 90"/>
                <a:gd name="T36" fmla="*/ 16 w 40"/>
                <a:gd name="T37" fmla="*/ 88 h 90"/>
                <a:gd name="T38" fmla="*/ 18 w 40"/>
                <a:gd name="T39" fmla="*/ 90 h 90"/>
                <a:gd name="T40" fmla="*/ 18 w 40"/>
                <a:gd name="T41" fmla="*/ 88 h 90"/>
                <a:gd name="T42" fmla="*/ 18 w 40"/>
                <a:gd name="T43" fmla="*/ 86 h 90"/>
                <a:gd name="T44" fmla="*/ 20 w 40"/>
                <a:gd name="T45" fmla="*/ 82 h 90"/>
                <a:gd name="T46" fmla="*/ 22 w 40"/>
                <a:gd name="T47" fmla="*/ 78 h 90"/>
                <a:gd name="T48" fmla="*/ 24 w 40"/>
                <a:gd name="T49" fmla="*/ 74 h 90"/>
                <a:gd name="T50" fmla="*/ 28 w 40"/>
                <a:gd name="T51" fmla="*/ 74 h 90"/>
                <a:gd name="T52" fmla="*/ 32 w 40"/>
                <a:gd name="T53" fmla="*/ 70 h 90"/>
                <a:gd name="T54" fmla="*/ 26 w 40"/>
                <a:gd name="T55" fmla="*/ 64 h 90"/>
                <a:gd name="T56" fmla="*/ 30 w 40"/>
                <a:gd name="T57" fmla="*/ 60 h 90"/>
                <a:gd name="T58" fmla="*/ 32 w 40"/>
                <a:gd name="T59" fmla="*/ 52 h 90"/>
                <a:gd name="T60" fmla="*/ 32 w 40"/>
                <a:gd name="T61" fmla="*/ 42 h 90"/>
                <a:gd name="T62" fmla="*/ 28 w 40"/>
                <a:gd name="T63" fmla="*/ 32 h 90"/>
                <a:gd name="T64" fmla="*/ 32 w 40"/>
                <a:gd name="T65" fmla="*/ 22 h 90"/>
                <a:gd name="T66" fmla="*/ 34 w 40"/>
                <a:gd name="T67" fmla="*/ 14 h 90"/>
                <a:gd name="T68" fmla="*/ 34 w 40"/>
                <a:gd name="T69" fmla="*/ 14 h 90"/>
                <a:gd name="T70" fmla="*/ 36 w 40"/>
                <a:gd name="T71" fmla="*/ 12 h 90"/>
                <a:gd name="T72" fmla="*/ 38 w 40"/>
                <a:gd name="T73" fmla="*/ 10 h 90"/>
                <a:gd name="T74" fmla="*/ 40 w 40"/>
                <a:gd name="T75" fmla="*/ 8 h 90"/>
                <a:gd name="T76" fmla="*/ 40 w 40"/>
                <a:gd name="T77" fmla="*/ 6 h 90"/>
                <a:gd name="T78" fmla="*/ 40 w 40"/>
                <a:gd name="T79" fmla="*/ 4 h 90"/>
                <a:gd name="T80" fmla="*/ 34 w 40"/>
                <a:gd name="T81" fmla="*/ 2 h 90"/>
                <a:gd name="T82" fmla="*/ 30 w 40"/>
                <a:gd name="T83" fmla="*/ 0 h 90"/>
                <a:gd name="T84" fmla="*/ 28 w 40"/>
                <a:gd name="T85" fmla="*/ 0 h 90"/>
                <a:gd name="T86" fmla="*/ 12 w 40"/>
                <a:gd name="T87" fmla="*/ 2 h 90"/>
                <a:gd name="T88" fmla="*/ 6 w 40"/>
                <a:gd name="T89" fmla="*/ 0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0"/>
                <a:gd name="T136" fmla="*/ 0 h 90"/>
                <a:gd name="T137" fmla="*/ 40 w 40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0" h="90">
                  <a:moveTo>
                    <a:pt x="6" y="0"/>
                  </a:moveTo>
                  <a:lnTo>
                    <a:pt x="6" y="32"/>
                  </a:lnTo>
                  <a:lnTo>
                    <a:pt x="4" y="40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84"/>
                  </a:lnTo>
                  <a:lnTo>
                    <a:pt x="10" y="88"/>
                  </a:lnTo>
                  <a:lnTo>
                    <a:pt x="12" y="88"/>
                  </a:lnTo>
                  <a:lnTo>
                    <a:pt x="14" y="86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8" y="90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20" y="82"/>
                  </a:lnTo>
                  <a:lnTo>
                    <a:pt x="22" y="78"/>
                  </a:lnTo>
                  <a:lnTo>
                    <a:pt x="24" y="74"/>
                  </a:lnTo>
                  <a:lnTo>
                    <a:pt x="28" y="74"/>
                  </a:lnTo>
                  <a:lnTo>
                    <a:pt x="32" y="70"/>
                  </a:lnTo>
                  <a:lnTo>
                    <a:pt x="26" y="64"/>
                  </a:lnTo>
                  <a:lnTo>
                    <a:pt x="30" y="60"/>
                  </a:lnTo>
                  <a:lnTo>
                    <a:pt x="32" y="52"/>
                  </a:lnTo>
                  <a:lnTo>
                    <a:pt x="32" y="42"/>
                  </a:lnTo>
                  <a:lnTo>
                    <a:pt x="28" y="32"/>
                  </a:lnTo>
                  <a:lnTo>
                    <a:pt x="32" y="22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12" y="2"/>
                  </a:lnTo>
                  <a:lnTo>
                    <a:pt x="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7" name="Freeform 42"/>
            <p:cNvSpPr>
              <a:spLocks noChangeArrowheads="1"/>
            </p:cNvSpPr>
            <p:nvPr/>
          </p:nvSpPr>
          <p:spPr bwMode="auto">
            <a:xfrm>
              <a:off x="310" y="882"/>
              <a:ext cx="104" cy="178"/>
            </a:xfrm>
            <a:custGeom>
              <a:avLst/>
              <a:gdLst>
                <a:gd name="T0" fmla="*/ 28 w 104"/>
                <a:gd name="T1" fmla="*/ 148 h 178"/>
                <a:gd name="T2" fmla="*/ 16 w 104"/>
                <a:gd name="T3" fmla="*/ 144 h 178"/>
                <a:gd name="T4" fmla="*/ 6 w 104"/>
                <a:gd name="T5" fmla="*/ 116 h 178"/>
                <a:gd name="T6" fmla="*/ 6 w 104"/>
                <a:gd name="T7" fmla="*/ 112 h 178"/>
                <a:gd name="T8" fmla="*/ 2 w 104"/>
                <a:gd name="T9" fmla="*/ 106 h 178"/>
                <a:gd name="T10" fmla="*/ 10 w 104"/>
                <a:gd name="T11" fmla="*/ 88 h 178"/>
                <a:gd name="T12" fmla="*/ 6 w 104"/>
                <a:gd name="T13" fmla="*/ 86 h 178"/>
                <a:gd name="T14" fmla="*/ 12 w 104"/>
                <a:gd name="T15" fmla="*/ 76 h 178"/>
                <a:gd name="T16" fmla="*/ 18 w 104"/>
                <a:gd name="T17" fmla="*/ 74 h 178"/>
                <a:gd name="T18" fmla="*/ 18 w 104"/>
                <a:gd name="T19" fmla="*/ 66 h 178"/>
                <a:gd name="T20" fmla="*/ 16 w 104"/>
                <a:gd name="T21" fmla="*/ 60 h 178"/>
                <a:gd name="T22" fmla="*/ 18 w 104"/>
                <a:gd name="T23" fmla="*/ 58 h 178"/>
                <a:gd name="T24" fmla="*/ 20 w 104"/>
                <a:gd name="T25" fmla="*/ 54 h 178"/>
                <a:gd name="T26" fmla="*/ 20 w 104"/>
                <a:gd name="T27" fmla="*/ 44 h 178"/>
                <a:gd name="T28" fmla="*/ 30 w 104"/>
                <a:gd name="T29" fmla="*/ 32 h 178"/>
                <a:gd name="T30" fmla="*/ 44 w 104"/>
                <a:gd name="T31" fmla="*/ 26 h 178"/>
                <a:gd name="T32" fmla="*/ 62 w 104"/>
                <a:gd name="T33" fmla="*/ 6 h 178"/>
                <a:gd name="T34" fmla="*/ 76 w 104"/>
                <a:gd name="T35" fmla="*/ 20 h 178"/>
                <a:gd name="T36" fmla="*/ 72 w 104"/>
                <a:gd name="T37" fmla="*/ 24 h 178"/>
                <a:gd name="T38" fmla="*/ 72 w 104"/>
                <a:gd name="T39" fmla="*/ 30 h 178"/>
                <a:gd name="T40" fmla="*/ 72 w 104"/>
                <a:gd name="T41" fmla="*/ 40 h 178"/>
                <a:gd name="T42" fmla="*/ 78 w 104"/>
                <a:gd name="T43" fmla="*/ 40 h 178"/>
                <a:gd name="T44" fmla="*/ 82 w 104"/>
                <a:gd name="T45" fmla="*/ 42 h 178"/>
                <a:gd name="T46" fmla="*/ 74 w 104"/>
                <a:gd name="T47" fmla="*/ 42 h 178"/>
                <a:gd name="T48" fmla="*/ 78 w 104"/>
                <a:gd name="T49" fmla="*/ 50 h 178"/>
                <a:gd name="T50" fmla="*/ 76 w 104"/>
                <a:gd name="T51" fmla="*/ 56 h 178"/>
                <a:gd name="T52" fmla="*/ 72 w 104"/>
                <a:gd name="T53" fmla="*/ 60 h 178"/>
                <a:gd name="T54" fmla="*/ 72 w 104"/>
                <a:gd name="T55" fmla="*/ 66 h 178"/>
                <a:gd name="T56" fmla="*/ 72 w 104"/>
                <a:gd name="T57" fmla="*/ 70 h 178"/>
                <a:gd name="T58" fmla="*/ 66 w 104"/>
                <a:gd name="T59" fmla="*/ 78 h 178"/>
                <a:gd name="T60" fmla="*/ 64 w 104"/>
                <a:gd name="T61" fmla="*/ 88 h 178"/>
                <a:gd name="T62" fmla="*/ 64 w 104"/>
                <a:gd name="T63" fmla="*/ 94 h 178"/>
                <a:gd name="T64" fmla="*/ 80 w 104"/>
                <a:gd name="T65" fmla="*/ 94 h 178"/>
                <a:gd name="T66" fmla="*/ 96 w 104"/>
                <a:gd name="T67" fmla="*/ 110 h 178"/>
                <a:gd name="T68" fmla="*/ 102 w 104"/>
                <a:gd name="T69" fmla="*/ 132 h 178"/>
                <a:gd name="T70" fmla="*/ 96 w 104"/>
                <a:gd name="T71" fmla="*/ 138 h 178"/>
                <a:gd name="T72" fmla="*/ 78 w 104"/>
                <a:gd name="T73" fmla="*/ 158 h 178"/>
                <a:gd name="T74" fmla="*/ 80 w 104"/>
                <a:gd name="T75" fmla="*/ 160 h 178"/>
                <a:gd name="T76" fmla="*/ 78 w 104"/>
                <a:gd name="T77" fmla="*/ 164 h 178"/>
                <a:gd name="T78" fmla="*/ 58 w 104"/>
                <a:gd name="T79" fmla="*/ 170 h 178"/>
                <a:gd name="T80" fmla="*/ 26 w 104"/>
                <a:gd name="T81" fmla="*/ 178 h 178"/>
                <a:gd name="T82" fmla="*/ 28 w 104"/>
                <a:gd name="T83" fmla="*/ 168 h 178"/>
                <a:gd name="T84" fmla="*/ 32 w 104"/>
                <a:gd name="T85" fmla="*/ 150 h 17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4"/>
                <a:gd name="T130" fmla="*/ 0 h 178"/>
                <a:gd name="T131" fmla="*/ 104 w 104"/>
                <a:gd name="T132" fmla="*/ 178 h 17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4" h="178">
                  <a:moveTo>
                    <a:pt x="32" y="150"/>
                  </a:moveTo>
                  <a:lnTo>
                    <a:pt x="30" y="150"/>
                  </a:lnTo>
                  <a:lnTo>
                    <a:pt x="28" y="148"/>
                  </a:lnTo>
                  <a:lnTo>
                    <a:pt x="24" y="148"/>
                  </a:lnTo>
                  <a:lnTo>
                    <a:pt x="20" y="146"/>
                  </a:lnTo>
                  <a:lnTo>
                    <a:pt x="16" y="144"/>
                  </a:lnTo>
                  <a:lnTo>
                    <a:pt x="12" y="144"/>
                  </a:lnTo>
                  <a:lnTo>
                    <a:pt x="12" y="142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6" y="112"/>
                  </a:lnTo>
                  <a:lnTo>
                    <a:pt x="4" y="108"/>
                  </a:lnTo>
                  <a:lnTo>
                    <a:pt x="2" y="106"/>
                  </a:lnTo>
                  <a:lnTo>
                    <a:pt x="0" y="102"/>
                  </a:lnTo>
                  <a:lnTo>
                    <a:pt x="0" y="98"/>
                  </a:lnTo>
                  <a:lnTo>
                    <a:pt x="10" y="88"/>
                  </a:lnTo>
                  <a:lnTo>
                    <a:pt x="8" y="88"/>
                  </a:lnTo>
                  <a:lnTo>
                    <a:pt x="8" y="86"/>
                  </a:lnTo>
                  <a:lnTo>
                    <a:pt x="6" y="86"/>
                  </a:lnTo>
                  <a:lnTo>
                    <a:pt x="6" y="84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18" y="74"/>
                  </a:lnTo>
                  <a:lnTo>
                    <a:pt x="18" y="70"/>
                  </a:lnTo>
                  <a:lnTo>
                    <a:pt x="18" y="66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20" y="44"/>
                  </a:lnTo>
                  <a:lnTo>
                    <a:pt x="18" y="38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32"/>
                  </a:lnTo>
                  <a:lnTo>
                    <a:pt x="44" y="26"/>
                  </a:lnTo>
                  <a:lnTo>
                    <a:pt x="44" y="4"/>
                  </a:lnTo>
                  <a:lnTo>
                    <a:pt x="64" y="0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4" y="14"/>
                  </a:lnTo>
                  <a:lnTo>
                    <a:pt x="76" y="20"/>
                  </a:lnTo>
                  <a:lnTo>
                    <a:pt x="74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8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6"/>
                  </a:lnTo>
                  <a:lnTo>
                    <a:pt x="72" y="40"/>
                  </a:lnTo>
                  <a:lnTo>
                    <a:pt x="74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4" y="42"/>
                  </a:lnTo>
                  <a:lnTo>
                    <a:pt x="74" y="44"/>
                  </a:lnTo>
                  <a:lnTo>
                    <a:pt x="78" y="50"/>
                  </a:lnTo>
                  <a:lnTo>
                    <a:pt x="78" y="52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8"/>
                  </a:lnTo>
                  <a:lnTo>
                    <a:pt x="72" y="58"/>
                  </a:lnTo>
                  <a:lnTo>
                    <a:pt x="72" y="60"/>
                  </a:lnTo>
                  <a:lnTo>
                    <a:pt x="72" y="62"/>
                  </a:lnTo>
                  <a:lnTo>
                    <a:pt x="7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2" y="70"/>
                  </a:lnTo>
                  <a:lnTo>
                    <a:pt x="70" y="72"/>
                  </a:lnTo>
                  <a:lnTo>
                    <a:pt x="66" y="76"/>
                  </a:lnTo>
                  <a:lnTo>
                    <a:pt x="66" y="78"/>
                  </a:lnTo>
                  <a:lnTo>
                    <a:pt x="66" y="86"/>
                  </a:lnTo>
                  <a:lnTo>
                    <a:pt x="64" y="88"/>
                  </a:lnTo>
                  <a:lnTo>
                    <a:pt x="64" y="90"/>
                  </a:lnTo>
                  <a:lnTo>
                    <a:pt x="62" y="92"/>
                  </a:lnTo>
                  <a:lnTo>
                    <a:pt x="64" y="94"/>
                  </a:lnTo>
                  <a:lnTo>
                    <a:pt x="66" y="96"/>
                  </a:lnTo>
                  <a:lnTo>
                    <a:pt x="74" y="94"/>
                  </a:lnTo>
                  <a:lnTo>
                    <a:pt x="80" y="94"/>
                  </a:lnTo>
                  <a:lnTo>
                    <a:pt x="88" y="98"/>
                  </a:lnTo>
                  <a:lnTo>
                    <a:pt x="88" y="108"/>
                  </a:lnTo>
                  <a:lnTo>
                    <a:pt x="96" y="110"/>
                  </a:lnTo>
                  <a:lnTo>
                    <a:pt x="100" y="116"/>
                  </a:lnTo>
                  <a:lnTo>
                    <a:pt x="104" y="132"/>
                  </a:lnTo>
                  <a:lnTo>
                    <a:pt x="102" y="132"/>
                  </a:lnTo>
                  <a:lnTo>
                    <a:pt x="102" y="134"/>
                  </a:lnTo>
                  <a:lnTo>
                    <a:pt x="100" y="138"/>
                  </a:lnTo>
                  <a:lnTo>
                    <a:pt x="96" y="138"/>
                  </a:lnTo>
                  <a:lnTo>
                    <a:pt x="88" y="144"/>
                  </a:lnTo>
                  <a:lnTo>
                    <a:pt x="78" y="148"/>
                  </a:lnTo>
                  <a:lnTo>
                    <a:pt x="78" y="158"/>
                  </a:lnTo>
                  <a:lnTo>
                    <a:pt x="80" y="158"/>
                  </a:lnTo>
                  <a:lnTo>
                    <a:pt x="80" y="160"/>
                  </a:lnTo>
                  <a:lnTo>
                    <a:pt x="80" y="162"/>
                  </a:lnTo>
                  <a:lnTo>
                    <a:pt x="80" y="164"/>
                  </a:lnTo>
                  <a:lnTo>
                    <a:pt x="78" y="164"/>
                  </a:lnTo>
                  <a:lnTo>
                    <a:pt x="76" y="164"/>
                  </a:lnTo>
                  <a:lnTo>
                    <a:pt x="70" y="162"/>
                  </a:lnTo>
                  <a:lnTo>
                    <a:pt x="58" y="170"/>
                  </a:lnTo>
                  <a:lnTo>
                    <a:pt x="48" y="172"/>
                  </a:lnTo>
                  <a:lnTo>
                    <a:pt x="36" y="176"/>
                  </a:lnTo>
                  <a:lnTo>
                    <a:pt x="26" y="178"/>
                  </a:lnTo>
                  <a:lnTo>
                    <a:pt x="26" y="176"/>
                  </a:lnTo>
                  <a:lnTo>
                    <a:pt x="26" y="174"/>
                  </a:lnTo>
                  <a:lnTo>
                    <a:pt x="28" y="168"/>
                  </a:lnTo>
                  <a:lnTo>
                    <a:pt x="30" y="162"/>
                  </a:lnTo>
                  <a:lnTo>
                    <a:pt x="30" y="156"/>
                  </a:lnTo>
                  <a:lnTo>
                    <a:pt x="32" y="15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8" name="Freeform 43"/>
            <p:cNvSpPr>
              <a:spLocks noChangeArrowheads="1"/>
            </p:cNvSpPr>
            <p:nvPr/>
          </p:nvSpPr>
          <p:spPr bwMode="auto">
            <a:xfrm>
              <a:off x="286" y="918"/>
              <a:ext cx="46" cy="62"/>
            </a:xfrm>
            <a:custGeom>
              <a:avLst/>
              <a:gdLst>
                <a:gd name="T0" fmla="*/ 24 w 46"/>
                <a:gd name="T1" fmla="*/ 62 h 62"/>
                <a:gd name="T2" fmla="*/ 22 w 46"/>
                <a:gd name="T3" fmla="*/ 60 h 62"/>
                <a:gd name="T4" fmla="*/ 20 w 46"/>
                <a:gd name="T5" fmla="*/ 60 h 62"/>
                <a:gd name="T6" fmla="*/ 16 w 46"/>
                <a:gd name="T7" fmla="*/ 58 h 62"/>
                <a:gd name="T8" fmla="*/ 14 w 46"/>
                <a:gd name="T9" fmla="*/ 56 h 62"/>
                <a:gd name="T10" fmla="*/ 14 w 46"/>
                <a:gd name="T11" fmla="*/ 54 h 62"/>
                <a:gd name="T12" fmla="*/ 0 w 46"/>
                <a:gd name="T13" fmla="*/ 46 h 62"/>
                <a:gd name="T14" fmla="*/ 6 w 46"/>
                <a:gd name="T15" fmla="*/ 40 h 62"/>
                <a:gd name="T16" fmla="*/ 6 w 46"/>
                <a:gd name="T17" fmla="*/ 38 h 62"/>
                <a:gd name="T18" fmla="*/ 8 w 46"/>
                <a:gd name="T19" fmla="*/ 36 h 62"/>
                <a:gd name="T20" fmla="*/ 8 w 46"/>
                <a:gd name="T21" fmla="*/ 34 h 62"/>
                <a:gd name="T22" fmla="*/ 10 w 46"/>
                <a:gd name="T23" fmla="*/ 30 h 62"/>
                <a:gd name="T24" fmla="*/ 12 w 46"/>
                <a:gd name="T25" fmla="*/ 28 h 62"/>
                <a:gd name="T26" fmla="*/ 12 w 46"/>
                <a:gd name="T27" fmla="*/ 24 h 62"/>
                <a:gd name="T28" fmla="*/ 12 w 46"/>
                <a:gd name="T29" fmla="*/ 22 h 62"/>
                <a:gd name="T30" fmla="*/ 14 w 46"/>
                <a:gd name="T31" fmla="*/ 20 h 62"/>
                <a:gd name="T32" fmla="*/ 16 w 46"/>
                <a:gd name="T33" fmla="*/ 16 h 62"/>
                <a:gd name="T34" fmla="*/ 20 w 46"/>
                <a:gd name="T35" fmla="*/ 10 h 62"/>
                <a:gd name="T36" fmla="*/ 22 w 46"/>
                <a:gd name="T37" fmla="*/ 6 h 62"/>
                <a:gd name="T38" fmla="*/ 28 w 46"/>
                <a:gd name="T39" fmla="*/ 2 h 62"/>
                <a:gd name="T40" fmla="*/ 32 w 46"/>
                <a:gd name="T41" fmla="*/ 0 h 62"/>
                <a:gd name="T42" fmla="*/ 34 w 46"/>
                <a:gd name="T43" fmla="*/ 0 h 62"/>
                <a:gd name="T44" fmla="*/ 36 w 46"/>
                <a:gd name="T45" fmla="*/ 0 h 62"/>
                <a:gd name="T46" fmla="*/ 40 w 46"/>
                <a:gd name="T47" fmla="*/ 0 h 62"/>
                <a:gd name="T48" fmla="*/ 42 w 46"/>
                <a:gd name="T49" fmla="*/ 2 h 62"/>
                <a:gd name="T50" fmla="*/ 42 w 46"/>
                <a:gd name="T51" fmla="*/ 2 h 62"/>
                <a:gd name="T52" fmla="*/ 44 w 46"/>
                <a:gd name="T53" fmla="*/ 6 h 62"/>
                <a:gd name="T54" fmla="*/ 44 w 46"/>
                <a:gd name="T55" fmla="*/ 8 h 62"/>
                <a:gd name="T56" fmla="*/ 46 w 46"/>
                <a:gd name="T57" fmla="*/ 12 h 62"/>
                <a:gd name="T58" fmla="*/ 44 w 46"/>
                <a:gd name="T59" fmla="*/ 18 h 62"/>
                <a:gd name="T60" fmla="*/ 42 w 46"/>
                <a:gd name="T61" fmla="*/ 22 h 62"/>
                <a:gd name="T62" fmla="*/ 42 w 46"/>
                <a:gd name="T63" fmla="*/ 22 h 62"/>
                <a:gd name="T64" fmla="*/ 40 w 46"/>
                <a:gd name="T65" fmla="*/ 22 h 62"/>
                <a:gd name="T66" fmla="*/ 40 w 46"/>
                <a:gd name="T67" fmla="*/ 24 h 62"/>
                <a:gd name="T68" fmla="*/ 40 w 46"/>
                <a:gd name="T69" fmla="*/ 24 h 62"/>
                <a:gd name="T70" fmla="*/ 42 w 46"/>
                <a:gd name="T71" fmla="*/ 26 h 62"/>
                <a:gd name="T72" fmla="*/ 42 w 46"/>
                <a:gd name="T73" fmla="*/ 28 h 62"/>
                <a:gd name="T74" fmla="*/ 42 w 46"/>
                <a:gd name="T75" fmla="*/ 30 h 62"/>
                <a:gd name="T76" fmla="*/ 42 w 46"/>
                <a:gd name="T77" fmla="*/ 34 h 62"/>
                <a:gd name="T78" fmla="*/ 42 w 46"/>
                <a:gd name="T79" fmla="*/ 38 h 62"/>
                <a:gd name="T80" fmla="*/ 42 w 46"/>
                <a:gd name="T81" fmla="*/ 40 h 62"/>
                <a:gd name="T82" fmla="*/ 36 w 46"/>
                <a:gd name="T83" fmla="*/ 40 h 62"/>
                <a:gd name="T84" fmla="*/ 32 w 46"/>
                <a:gd name="T85" fmla="*/ 46 h 62"/>
                <a:gd name="T86" fmla="*/ 32 w 46"/>
                <a:gd name="T87" fmla="*/ 46 h 62"/>
                <a:gd name="T88" fmla="*/ 30 w 46"/>
                <a:gd name="T89" fmla="*/ 48 h 62"/>
                <a:gd name="T90" fmla="*/ 30 w 46"/>
                <a:gd name="T91" fmla="*/ 50 h 62"/>
                <a:gd name="T92" fmla="*/ 34 w 46"/>
                <a:gd name="T93" fmla="*/ 52 h 62"/>
                <a:gd name="T94" fmla="*/ 24 w 46"/>
                <a:gd name="T95" fmla="*/ 62 h 6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6"/>
                <a:gd name="T145" fmla="*/ 0 h 62"/>
                <a:gd name="T146" fmla="*/ 46 w 46"/>
                <a:gd name="T147" fmla="*/ 62 h 6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6" h="62">
                  <a:moveTo>
                    <a:pt x="24" y="62"/>
                  </a:moveTo>
                  <a:lnTo>
                    <a:pt x="22" y="60"/>
                  </a:lnTo>
                  <a:lnTo>
                    <a:pt x="20" y="60"/>
                  </a:lnTo>
                  <a:lnTo>
                    <a:pt x="16" y="58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0" y="46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10" y="30"/>
                  </a:lnTo>
                  <a:lnTo>
                    <a:pt x="12" y="28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4" y="20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2" y="6"/>
                  </a:lnTo>
                  <a:lnTo>
                    <a:pt x="28" y="2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6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2" y="30"/>
                  </a:lnTo>
                  <a:lnTo>
                    <a:pt x="42" y="34"/>
                  </a:lnTo>
                  <a:lnTo>
                    <a:pt x="42" y="38"/>
                  </a:lnTo>
                  <a:lnTo>
                    <a:pt x="42" y="40"/>
                  </a:lnTo>
                  <a:lnTo>
                    <a:pt x="36" y="40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4" y="52"/>
                  </a:lnTo>
                  <a:lnTo>
                    <a:pt x="24" y="6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49" name="Freeform 44"/>
            <p:cNvSpPr>
              <a:spLocks noChangeArrowheads="1"/>
            </p:cNvSpPr>
            <p:nvPr/>
          </p:nvSpPr>
          <p:spPr bwMode="auto">
            <a:xfrm>
              <a:off x="278" y="964"/>
              <a:ext cx="40" cy="46"/>
            </a:xfrm>
            <a:custGeom>
              <a:avLst/>
              <a:gdLst>
                <a:gd name="T0" fmla="*/ 8 w 40"/>
                <a:gd name="T1" fmla="*/ 0 h 46"/>
                <a:gd name="T2" fmla="*/ 22 w 40"/>
                <a:gd name="T3" fmla="*/ 8 h 46"/>
                <a:gd name="T4" fmla="*/ 22 w 40"/>
                <a:gd name="T5" fmla="*/ 10 h 46"/>
                <a:gd name="T6" fmla="*/ 24 w 40"/>
                <a:gd name="T7" fmla="*/ 12 h 46"/>
                <a:gd name="T8" fmla="*/ 28 w 40"/>
                <a:gd name="T9" fmla="*/ 14 h 46"/>
                <a:gd name="T10" fmla="*/ 30 w 40"/>
                <a:gd name="T11" fmla="*/ 14 h 46"/>
                <a:gd name="T12" fmla="*/ 32 w 40"/>
                <a:gd name="T13" fmla="*/ 16 h 46"/>
                <a:gd name="T14" fmla="*/ 32 w 40"/>
                <a:gd name="T15" fmla="*/ 18 h 46"/>
                <a:gd name="T16" fmla="*/ 32 w 40"/>
                <a:gd name="T17" fmla="*/ 22 h 46"/>
                <a:gd name="T18" fmla="*/ 34 w 40"/>
                <a:gd name="T19" fmla="*/ 24 h 46"/>
                <a:gd name="T20" fmla="*/ 36 w 40"/>
                <a:gd name="T21" fmla="*/ 28 h 46"/>
                <a:gd name="T22" fmla="*/ 38 w 40"/>
                <a:gd name="T23" fmla="*/ 30 h 46"/>
                <a:gd name="T24" fmla="*/ 38 w 40"/>
                <a:gd name="T25" fmla="*/ 30 h 46"/>
                <a:gd name="T26" fmla="*/ 40 w 40"/>
                <a:gd name="T27" fmla="*/ 32 h 46"/>
                <a:gd name="T28" fmla="*/ 38 w 40"/>
                <a:gd name="T29" fmla="*/ 34 h 46"/>
                <a:gd name="T30" fmla="*/ 38 w 40"/>
                <a:gd name="T31" fmla="*/ 34 h 46"/>
                <a:gd name="T32" fmla="*/ 36 w 40"/>
                <a:gd name="T33" fmla="*/ 36 h 46"/>
                <a:gd name="T34" fmla="*/ 36 w 40"/>
                <a:gd name="T35" fmla="*/ 36 h 46"/>
                <a:gd name="T36" fmla="*/ 32 w 40"/>
                <a:gd name="T37" fmla="*/ 38 h 46"/>
                <a:gd name="T38" fmla="*/ 30 w 40"/>
                <a:gd name="T39" fmla="*/ 40 h 46"/>
                <a:gd name="T40" fmla="*/ 30 w 40"/>
                <a:gd name="T41" fmla="*/ 42 h 46"/>
                <a:gd name="T42" fmla="*/ 28 w 40"/>
                <a:gd name="T43" fmla="*/ 44 h 46"/>
                <a:gd name="T44" fmla="*/ 28 w 40"/>
                <a:gd name="T45" fmla="*/ 46 h 46"/>
                <a:gd name="T46" fmla="*/ 26 w 40"/>
                <a:gd name="T47" fmla="*/ 42 h 46"/>
                <a:gd name="T48" fmla="*/ 24 w 40"/>
                <a:gd name="T49" fmla="*/ 38 h 46"/>
                <a:gd name="T50" fmla="*/ 22 w 40"/>
                <a:gd name="T51" fmla="*/ 38 h 46"/>
                <a:gd name="T52" fmla="*/ 20 w 40"/>
                <a:gd name="T53" fmla="*/ 38 h 46"/>
                <a:gd name="T54" fmla="*/ 20 w 40"/>
                <a:gd name="T55" fmla="*/ 36 h 46"/>
                <a:gd name="T56" fmla="*/ 18 w 40"/>
                <a:gd name="T57" fmla="*/ 36 h 46"/>
                <a:gd name="T58" fmla="*/ 16 w 40"/>
                <a:gd name="T59" fmla="*/ 32 h 46"/>
                <a:gd name="T60" fmla="*/ 14 w 40"/>
                <a:gd name="T61" fmla="*/ 28 h 46"/>
                <a:gd name="T62" fmla="*/ 14 w 40"/>
                <a:gd name="T63" fmla="*/ 26 h 46"/>
                <a:gd name="T64" fmla="*/ 16 w 40"/>
                <a:gd name="T65" fmla="*/ 24 h 46"/>
                <a:gd name="T66" fmla="*/ 16 w 40"/>
                <a:gd name="T67" fmla="*/ 22 h 46"/>
                <a:gd name="T68" fmla="*/ 0 w 40"/>
                <a:gd name="T69" fmla="*/ 6 h 46"/>
                <a:gd name="T70" fmla="*/ 2 w 40"/>
                <a:gd name="T71" fmla="*/ 6 h 46"/>
                <a:gd name="T72" fmla="*/ 4 w 40"/>
                <a:gd name="T73" fmla="*/ 4 h 46"/>
                <a:gd name="T74" fmla="*/ 6 w 40"/>
                <a:gd name="T75" fmla="*/ 2 h 46"/>
                <a:gd name="T76" fmla="*/ 8 w 40"/>
                <a:gd name="T77" fmla="*/ 0 h 4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0"/>
                <a:gd name="T118" fmla="*/ 0 h 46"/>
                <a:gd name="T119" fmla="*/ 40 w 40"/>
                <a:gd name="T120" fmla="*/ 46 h 4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0" h="46">
                  <a:moveTo>
                    <a:pt x="8" y="0"/>
                  </a:moveTo>
                  <a:lnTo>
                    <a:pt x="22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6" y="36"/>
                  </a:lnTo>
                  <a:lnTo>
                    <a:pt x="32" y="38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6" y="42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50" name="Freeform 45"/>
            <p:cNvSpPr>
              <a:spLocks noChangeArrowheads="1"/>
            </p:cNvSpPr>
            <p:nvPr/>
          </p:nvSpPr>
          <p:spPr bwMode="auto">
            <a:xfrm>
              <a:off x="306" y="998"/>
              <a:ext cx="16" cy="26"/>
            </a:xfrm>
            <a:custGeom>
              <a:avLst/>
              <a:gdLst>
                <a:gd name="T0" fmla="*/ 10 w 16"/>
                <a:gd name="T1" fmla="*/ 0 h 26"/>
                <a:gd name="T2" fmla="*/ 10 w 16"/>
                <a:gd name="T3" fmla="*/ 0 h 26"/>
                <a:gd name="T4" fmla="*/ 8 w 16"/>
                <a:gd name="T5" fmla="*/ 0 h 26"/>
                <a:gd name="T6" fmla="*/ 6 w 16"/>
                <a:gd name="T7" fmla="*/ 2 h 26"/>
                <a:gd name="T8" fmla="*/ 4 w 16"/>
                <a:gd name="T9" fmla="*/ 4 h 26"/>
                <a:gd name="T10" fmla="*/ 2 w 16"/>
                <a:gd name="T11" fmla="*/ 6 h 26"/>
                <a:gd name="T12" fmla="*/ 0 w 16"/>
                <a:gd name="T13" fmla="*/ 12 h 26"/>
                <a:gd name="T14" fmla="*/ 0 w 16"/>
                <a:gd name="T15" fmla="*/ 12 h 26"/>
                <a:gd name="T16" fmla="*/ 2 w 16"/>
                <a:gd name="T17" fmla="*/ 14 h 26"/>
                <a:gd name="T18" fmla="*/ 2 w 16"/>
                <a:gd name="T19" fmla="*/ 16 h 26"/>
                <a:gd name="T20" fmla="*/ 6 w 16"/>
                <a:gd name="T21" fmla="*/ 20 h 26"/>
                <a:gd name="T22" fmla="*/ 10 w 16"/>
                <a:gd name="T23" fmla="*/ 24 h 26"/>
                <a:gd name="T24" fmla="*/ 16 w 16"/>
                <a:gd name="T25" fmla="*/ 26 h 26"/>
                <a:gd name="T26" fmla="*/ 10 w 16"/>
                <a:gd name="T27" fmla="*/ 0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"/>
                <a:gd name="T43" fmla="*/ 0 h 26"/>
                <a:gd name="T44" fmla="*/ 16 w 16"/>
                <a:gd name="T45" fmla="*/ 26 h 2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" h="26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6" y="26"/>
                  </a:lnTo>
                  <a:lnTo>
                    <a:pt x="1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51" name="Freeform 46"/>
            <p:cNvSpPr>
              <a:spLocks noChangeArrowheads="1"/>
            </p:cNvSpPr>
            <p:nvPr/>
          </p:nvSpPr>
          <p:spPr bwMode="auto">
            <a:xfrm>
              <a:off x="102" y="876"/>
              <a:ext cx="70" cy="84"/>
            </a:xfrm>
            <a:custGeom>
              <a:avLst/>
              <a:gdLst>
                <a:gd name="T0" fmla="*/ 58 w 70"/>
                <a:gd name="T1" fmla="*/ 30 h 84"/>
                <a:gd name="T2" fmla="*/ 54 w 70"/>
                <a:gd name="T3" fmla="*/ 26 h 84"/>
                <a:gd name="T4" fmla="*/ 54 w 70"/>
                <a:gd name="T5" fmla="*/ 20 h 84"/>
                <a:gd name="T6" fmla="*/ 52 w 70"/>
                <a:gd name="T7" fmla="*/ 18 h 84"/>
                <a:gd name="T8" fmla="*/ 50 w 70"/>
                <a:gd name="T9" fmla="*/ 20 h 84"/>
                <a:gd name="T10" fmla="*/ 46 w 70"/>
                <a:gd name="T11" fmla="*/ 22 h 84"/>
                <a:gd name="T12" fmla="*/ 42 w 70"/>
                <a:gd name="T13" fmla="*/ 18 h 84"/>
                <a:gd name="T14" fmla="*/ 38 w 70"/>
                <a:gd name="T15" fmla="*/ 14 h 84"/>
                <a:gd name="T16" fmla="*/ 40 w 70"/>
                <a:gd name="T17" fmla="*/ 8 h 84"/>
                <a:gd name="T18" fmla="*/ 38 w 70"/>
                <a:gd name="T19" fmla="*/ 0 h 84"/>
                <a:gd name="T20" fmla="*/ 30 w 70"/>
                <a:gd name="T21" fmla="*/ 14 h 84"/>
                <a:gd name="T22" fmla="*/ 32 w 70"/>
                <a:gd name="T23" fmla="*/ 16 h 84"/>
                <a:gd name="T24" fmla="*/ 28 w 70"/>
                <a:gd name="T25" fmla="*/ 22 h 84"/>
                <a:gd name="T26" fmla="*/ 20 w 70"/>
                <a:gd name="T27" fmla="*/ 26 h 84"/>
                <a:gd name="T28" fmla="*/ 2 w 70"/>
                <a:gd name="T29" fmla="*/ 24 h 84"/>
                <a:gd name="T30" fmla="*/ 0 w 70"/>
                <a:gd name="T31" fmla="*/ 26 h 84"/>
                <a:gd name="T32" fmla="*/ 0 w 70"/>
                <a:gd name="T33" fmla="*/ 32 h 84"/>
                <a:gd name="T34" fmla="*/ 4 w 70"/>
                <a:gd name="T35" fmla="*/ 36 h 84"/>
                <a:gd name="T36" fmla="*/ 6 w 70"/>
                <a:gd name="T37" fmla="*/ 36 h 84"/>
                <a:gd name="T38" fmla="*/ 12 w 70"/>
                <a:gd name="T39" fmla="*/ 42 h 84"/>
                <a:gd name="T40" fmla="*/ 16 w 70"/>
                <a:gd name="T41" fmla="*/ 54 h 84"/>
                <a:gd name="T42" fmla="*/ 16 w 70"/>
                <a:gd name="T43" fmla="*/ 58 h 84"/>
                <a:gd name="T44" fmla="*/ 16 w 70"/>
                <a:gd name="T45" fmla="*/ 66 h 84"/>
                <a:gd name="T46" fmla="*/ 16 w 70"/>
                <a:gd name="T47" fmla="*/ 72 h 84"/>
                <a:gd name="T48" fmla="*/ 14 w 70"/>
                <a:gd name="T49" fmla="*/ 74 h 84"/>
                <a:gd name="T50" fmla="*/ 14 w 70"/>
                <a:gd name="T51" fmla="*/ 78 h 84"/>
                <a:gd name="T52" fmla="*/ 16 w 70"/>
                <a:gd name="T53" fmla="*/ 82 h 84"/>
                <a:gd name="T54" fmla="*/ 26 w 70"/>
                <a:gd name="T55" fmla="*/ 84 h 84"/>
                <a:gd name="T56" fmla="*/ 42 w 70"/>
                <a:gd name="T57" fmla="*/ 78 h 84"/>
                <a:gd name="T58" fmla="*/ 62 w 70"/>
                <a:gd name="T59" fmla="*/ 66 h 84"/>
                <a:gd name="T60" fmla="*/ 68 w 70"/>
                <a:gd name="T61" fmla="*/ 56 h 84"/>
                <a:gd name="T62" fmla="*/ 70 w 70"/>
                <a:gd name="T63" fmla="*/ 50 h 84"/>
                <a:gd name="T64" fmla="*/ 68 w 70"/>
                <a:gd name="T65" fmla="*/ 46 h 84"/>
                <a:gd name="T66" fmla="*/ 64 w 70"/>
                <a:gd name="T67" fmla="*/ 38 h 84"/>
                <a:gd name="T68" fmla="*/ 62 w 70"/>
                <a:gd name="T69" fmla="*/ 32 h 8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"/>
                <a:gd name="T106" fmla="*/ 0 h 84"/>
                <a:gd name="T107" fmla="*/ 70 w 70"/>
                <a:gd name="T108" fmla="*/ 84 h 8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" h="84">
                  <a:moveTo>
                    <a:pt x="62" y="30"/>
                  </a:moveTo>
                  <a:lnTo>
                    <a:pt x="58" y="30"/>
                  </a:lnTo>
                  <a:lnTo>
                    <a:pt x="56" y="28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48" y="22"/>
                  </a:lnTo>
                  <a:lnTo>
                    <a:pt x="46" y="22"/>
                  </a:lnTo>
                  <a:lnTo>
                    <a:pt x="44" y="20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8"/>
                  </a:lnTo>
                  <a:lnTo>
                    <a:pt x="50" y="2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8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8" y="22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10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6" y="54"/>
                  </a:lnTo>
                  <a:lnTo>
                    <a:pt x="16" y="58"/>
                  </a:lnTo>
                  <a:lnTo>
                    <a:pt x="16" y="62"/>
                  </a:lnTo>
                  <a:lnTo>
                    <a:pt x="16" y="66"/>
                  </a:lnTo>
                  <a:lnTo>
                    <a:pt x="16" y="70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4" y="76"/>
                  </a:lnTo>
                  <a:lnTo>
                    <a:pt x="14" y="78"/>
                  </a:lnTo>
                  <a:lnTo>
                    <a:pt x="14" y="80"/>
                  </a:lnTo>
                  <a:lnTo>
                    <a:pt x="16" y="82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42" y="78"/>
                  </a:lnTo>
                  <a:lnTo>
                    <a:pt x="54" y="72"/>
                  </a:lnTo>
                  <a:lnTo>
                    <a:pt x="62" y="66"/>
                  </a:lnTo>
                  <a:lnTo>
                    <a:pt x="66" y="62"/>
                  </a:lnTo>
                  <a:lnTo>
                    <a:pt x="68" y="56"/>
                  </a:lnTo>
                  <a:lnTo>
                    <a:pt x="70" y="52"/>
                  </a:lnTo>
                  <a:lnTo>
                    <a:pt x="70" y="50"/>
                  </a:lnTo>
                  <a:lnTo>
                    <a:pt x="68" y="48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4" y="38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2" y="3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52" name="Freeform 47"/>
            <p:cNvSpPr>
              <a:spLocks noChangeArrowheads="1"/>
            </p:cNvSpPr>
            <p:nvPr/>
          </p:nvSpPr>
          <p:spPr bwMode="auto">
            <a:xfrm>
              <a:off x="162" y="794"/>
              <a:ext cx="108" cy="200"/>
            </a:xfrm>
            <a:custGeom>
              <a:avLst/>
              <a:gdLst>
                <a:gd name="T0" fmla="*/ 38 w 108"/>
                <a:gd name="T1" fmla="*/ 2 h 200"/>
                <a:gd name="T2" fmla="*/ 32 w 108"/>
                <a:gd name="T3" fmla="*/ 0 h 200"/>
                <a:gd name="T4" fmla="*/ 24 w 108"/>
                <a:gd name="T5" fmla="*/ 2 h 200"/>
                <a:gd name="T6" fmla="*/ 14 w 108"/>
                <a:gd name="T7" fmla="*/ 16 h 200"/>
                <a:gd name="T8" fmla="*/ 16 w 108"/>
                <a:gd name="T9" fmla="*/ 22 h 200"/>
                <a:gd name="T10" fmla="*/ 14 w 108"/>
                <a:gd name="T11" fmla="*/ 32 h 200"/>
                <a:gd name="T12" fmla="*/ 10 w 108"/>
                <a:gd name="T13" fmla="*/ 36 h 200"/>
                <a:gd name="T14" fmla="*/ 6 w 108"/>
                <a:gd name="T15" fmla="*/ 44 h 200"/>
                <a:gd name="T16" fmla="*/ 4 w 108"/>
                <a:gd name="T17" fmla="*/ 52 h 200"/>
                <a:gd name="T18" fmla="*/ 14 w 108"/>
                <a:gd name="T19" fmla="*/ 54 h 200"/>
                <a:gd name="T20" fmla="*/ 12 w 108"/>
                <a:gd name="T21" fmla="*/ 58 h 200"/>
                <a:gd name="T22" fmla="*/ 12 w 108"/>
                <a:gd name="T23" fmla="*/ 64 h 200"/>
                <a:gd name="T24" fmla="*/ 14 w 108"/>
                <a:gd name="T25" fmla="*/ 70 h 200"/>
                <a:gd name="T26" fmla="*/ 24 w 108"/>
                <a:gd name="T27" fmla="*/ 76 h 200"/>
                <a:gd name="T28" fmla="*/ 24 w 108"/>
                <a:gd name="T29" fmla="*/ 82 h 200"/>
                <a:gd name="T30" fmla="*/ 22 w 108"/>
                <a:gd name="T31" fmla="*/ 86 h 200"/>
                <a:gd name="T32" fmla="*/ 18 w 108"/>
                <a:gd name="T33" fmla="*/ 94 h 200"/>
                <a:gd name="T34" fmla="*/ 20 w 108"/>
                <a:gd name="T35" fmla="*/ 98 h 200"/>
                <a:gd name="T36" fmla="*/ 32 w 108"/>
                <a:gd name="T37" fmla="*/ 92 h 200"/>
                <a:gd name="T38" fmla="*/ 36 w 108"/>
                <a:gd name="T39" fmla="*/ 102 h 200"/>
                <a:gd name="T40" fmla="*/ 40 w 108"/>
                <a:gd name="T41" fmla="*/ 114 h 200"/>
                <a:gd name="T42" fmla="*/ 22 w 108"/>
                <a:gd name="T43" fmla="*/ 128 h 200"/>
                <a:gd name="T44" fmla="*/ 28 w 108"/>
                <a:gd name="T45" fmla="*/ 140 h 200"/>
                <a:gd name="T46" fmla="*/ 20 w 108"/>
                <a:gd name="T47" fmla="*/ 154 h 200"/>
                <a:gd name="T48" fmla="*/ 18 w 108"/>
                <a:gd name="T49" fmla="*/ 156 h 200"/>
                <a:gd name="T50" fmla="*/ 18 w 108"/>
                <a:gd name="T51" fmla="*/ 160 h 200"/>
                <a:gd name="T52" fmla="*/ 38 w 108"/>
                <a:gd name="T53" fmla="*/ 164 h 200"/>
                <a:gd name="T54" fmla="*/ 52 w 108"/>
                <a:gd name="T55" fmla="*/ 158 h 200"/>
                <a:gd name="T56" fmla="*/ 52 w 108"/>
                <a:gd name="T57" fmla="*/ 162 h 200"/>
                <a:gd name="T58" fmla="*/ 44 w 108"/>
                <a:gd name="T59" fmla="*/ 166 h 200"/>
                <a:gd name="T60" fmla="*/ 0 w 108"/>
                <a:gd name="T61" fmla="*/ 196 h 200"/>
                <a:gd name="T62" fmla="*/ 28 w 108"/>
                <a:gd name="T63" fmla="*/ 190 h 200"/>
                <a:gd name="T64" fmla="*/ 58 w 108"/>
                <a:gd name="T65" fmla="*/ 188 h 200"/>
                <a:gd name="T66" fmla="*/ 108 w 108"/>
                <a:gd name="T67" fmla="*/ 174 h 200"/>
                <a:gd name="T68" fmla="*/ 98 w 108"/>
                <a:gd name="T69" fmla="*/ 164 h 200"/>
                <a:gd name="T70" fmla="*/ 102 w 108"/>
                <a:gd name="T71" fmla="*/ 158 h 200"/>
                <a:gd name="T72" fmla="*/ 102 w 108"/>
                <a:gd name="T73" fmla="*/ 150 h 200"/>
                <a:gd name="T74" fmla="*/ 100 w 108"/>
                <a:gd name="T75" fmla="*/ 146 h 200"/>
                <a:gd name="T76" fmla="*/ 94 w 108"/>
                <a:gd name="T77" fmla="*/ 140 h 200"/>
                <a:gd name="T78" fmla="*/ 88 w 108"/>
                <a:gd name="T79" fmla="*/ 136 h 200"/>
                <a:gd name="T80" fmla="*/ 84 w 108"/>
                <a:gd name="T81" fmla="*/ 120 h 200"/>
                <a:gd name="T82" fmla="*/ 66 w 108"/>
                <a:gd name="T83" fmla="*/ 100 h 200"/>
                <a:gd name="T84" fmla="*/ 64 w 108"/>
                <a:gd name="T85" fmla="*/ 84 h 200"/>
                <a:gd name="T86" fmla="*/ 56 w 108"/>
                <a:gd name="T87" fmla="*/ 68 h 200"/>
                <a:gd name="T88" fmla="*/ 56 w 108"/>
                <a:gd name="T89" fmla="*/ 44 h 200"/>
                <a:gd name="T90" fmla="*/ 56 w 108"/>
                <a:gd name="T91" fmla="*/ 42 h 200"/>
                <a:gd name="T92" fmla="*/ 52 w 108"/>
                <a:gd name="T93" fmla="*/ 36 h 200"/>
                <a:gd name="T94" fmla="*/ 48 w 108"/>
                <a:gd name="T95" fmla="*/ 34 h 200"/>
                <a:gd name="T96" fmla="*/ 44 w 108"/>
                <a:gd name="T97" fmla="*/ 32 h 200"/>
                <a:gd name="T98" fmla="*/ 36 w 108"/>
                <a:gd name="T99" fmla="*/ 28 h 200"/>
                <a:gd name="T100" fmla="*/ 34 w 108"/>
                <a:gd name="T101" fmla="*/ 26 h 200"/>
                <a:gd name="T102" fmla="*/ 34 w 108"/>
                <a:gd name="T103" fmla="*/ 20 h 200"/>
                <a:gd name="T104" fmla="*/ 38 w 108"/>
                <a:gd name="T105" fmla="*/ 14 h 200"/>
                <a:gd name="T106" fmla="*/ 40 w 108"/>
                <a:gd name="T107" fmla="*/ 8 h 200"/>
                <a:gd name="T108" fmla="*/ 40 w 108"/>
                <a:gd name="T109" fmla="*/ 4 h 2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8"/>
                <a:gd name="T166" fmla="*/ 0 h 200"/>
                <a:gd name="T167" fmla="*/ 108 w 108"/>
                <a:gd name="T168" fmla="*/ 200 h 20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8" h="200">
                  <a:moveTo>
                    <a:pt x="40" y="2"/>
                  </a:move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2" y="64"/>
                  </a:lnTo>
                  <a:lnTo>
                    <a:pt x="12" y="66"/>
                  </a:lnTo>
                  <a:lnTo>
                    <a:pt x="14" y="70"/>
                  </a:lnTo>
                  <a:lnTo>
                    <a:pt x="16" y="72"/>
                  </a:lnTo>
                  <a:lnTo>
                    <a:pt x="24" y="76"/>
                  </a:lnTo>
                  <a:lnTo>
                    <a:pt x="24" y="80"/>
                  </a:lnTo>
                  <a:lnTo>
                    <a:pt x="24" y="82"/>
                  </a:lnTo>
                  <a:lnTo>
                    <a:pt x="22" y="84"/>
                  </a:lnTo>
                  <a:lnTo>
                    <a:pt x="22" y="86"/>
                  </a:lnTo>
                  <a:lnTo>
                    <a:pt x="20" y="90"/>
                  </a:lnTo>
                  <a:lnTo>
                    <a:pt x="18" y="94"/>
                  </a:lnTo>
                  <a:lnTo>
                    <a:pt x="18" y="96"/>
                  </a:lnTo>
                  <a:lnTo>
                    <a:pt x="20" y="98"/>
                  </a:lnTo>
                  <a:lnTo>
                    <a:pt x="22" y="100"/>
                  </a:lnTo>
                  <a:lnTo>
                    <a:pt x="32" y="92"/>
                  </a:lnTo>
                  <a:lnTo>
                    <a:pt x="44" y="94"/>
                  </a:lnTo>
                  <a:lnTo>
                    <a:pt x="36" y="102"/>
                  </a:lnTo>
                  <a:lnTo>
                    <a:pt x="34" y="114"/>
                  </a:lnTo>
                  <a:lnTo>
                    <a:pt x="40" y="114"/>
                  </a:lnTo>
                  <a:lnTo>
                    <a:pt x="40" y="128"/>
                  </a:lnTo>
                  <a:lnTo>
                    <a:pt x="22" y="128"/>
                  </a:lnTo>
                  <a:lnTo>
                    <a:pt x="22" y="138"/>
                  </a:lnTo>
                  <a:lnTo>
                    <a:pt x="28" y="140"/>
                  </a:lnTo>
                  <a:lnTo>
                    <a:pt x="20" y="152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8" y="156"/>
                  </a:lnTo>
                  <a:lnTo>
                    <a:pt x="18" y="158"/>
                  </a:lnTo>
                  <a:lnTo>
                    <a:pt x="18" y="160"/>
                  </a:lnTo>
                  <a:lnTo>
                    <a:pt x="20" y="160"/>
                  </a:lnTo>
                  <a:lnTo>
                    <a:pt x="38" y="164"/>
                  </a:lnTo>
                  <a:lnTo>
                    <a:pt x="48" y="160"/>
                  </a:lnTo>
                  <a:lnTo>
                    <a:pt x="52" y="158"/>
                  </a:lnTo>
                  <a:lnTo>
                    <a:pt x="52" y="160"/>
                  </a:lnTo>
                  <a:lnTo>
                    <a:pt x="52" y="162"/>
                  </a:lnTo>
                  <a:lnTo>
                    <a:pt x="48" y="164"/>
                  </a:lnTo>
                  <a:lnTo>
                    <a:pt x="44" y="166"/>
                  </a:lnTo>
                  <a:lnTo>
                    <a:pt x="20" y="176"/>
                  </a:lnTo>
                  <a:lnTo>
                    <a:pt x="0" y="196"/>
                  </a:lnTo>
                  <a:lnTo>
                    <a:pt x="10" y="200"/>
                  </a:lnTo>
                  <a:lnTo>
                    <a:pt x="28" y="190"/>
                  </a:lnTo>
                  <a:lnTo>
                    <a:pt x="36" y="188"/>
                  </a:lnTo>
                  <a:lnTo>
                    <a:pt x="58" y="188"/>
                  </a:lnTo>
                  <a:lnTo>
                    <a:pt x="84" y="182"/>
                  </a:lnTo>
                  <a:lnTo>
                    <a:pt x="108" y="174"/>
                  </a:lnTo>
                  <a:lnTo>
                    <a:pt x="96" y="164"/>
                  </a:lnTo>
                  <a:lnTo>
                    <a:pt x="98" y="164"/>
                  </a:lnTo>
                  <a:lnTo>
                    <a:pt x="100" y="162"/>
                  </a:lnTo>
                  <a:lnTo>
                    <a:pt x="102" y="158"/>
                  </a:lnTo>
                  <a:lnTo>
                    <a:pt x="102" y="154"/>
                  </a:lnTo>
                  <a:lnTo>
                    <a:pt x="102" y="150"/>
                  </a:lnTo>
                  <a:lnTo>
                    <a:pt x="102" y="148"/>
                  </a:lnTo>
                  <a:lnTo>
                    <a:pt x="100" y="146"/>
                  </a:lnTo>
                  <a:lnTo>
                    <a:pt x="98" y="142"/>
                  </a:lnTo>
                  <a:lnTo>
                    <a:pt x="94" y="140"/>
                  </a:lnTo>
                  <a:lnTo>
                    <a:pt x="90" y="138"/>
                  </a:lnTo>
                  <a:lnTo>
                    <a:pt x="88" y="136"/>
                  </a:lnTo>
                  <a:lnTo>
                    <a:pt x="86" y="132"/>
                  </a:lnTo>
                  <a:lnTo>
                    <a:pt x="84" y="120"/>
                  </a:lnTo>
                  <a:lnTo>
                    <a:pt x="78" y="108"/>
                  </a:lnTo>
                  <a:lnTo>
                    <a:pt x="66" y="100"/>
                  </a:lnTo>
                  <a:lnTo>
                    <a:pt x="66" y="94"/>
                  </a:lnTo>
                  <a:lnTo>
                    <a:pt x="64" y="84"/>
                  </a:lnTo>
                  <a:lnTo>
                    <a:pt x="60" y="72"/>
                  </a:lnTo>
                  <a:lnTo>
                    <a:pt x="56" y="68"/>
                  </a:lnTo>
                  <a:lnTo>
                    <a:pt x="48" y="62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4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48" y="34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0" y="8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40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53" name="Freeform 48"/>
            <p:cNvSpPr>
              <a:spLocks noChangeArrowheads="1"/>
            </p:cNvSpPr>
            <p:nvPr/>
          </p:nvSpPr>
          <p:spPr bwMode="auto">
            <a:xfrm>
              <a:off x="140" y="876"/>
              <a:ext cx="36" cy="32"/>
            </a:xfrm>
            <a:custGeom>
              <a:avLst/>
              <a:gdLst>
                <a:gd name="T0" fmla="*/ 16 w 36"/>
                <a:gd name="T1" fmla="*/ 0 h 32"/>
                <a:gd name="T2" fmla="*/ 16 w 36"/>
                <a:gd name="T3" fmla="*/ 0 h 32"/>
                <a:gd name="T4" fmla="*/ 18 w 36"/>
                <a:gd name="T5" fmla="*/ 0 h 32"/>
                <a:gd name="T6" fmla="*/ 20 w 36"/>
                <a:gd name="T7" fmla="*/ 0 h 32"/>
                <a:gd name="T8" fmla="*/ 24 w 36"/>
                <a:gd name="T9" fmla="*/ 0 h 32"/>
                <a:gd name="T10" fmla="*/ 28 w 36"/>
                <a:gd name="T11" fmla="*/ 0 h 32"/>
                <a:gd name="T12" fmla="*/ 30 w 36"/>
                <a:gd name="T13" fmla="*/ 2 h 32"/>
                <a:gd name="T14" fmla="*/ 32 w 36"/>
                <a:gd name="T15" fmla="*/ 6 h 32"/>
                <a:gd name="T16" fmla="*/ 32 w 36"/>
                <a:gd name="T17" fmla="*/ 6 h 32"/>
                <a:gd name="T18" fmla="*/ 34 w 36"/>
                <a:gd name="T19" fmla="*/ 8 h 32"/>
                <a:gd name="T20" fmla="*/ 36 w 36"/>
                <a:gd name="T21" fmla="*/ 12 h 32"/>
                <a:gd name="T22" fmla="*/ 36 w 36"/>
                <a:gd name="T23" fmla="*/ 16 h 32"/>
                <a:gd name="T24" fmla="*/ 36 w 36"/>
                <a:gd name="T25" fmla="*/ 22 h 32"/>
                <a:gd name="T26" fmla="*/ 32 w 36"/>
                <a:gd name="T27" fmla="*/ 28 h 32"/>
                <a:gd name="T28" fmla="*/ 32 w 36"/>
                <a:gd name="T29" fmla="*/ 28 h 32"/>
                <a:gd name="T30" fmla="*/ 30 w 36"/>
                <a:gd name="T31" fmla="*/ 30 h 32"/>
                <a:gd name="T32" fmla="*/ 28 w 36"/>
                <a:gd name="T33" fmla="*/ 32 h 32"/>
                <a:gd name="T34" fmla="*/ 26 w 36"/>
                <a:gd name="T35" fmla="*/ 30 h 32"/>
                <a:gd name="T36" fmla="*/ 24 w 36"/>
                <a:gd name="T37" fmla="*/ 30 h 32"/>
                <a:gd name="T38" fmla="*/ 20 w 36"/>
                <a:gd name="T39" fmla="*/ 30 h 32"/>
                <a:gd name="T40" fmla="*/ 18 w 36"/>
                <a:gd name="T41" fmla="*/ 28 h 32"/>
                <a:gd name="T42" fmla="*/ 16 w 36"/>
                <a:gd name="T43" fmla="*/ 26 h 32"/>
                <a:gd name="T44" fmla="*/ 16 w 36"/>
                <a:gd name="T45" fmla="*/ 24 h 32"/>
                <a:gd name="T46" fmla="*/ 16 w 36"/>
                <a:gd name="T47" fmla="*/ 20 h 32"/>
                <a:gd name="T48" fmla="*/ 14 w 36"/>
                <a:gd name="T49" fmla="*/ 18 h 32"/>
                <a:gd name="T50" fmla="*/ 14 w 36"/>
                <a:gd name="T51" fmla="*/ 18 h 32"/>
                <a:gd name="T52" fmla="*/ 14 w 36"/>
                <a:gd name="T53" fmla="*/ 18 h 32"/>
                <a:gd name="T54" fmla="*/ 12 w 36"/>
                <a:gd name="T55" fmla="*/ 20 h 32"/>
                <a:gd name="T56" fmla="*/ 10 w 36"/>
                <a:gd name="T57" fmla="*/ 22 h 32"/>
                <a:gd name="T58" fmla="*/ 8 w 36"/>
                <a:gd name="T59" fmla="*/ 22 h 32"/>
                <a:gd name="T60" fmla="*/ 6 w 36"/>
                <a:gd name="T61" fmla="*/ 20 h 32"/>
                <a:gd name="T62" fmla="*/ 4 w 36"/>
                <a:gd name="T63" fmla="*/ 18 h 32"/>
                <a:gd name="T64" fmla="*/ 2 w 36"/>
                <a:gd name="T65" fmla="*/ 18 h 32"/>
                <a:gd name="T66" fmla="*/ 0 w 36"/>
                <a:gd name="T67" fmla="*/ 14 h 32"/>
                <a:gd name="T68" fmla="*/ 0 w 36"/>
                <a:gd name="T69" fmla="*/ 12 h 32"/>
                <a:gd name="T70" fmla="*/ 2 w 36"/>
                <a:gd name="T71" fmla="*/ 8 h 32"/>
                <a:gd name="T72" fmla="*/ 16 w 36"/>
                <a:gd name="T73" fmla="*/ 0 h 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6"/>
                <a:gd name="T112" fmla="*/ 0 h 32"/>
                <a:gd name="T113" fmla="*/ 36 w 36"/>
                <a:gd name="T114" fmla="*/ 32 h 3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6" h="32">
                  <a:moveTo>
                    <a:pt x="16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16"/>
                  </a:lnTo>
                  <a:lnTo>
                    <a:pt x="36" y="22"/>
                  </a:lnTo>
                  <a:lnTo>
                    <a:pt x="32" y="28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0" y="30"/>
                  </a:lnTo>
                  <a:lnTo>
                    <a:pt x="18" y="28"/>
                  </a:lnTo>
                  <a:lnTo>
                    <a:pt x="16" y="26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54" name="Freeform 49"/>
            <p:cNvSpPr>
              <a:spLocks noChangeArrowheads="1"/>
            </p:cNvSpPr>
            <p:nvPr/>
          </p:nvSpPr>
          <p:spPr bwMode="auto">
            <a:xfrm>
              <a:off x="344" y="824"/>
              <a:ext cx="36" cy="62"/>
            </a:xfrm>
            <a:custGeom>
              <a:avLst/>
              <a:gdLst>
                <a:gd name="T0" fmla="*/ 30 w 36"/>
                <a:gd name="T1" fmla="*/ 58 h 62"/>
                <a:gd name="T2" fmla="*/ 30 w 36"/>
                <a:gd name="T3" fmla="*/ 46 h 62"/>
                <a:gd name="T4" fmla="*/ 30 w 36"/>
                <a:gd name="T5" fmla="*/ 44 h 62"/>
                <a:gd name="T6" fmla="*/ 30 w 36"/>
                <a:gd name="T7" fmla="*/ 42 h 62"/>
                <a:gd name="T8" fmla="*/ 28 w 36"/>
                <a:gd name="T9" fmla="*/ 38 h 62"/>
                <a:gd name="T10" fmla="*/ 30 w 36"/>
                <a:gd name="T11" fmla="*/ 36 h 62"/>
                <a:gd name="T12" fmla="*/ 30 w 36"/>
                <a:gd name="T13" fmla="*/ 32 h 62"/>
                <a:gd name="T14" fmla="*/ 32 w 36"/>
                <a:gd name="T15" fmla="*/ 30 h 62"/>
                <a:gd name="T16" fmla="*/ 36 w 36"/>
                <a:gd name="T17" fmla="*/ 28 h 62"/>
                <a:gd name="T18" fmla="*/ 36 w 36"/>
                <a:gd name="T19" fmla="*/ 28 h 62"/>
                <a:gd name="T20" fmla="*/ 36 w 36"/>
                <a:gd name="T21" fmla="*/ 24 h 62"/>
                <a:gd name="T22" fmla="*/ 34 w 36"/>
                <a:gd name="T23" fmla="*/ 22 h 62"/>
                <a:gd name="T24" fmla="*/ 34 w 36"/>
                <a:gd name="T25" fmla="*/ 18 h 62"/>
                <a:gd name="T26" fmla="*/ 32 w 36"/>
                <a:gd name="T27" fmla="*/ 16 h 62"/>
                <a:gd name="T28" fmla="*/ 32 w 36"/>
                <a:gd name="T29" fmla="*/ 16 h 62"/>
                <a:gd name="T30" fmla="*/ 30 w 36"/>
                <a:gd name="T31" fmla="*/ 12 h 62"/>
                <a:gd name="T32" fmla="*/ 30 w 36"/>
                <a:gd name="T33" fmla="*/ 8 h 62"/>
                <a:gd name="T34" fmla="*/ 30 w 36"/>
                <a:gd name="T35" fmla="*/ 4 h 62"/>
                <a:gd name="T36" fmla="*/ 28 w 36"/>
                <a:gd name="T37" fmla="*/ 0 h 62"/>
                <a:gd name="T38" fmla="*/ 28 w 36"/>
                <a:gd name="T39" fmla="*/ 0 h 62"/>
                <a:gd name="T40" fmla="*/ 24 w 36"/>
                <a:gd name="T41" fmla="*/ 0 h 62"/>
                <a:gd name="T42" fmla="*/ 2 w 36"/>
                <a:gd name="T43" fmla="*/ 20 h 62"/>
                <a:gd name="T44" fmla="*/ 2 w 36"/>
                <a:gd name="T45" fmla="*/ 22 h 62"/>
                <a:gd name="T46" fmla="*/ 0 w 36"/>
                <a:gd name="T47" fmla="*/ 26 h 62"/>
                <a:gd name="T48" fmla="*/ 0 w 36"/>
                <a:gd name="T49" fmla="*/ 32 h 62"/>
                <a:gd name="T50" fmla="*/ 0 w 36"/>
                <a:gd name="T51" fmla="*/ 36 h 62"/>
                <a:gd name="T52" fmla="*/ 2 w 36"/>
                <a:gd name="T53" fmla="*/ 40 h 62"/>
                <a:gd name="T54" fmla="*/ 2 w 36"/>
                <a:gd name="T55" fmla="*/ 44 h 62"/>
                <a:gd name="T56" fmla="*/ 2 w 36"/>
                <a:gd name="T57" fmla="*/ 46 h 62"/>
                <a:gd name="T58" fmla="*/ 10 w 36"/>
                <a:gd name="T59" fmla="*/ 54 h 62"/>
                <a:gd name="T60" fmla="*/ 10 w 36"/>
                <a:gd name="T61" fmla="*/ 62 h 62"/>
                <a:gd name="T62" fmla="*/ 30 w 36"/>
                <a:gd name="T63" fmla="*/ 58 h 6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6"/>
                <a:gd name="T97" fmla="*/ 0 h 62"/>
                <a:gd name="T98" fmla="*/ 36 w 36"/>
                <a:gd name="T99" fmla="*/ 62 h 6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6" h="62">
                  <a:moveTo>
                    <a:pt x="30" y="58"/>
                  </a:moveTo>
                  <a:lnTo>
                    <a:pt x="30" y="46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2" y="30"/>
                  </a:lnTo>
                  <a:lnTo>
                    <a:pt x="36" y="28"/>
                  </a:lnTo>
                  <a:lnTo>
                    <a:pt x="36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10" y="54"/>
                  </a:lnTo>
                  <a:lnTo>
                    <a:pt x="10" y="62"/>
                  </a:lnTo>
                  <a:lnTo>
                    <a:pt x="30" y="5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55" name="Freeform 50"/>
            <p:cNvSpPr>
              <a:spLocks noChangeArrowheads="1"/>
            </p:cNvSpPr>
            <p:nvPr/>
          </p:nvSpPr>
          <p:spPr bwMode="auto">
            <a:xfrm>
              <a:off x="394" y="486"/>
              <a:ext cx="168" cy="390"/>
            </a:xfrm>
            <a:custGeom>
              <a:avLst/>
              <a:gdLst>
                <a:gd name="T0" fmla="*/ 0 w 168"/>
                <a:gd name="T1" fmla="*/ 286 h 390"/>
                <a:gd name="T2" fmla="*/ 0 w 168"/>
                <a:gd name="T3" fmla="*/ 300 h 390"/>
                <a:gd name="T4" fmla="*/ 0 w 168"/>
                <a:gd name="T5" fmla="*/ 312 h 390"/>
                <a:gd name="T6" fmla="*/ 0 w 168"/>
                <a:gd name="T7" fmla="*/ 322 h 390"/>
                <a:gd name="T8" fmla="*/ 16 w 168"/>
                <a:gd name="T9" fmla="*/ 388 h 390"/>
                <a:gd name="T10" fmla="*/ 38 w 168"/>
                <a:gd name="T11" fmla="*/ 382 h 390"/>
                <a:gd name="T12" fmla="*/ 50 w 168"/>
                <a:gd name="T13" fmla="*/ 372 h 390"/>
                <a:gd name="T14" fmla="*/ 60 w 168"/>
                <a:gd name="T15" fmla="*/ 360 h 390"/>
                <a:gd name="T16" fmla="*/ 66 w 168"/>
                <a:gd name="T17" fmla="*/ 328 h 390"/>
                <a:gd name="T18" fmla="*/ 88 w 168"/>
                <a:gd name="T19" fmla="*/ 296 h 390"/>
                <a:gd name="T20" fmla="*/ 94 w 168"/>
                <a:gd name="T21" fmla="*/ 282 h 390"/>
                <a:gd name="T22" fmla="*/ 92 w 168"/>
                <a:gd name="T23" fmla="*/ 272 h 390"/>
                <a:gd name="T24" fmla="*/ 82 w 168"/>
                <a:gd name="T25" fmla="*/ 264 h 390"/>
                <a:gd name="T26" fmla="*/ 76 w 168"/>
                <a:gd name="T27" fmla="*/ 262 h 390"/>
                <a:gd name="T28" fmla="*/ 78 w 168"/>
                <a:gd name="T29" fmla="*/ 230 h 390"/>
                <a:gd name="T30" fmla="*/ 78 w 168"/>
                <a:gd name="T31" fmla="*/ 232 h 390"/>
                <a:gd name="T32" fmla="*/ 80 w 168"/>
                <a:gd name="T33" fmla="*/ 218 h 390"/>
                <a:gd name="T34" fmla="*/ 86 w 168"/>
                <a:gd name="T35" fmla="*/ 204 h 390"/>
                <a:gd name="T36" fmla="*/ 94 w 168"/>
                <a:gd name="T37" fmla="*/ 194 h 390"/>
                <a:gd name="T38" fmla="*/ 106 w 168"/>
                <a:gd name="T39" fmla="*/ 184 h 390"/>
                <a:gd name="T40" fmla="*/ 116 w 168"/>
                <a:gd name="T41" fmla="*/ 176 h 390"/>
                <a:gd name="T42" fmla="*/ 122 w 168"/>
                <a:gd name="T43" fmla="*/ 158 h 390"/>
                <a:gd name="T44" fmla="*/ 122 w 168"/>
                <a:gd name="T45" fmla="*/ 140 h 390"/>
                <a:gd name="T46" fmla="*/ 156 w 168"/>
                <a:gd name="T47" fmla="*/ 118 h 390"/>
                <a:gd name="T48" fmla="*/ 168 w 168"/>
                <a:gd name="T49" fmla="*/ 118 h 390"/>
                <a:gd name="T50" fmla="*/ 162 w 168"/>
                <a:gd name="T51" fmla="*/ 106 h 390"/>
                <a:gd name="T52" fmla="*/ 152 w 168"/>
                <a:gd name="T53" fmla="*/ 80 h 390"/>
                <a:gd name="T54" fmla="*/ 152 w 168"/>
                <a:gd name="T55" fmla="*/ 72 h 390"/>
                <a:gd name="T56" fmla="*/ 156 w 168"/>
                <a:gd name="T57" fmla="*/ 68 h 390"/>
                <a:gd name="T58" fmla="*/ 156 w 168"/>
                <a:gd name="T59" fmla="*/ 56 h 390"/>
                <a:gd name="T60" fmla="*/ 140 w 168"/>
                <a:gd name="T61" fmla="*/ 38 h 390"/>
                <a:gd name="T62" fmla="*/ 130 w 168"/>
                <a:gd name="T63" fmla="*/ 24 h 390"/>
                <a:gd name="T64" fmla="*/ 122 w 168"/>
                <a:gd name="T65" fmla="*/ 20 h 390"/>
                <a:gd name="T66" fmla="*/ 114 w 168"/>
                <a:gd name="T67" fmla="*/ 4 h 390"/>
                <a:gd name="T68" fmla="*/ 102 w 168"/>
                <a:gd name="T69" fmla="*/ 14 h 390"/>
                <a:gd name="T70" fmla="*/ 92 w 168"/>
                <a:gd name="T71" fmla="*/ 24 h 390"/>
                <a:gd name="T72" fmla="*/ 86 w 168"/>
                <a:gd name="T73" fmla="*/ 32 h 390"/>
                <a:gd name="T74" fmla="*/ 80 w 168"/>
                <a:gd name="T75" fmla="*/ 44 h 390"/>
                <a:gd name="T76" fmla="*/ 76 w 168"/>
                <a:gd name="T77" fmla="*/ 56 h 390"/>
                <a:gd name="T78" fmla="*/ 70 w 168"/>
                <a:gd name="T79" fmla="*/ 82 h 390"/>
                <a:gd name="T80" fmla="*/ 64 w 168"/>
                <a:gd name="T81" fmla="*/ 92 h 390"/>
                <a:gd name="T82" fmla="*/ 54 w 168"/>
                <a:gd name="T83" fmla="*/ 104 h 390"/>
                <a:gd name="T84" fmla="*/ 46 w 168"/>
                <a:gd name="T85" fmla="*/ 122 h 390"/>
                <a:gd name="T86" fmla="*/ 12 w 168"/>
                <a:gd name="T87" fmla="*/ 178 h 390"/>
                <a:gd name="T88" fmla="*/ 14 w 168"/>
                <a:gd name="T89" fmla="*/ 260 h 390"/>
                <a:gd name="T90" fmla="*/ 14 w 168"/>
                <a:gd name="T91" fmla="*/ 266 h 390"/>
                <a:gd name="T92" fmla="*/ 8 w 168"/>
                <a:gd name="T93" fmla="*/ 278 h 3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68"/>
                <a:gd name="T142" fmla="*/ 0 h 390"/>
                <a:gd name="T143" fmla="*/ 168 w 168"/>
                <a:gd name="T144" fmla="*/ 390 h 3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68" h="390">
                  <a:moveTo>
                    <a:pt x="0" y="280"/>
                  </a:moveTo>
                  <a:lnTo>
                    <a:pt x="0" y="282"/>
                  </a:lnTo>
                  <a:lnTo>
                    <a:pt x="0" y="286"/>
                  </a:lnTo>
                  <a:lnTo>
                    <a:pt x="0" y="292"/>
                  </a:lnTo>
                  <a:lnTo>
                    <a:pt x="0" y="296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0" y="322"/>
                  </a:lnTo>
                  <a:lnTo>
                    <a:pt x="0" y="350"/>
                  </a:lnTo>
                  <a:lnTo>
                    <a:pt x="12" y="368"/>
                  </a:lnTo>
                  <a:lnTo>
                    <a:pt x="16" y="388"/>
                  </a:lnTo>
                  <a:lnTo>
                    <a:pt x="24" y="390"/>
                  </a:lnTo>
                  <a:lnTo>
                    <a:pt x="36" y="386"/>
                  </a:lnTo>
                  <a:lnTo>
                    <a:pt x="38" y="382"/>
                  </a:lnTo>
                  <a:lnTo>
                    <a:pt x="42" y="378"/>
                  </a:lnTo>
                  <a:lnTo>
                    <a:pt x="46" y="374"/>
                  </a:lnTo>
                  <a:lnTo>
                    <a:pt x="50" y="372"/>
                  </a:lnTo>
                  <a:lnTo>
                    <a:pt x="54" y="372"/>
                  </a:lnTo>
                  <a:lnTo>
                    <a:pt x="54" y="370"/>
                  </a:lnTo>
                  <a:lnTo>
                    <a:pt x="60" y="360"/>
                  </a:lnTo>
                  <a:lnTo>
                    <a:pt x="64" y="346"/>
                  </a:lnTo>
                  <a:lnTo>
                    <a:pt x="66" y="334"/>
                  </a:lnTo>
                  <a:lnTo>
                    <a:pt x="66" y="328"/>
                  </a:lnTo>
                  <a:lnTo>
                    <a:pt x="66" y="320"/>
                  </a:lnTo>
                  <a:lnTo>
                    <a:pt x="84" y="300"/>
                  </a:lnTo>
                  <a:lnTo>
                    <a:pt x="88" y="296"/>
                  </a:lnTo>
                  <a:lnTo>
                    <a:pt x="92" y="290"/>
                  </a:lnTo>
                  <a:lnTo>
                    <a:pt x="92" y="286"/>
                  </a:lnTo>
                  <a:lnTo>
                    <a:pt x="94" y="282"/>
                  </a:lnTo>
                  <a:lnTo>
                    <a:pt x="94" y="278"/>
                  </a:lnTo>
                  <a:lnTo>
                    <a:pt x="92" y="278"/>
                  </a:lnTo>
                  <a:lnTo>
                    <a:pt x="92" y="272"/>
                  </a:lnTo>
                  <a:lnTo>
                    <a:pt x="90" y="268"/>
                  </a:lnTo>
                  <a:lnTo>
                    <a:pt x="86" y="266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8" y="262"/>
                  </a:lnTo>
                  <a:lnTo>
                    <a:pt x="76" y="262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8" y="232"/>
                  </a:lnTo>
                  <a:lnTo>
                    <a:pt x="78" y="230"/>
                  </a:lnTo>
                  <a:lnTo>
                    <a:pt x="80" y="226"/>
                  </a:lnTo>
                  <a:lnTo>
                    <a:pt x="80" y="218"/>
                  </a:lnTo>
                  <a:lnTo>
                    <a:pt x="82" y="212"/>
                  </a:lnTo>
                  <a:lnTo>
                    <a:pt x="84" y="208"/>
                  </a:lnTo>
                  <a:lnTo>
                    <a:pt x="86" y="204"/>
                  </a:lnTo>
                  <a:lnTo>
                    <a:pt x="88" y="200"/>
                  </a:lnTo>
                  <a:lnTo>
                    <a:pt x="90" y="196"/>
                  </a:lnTo>
                  <a:lnTo>
                    <a:pt x="94" y="194"/>
                  </a:lnTo>
                  <a:lnTo>
                    <a:pt x="98" y="190"/>
                  </a:lnTo>
                  <a:lnTo>
                    <a:pt x="104" y="188"/>
                  </a:lnTo>
                  <a:lnTo>
                    <a:pt x="106" y="184"/>
                  </a:lnTo>
                  <a:lnTo>
                    <a:pt x="110" y="184"/>
                  </a:lnTo>
                  <a:lnTo>
                    <a:pt x="110" y="182"/>
                  </a:lnTo>
                  <a:lnTo>
                    <a:pt x="116" y="176"/>
                  </a:lnTo>
                  <a:lnTo>
                    <a:pt x="120" y="170"/>
                  </a:lnTo>
                  <a:lnTo>
                    <a:pt x="122" y="164"/>
                  </a:lnTo>
                  <a:lnTo>
                    <a:pt x="122" y="158"/>
                  </a:lnTo>
                  <a:lnTo>
                    <a:pt x="122" y="156"/>
                  </a:lnTo>
                  <a:lnTo>
                    <a:pt x="122" y="154"/>
                  </a:lnTo>
                  <a:lnTo>
                    <a:pt x="122" y="140"/>
                  </a:lnTo>
                  <a:lnTo>
                    <a:pt x="134" y="130"/>
                  </a:lnTo>
                  <a:lnTo>
                    <a:pt x="144" y="120"/>
                  </a:lnTo>
                  <a:lnTo>
                    <a:pt x="156" y="118"/>
                  </a:lnTo>
                  <a:lnTo>
                    <a:pt x="166" y="120"/>
                  </a:lnTo>
                  <a:lnTo>
                    <a:pt x="168" y="118"/>
                  </a:lnTo>
                  <a:lnTo>
                    <a:pt x="168" y="116"/>
                  </a:lnTo>
                  <a:lnTo>
                    <a:pt x="166" y="114"/>
                  </a:lnTo>
                  <a:lnTo>
                    <a:pt x="162" y="106"/>
                  </a:lnTo>
                  <a:lnTo>
                    <a:pt x="158" y="96"/>
                  </a:lnTo>
                  <a:lnTo>
                    <a:pt x="154" y="86"/>
                  </a:lnTo>
                  <a:lnTo>
                    <a:pt x="152" y="80"/>
                  </a:lnTo>
                  <a:lnTo>
                    <a:pt x="152" y="78"/>
                  </a:lnTo>
                  <a:lnTo>
                    <a:pt x="152" y="76"/>
                  </a:lnTo>
                  <a:lnTo>
                    <a:pt x="152" y="72"/>
                  </a:lnTo>
                  <a:lnTo>
                    <a:pt x="154" y="70"/>
                  </a:lnTo>
                  <a:lnTo>
                    <a:pt x="156" y="68"/>
                  </a:lnTo>
                  <a:lnTo>
                    <a:pt x="158" y="64"/>
                  </a:lnTo>
                  <a:lnTo>
                    <a:pt x="158" y="60"/>
                  </a:lnTo>
                  <a:lnTo>
                    <a:pt x="156" y="56"/>
                  </a:lnTo>
                  <a:lnTo>
                    <a:pt x="152" y="50"/>
                  </a:lnTo>
                  <a:lnTo>
                    <a:pt x="142" y="42"/>
                  </a:lnTo>
                  <a:lnTo>
                    <a:pt x="140" y="38"/>
                  </a:lnTo>
                  <a:lnTo>
                    <a:pt x="136" y="32"/>
                  </a:lnTo>
                  <a:lnTo>
                    <a:pt x="132" y="28"/>
                  </a:lnTo>
                  <a:lnTo>
                    <a:pt x="130" y="24"/>
                  </a:lnTo>
                  <a:lnTo>
                    <a:pt x="126" y="22"/>
                  </a:lnTo>
                  <a:lnTo>
                    <a:pt x="124" y="20"/>
                  </a:lnTo>
                  <a:lnTo>
                    <a:pt x="122" y="20"/>
                  </a:lnTo>
                  <a:lnTo>
                    <a:pt x="118" y="0"/>
                  </a:lnTo>
                  <a:lnTo>
                    <a:pt x="116" y="2"/>
                  </a:lnTo>
                  <a:lnTo>
                    <a:pt x="114" y="4"/>
                  </a:lnTo>
                  <a:lnTo>
                    <a:pt x="110" y="6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4" y="22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88" y="28"/>
                  </a:lnTo>
                  <a:lnTo>
                    <a:pt x="86" y="32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0" y="44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6" y="56"/>
                  </a:lnTo>
                  <a:lnTo>
                    <a:pt x="72" y="60"/>
                  </a:lnTo>
                  <a:lnTo>
                    <a:pt x="72" y="82"/>
                  </a:lnTo>
                  <a:lnTo>
                    <a:pt x="70" y="82"/>
                  </a:lnTo>
                  <a:lnTo>
                    <a:pt x="70" y="84"/>
                  </a:lnTo>
                  <a:lnTo>
                    <a:pt x="66" y="88"/>
                  </a:lnTo>
                  <a:lnTo>
                    <a:pt x="64" y="92"/>
                  </a:lnTo>
                  <a:lnTo>
                    <a:pt x="60" y="96"/>
                  </a:lnTo>
                  <a:lnTo>
                    <a:pt x="56" y="100"/>
                  </a:lnTo>
                  <a:lnTo>
                    <a:pt x="54" y="104"/>
                  </a:lnTo>
                  <a:lnTo>
                    <a:pt x="50" y="106"/>
                  </a:lnTo>
                  <a:lnTo>
                    <a:pt x="48" y="106"/>
                  </a:lnTo>
                  <a:lnTo>
                    <a:pt x="46" y="122"/>
                  </a:lnTo>
                  <a:lnTo>
                    <a:pt x="36" y="140"/>
                  </a:lnTo>
                  <a:lnTo>
                    <a:pt x="34" y="164"/>
                  </a:lnTo>
                  <a:lnTo>
                    <a:pt x="12" y="178"/>
                  </a:lnTo>
                  <a:lnTo>
                    <a:pt x="16" y="184"/>
                  </a:lnTo>
                  <a:lnTo>
                    <a:pt x="16" y="234"/>
                  </a:lnTo>
                  <a:lnTo>
                    <a:pt x="14" y="260"/>
                  </a:lnTo>
                  <a:lnTo>
                    <a:pt x="14" y="262"/>
                  </a:lnTo>
                  <a:lnTo>
                    <a:pt x="14" y="264"/>
                  </a:lnTo>
                  <a:lnTo>
                    <a:pt x="14" y="266"/>
                  </a:lnTo>
                  <a:lnTo>
                    <a:pt x="12" y="270"/>
                  </a:lnTo>
                  <a:lnTo>
                    <a:pt x="12" y="274"/>
                  </a:lnTo>
                  <a:lnTo>
                    <a:pt x="8" y="278"/>
                  </a:lnTo>
                  <a:lnTo>
                    <a:pt x="4" y="280"/>
                  </a:lnTo>
                  <a:lnTo>
                    <a:pt x="0" y="28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56" name="Freeform 51"/>
            <p:cNvSpPr>
              <a:spLocks noChangeArrowheads="1"/>
            </p:cNvSpPr>
            <p:nvPr/>
          </p:nvSpPr>
          <p:spPr bwMode="auto">
            <a:xfrm>
              <a:off x="512" y="458"/>
              <a:ext cx="124" cy="310"/>
            </a:xfrm>
            <a:custGeom>
              <a:avLst/>
              <a:gdLst>
                <a:gd name="T0" fmla="*/ 102 w 124"/>
                <a:gd name="T1" fmla="*/ 62 h 310"/>
                <a:gd name="T2" fmla="*/ 122 w 124"/>
                <a:gd name="T3" fmla="*/ 112 h 310"/>
                <a:gd name="T4" fmla="*/ 112 w 124"/>
                <a:gd name="T5" fmla="*/ 128 h 310"/>
                <a:gd name="T6" fmla="*/ 114 w 124"/>
                <a:gd name="T7" fmla="*/ 134 h 310"/>
                <a:gd name="T8" fmla="*/ 118 w 124"/>
                <a:gd name="T9" fmla="*/ 144 h 310"/>
                <a:gd name="T10" fmla="*/ 118 w 124"/>
                <a:gd name="T11" fmla="*/ 152 h 310"/>
                <a:gd name="T12" fmla="*/ 114 w 124"/>
                <a:gd name="T13" fmla="*/ 182 h 310"/>
                <a:gd name="T14" fmla="*/ 114 w 124"/>
                <a:gd name="T15" fmla="*/ 212 h 310"/>
                <a:gd name="T16" fmla="*/ 122 w 124"/>
                <a:gd name="T17" fmla="*/ 222 h 310"/>
                <a:gd name="T18" fmla="*/ 124 w 124"/>
                <a:gd name="T19" fmla="*/ 254 h 310"/>
                <a:gd name="T20" fmla="*/ 124 w 124"/>
                <a:gd name="T21" fmla="*/ 260 h 310"/>
                <a:gd name="T22" fmla="*/ 90 w 124"/>
                <a:gd name="T23" fmla="*/ 292 h 310"/>
                <a:gd name="T24" fmla="*/ 92 w 124"/>
                <a:gd name="T25" fmla="*/ 294 h 310"/>
                <a:gd name="T26" fmla="*/ 88 w 124"/>
                <a:gd name="T27" fmla="*/ 294 h 310"/>
                <a:gd name="T28" fmla="*/ 80 w 124"/>
                <a:gd name="T29" fmla="*/ 292 h 310"/>
                <a:gd name="T30" fmla="*/ 72 w 124"/>
                <a:gd name="T31" fmla="*/ 296 h 310"/>
                <a:gd name="T32" fmla="*/ 54 w 124"/>
                <a:gd name="T33" fmla="*/ 302 h 310"/>
                <a:gd name="T34" fmla="*/ 48 w 124"/>
                <a:gd name="T35" fmla="*/ 304 h 310"/>
                <a:gd name="T36" fmla="*/ 38 w 124"/>
                <a:gd name="T37" fmla="*/ 306 h 310"/>
                <a:gd name="T38" fmla="*/ 24 w 124"/>
                <a:gd name="T39" fmla="*/ 306 h 310"/>
                <a:gd name="T40" fmla="*/ 20 w 124"/>
                <a:gd name="T41" fmla="*/ 304 h 310"/>
                <a:gd name="T42" fmla="*/ 12 w 124"/>
                <a:gd name="T43" fmla="*/ 298 h 310"/>
                <a:gd name="T44" fmla="*/ 6 w 124"/>
                <a:gd name="T45" fmla="*/ 292 h 310"/>
                <a:gd name="T46" fmla="*/ 4 w 124"/>
                <a:gd name="T47" fmla="*/ 286 h 310"/>
                <a:gd name="T48" fmla="*/ 4 w 124"/>
                <a:gd name="T49" fmla="*/ 278 h 310"/>
                <a:gd name="T50" fmla="*/ 4 w 124"/>
                <a:gd name="T51" fmla="*/ 268 h 310"/>
                <a:gd name="T52" fmla="*/ 4 w 124"/>
                <a:gd name="T53" fmla="*/ 230 h 310"/>
                <a:gd name="T54" fmla="*/ 6 w 124"/>
                <a:gd name="T55" fmla="*/ 224 h 310"/>
                <a:gd name="T56" fmla="*/ 12 w 124"/>
                <a:gd name="T57" fmla="*/ 212 h 310"/>
                <a:gd name="T58" fmla="*/ 42 w 124"/>
                <a:gd name="T59" fmla="*/ 186 h 310"/>
                <a:gd name="T60" fmla="*/ 50 w 124"/>
                <a:gd name="T61" fmla="*/ 178 h 310"/>
                <a:gd name="T62" fmla="*/ 56 w 124"/>
                <a:gd name="T63" fmla="*/ 158 h 310"/>
                <a:gd name="T64" fmla="*/ 48 w 124"/>
                <a:gd name="T65" fmla="*/ 148 h 310"/>
                <a:gd name="T66" fmla="*/ 50 w 124"/>
                <a:gd name="T67" fmla="*/ 146 h 310"/>
                <a:gd name="T68" fmla="*/ 48 w 124"/>
                <a:gd name="T69" fmla="*/ 142 h 310"/>
                <a:gd name="T70" fmla="*/ 38 w 124"/>
                <a:gd name="T71" fmla="*/ 122 h 310"/>
                <a:gd name="T72" fmla="*/ 34 w 124"/>
                <a:gd name="T73" fmla="*/ 100 h 310"/>
                <a:gd name="T74" fmla="*/ 36 w 124"/>
                <a:gd name="T75" fmla="*/ 98 h 310"/>
                <a:gd name="T76" fmla="*/ 40 w 124"/>
                <a:gd name="T77" fmla="*/ 94 h 310"/>
                <a:gd name="T78" fmla="*/ 38 w 124"/>
                <a:gd name="T79" fmla="*/ 86 h 310"/>
                <a:gd name="T80" fmla="*/ 32 w 124"/>
                <a:gd name="T81" fmla="*/ 76 h 310"/>
                <a:gd name="T82" fmla="*/ 22 w 124"/>
                <a:gd name="T83" fmla="*/ 68 h 310"/>
                <a:gd name="T84" fmla="*/ 18 w 124"/>
                <a:gd name="T85" fmla="*/ 62 h 310"/>
                <a:gd name="T86" fmla="*/ 10 w 124"/>
                <a:gd name="T87" fmla="*/ 52 h 310"/>
                <a:gd name="T88" fmla="*/ 0 w 124"/>
                <a:gd name="T89" fmla="*/ 28 h 310"/>
                <a:gd name="T90" fmla="*/ 10 w 124"/>
                <a:gd name="T91" fmla="*/ 20 h 310"/>
                <a:gd name="T92" fmla="*/ 28 w 124"/>
                <a:gd name="T93" fmla="*/ 16 h 310"/>
                <a:gd name="T94" fmla="*/ 40 w 124"/>
                <a:gd name="T95" fmla="*/ 24 h 310"/>
                <a:gd name="T96" fmla="*/ 58 w 124"/>
                <a:gd name="T97" fmla="*/ 22 h 310"/>
                <a:gd name="T98" fmla="*/ 72 w 124"/>
                <a:gd name="T99" fmla="*/ 14 h 310"/>
                <a:gd name="T100" fmla="*/ 72 w 124"/>
                <a:gd name="T101" fmla="*/ 12 h 310"/>
                <a:gd name="T102" fmla="*/ 76 w 124"/>
                <a:gd name="T103" fmla="*/ 6 h 310"/>
                <a:gd name="T104" fmla="*/ 82 w 124"/>
                <a:gd name="T105" fmla="*/ 2 h 310"/>
                <a:gd name="T106" fmla="*/ 92 w 124"/>
                <a:gd name="T107" fmla="*/ 2 h 310"/>
                <a:gd name="T108" fmla="*/ 120 w 124"/>
                <a:gd name="T109" fmla="*/ 20 h 310"/>
                <a:gd name="T110" fmla="*/ 116 w 124"/>
                <a:gd name="T111" fmla="*/ 26 h 310"/>
                <a:gd name="T112" fmla="*/ 102 w 124"/>
                <a:gd name="T113" fmla="*/ 46 h 31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4"/>
                <a:gd name="T172" fmla="*/ 0 h 310"/>
                <a:gd name="T173" fmla="*/ 124 w 124"/>
                <a:gd name="T174" fmla="*/ 310 h 31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4" h="310">
                  <a:moveTo>
                    <a:pt x="102" y="46"/>
                  </a:moveTo>
                  <a:lnTo>
                    <a:pt x="102" y="62"/>
                  </a:lnTo>
                  <a:lnTo>
                    <a:pt x="122" y="82"/>
                  </a:lnTo>
                  <a:lnTo>
                    <a:pt x="122" y="112"/>
                  </a:lnTo>
                  <a:lnTo>
                    <a:pt x="110" y="126"/>
                  </a:lnTo>
                  <a:lnTo>
                    <a:pt x="112" y="128"/>
                  </a:lnTo>
                  <a:lnTo>
                    <a:pt x="112" y="130"/>
                  </a:lnTo>
                  <a:lnTo>
                    <a:pt x="114" y="134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18" y="146"/>
                  </a:lnTo>
                  <a:lnTo>
                    <a:pt x="118" y="152"/>
                  </a:lnTo>
                  <a:lnTo>
                    <a:pt x="116" y="164"/>
                  </a:lnTo>
                  <a:lnTo>
                    <a:pt x="114" y="182"/>
                  </a:lnTo>
                  <a:lnTo>
                    <a:pt x="114" y="200"/>
                  </a:lnTo>
                  <a:lnTo>
                    <a:pt x="114" y="212"/>
                  </a:lnTo>
                  <a:lnTo>
                    <a:pt x="118" y="218"/>
                  </a:lnTo>
                  <a:lnTo>
                    <a:pt x="122" y="222"/>
                  </a:lnTo>
                  <a:lnTo>
                    <a:pt x="124" y="234"/>
                  </a:lnTo>
                  <a:lnTo>
                    <a:pt x="124" y="254"/>
                  </a:lnTo>
                  <a:lnTo>
                    <a:pt x="124" y="258"/>
                  </a:lnTo>
                  <a:lnTo>
                    <a:pt x="124" y="260"/>
                  </a:lnTo>
                  <a:lnTo>
                    <a:pt x="122" y="260"/>
                  </a:lnTo>
                  <a:lnTo>
                    <a:pt x="90" y="292"/>
                  </a:lnTo>
                  <a:lnTo>
                    <a:pt x="90" y="294"/>
                  </a:lnTo>
                  <a:lnTo>
                    <a:pt x="92" y="294"/>
                  </a:lnTo>
                  <a:lnTo>
                    <a:pt x="90" y="294"/>
                  </a:lnTo>
                  <a:lnTo>
                    <a:pt x="88" y="294"/>
                  </a:lnTo>
                  <a:lnTo>
                    <a:pt x="84" y="292"/>
                  </a:lnTo>
                  <a:lnTo>
                    <a:pt x="80" y="292"/>
                  </a:lnTo>
                  <a:lnTo>
                    <a:pt x="76" y="294"/>
                  </a:lnTo>
                  <a:lnTo>
                    <a:pt x="72" y="296"/>
                  </a:lnTo>
                  <a:lnTo>
                    <a:pt x="68" y="298"/>
                  </a:lnTo>
                  <a:lnTo>
                    <a:pt x="54" y="302"/>
                  </a:lnTo>
                  <a:lnTo>
                    <a:pt x="52" y="302"/>
                  </a:lnTo>
                  <a:lnTo>
                    <a:pt x="48" y="304"/>
                  </a:lnTo>
                  <a:lnTo>
                    <a:pt x="44" y="304"/>
                  </a:lnTo>
                  <a:lnTo>
                    <a:pt x="38" y="306"/>
                  </a:lnTo>
                  <a:lnTo>
                    <a:pt x="34" y="310"/>
                  </a:lnTo>
                  <a:lnTo>
                    <a:pt x="24" y="306"/>
                  </a:lnTo>
                  <a:lnTo>
                    <a:pt x="22" y="304"/>
                  </a:lnTo>
                  <a:lnTo>
                    <a:pt x="20" y="304"/>
                  </a:lnTo>
                  <a:lnTo>
                    <a:pt x="16" y="300"/>
                  </a:lnTo>
                  <a:lnTo>
                    <a:pt x="12" y="298"/>
                  </a:lnTo>
                  <a:lnTo>
                    <a:pt x="8" y="294"/>
                  </a:lnTo>
                  <a:lnTo>
                    <a:pt x="6" y="292"/>
                  </a:lnTo>
                  <a:lnTo>
                    <a:pt x="4" y="288"/>
                  </a:lnTo>
                  <a:lnTo>
                    <a:pt x="4" y="286"/>
                  </a:lnTo>
                  <a:lnTo>
                    <a:pt x="4" y="284"/>
                  </a:lnTo>
                  <a:lnTo>
                    <a:pt x="4" y="278"/>
                  </a:lnTo>
                  <a:lnTo>
                    <a:pt x="4" y="272"/>
                  </a:lnTo>
                  <a:lnTo>
                    <a:pt x="4" y="268"/>
                  </a:lnTo>
                  <a:lnTo>
                    <a:pt x="4" y="262"/>
                  </a:lnTo>
                  <a:lnTo>
                    <a:pt x="4" y="230"/>
                  </a:lnTo>
                  <a:lnTo>
                    <a:pt x="4" y="228"/>
                  </a:lnTo>
                  <a:lnTo>
                    <a:pt x="6" y="224"/>
                  </a:lnTo>
                  <a:lnTo>
                    <a:pt x="8" y="218"/>
                  </a:lnTo>
                  <a:lnTo>
                    <a:pt x="12" y="212"/>
                  </a:lnTo>
                  <a:lnTo>
                    <a:pt x="20" y="206"/>
                  </a:lnTo>
                  <a:lnTo>
                    <a:pt x="42" y="186"/>
                  </a:lnTo>
                  <a:lnTo>
                    <a:pt x="46" y="184"/>
                  </a:lnTo>
                  <a:lnTo>
                    <a:pt x="50" y="178"/>
                  </a:lnTo>
                  <a:lnTo>
                    <a:pt x="56" y="170"/>
                  </a:lnTo>
                  <a:lnTo>
                    <a:pt x="56" y="158"/>
                  </a:lnTo>
                  <a:lnTo>
                    <a:pt x="48" y="148"/>
                  </a:lnTo>
                  <a:lnTo>
                    <a:pt x="50" y="146"/>
                  </a:lnTo>
                  <a:lnTo>
                    <a:pt x="50" y="144"/>
                  </a:lnTo>
                  <a:lnTo>
                    <a:pt x="48" y="142"/>
                  </a:lnTo>
                  <a:lnTo>
                    <a:pt x="42" y="132"/>
                  </a:lnTo>
                  <a:lnTo>
                    <a:pt x="38" y="122"/>
                  </a:lnTo>
                  <a:lnTo>
                    <a:pt x="34" y="110"/>
                  </a:lnTo>
                  <a:lnTo>
                    <a:pt x="34" y="100"/>
                  </a:lnTo>
                  <a:lnTo>
                    <a:pt x="36" y="98"/>
                  </a:lnTo>
                  <a:lnTo>
                    <a:pt x="38" y="96"/>
                  </a:lnTo>
                  <a:lnTo>
                    <a:pt x="40" y="94"/>
                  </a:lnTo>
                  <a:lnTo>
                    <a:pt x="40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2" y="76"/>
                  </a:lnTo>
                  <a:lnTo>
                    <a:pt x="24" y="70"/>
                  </a:lnTo>
                  <a:lnTo>
                    <a:pt x="22" y="68"/>
                  </a:lnTo>
                  <a:lnTo>
                    <a:pt x="22" y="66"/>
                  </a:lnTo>
                  <a:lnTo>
                    <a:pt x="18" y="62"/>
                  </a:lnTo>
                  <a:lnTo>
                    <a:pt x="16" y="56"/>
                  </a:lnTo>
                  <a:lnTo>
                    <a:pt x="10" y="52"/>
                  </a:lnTo>
                  <a:lnTo>
                    <a:pt x="4" y="48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18" y="16"/>
                  </a:lnTo>
                  <a:lnTo>
                    <a:pt x="28" y="16"/>
                  </a:lnTo>
                  <a:lnTo>
                    <a:pt x="38" y="2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6" y="20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6" y="6"/>
                  </a:lnTo>
                  <a:lnTo>
                    <a:pt x="78" y="2"/>
                  </a:lnTo>
                  <a:lnTo>
                    <a:pt x="82" y="2"/>
                  </a:lnTo>
                  <a:lnTo>
                    <a:pt x="86" y="0"/>
                  </a:lnTo>
                  <a:lnTo>
                    <a:pt x="92" y="2"/>
                  </a:lnTo>
                  <a:lnTo>
                    <a:pt x="122" y="18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2" y="4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57" name="Freeform 52"/>
            <p:cNvSpPr>
              <a:spLocks noChangeArrowheads="1"/>
            </p:cNvSpPr>
            <p:nvPr/>
          </p:nvSpPr>
          <p:spPr bwMode="auto">
            <a:xfrm>
              <a:off x="372" y="896"/>
              <a:ext cx="54" cy="84"/>
            </a:xfrm>
            <a:custGeom>
              <a:avLst/>
              <a:gdLst>
                <a:gd name="T0" fmla="*/ 18 w 54"/>
                <a:gd name="T1" fmla="*/ 80 h 84"/>
                <a:gd name="T2" fmla="*/ 4 w 54"/>
                <a:gd name="T3" fmla="*/ 82 h 84"/>
                <a:gd name="T4" fmla="*/ 0 w 54"/>
                <a:gd name="T5" fmla="*/ 78 h 84"/>
                <a:gd name="T6" fmla="*/ 2 w 54"/>
                <a:gd name="T7" fmla="*/ 74 h 84"/>
                <a:gd name="T8" fmla="*/ 4 w 54"/>
                <a:gd name="T9" fmla="*/ 72 h 84"/>
                <a:gd name="T10" fmla="*/ 4 w 54"/>
                <a:gd name="T11" fmla="*/ 62 h 84"/>
                <a:gd name="T12" fmla="*/ 10 w 54"/>
                <a:gd name="T13" fmla="*/ 56 h 84"/>
                <a:gd name="T14" fmla="*/ 14 w 54"/>
                <a:gd name="T15" fmla="*/ 54 h 84"/>
                <a:gd name="T16" fmla="*/ 10 w 54"/>
                <a:gd name="T17" fmla="*/ 48 h 84"/>
                <a:gd name="T18" fmla="*/ 10 w 54"/>
                <a:gd name="T19" fmla="*/ 46 h 84"/>
                <a:gd name="T20" fmla="*/ 12 w 54"/>
                <a:gd name="T21" fmla="*/ 44 h 84"/>
                <a:gd name="T22" fmla="*/ 16 w 54"/>
                <a:gd name="T23" fmla="*/ 40 h 84"/>
                <a:gd name="T24" fmla="*/ 16 w 54"/>
                <a:gd name="T25" fmla="*/ 36 h 84"/>
                <a:gd name="T26" fmla="*/ 12 w 54"/>
                <a:gd name="T27" fmla="*/ 30 h 84"/>
                <a:gd name="T28" fmla="*/ 16 w 54"/>
                <a:gd name="T29" fmla="*/ 28 h 84"/>
                <a:gd name="T30" fmla="*/ 20 w 54"/>
                <a:gd name="T31" fmla="*/ 28 h 84"/>
                <a:gd name="T32" fmla="*/ 20 w 54"/>
                <a:gd name="T33" fmla="*/ 28 h 84"/>
                <a:gd name="T34" fmla="*/ 14 w 54"/>
                <a:gd name="T35" fmla="*/ 26 h 84"/>
                <a:gd name="T36" fmla="*/ 10 w 54"/>
                <a:gd name="T37" fmla="*/ 26 h 84"/>
                <a:gd name="T38" fmla="*/ 10 w 54"/>
                <a:gd name="T39" fmla="*/ 20 h 84"/>
                <a:gd name="T40" fmla="*/ 10 w 54"/>
                <a:gd name="T41" fmla="*/ 14 h 84"/>
                <a:gd name="T42" fmla="*/ 14 w 54"/>
                <a:gd name="T43" fmla="*/ 14 h 84"/>
                <a:gd name="T44" fmla="*/ 20 w 54"/>
                <a:gd name="T45" fmla="*/ 10 h 84"/>
                <a:gd name="T46" fmla="*/ 38 w 54"/>
                <a:gd name="T47" fmla="*/ 2 h 84"/>
                <a:gd name="T48" fmla="*/ 46 w 54"/>
                <a:gd name="T49" fmla="*/ 12 h 84"/>
                <a:gd name="T50" fmla="*/ 46 w 54"/>
                <a:gd name="T51" fmla="*/ 20 h 84"/>
                <a:gd name="T52" fmla="*/ 46 w 54"/>
                <a:gd name="T53" fmla="*/ 28 h 84"/>
                <a:gd name="T54" fmla="*/ 46 w 54"/>
                <a:gd name="T55" fmla="*/ 30 h 84"/>
                <a:gd name="T56" fmla="*/ 46 w 54"/>
                <a:gd name="T57" fmla="*/ 34 h 84"/>
                <a:gd name="T58" fmla="*/ 42 w 54"/>
                <a:gd name="T59" fmla="*/ 36 h 84"/>
                <a:gd name="T60" fmla="*/ 46 w 54"/>
                <a:gd name="T61" fmla="*/ 40 h 84"/>
                <a:gd name="T62" fmla="*/ 50 w 54"/>
                <a:gd name="T63" fmla="*/ 42 h 84"/>
                <a:gd name="T64" fmla="*/ 52 w 54"/>
                <a:gd name="T65" fmla="*/ 46 h 84"/>
                <a:gd name="T66" fmla="*/ 54 w 54"/>
                <a:gd name="T67" fmla="*/ 50 h 84"/>
                <a:gd name="T68" fmla="*/ 52 w 54"/>
                <a:gd name="T69" fmla="*/ 52 h 84"/>
                <a:gd name="T70" fmla="*/ 48 w 54"/>
                <a:gd name="T71" fmla="*/ 56 h 84"/>
                <a:gd name="T72" fmla="*/ 48 w 54"/>
                <a:gd name="T73" fmla="*/ 58 h 84"/>
                <a:gd name="T74" fmla="*/ 50 w 54"/>
                <a:gd name="T75" fmla="*/ 60 h 84"/>
                <a:gd name="T76" fmla="*/ 50 w 54"/>
                <a:gd name="T77" fmla="*/ 64 h 84"/>
                <a:gd name="T78" fmla="*/ 48 w 54"/>
                <a:gd name="T79" fmla="*/ 68 h 84"/>
                <a:gd name="T80" fmla="*/ 48 w 54"/>
                <a:gd name="T81" fmla="*/ 70 h 84"/>
                <a:gd name="T82" fmla="*/ 50 w 54"/>
                <a:gd name="T83" fmla="*/ 74 h 84"/>
                <a:gd name="T84" fmla="*/ 50 w 54"/>
                <a:gd name="T85" fmla="*/ 78 h 84"/>
                <a:gd name="T86" fmla="*/ 48 w 54"/>
                <a:gd name="T87" fmla="*/ 80 h 84"/>
                <a:gd name="T88" fmla="*/ 44 w 54"/>
                <a:gd name="T89" fmla="*/ 76 h 84"/>
                <a:gd name="T90" fmla="*/ 46 w 54"/>
                <a:gd name="T91" fmla="*/ 80 h 84"/>
                <a:gd name="T92" fmla="*/ 42 w 54"/>
                <a:gd name="T93" fmla="*/ 80 h 84"/>
                <a:gd name="T94" fmla="*/ 38 w 54"/>
                <a:gd name="T95" fmla="*/ 82 h 84"/>
                <a:gd name="T96" fmla="*/ 34 w 54"/>
                <a:gd name="T97" fmla="*/ 82 h 84"/>
                <a:gd name="T98" fmla="*/ 32 w 54"/>
                <a:gd name="T99" fmla="*/ 84 h 84"/>
                <a:gd name="T100" fmla="*/ 28 w 54"/>
                <a:gd name="T101" fmla="*/ 84 h 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4"/>
                <a:gd name="T154" fmla="*/ 0 h 84"/>
                <a:gd name="T155" fmla="*/ 54 w 54"/>
                <a:gd name="T156" fmla="*/ 84 h 8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4" h="84">
                  <a:moveTo>
                    <a:pt x="26" y="84"/>
                  </a:moveTo>
                  <a:lnTo>
                    <a:pt x="18" y="80"/>
                  </a:lnTo>
                  <a:lnTo>
                    <a:pt x="12" y="80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76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64"/>
                  </a:lnTo>
                  <a:lnTo>
                    <a:pt x="4" y="62"/>
                  </a:lnTo>
                  <a:lnTo>
                    <a:pt x="8" y="58"/>
                  </a:lnTo>
                  <a:lnTo>
                    <a:pt x="10" y="56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6" y="12"/>
                  </a:lnTo>
                  <a:lnTo>
                    <a:pt x="46" y="16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6" y="28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2" y="34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40"/>
                  </a:lnTo>
                  <a:lnTo>
                    <a:pt x="48" y="42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2" y="46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50" y="54"/>
                  </a:lnTo>
                  <a:lnTo>
                    <a:pt x="48" y="56"/>
                  </a:lnTo>
                  <a:lnTo>
                    <a:pt x="48" y="58"/>
                  </a:lnTo>
                  <a:lnTo>
                    <a:pt x="50" y="60"/>
                  </a:lnTo>
                  <a:lnTo>
                    <a:pt x="50" y="62"/>
                  </a:lnTo>
                  <a:lnTo>
                    <a:pt x="50" y="64"/>
                  </a:lnTo>
                  <a:lnTo>
                    <a:pt x="48" y="66"/>
                  </a:lnTo>
                  <a:lnTo>
                    <a:pt x="48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6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40" y="82"/>
                  </a:lnTo>
                  <a:lnTo>
                    <a:pt x="38" y="82"/>
                  </a:lnTo>
                  <a:lnTo>
                    <a:pt x="34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0" y="84"/>
                  </a:lnTo>
                  <a:lnTo>
                    <a:pt x="28" y="84"/>
                  </a:lnTo>
                  <a:lnTo>
                    <a:pt x="26" y="8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58" name="Freeform 53"/>
            <p:cNvSpPr>
              <a:spLocks noChangeArrowheads="1"/>
            </p:cNvSpPr>
            <p:nvPr/>
          </p:nvSpPr>
          <p:spPr bwMode="auto">
            <a:xfrm>
              <a:off x="574" y="1138"/>
              <a:ext cx="224" cy="110"/>
            </a:xfrm>
            <a:custGeom>
              <a:avLst/>
              <a:gdLst>
                <a:gd name="T0" fmla="*/ 194 w 224"/>
                <a:gd name="T1" fmla="*/ 34 h 110"/>
                <a:gd name="T2" fmla="*/ 204 w 224"/>
                <a:gd name="T3" fmla="*/ 40 h 110"/>
                <a:gd name="T4" fmla="*/ 216 w 224"/>
                <a:gd name="T5" fmla="*/ 58 h 110"/>
                <a:gd name="T6" fmla="*/ 224 w 224"/>
                <a:gd name="T7" fmla="*/ 80 h 110"/>
                <a:gd name="T8" fmla="*/ 220 w 224"/>
                <a:gd name="T9" fmla="*/ 82 h 110"/>
                <a:gd name="T10" fmla="*/ 208 w 224"/>
                <a:gd name="T11" fmla="*/ 80 h 110"/>
                <a:gd name="T12" fmla="*/ 194 w 224"/>
                <a:gd name="T13" fmla="*/ 82 h 110"/>
                <a:gd name="T14" fmla="*/ 182 w 224"/>
                <a:gd name="T15" fmla="*/ 88 h 110"/>
                <a:gd name="T16" fmla="*/ 174 w 224"/>
                <a:gd name="T17" fmla="*/ 92 h 110"/>
                <a:gd name="T18" fmla="*/ 168 w 224"/>
                <a:gd name="T19" fmla="*/ 92 h 110"/>
                <a:gd name="T20" fmla="*/ 162 w 224"/>
                <a:gd name="T21" fmla="*/ 98 h 110"/>
                <a:gd name="T22" fmla="*/ 152 w 224"/>
                <a:gd name="T23" fmla="*/ 102 h 110"/>
                <a:gd name="T24" fmla="*/ 136 w 224"/>
                <a:gd name="T25" fmla="*/ 102 h 110"/>
                <a:gd name="T26" fmla="*/ 128 w 224"/>
                <a:gd name="T27" fmla="*/ 98 h 110"/>
                <a:gd name="T28" fmla="*/ 124 w 224"/>
                <a:gd name="T29" fmla="*/ 102 h 110"/>
                <a:gd name="T30" fmla="*/ 118 w 224"/>
                <a:gd name="T31" fmla="*/ 110 h 110"/>
                <a:gd name="T32" fmla="*/ 114 w 224"/>
                <a:gd name="T33" fmla="*/ 110 h 110"/>
                <a:gd name="T34" fmla="*/ 114 w 224"/>
                <a:gd name="T35" fmla="*/ 106 h 110"/>
                <a:gd name="T36" fmla="*/ 116 w 224"/>
                <a:gd name="T37" fmla="*/ 104 h 110"/>
                <a:gd name="T38" fmla="*/ 116 w 224"/>
                <a:gd name="T39" fmla="*/ 100 h 110"/>
                <a:gd name="T40" fmla="*/ 98 w 224"/>
                <a:gd name="T41" fmla="*/ 104 h 110"/>
                <a:gd name="T42" fmla="*/ 92 w 224"/>
                <a:gd name="T43" fmla="*/ 106 h 110"/>
                <a:gd name="T44" fmla="*/ 82 w 224"/>
                <a:gd name="T45" fmla="*/ 108 h 110"/>
                <a:gd name="T46" fmla="*/ 70 w 224"/>
                <a:gd name="T47" fmla="*/ 104 h 110"/>
                <a:gd name="T48" fmla="*/ 58 w 224"/>
                <a:gd name="T49" fmla="*/ 104 h 110"/>
                <a:gd name="T50" fmla="*/ 52 w 224"/>
                <a:gd name="T51" fmla="*/ 110 h 110"/>
                <a:gd name="T52" fmla="*/ 46 w 224"/>
                <a:gd name="T53" fmla="*/ 110 h 110"/>
                <a:gd name="T54" fmla="*/ 34 w 224"/>
                <a:gd name="T55" fmla="*/ 106 h 110"/>
                <a:gd name="T56" fmla="*/ 26 w 224"/>
                <a:gd name="T57" fmla="*/ 102 h 110"/>
                <a:gd name="T58" fmla="*/ 14 w 224"/>
                <a:gd name="T59" fmla="*/ 94 h 110"/>
                <a:gd name="T60" fmla="*/ 12 w 224"/>
                <a:gd name="T61" fmla="*/ 86 h 110"/>
                <a:gd name="T62" fmla="*/ 8 w 224"/>
                <a:gd name="T63" fmla="*/ 76 h 110"/>
                <a:gd name="T64" fmla="*/ 2 w 224"/>
                <a:gd name="T65" fmla="*/ 66 h 110"/>
                <a:gd name="T66" fmla="*/ 0 w 224"/>
                <a:gd name="T67" fmla="*/ 54 h 110"/>
                <a:gd name="T68" fmla="*/ 4 w 224"/>
                <a:gd name="T69" fmla="*/ 50 h 110"/>
                <a:gd name="T70" fmla="*/ 14 w 224"/>
                <a:gd name="T71" fmla="*/ 44 h 110"/>
                <a:gd name="T72" fmla="*/ 20 w 224"/>
                <a:gd name="T73" fmla="*/ 46 h 110"/>
                <a:gd name="T74" fmla="*/ 30 w 224"/>
                <a:gd name="T75" fmla="*/ 44 h 110"/>
                <a:gd name="T76" fmla="*/ 38 w 224"/>
                <a:gd name="T77" fmla="*/ 40 h 110"/>
                <a:gd name="T78" fmla="*/ 50 w 224"/>
                <a:gd name="T79" fmla="*/ 40 h 110"/>
                <a:gd name="T80" fmla="*/ 40 w 224"/>
                <a:gd name="T81" fmla="*/ 36 h 110"/>
                <a:gd name="T82" fmla="*/ 38 w 224"/>
                <a:gd name="T83" fmla="*/ 32 h 110"/>
                <a:gd name="T84" fmla="*/ 42 w 224"/>
                <a:gd name="T85" fmla="*/ 20 h 110"/>
                <a:gd name="T86" fmla="*/ 52 w 224"/>
                <a:gd name="T87" fmla="*/ 16 h 110"/>
                <a:gd name="T88" fmla="*/ 62 w 224"/>
                <a:gd name="T89" fmla="*/ 16 h 110"/>
                <a:gd name="T90" fmla="*/ 72 w 224"/>
                <a:gd name="T91" fmla="*/ 14 h 110"/>
                <a:gd name="T92" fmla="*/ 86 w 224"/>
                <a:gd name="T93" fmla="*/ 4 h 110"/>
                <a:gd name="T94" fmla="*/ 88 w 224"/>
                <a:gd name="T95" fmla="*/ 2 h 110"/>
                <a:gd name="T96" fmla="*/ 98 w 224"/>
                <a:gd name="T97" fmla="*/ 0 h 110"/>
                <a:gd name="T98" fmla="*/ 112 w 224"/>
                <a:gd name="T99" fmla="*/ 4 h 110"/>
                <a:gd name="T100" fmla="*/ 122 w 224"/>
                <a:gd name="T101" fmla="*/ 12 h 110"/>
                <a:gd name="T102" fmla="*/ 132 w 224"/>
                <a:gd name="T103" fmla="*/ 14 h 110"/>
                <a:gd name="T104" fmla="*/ 140 w 224"/>
                <a:gd name="T105" fmla="*/ 12 h 110"/>
                <a:gd name="T106" fmla="*/ 152 w 224"/>
                <a:gd name="T107" fmla="*/ 12 h 110"/>
                <a:gd name="T108" fmla="*/ 158 w 224"/>
                <a:gd name="T109" fmla="*/ 16 h 110"/>
                <a:gd name="T110" fmla="*/ 170 w 224"/>
                <a:gd name="T111" fmla="*/ 24 h 110"/>
                <a:gd name="T112" fmla="*/ 182 w 224"/>
                <a:gd name="T113" fmla="*/ 28 h 11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24"/>
                <a:gd name="T172" fmla="*/ 0 h 110"/>
                <a:gd name="T173" fmla="*/ 224 w 224"/>
                <a:gd name="T174" fmla="*/ 110 h 11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24" h="110">
                  <a:moveTo>
                    <a:pt x="188" y="30"/>
                  </a:moveTo>
                  <a:lnTo>
                    <a:pt x="192" y="32"/>
                  </a:lnTo>
                  <a:lnTo>
                    <a:pt x="194" y="34"/>
                  </a:lnTo>
                  <a:lnTo>
                    <a:pt x="198" y="36"/>
                  </a:lnTo>
                  <a:lnTo>
                    <a:pt x="202" y="38"/>
                  </a:lnTo>
                  <a:lnTo>
                    <a:pt x="204" y="40"/>
                  </a:lnTo>
                  <a:lnTo>
                    <a:pt x="210" y="46"/>
                  </a:lnTo>
                  <a:lnTo>
                    <a:pt x="216" y="58"/>
                  </a:lnTo>
                  <a:lnTo>
                    <a:pt x="220" y="70"/>
                  </a:lnTo>
                  <a:lnTo>
                    <a:pt x="224" y="78"/>
                  </a:lnTo>
                  <a:lnTo>
                    <a:pt x="224" y="80"/>
                  </a:lnTo>
                  <a:lnTo>
                    <a:pt x="222" y="82"/>
                  </a:lnTo>
                  <a:lnTo>
                    <a:pt x="220" y="82"/>
                  </a:lnTo>
                  <a:lnTo>
                    <a:pt x="218" y="78"/>
                  </a:lnTo>
                  <a:lnTo>
                    <a:pt x="208" y="80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4" y="82"/>
                  </a:lnTo>
                  <a:lnTo>
                    <a:pt x="190" y="84"/>
                  </a:lnTo>
                  <a:lnTo>
                    <a:pt x="184" y="86"/>
                  </a:lnTo>
                  <a:lnTo>
                    <a:pt x="182" y="88"/>
                  </a:lnTo>
                  <a:lnTo>
                    <a:pt x="180" y="88"/>
                  </a:lnTo>
                  <a:lnTo>
                    <a:pt x="178" y="90"/>
                  </a:lnTo>
                  <a:lnTo>
                    <a:pt x="174" y="92"/>
                  </a:lnTo>
                  <a:lnTo>
                    <a:pt x="172" y="92"/>
                  </a:lnTo>
                  <a:lnTo>
                    <a:pt x="170" y="92"/>
                  </a:lnTo>
                  <a:lnTo>
                    <a:pt x="168" y="92"/>
                  </a:lnTo>
                  <a:lnTo>
                    <a:pt x="166" y="94"/>
                  </a:lnTo>
                  <a:lnTo>
                    <a:pt x="164" y="96"/>
                  </a:lnTo>
                  <a:lnTo>
                    <a:pt x="162" y="98"/>
                  </a:lnTo>
                  <a:lnTo>
                    <a:pt x="158" y="100"/>
                  </a:lnTo>
                  <a:lnTo>
                    <a:pt x="152" y="102"/>
                  </a:lnTo>
                  <a:lnTo>
                    <a:pt x="146" y="102"/>
                  </a:lnTo>
                  <a:lnTo>
                    <a:pt x="140" y="102"/>
                  </a:lnTo>
                  <a:lnTo>
                    <a:pt x="136" y="102"/>
                  </a:lnTo>
                  <a:lnTo>
                    <a:pt x="132" y="100"/>
                  </a:lnTo>
                  <a:lnTo>
                    <a:pt x="128" y="98"/>
                  </a:lnTo>
                  <a:lnTo>
                    <a:pt x="126" y="98"/>
                  </a:lnTo>
                  <a:lnTo>
                    <a:pt x="124" y="100"/>
                  </a:lnTo>
                  <a:lnTo>
                    <a:pt x="124" y="102"/>
                  </a:lnTo>
                  <a:lnTo>
                    <a:pt x="120" y="108"/>
                  </a:lnTo>
                  <a:lnTo>
                    <a:pt x="118" y="110"/>
                  </a:lnTo>
                  <a:lnTo>
                    <a:pt x="116" y="110"/>
                  </a:lnTo>
                  <a:lnTo>
                    <a:pt x="114" y="110"/>
                  </a:lnTo>
                  <a:lnTo>
                    <a:pt x="112" y="108"/>
                  </a:lnTo>
                  <a:lnTo>
                    <a:pt x="114" y="106"/>
                  </a:lnTo>
                  <a:lnTo>
                    <a:pt x="116" y="104"/>
                  </a:lnTo>
                  <a:lnTo>
                    <a:pt x="116" y="102"/>
                  </a:lnTo>
                  <a:lnTo>
                    <a:pt x="116" y="100"/>
                  </a:lnTo>
                  <a:lnTo>
                    <a:pt x="108" y="102"/>
                  </a:lnTo>
                  <a:lnTo>
                    <a:pt x="102" y="106"/>
                  </a:lnTo>
                  <a:lnTo>
                    <a:pt x="98" y="104"/>
                  </a:lnTo>
                  <a:lnTo>
                    <a:pt x="96" y="104"/>
                  </a:lnTo>
                  <a:lnTo>
                    <a:pt x="94" y="104"/>
                  </a:lnTo>
                  <a:lnTo>
                    <a:pt x="92" y="106"/>
                  </a:lnTo>
                  <a:lnTo>
                    <a:pt x="88" y="108"/>
                  </a:lnTo>
                  <a:lnTo>
                    <a:pt x="84" y="108"/>
                  </a:lnTo>
                  <a:lnTo>
                    <a:pt x="82" y="108"/>
                  </a:lnTo>
                  <a:lnTo>
                    <a:pt x="80" y="106"/>
                  </a:lnTo>
                  <a:lnTo>
                    <a:pt x="76" y="104"/>
                  </a:lnTo>
                  <a:lnTo>
                    <a:pt x="70" y="104"/>
                  </a:lnTo>
                  <a:lnTo>
                    <a:pt x="64" y="102"/>
                  </a:lnTo>
                  <a:lnTo>
                    <a:pt x="60" y="102"/>
                  </a:lnTo>
                  <a:lnTo>
                    <a:pt x="58" y="104"/>
                  </a:lnTo>
                  <a:lnTo>
                    <a:pt x="58" y="106"/>
                  </a:lnTo>
                  <a:lnTo>
                    <a:pt x="54" y="108"/>
                  </a:lnTo>
                  <a:lnTo>
                    <a:pt x="52" y="110"/>
                  </a:lnTo>
                  <a:lnTo>
                    <a:pt x="48" y="110"/>
                  </a:lnTo>
                  <a:lnTo>
                    <a:pt x="46" y="110"/>
                  </a:lnTo>
                  <a:lnTo>
                    <a:pt x="42" y="108"/>
                  </a:lnTo>
                  <a:lnTo>
                    <a:pt x="38" y="106"/>
                  </a:lnTo>
                  <a:lnTo>
                    <a:pt x="34" y="106"/>
                  </a:lnTo>
                  <a:lnTo>
                    <a:pt x="32" y="106"/>
                  </a:lnTo>
                  <a:lnTo>
                    <a:pt x="30" y="104"/>
                  </a:lnTo>
                  <a:lnTo>
                    <a:pt x="26" y="102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4" y="94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0" y="82"/>
                  </a:lnTo>
                  <a:lnTo>
                    <a:pt x="10" y="78"/>
                  </a:lnTo>
                  <a:lnTo>
                    <a:pt x="8" y="76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6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4" y="50"/>
                  </a:lnTo>
                  <a:lnTo>
                    <a:pt x="6" y="48"/>
                  </a:lnTo>
                  <a:lnTo>
                    <a:pt x="8" y="44"/>
                  </a:lnTo>
                  <a:lnTo>
                    <a:pt x="14" y="44"/>
                  </a:lnTo>
                  <a:lnTo>
                    <a:pt x="18" y="44"/>
                  </a:lnTo>
                  <a:lnTo>
                    <a:pt x="20" y="46"/>
                  </a:lnTo>
                  <a:lnTo>
                    <a:pt x="26" y="46"/>
                  </a:lnTo>
                  <a:lnTo>
                    <a:pt x="30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50" y="40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38" y="34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6"/>
                  </a:lnTo>
                  <a:lnTo>
                    <a:pt x="66" y="16"/>
                  </a:lnTo>
                  <a:lnTo>
                    <a:pt x="72" y="14"/>
                  </a:lnTo>
                  <a:lnTo>
                    <a:pt x="76" y="10"/>
                  </a:lnTo>
                  <a:lnTo>
                    <a:pt x="82" y="8"/>
                  </a:lnTo>
                  <a:lnTo>
                    <a:pt x="86" y="4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2" y="4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22" y="12"/>
                  </a:lnTo>
                  <a:lnTo>
                    <a:pt x="128" y="16"/>
                  </a:lnTo>
                  <a:lnTo>
                    <a:pt x="128" y="14"/>
                  </a:lnTo>
                  <a:lnTo>
                    <a:pt x="132" y="14"/>
                  </a:lnTo>
                  <a:lnTo>
                    <a:pt x="136" y="14"/>
                  </a:lnTo>
                  <a:lnTo>
                    <a:pt x="138" y="12"/>
                  </a:lnTo>
                  <a:lnTo>
                    <a:pt x="140" y="12"/>
                  </a:lnTo>
                  <a:lnTo>
                    <a:pt x="142" y="12"/>
                  </a:lnTo>
                  <a:lnTo>
                    <a:pt x="146" y="12"/>
                  </a:lnTo>
                  <a:lnTo>
                    <a:pt x="152" y="12"/>
                  </a:lnTo>
                  <a:lnTo>
                    <a:pt x="156" y="14"/>
                  </a:lnTo>
                  <a:lnTo>
                    <a:pt x="158" y="16"/>
                  </a:lnTo>
                  <a:lnTo>
                    <a:pt x="162" y="18"/>
                  </a:lnTo>
                  <a:lnTo>
                    <a:pt x="166" y="22"/>
                  </a:lnTo>
                  <a:lnTo>
                    <a:pt x="170" y="24"/>
                  </a:lnTo>
                  <a:lnTo>
                    <a:pt x="180" y="26"/>
                  </a:lnTo>
                  <a:lnTo>
                    <a:pt x="182" y="28"/>
                  </a:lnTo>
                  <a:lnTo>
                    <a:pt x="186" y="28"/>
                  </a:lnTo>
                  <a:lnTo>
                    <a:pt x="188" y="3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59" name="Freeform 54"/>
            <p:cNvSpPr>
              <a:spLocks noChangeArrowheads="1"/>
            </p:cNvSpPr>
            <p:nvPr/>
          </p:nvSpPr>
          <p:spPr bwMode="auto">
            <a:xfrm>
              <a:off x="502" y="1068"/>
              <a:ext cx="110" cy="90"/>
            </a:xfrm>
            <a:custGeom>
              <a:avLst/>
              <a:gdLst>
                <a:gd name="T0" fmla="*/ 28 w 110"/>
                <a:gd name="T1" fmla="*/ 74 h 90"/>
                <a:gd name="T2" fmla="*/ 30 w 110"/>
                <a:gd name="T3" fmla="*/ 60 h 90"/>
                <a:gd name="T4" fmla="*/ 32 w 110"/>
                <a:gd name="T5" fmla="*/ 58 h 90"/>
                <a:gd name="T6" fmla="*/ 32 w 110"/>
                <a:gd name="T7" fmla="*/ 54 h 90"/>
                <a:gd name="T8" fmla="*/ 30 w 110"/>
                <a:gd name="T9" fmla="*/ 50 h 90"/>
                <a:gd name="T10" fmla="*/ 26 w 110"/>
                <a:gd name="T11" fmla="*/ 44 h 90"/>
                <a:gd name="T12" fmla="*/ 22 w 110"/>
                <a:gd name="T13" fmla="*/ 36 h 90"/>
                <a:gd name="T14" fmla="*/ 18 w 110"/>
                <a:gd name="T15" fmla="*/ 24 h 90"/>
                <a:gd name="T16" fmla="*/ 14 w 110"/>
                <a:gd name="T17" fmla="*/ 22 h 90"/>
                <a:gd name="T18" fmla="*/ 4 w 110"/>
                <a:gd name="T19" fmla="*/ 12 h 90"/>
                <a:gd name="T20" fmla="*/ 4 w 110"/>
                <a:gd name="T21" fmla="*/ 6 h 90"/>
                <a:gd name="T22" fmla="*/ 0 w 110"/>
                <a:gd name="T23" fmla="*/ 0 h 90"/>
                <a:gd name="T24" fmla="*/ 2 w 110"/>
                <a:gd name="T25" fmla="*/ 0 h 90"/>
                <a:gd name="T26" fmla="*/ 10 w 110"/>
                <a:gd name="T27" fmla="*/ 0 h 90"/>
                <a:gd name="T28" fmla="*/ 18 w 110"/>
                <a:gd name="T29" fmla="*/ 4 h 90"/>
                <a:gd name="T30" fmla="*/ 24 w 110"/>
                <a:gd name="T31" fmla="*/ 10 h 90"/>
                <a:gd name="T32" fmla="*/ 32 w 110"/>
                <a:gd name="T33" fmla="*/ 16 h 90"/>
                <a:gd name="T34" fmla="*/ 44 w 110"/>
                <a:gd name="T35" fmla="*/ 18 h 90"/>
                <a:gd name="T36" fmla="*/ 58 w 110"/>
                <a:gd name="T37" fmla="*/ 12 h 90"/>
                <a:gd name="T38" fmla="*/ 84 w 110"/>
                <a:gd name="T39" fmla="*/ 18 h 90"/>
                <a:gd name="T40" fmla="*/ 100 w 110"/>
                <a:gd name="T41" fmla="*/ 24 h 90"/>
                <a:gd name="T42" fmla="*/ 104 w 110"/>
                <a:gd name="T43" fmla="*/ 26 h 90"/>
                <a:gd name="T44" fmla="*/ 110 w 110"/>
                <a:gd name="T45" fmla="*/ 30 h 90"/>
                <a:gd name="T46" fmla="*/ 110 w 110"/>
                <a:gd name="T47" fmla="*/ 34 h 90"/>
                <a:gd name="T48" fmla="*/ 108 w 110"/>
                <a:gd name="T49" fmla="*/ 42 h 90"/>
                <a:gd name="T50" fmla="*/ 106 w 110"/>
                <a:gd name="T51" fmla="*/ 46 h 90"/>
                <a:gd name="T52" fmla="*/ 104 w 110"/>
                <a:gd name="T53" fmla="*/ 52 h 90"/>
                <a:gd name="T54" fmla="*/ 100 w 110"/>
                <a:gd name="T55" fmla="*/ 56 h 90"/>
                <a:gd name="T56" fmla="*/ 98 w 110"/>
                <a:gd name="T57" fmla="*/ 58 h 90"/>
                <a:gd name="T58" fmla="*/ 94 w 110"/>
                <a:gd name="T59" fmla="*/ 66 h 90"/>
                <a:gd name="T60" fmla="*/ 94 w 110"/>
                <a:gd name="T61" fmla="*/ 68 h 90"/>
                <a:gd name="T62" fmla="*/ 90 w 110"/>
                <a:gd name="T63" fmla="*/ 70 h 90"/>
                <a:gd name="T64" fmla="*/ 82 w 110"/>
                <a:gd name="T65" fmla="*/ 72 h 90"/>
                <a:gd name="T66" fmla="*/ 74 w 110"/>
                <a:gd name="T67" fmla="*/ 82 h 90"/>
                <a:gd name="T68" fmla="*/ 70 w 110"/>
                <a:gd name="T69" fmla="*/ 88 h 90"/>
                <a:gd name="T70" fmla="*/ 62 w 110"/>
                <a:gd name="T71" fmla="*/ 88 h 90"/>
                <a:gd name="T72" fmla="*/ 56 w 110"/>
                <a:gd name="T73" fmla="*/ 88 h 90"/>
                <a:gd name="T74" fmla="*/ 36 w 110"/>
                <a:gd name="T75" fmla="*/ 90 h 9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0"/>
                <a:gd name="T115" fmla="*/ 0 h 90"/>
                <a:gd name="T116" fmla="*/ 110 w 110"/>
                <a:gd name="T117" fmla="*/ 90 h 9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0" h="90">
                  <a:moveTo>
                    <a:pt x="36" y="90"/>
                  </a:moveTo>
                  <a:lnTo>
                    <a:pt x="28" y="74"/>
                  </a:lnTo>
                  <a:lnTo>
                    <a:pt x="24" y="66"/>
                  </a:lnTo>
                  <a:lnTo>
                    <a:pt x="30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26" y="44"/>
                  </a:lnTo>
                  <a:lnTo>
                    <a:pt x="24" y="40"/>
                  </a:lnTo>
                  <a:lnTo>
                    <a:pt x="22" y="36"/>
                  </a:lnTo>
                  <a:lnTo>
                    <a:pt x="22" y="30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8" y="18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8" y="12"/>
                  </a:lnTo>
                  <a:lnTo>
                    <a:pt x="70" y="12"/>
                  </a:lnTo>
                  <a:lnTo>
                    <a:pt x="84" y="18"/>
                  </a:lnTo>
                  <a:lnTo>
                    <a:pt x="98" y="22"/>
                  </a:lnTo>
                  <a:lnTo>
                    <a:pt x="100" y="24"/>
                  </a:lnTo>
                  <a:lnTo>
                    <a:pt x="102" y="24"/>
                  </a:lnTo>
                  <a:lnTo>
                    <a:pt x="104" y="26"/>
                  </a:lnTo>
                  <a:lnTo>
                    <a:pt x="108" y="28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08" y="36"/>
                  </a:lnTo>
                  <a:lnTo>
                    <a:pt x="108" y="42"/>
                  </a:lnTo>
                  <a:lnTo>
                    <a:pt x="106" y="46"/>
                  </a:lnTo>
                  <a:lnTo>
                    <a:pt x="104" y="48"/>
                  </a:lnTo>
                  <a:lnTo>
                    <a:pt x="104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98" y="56"/>
                  </a:lnTo>
                  <a:lnTo>
                    <a:pt x="98" y="58"/>
                  </a:lnTo>
                  <a:lnTo>
                    <a:pt x="96" y="62"/>
                  </a:lnTo>
                  <a:lnTo>
                    <a:pt x="94" y="66"/>
                  </a:lnTo>
                  <a:lnTo>
                    <a:pt x="96" y="68"/>
                  </a:lnTo>
                  <a:lnTo>
                    <a:pt x="94" y="68"/>
                  </a:lnTo>
                  <a:lnTo>
                    <a:pt x="92" y="68"/>
                  </a:lnTo>
                  <a:lnTo>
                    <a:pt x="90" y="70"/>
                  </a:lnTo>
                  <a:lnTo>
                    <a:pt x="86" y="70"/>
                  </a:lnTo>
                  <a:lnTo>
                    <a:pt x="82" y="72"/>
                  </a:lnTo>
                  <a:lnTo>
                    <a:pt x="78" y="76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88"/>
                  </a:lnTo>
                  <a:lnTo>
                    <a:pt x="68" y="88"/>
                  </a:lnTo>
                  <a:lnTo>
                    <a:pt x="62" y="88"/>
                  </a:lnTo>
                  <a:lnTo>
                    <a:pt x="58" y="88"/>
                  </a:lnTo>
                  <a:lnTo>
                    <a:pt x="56" y="88"/>
                  </a:lnTo>
                  <a:lnTo>
                    <a:pt x="54" y="86"/>
                  </a:lnTo>
                  <a:lnTo>
                    <a:pt x="36" y="9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60" name="Freeform 55"/>
            <p:cNvSpPr>
              <a:spLocks noChangeArrowheads="1"/>
            </p:cNvSpPr>
            <p:nvPr/>
          </p:nvSpPr>
          <p:spPr bwMode="auto">
            <a:xfrm>
              <a:off x="490" y="1154"/>
              <a:ext cx="84" cy="84"/>
            </a:xfrm>
            <a:custGeom>
              <a:avLst/>
              <a:gdLst>
                <a:gd name="T0" fmla="*/ 84 w 84"/>
                <a:gd name="T1" fmla="*/ 2 h 84"/>
                <a:gd name="T2" fmla="*/ 72 w 84"/>
                <a:gd name="T3" fmla="*/ 4 h 84"/>
                <a:gd name="T4" fmla="*/ 72 w 84"/>
                <a:gd name="T5" fmla="*/ 4 h 84"/>
                <a:gd name="T6" fmla="*/ 70 w 84"/>
                <a:gd name="T7" fmla="*/ 4 h 84"/>
                <a:gd name="T8" fmla="*/ 68 w 84"/>
                <a:gd name="T9" fmla="*/ 2 h 84"/>
                <a:gd name="T10" fmla="*/ 66 w 84"/>
                <a:gd name="T11" fmla="*/ 0 h 84"/>
                <a:gd name="T12" fmla="*/ 48 w 84"/>
                <a:gd name="T13" fmla="*/ 4 h 84"/>
                <a:gd name="T14" fmla="*/ 34 w 84"/>
                <a:gd name="T15" fmla="*/ 6 h 84"/>
                <a:gd name="T16" fmla="*/ 20 w 84"/>
                <a:gd name="T17" fmla="*/ 8 h 84"/>
                <a:gd name="T18" fmla="*/ 20 w 84"/>
                <a:gd name="T19" fmla="*/ 10 h 84"/>
                <a:gd name="T20" fmla="*/ 18 w 84"/>
                <a:gd name="T21" fmla="*/ 12 h 84"/>
                <a:gd name="T22" fmla="*/ 18 w 84"/>
                <a:gd name="T23" fmla="*/ 16 h 84"/>
                <a:gd name="T24" fmla="*/ 18 w 84"/>
                <a:gd name="T25" fmla="*/ 16 h 84"/>
                <a:gd name="T26" fmla="*/ 16 w 84"/>
                <a:gd name="T27" fmla="*/ 18 h 84"/>
                <a:gd name="T28" fmla="*/ 12 w 84"/>
                <a:gd name="T29" fmla="*/ 20 h 84"/>
                <a:gd name="T30" fmla="*/ 8 w 84"/>
                <a:gd name="T31" fmla="*/ 22 h 84"/>
                <a:gd name="T32" fmla="*/ 6 w 84"/>
                <a:gd name="T33" fmla="*/ 26 h 84"/>
                <a:gd name="T34" fmla="*/ 2 w 84"/>
                <a:gd name="T35" fmla="*/ 30 h 84"/>
                <a:gd name="T36" fmla="*/ 0 w 84"/>
                <a:gd name="T37" fmla="*/ 36 h 84"/>
                <a:gd name="T38" fmla="*/ 0 w 84"/>
                <a:gd name="T39" fmla="*/ 36 h 84"/>
                <a:gd name="T40" fmla="*/ 0 w 84"/>
                <a:gd name="T41" fmla="*/ 38 h 84"/>
                <a:gd name="T42" fmla="*/ 0 w 84"/>
                <a:gd name="T43" fmla="*/ 40 h 84"/>
                <a:gd name="T44" fmla="*/ 2 w 84"/>
                <a:gd name="T45" fmla="*/ 44 h 84"/>
                <a:gd name="T46" fmla="*/ 4 w 84"/>
                <a:gd name="T47" fmla="*/ 48 h 84"/>
                <a:gd name="T48" fmla="*/ 10 w 84"/>
                <a:gd name="T49" fmla="*/ 56 h 84"/>
                <a:gd name="T50" fmla="*/ 18 w 84"/>
                <a:gd name="T51" fmla="*/ 66 h 84"/>
                <a:gd name="T52" fmla="*/ 26 w 84"/>
                <a:gd name="T53" fmla="*/ 76 h 84"/>
                <a:gd name="T54" fmla="*/ 30 w 84"/>
                <a:gd name="T55" fmla="*/ 84 h 84"/>
                <a:gd name="T56" fmla="*/ 42 w 84"/>
                <a:gd name="T57" fmla="*/ 84 h 84"/>
                <a:gd name="T58" fmla="*/ 44 w 84"/>
                <a:gd name="T59" fmla="*/ 66 h 84"/>
                <a:gd name="T60" fmla="*/ 46 w 84"/>
                <a:gd name="T61" fmla="*/ 66 h 84"/>
                <a:gd name="T62" fmla="*/ 48 w 84"/>
                <a:gd name="T63" fmla="*/ 64 h 84"/>
                <a:gd name="T64" fmla="*/ 50 w 84"/>
                <a:gd name="T65" fmla="*/ 62 h 84"/>
                <a:gd name="T66" fmla="*/ 54 w 84"/>
                <a:gd name="T67" fmla="*/ 56 h 84"/>
                <a:gd name="T68" fmla="*/ 60 w 84"/>
                <a:gd name="T69" fmla="*/ 48 h 84"/>
                <a:gd name="T70" fmla="*/ 58 w 84"/>
                <a:gd name="T71" fmla="*/ 48 h 84"/>
                <a:gd name="T72" fmla="*/ 58 w 84"/>
                <a:gd name="T73" fmla="*/ 46 h 84"/>
                <a:gd name="T74" fmla="*/ 58 w 84"/>
                <a:gd name="T75" fmla="*/ 42 h 84"/>
                <a:gd name="T76" fmla="*/ 58 w 84"/>
                <a:gd name="T77" fmla="*/ 38 h 84"/>
                <a:gd name="T78" fmla="*/ 60 w 84"/>
                <a:gd name="T79" fmla="*/ 32 h 84"/>
                <a:gd name="T80" fmla="*/ 64 w 84"/>
                <a:gd name="T81" fmla="*/ 26 h 84"/>
                <a:gd name="T82" fmla="*/ 64 w 84"/>
                <a:gd name="T83" fmla="*/ 24 h 84"/>
                <a:gd name="T84" fmla="*/ 64 w 84"/>
                <a:gd name="T85" fmla="*/ 22 h 84"/>
                <a:gd name="T86" fmla="*/ 68 w 84"/>
                <a:gd name="T87" fmla="*/ 20 h 84"/>
                <a:gd name="T88" fmla="*/ 70 w 84"/>
                <a:gd name="T89" fmla="*/ 18 h 84"/>
                <a:gd name="T90" fmla="*/ 74 w 84"/>
                <a:gd name="T91" fmla="*/ 16 h 84"/>
                <a:gd name="T92" fmla="*/ 78 w 84"/>
                <a:gd name="T93" fmla="*/ 16 h 84"/>
                <a:gd name="T94" fmla="*/ 84 w 84"/>
                <a:gd name="T95" fmla="*/ 18 h 84"/>
                <a:gd name="T96" fmla="*/ 84 w 84"/>
                <a:gd name="T97" fmla="*/ 2 h 8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4"/>
                <a:gd name="T148" fmla="*/ 0 h 84"/>
                <a:gd name="T149" fmla="*/ 84 w 84"/>
                <a:gd name="T150" fmla="*/ 84 h 8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4" h="84">
                  <a:moveTo>
                    <a:pt x="84" y="2"/>
                  </a:moveTo>
                  <a:lnTo>
                    <a:pt x="72" y="4"/>
                  </a:lnTo>
                  <a:lnTo>
                    <a:pt x="70" y="4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48" y="4"/>
                  </a:lnTo>
                  <a:lnTo>
                    <a:pt x="34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6" y="26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6"/>
                  </a:lnTo>
                  <a:lnTo>
                    <a:pt x="18" y="66"/>
                  </a:lnTo>
                  <a:lnTo>
                    <a:pt x="26" y="76"/>
                  </a:lnTo>
                  <a:lnTo>
                    <a:pt x="30" y="84"/>
                  </a:lnTo>
                  <a:lnTo>
                    <a:pt x="42" y="84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8" y="64"/>
                  </a:lnTo>
                  <a:lnTo>
                    <a:pt x="50" y="62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58" y="48"/>
                  </a:lnTo>
                  <a:lnTo>
                    <a:pt x="58" y="46"/>
                  </a:lnTo>
                  <a:lnTo>
                    <a:pt x="58" y="42"/>
                  </a:lnTo>
                  <a:lnTo>
                    <a:pt x="58" y="38"/>
                  </a:lnTo>
                  <a:lnTo>
                    <a:pt x="60" y="32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8" y="20"/>
                  </a:lnTo>
                  <a:lnTo>
                    <a:pt x="70" y="18"/>
                  </a:lnTo>
                  <a:lnTo>
                    <a:pt x="74" y="16"/>
                  </a:lnTo>
                  <a:lnTo>
                    <a:pt x="78" y="16"/>
                  </a:lnTo>
                  <a:lnTo>
                    <a:pt x="84" y="18"/>
                  </a:lnTo>
                  <a:lnTo>
                    <a:pt x="84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61" name="Freeform 56"/>
            <p:cNvSpPr>
              <a:spLocks noChangeArrowheads="1"/>
            </p:cNvSpPr>
            <p:nvPr/>
          </p:nvSpPr>
          <p:spPr bwMode="auto">
            <a:xfrm>
              <a:off x="482" y="1126"/>
              <a:ext cx="28" cy="64"/>
            </a:xfrm>
            <a:custGeom>
              <a:avLst/>
              <a:gdLst>
                <a:gd name="T0" fmla="*/ 0 w 28"/>
                <a:gd name="T1" fmla="*/ 20 h 64"/>
                <a:gd name="T2" fmla="*/ 8 w 28"/>
                <a:gd name="T3" fmla="*/ 28 h 64"/>
                <a:gd name="T4" fmla="*/ 10 w 28"/>
                <a:gd name="T5" fmla="*/ 28 h 64"/>
                <a:gd name="T6" fmla="*/ 10 w 28"/>
                <a:gd name="T7" fmla="*/ 32 h 64"/>
                <a:gd name="T8" fmla="*/ 12 w 28"/>
                <a:gd name="T9" fmla="*/ 36 h 64"/>
                <a:gd name="T10" fmla="*/ 12 w 28"/>
                <a:gd name="T11" fmla="*/ 40 h 64"/>
                <a:gd name="T12" fmla="*/ 10 w 28"/>
                <a:gd name="T13" fmla="*/ 40 h 64"/>
                <a:gd name="T14" fmla="*/ 10 w 28"/>
                <a:gd name="T15" fmla="*/ 40 h 64"/>
                <a:gd name="T16" fmla="*/ 10 w 28"/>
                <a:gd name="T17" fmla="*/ 44 h 64"/>
                <a:gd name="T18" fmla="*/ 8 w 28"/>
                <a:gd name="T19" fmla="*/ 48 h 64"/>
                <a:gd name="T20" fmla="*/ 8 w 28"/>
                <a:gd name="T21" fmla="*/ 54 h 64"/>
                <a:gd name="T22" fmla="*/ 8 w 28"/>
                <a:gd name="T23" fmla="*/ 54 h 64"/>
                <a:gd name="T24" fmla="*/ 8 w 28"/>
                <a:gd name="T25" fmla="*/ 58 h 64"/>
                <a:gd name="T26" fmla="*/ 8 w 28"/>
                <a:gd name="T27" fmla="*/ 60 h 64"/>
                <a:gd name="T28" fmla="*/ 8 w 28"/>
                <a:gd name="T29" fmla="*/ 64 h 64"/>
                <a:gd name="T30" fmla="*/ 8 w 28"/>
                <a:gd name="T31" fmla="*/ 62 h 64"/>
                <a:gd name="T32" fmla="*/ 8 w 28"/>
                <a:gd name="T33" fmla="*/ 60 h 64"/>
                <a:gd name="T34" fmla="*/ 10 w 28"/>
                <a:gd name="T35" fmla="*/ 58 h 64"/>
                <a:gd name="T36" fmla="*/ 14 w 28"/>
                <a:gd name="T37" fmla="*/ 54 h 64"/>
                <a:gd name="T38" fmla="*/ 18 w 28"/>
                <a:gd name="T39" fmla="*/ 50 h 64"/>
                <a:gd name="T40" fmla="*/ 26 w 28"/>
                <a:gd name="T41" fmla="*/ 44 h 64"/>
                <a:gd name="T42" fmla="*/ 26 w 28"/>
                <a:gd name="T43" fmla="*/ 42 h 64"/>
                <a:gd name="T44" fmla="*/ 26 w 28"/>
                <a:gd name="T45" fmla="*/ 40 h 64"/>
                <a:gd name="T46" fmla="*/ 28 w 28"/>
                <a:gd name="T47" fmla="*/ 38 h 64"/>
                <a:gd name="T48" fmla="*/ 28 w 28"/>
                <a:gd name="T49" fmla="*/ 36 h 64"/>
                <a:gd name="T50" fmla="*/ 28 w 28"/>
                <a:gd name="T51" fmla="*/ 36 h 64"/>
                <a:gd name="T52" fmla="*/ 26 w 28"/>
                <a:gd name="T53" fmla="*/ 34 h 64"/>
                <a:gd name="T54" fmla="*/ 26 w 28"/>
                <a:gd name="T55" fmla="*/ 32 h 64"/>
                <a:gd name="T56" fmla="*/ 26 w 28"/>
                <a:gd name="T57" fmla="*/ 28 h 64"/>
                <a:gd name="T58" fmla="*/ 26 w 28"/>
                <a:gd name="T59" fmla="*/ 24 h 64"/>
                <a:gd name="T60" fmla="*/ 26 w 28"/>
                <a:gd name="T61" fmla="*/ 22 h 64"/>
                <a:gd name="T62" fmla="*/ 26 w 28"/>
                <a:gd name="T63" fmla="*/ 18 h 64"/>
                <a:gd name="T64" fmla="*/ 24 w 28"/>
                <a:gd name="T65" fmla="*/ 14 h 64"/>
                <a:gd name="T66" fmla="*/ 22 w 28"/>
                <a:gd name="T67" fmla="*/ 8 h 64"/>
                <a:gd name="T68" fmla="*/ 20 w 28"/>
                <a:gd name="T69" fmla="*/ 4 h 64"/>
                <a:gd name="T70" fmla="*/ 20 w 28"/>
                <a:gd name="T71" fmla="*/ 4 h 64"/>
                <a:gd name="T72" fmla="*/ 18 w 28"/>
                <a:gd name="T73" fmla="*/ 2 h 64"/>
                <a:gd name="T74" fmla="*/ 16 w 28"/>
                <a:gd name="T75" fmla="*/ 0 h 64"/>
                <a:gd name="T76" fmla="*/ 12 w 28"/>
                <a:gd name="T77" fmla="*/ 0 h 64"/>
                <a:gd name="T78" fmla="*/ 8 w 28"/>
                <a:gd name="T79" fmla="*/ 0 h 64"/>
                <a:gd name="T80" fmla="*/ 8 w 28"/>
                <a:gd name="T81" fmla="*/ 0 h 64"/>
                <a:gd name="T82" fmla="*/ 6 w 28"/>
                <a:gd name="T83" fmla="*/ 2 h 64"/>
                <a:gd name="T84" fmla="*/ 6 w 28"/>
                <a:gd name="T85" fmla="*/ 2 h 64"/>
                <a:gd name="T86" fmla="*/ 0 w 28"/>
                <a:gd name="T87" fmla="*/ 20 h 6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"/>
                <a:gd name="T133" fmla="*/ 0 h 64"/>
                <a:gd name="T134" fmla="*/ 28 w 28"/>
                <a:gd name="T135" fmla="*/ 64 h 6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" h="64">
                  <a:moveTo>
                    <a:pt x="0" y="20"/>
                  </a:moveTo>
                  <a:lnTo>
                    <a:pt x="8" y="28"/>
                  </a:lnTo>
                  <a:lnTo>
                    <a:pt x="10" y="28"/>
                  </a:lnTo>
                  <a:lnTo>
                    <a:pt x="10" y="32"/>
                  </a:lnTo>
                  <a:lnTo>
                    <a:pt x="12" y="36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4"/>
                  </a:lnTo>
                  <a:lnTo>
                    <a:pt x="8" y="48"/>
                  </a:lnTo>
                  <a:lnTo>
                    <a:pt x="8" y="54"/>
                  </a:lnTo>
                  <a:lnTo>
                    <a:pt x="8" y="58"/>
                  </a:lnTo>
                  <a:lnTo>
                    <a:pt x="8" y="60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8" y="60"/>
                  </a:lnTo>
                  <a:lnTo>
                    <a:pt x="10" y="58"/>
                  </a:lnTo>
                  <a:lnTo>
                    <a:pt x="14" y="54"/>
                  </a:lnTo>
                  <a:lnTo>
                    <a:pt x="18" y="50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8" y="38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6" y="28"/>
                  </a:lnTo>
                  <a:lnTo>
                    <a:pt x="26" y="24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0" y="2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62" name="Freeform 57"/>
            <p:cNvSpPr>
              <a:spLocks noChangeArrowheads="1"/>
            </p:cNvSpPr>
            <p:nvPr/>
          </p:nvSpPr>
          <p:spPr bwMode="auto">
            <a:xfrm>
              <a:off x="396" y="1048"/>
              <a:ext cx="142" cy="114"/>
            </a:xfrm>
            <a:custGeom>
              <a:avLst/>
              <a:gdLst>
                <a:gd name="T0" fmla="*/ 20 w 142"/>
                <a:gd name="T1" fmla="*/ 42 h 114"/>
                <a:gd name="T2" fmla="*/ 20 w 142"/>
                <a:gd name="T3" fmla="*/ 40 h 114"/>
                <a:gd name="T4" fmla="*/ 18 w 142"/>
                <a:gd name="T5" fmla="*/ 38 h 114"/>
                <a:gd name="T6" fmla="*/ 20 w 142"/>
                <a:gd name="T7" fmla="*/ 36 h 114"/>
                <a:gd name="T8" fmla="*/ 14 w 142"/>
                <a:gd name="T9" fmla="*/ 34 h 114"/>
                <a:gd name="T10" fmla="*/ 6 w 142"/>
                <a:gd name="T11" fmla="*/ 30 h 114"/>
                <a:gd name="T12" fmla="*/ 0 w 142"/>
                <a:gd name="T13" fmla="*/ 26 h 114"/>
                <a:gd name="T14" fmla="*/ 2 w 142"/>
                <a:gd name="T15" fmla="*/ 24 h 114"/>
                <a:gd name="T16" fmla="*/ 20 w 142"/>
                <a:gd name="T17" fmla="*/ 16 h 114"/>
                <a:gd name="T18" fmla="*/ 32 w 142"/>
                <a:gd name="T19" fmla="*/ 12 h 114"/>
                <a:gd name="T20" fmla="*/ 54 w 142"/>
                <a:gd name="T21" fmla="*/ 6 h 114"/>
                <a:gd name="T22" fmla="*/ 58 w 142"/>
                <a:gd name="T23" fmla="*/ 2 h 114"/>
                <a:gd name="T24" fmla="*/ 60 w 142"/>
                <a:gd name="T25" fmla="*/ 0 h 114"/>
                <a:gd name="T26" fmla="*/ 68 w 142"/>
                <a:gd name="T27" fmla="*/ 24 h 114"/>
                <a:gd name="T28" fmla="*/ 86 w 142"/>
                <a:gd name="T29" fmla="*/ 24 h 114"/>
                <a:gd name="T30" fmla="*/ 92 w 142"/>
                <a:gd name="T31" fmla="*/ 22 h 114"/>
                <a:gd name="T32" fmla="*/ 102 w 142"/>
                <a:gd name="T33" fmla="*/ 18 h 114"/>
                <a:gd name="T34" fmla="*/ 108 w 142"/>
                <a:gd name="T35" fmla="*/ 20 h 114"/>
                <a:gd name="T36" fmla="*/ 110 w 142"/>
                <a:gd name="T37" fmla="*/ 26 h 114"/>
                <a:gd name="T38" fmla="*/ 110 w 142"/>
                <a:gd name="T39" fmla="*/ 32 h 114"/>
                <a:gd name="T40" fmla="*/ 120 w 142"/>
                <a:gd name="T41" fmla="*/ 42 h 114"/>
                <a:gd name="T42" fmla="*/ 124 w 142"/>
                <a:gd name="T43" fmla="*/ 44 h 114"/>
                <a:gd name="T44" fmla="*/ 128 w 142"/>
                <a:gd name="T45" fmla="*/ 56 h 114"/>
                <a:gd name="T46" fmla="*/ 132 w 142"/>
                <a:gd name="T47" fmla="*/ 64 h 114"/>
                <a:gd name="T48" fmla="*/ 136 w 142"/>
                <a:gd name="T49" fmla="*/ 70 h 114"/>
                <a:gd name="T50" fmla="*/ 138 w 142"/>
                <a:gd name="T51" fmla="*/ 74 h 114"/>
                <a:gd name="T52" fmla="*/ 138 w 142"/>
                <a:gd name="T53" fmla="*/ 78 h 114"/>
                <a:gd name="T54" fmla="*/ 136 w 142"/>
                <a:gd name="T55" fmla="*/ 80 h 114"/>
                <a:gd name="T56" fmla="*/ 134 w 142"/>
                <a:gd name="T57" fmla="*/ 94 h 114"/>
                <a:gd name="T58" fmla="*/ 128 w 142"/>
                <a:gd name="T59" fmla="*/ 112 h 114"/>
                <a:gd name="T60" fmla="*/ 112 w 142"/>
                <a:gd name="T61" fmla="*/ 110 h 114"/>
                <a:gd name="T62" fmla="*/ 112 w 142"/>
                <a:gd name="T63" fmla="*/ 104 h 114"/>
                <a:gd name="T64" fmla="*/ 112 w 142"/>
                <a:gd name="T65" fmla="*/ 102 h 114"/>
                <a:gd name="T66" fmla="*/ 110 w 142"/>
                <a:gd name="T67" fmla="*/ 92 h 114"/>
                <a:gd name="T68" fmla="*/ 108 w 142"/>
                <a:gd name="T69" fmla="*/ 86 h 114"/>
                <a:gd name="T70" fmla="*/ 106 w 142"/>
                <a:gd name="T71" fmla="*/ 82 h 114"/>
                <a:gd name="T72" fmla="*/ 98 w 142"/>
                <a:gd name="T73" fmla="*/ 78 h 114"/>
                <a:gd name="T74" fmla="*/ 94 w 142"/>
                <a:gd name="T75" fmla="*/ 80 h 114"/>
                <a:gd name="T76" fmla="*/ 92 w 142"/>
                <a:gd name="T77" fmla="*/ 80 h 114"/>
                <a:gd name="T78" fmla="*/ 64 w 142"/>
                <a:gd name="T79" fmla="*/ 76 h 114"/>
                <a:gd name="T80" fmla="*/ 58 w 142"/>
                <a:gd name="T81" fmla="*/ 74 h 114"/>
                <a:gd name="T82" fmla="*/ 52 w 142"/>
                <a:gd name="T83" fmla="*/ 70 h 114"/>
                <a:gd name="T84" fmla="*/ 46 w 142"/>
                <a:gd name="T85" fmla="*/ 60 h 114"/>
                <a:gd name="T86" fmla="*/ 38 w 142"/>
                <a:gd name="T87" fmla="*/ 60 h 11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2"/>
                <a:gd name="T133" fmla="*/ 0 h 114"/>
                <a:gd name="T134" fmla="*/ 142 w 142"/>
                <a:gd name="T135" fmla="*/ 114 h 11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2" h="114">
                  <a:moveTo>
                    <a:pt x="26" y="5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18" y="38"/>
                  </a:lnTo>
                  <a:lnTo>
                    <a:pt x="20" y="36"/>
                  </a:lnTo>
                  <a:lnTo>
                    <a:pt x="18" y="34"/>
                  </a:lnTo>
                  <a:lnTo>
                    <a:pt x="14" y="34"/>
                  </a:lnTo>
                  <a:lnTo>
                    <a:pt x="10" y="32"/>
                  </a:lnTo>
                  <a:lnTo>
                    <a:pt x="6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10" y="20"/>
                  </a:lnTo>
                  <a:lnTo>
                    <a:pt x="20" y="16"/>
                  </a:lnTo>
                  <a:lnTo>
                    <a:pt x="28" y="14"/>
                  </a:lnTo>
                  <a:lnTo>
                    <a:pt x="32" y="12"/>
                  </a:lnTo>
                  <a:lnTo>
                    <a:pt x="56" y="10"/>
                  </a:lnTo>
                  <a:lnTo>
                    <a:pt x="54" y="6"/>
                  </a:lnTo>
                  <a:lnTo>
                    <a:pt x="56" y="4"/>
                  </a:lnTo>
                  <a:lnTo>
                    <a:pt x="58" y="2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10"/>
                  </a:lnTo>
                  <a:lnTo>
                    <a:pt x="68" y="24"/>
                  </a:lnTo>
                  <a:lnTo>
                    <a:pt x="84" y="24"/>
                  </a:lnTo>
                  <a:lnTo>
                    <a:pt x="86" y="24"/>
                  </a:lnTo>
                  <a:lnTo>
                    <a:pt x="88" y="22"/>
                  </a:lnTo>
                  <a:lnTo>
                    <a:pt x="92" y="22"/>
                  </a:lnTo>
                  <a:lnTo>
                    <a:pt x="96" y="20"/>
                  </a:lnTo>
                  <a:lnTo>
                    <a:pt x="102" y="18"/>
                  </a:lnTo>
                  <a:lnTo>
                    <a:pt x="106" y="18"/>
                  </a:lnTo>
                  <a:lnTo>
                    <a:pt x="108" y="20"/>
                  </a:lnTo>
                  <a:lnTo>
                    <a:pt x="110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20" y="42"/>
                  </a:lnTo>
                  <a:lnTo>
                    <a:pt x="124" y="40"/>
                  </a:lnTo>
                  <a:lnTo>
                    <a:pt x="124" y="44"/>
                  </a:lnTo>
                  <a:lnTo>
                    <a:pt x="128" y="50"/>
                  </a:lnTo>
                  <a:lnTo>
                    <a:pt x="128" y="56"/>
                  </a:lnTo>
                  <a:lnTo>
                    <a:pt x="130" y="60"/>
                  </a:lnTo>
                  <a:lnTo>
                    <a:pt x="132" y="64"/>
                  </a:lnTo>
                  <a:lnTo>
                    <a:pt x="134" y="68"/>
                  </a:lnTo>
                  <a:lnTo>
                    <a:pt x="136" y="70"/>
                  </a:lnTo>
                  <a:lnTo>
                    <a:pt x="138" y="74"/>
                  </a:lnTo>
                  <a:lnTo>
                    <a:pt x="138" y="76"/>
                  </a:lnTo>
                  <a:lnTo>
                    <a:pt x="138" y="78"/>
                  </a:lnTo>
                  <a:lnTo>
                    <a:pt x="136" y="80"/>
                  </a:lnTo>
                  <a:lnTo>
                    <a:pt x="130" y="86"/>
                  </a:lnTo>
                  <a:lnTo>
                    <a:pt x="134" y="94"/>
                  </a:lnTo>
                  <a:lnTo>
                    <a:pt x="142" y="110"/>
                  </a:lnTo>
                  <a:lnTo>
                    <a:pt x="128" y="112"/>
                  </a:lnTo>
                  <a:lnTo>
                    <a:pt x="114" y="114"/>
                  </a:lnTo>
                  <a:lnTo>
                    <a:pt x="112" y="110"/>
                  </a:lnTo>
                  <a:lnTo>
                    <a:pt x="112" y="108"/>
                  </a:lnTo>
                  <a:lnTo>
                    <a:pt x="112" y="104"/>
                  </a:lnTo>
                  <a:lnTo>
                    <a:pt x="112" y="102"/>
                  </a:lnTo>
                  <a:lnTo>
                    <a:pt x="112" y="98"/>
                  </a:lnTo>
                  <a:lnTo>
                    <a:pt x="110" y="92"/>
                  </a:lnTo>
                  <a:lnTo>
                    <a:pt x="110" y="88"/>
                  </a:lnTo>
                  <a:lnTo>
                    <a:pt x="108" y="86"/>
                  </a:lnTo>
                  <a:lnTo>
                    <a:pt x="106" y="82"/>
                  </a:lnTo>
                  <a:lnTo>
                    <a:pt x="102" y="78"/>
                  </a:lnTo>
                  <a:lnTo>
                    <a:pt x="98" y="78"/>
                  </a:lnTo>
                  <a:lnTo>
                    <a:pt x="96" y="78"/>
                  </a:lnTo>
                  <a:lnTo>
                    <a:pt x="94" y="80"/>
                  </a:lnTo>
                  <a:lnTo>
                    <a:pt x="92" y="80"/>
                  </a:lnTo>
                  <a:lnTo>
                    <a:pt x="86" y="98"/>
                  </a:lnTo>
                  <a:lnTo>
                    <a:pt x="64" y="76"/>
                  </a:lnTo>
                  <a:lnTo>
                    <a:pt x="58" y="76"/>
                  </a:lnTo>
                  <a:lnTo>
                    <a:pt x="58" y="74"/>
                  </a:lnTo>
                  <a:lnTo>
                    <a:pt x="54" y="72"/>
                  </a:lnTo>
                  <a:lnTo>
                    <a:pt x="52" y="70"/>
                  </a:lnTo>
                  <a:lnTo>
                    <a:pt x="48" y="66"/>
                  </a:lnTo>
                  <a:lnTo>
                    <a:pt x="46" y="60"/>
                  </a:lnTo>
                  <a:lnTo>
                    <a:pt x="44" y="56"/>
                  </a:lnTo>
                  <a:lnTo>
                    <a:pt x="38" y="60"/>
                  </a:lnTo>
                  <a:lnTo>
                    <a:pt x="26" y="5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63" name="Freeform 58"/>
            <p:cNvSpPr>
              <a:spLocks noChangeArrowheads="1"/>
            </p:cNvSpPr>
            <p:nvPr/>
          </p:nvSpPr>
          <p:spPr bwMode="auto">
            <a:xfrm>
              <a:off x="456" y="1014"/>
              <a:ext cx="76" cy="58"/>
            </a:xfrm>
            <a:custGeom>
              <a:avLst/>
              <a:gdLst>
                <a:gd name="T0" fmla="*/ 40 w 76"/>
                <a:gd name="T1" fmla="*/ 18 h 58"/>
                <a:gd name="T2" fmla="*/ 34 w 76"/>
                <a:gd name="T3" fmla="*/ 20 h 58"/>
                <a:gd name="T4" fmla="*/ 28 w 76"/>
                <a:gd name="T5" fmla="*/ 22 h 58"/>
                <a:gd name="T6" fmla="*/ 26 w 76"/>
                <a:gd name="T7" fmla="*/ 22 h 58"/>
                <a:gd name="T8" fmla="*/ 12 w 76"/>
                <a:gd name="T9" fmla="*/ 22 h 58"/>
                <a:gd name="T10" fmla="*/ 10 w 76"/>
                <a:gd name="T11" fmla="*/ 20 h 58"/>
                <a:gd name="T12" fmla="*/ 6 w 76"/>
                <a:gd name="T13" fmla="*/ 16 h 58"/>
                <a:gd name="T14" fmla="*/ 4 w 76"/>
                <a:gd name="T15" fmla="*/ 18 h 58"/>
                <a:gd name="T16" fmla="*/ 0 w 76"/>
                <a:gd name="T17" fmla="*/ 24 h 58"/>
                <a:gd name="T18" fmla="*/ 0 w 76"/>
                <a:gd name="T19" fmla="*/ 32 h 58"/>
                <a:gd name="T20" fmla="*/ 0 w 76"/>
                <a:gd name="T21" fmla="*/ 34 h 58"/>
                <a:gd name="T22" fmla="*/ 2 w 76"/>
                <a:gd name="T23" fmla="*/ 42 h 58"/>
                <a:gd name="T24" fmla="*/ 4 w 76"/>
                <a:gd name="T25" fmla="*/ 52 h 58"/>
                <a:gd name="T26" fmla="*/ 8 w 76"/>
                <a:gd name="T27" fmla="*/ 58 h 58"/>
                <a:gd name="T28" fmla="*/ 26 w 76"/>
                <a:gd name="T29" fmla="*/ 58 h 58"/>
                <a:gd name="T30" fmla="*/ 32 w 76"/>
                <a:gd name="T31" fmla="*/ 56 h 58"/>
                <a:gd name="T32" fmla="*/ 38 w 76"/>
                <a:gd name="T33" fmla="*/ 54 h 58"/>
                <a:gd name="T34" fmla="*/ 46 w 76"/>
                <a:gd name="T35" fmla="*/ 52 h 58"/>
                <a:gd name="T36" fmla="*/ 52 w 76"/>
                <a:gd name="T37" fmla="*/ 54 h 58"/>
                <a:gd name="T38" fmla="*/ 56 w 76"/>
                <a:gd name="T39" fmla="*/ 54 h 58"/>
                <a:gd name="T40" fmla="*/ 58 w 76"/>
                <a:gd name="T41" fmla="*/ 52 h 58"/>
                <a:gd name="T42" fmla="*/ 62 w 76"/>
                <a:gd name="T43" fmla="*/ 48 h 58"/>
                <a:gd name="T44" fmla="*/ 68 w 76"/>
                <a:gd name="T45" fmla="*/ 42 h 58"/>
                <a:gd name="T46" fmla="*/ 72 w 76"/>
                <a:gd name="T47" fmla="*/ 30 h 58"/>
                <a:gd name="T48" fmla="*/ 72 w 76"/>
                <a:gd name="T49" fmla="*/ 24 h 58"/>
                <a:gd name="T50" fmla="*/ 74 w 76"/>
                <a:gd name="T51" fmla="*/ 16 h 58"/>
                <a:gd name="T52" fmla="*/ 76 w 76"/>
                <a:gd name="T53" fmla="*/ 10 h 58"/>
                <a:gd name="T54" fmla="*/ 70 w 76"/>
                <a:gd name="T55" fmla="*/ 0 h 58"/>
                <a:gd name="T56" fmla="*/ 66 w 76"/>
                <a:gd name="T57" fmla="*/ 2 h 58"/>
                <a:gd name="T58" fmla="*/ 56 w 76"/>
                <a:gd name="T59" fmla="*/ 2 h 58"/>
                <a:gd name="T60" fmla="*/ 54 w 76"/>
                <a:gd name="T61" fmla="*/ 4 h 58"/>
                <a:gd name="T62" fmla="*/ 46 w 76"/>
                <a:gd name="T63" fmla="*/ 8 h 58"/>
                <a:gd name="T64" fmla="*/ 46 w 76"/>
                <a:gd name="T65" fmla="*/ 12 h 58"/>
                <a:gd name="T66" fmla="*/ 44 w 76"/>
                <a:gd name="T67" fmla="*/ 16 h 58"/>
                <a:gd name="T68" fmla="*/ 42 w 76"/>
                <a:gd name="T69" fmla="*/ 18 h 5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6"/>
                <a:gd name="T106" fmla="*/ 0 h 58"/>
                <a:gd name="T107" fmla="*/ 76 w 76"/>
                <a:gd name="T108" fmla="*/ 58 h 5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6" h="58">
                  <a:moveTo>
                    <a:pt x="42" y="18"/>
                  </a:moveTo>
                  <a:lnTo>
                    <a:pt x="40" y="18"/>
                  </a:lnTo>
                  <a:lnTo>
                    <a:pt x="36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8" y="22"/>
                  </a:lnTo>
                  <a:lnTo>
                    <a:pt x="26" y="22"/>
                  </a:lnTo>
                  <a:lnTo>
                    <a:pt x="20" y="24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58"/>
                  </a:lnTo>
                  <a:lnTo>
                    <a:pt x="24" y="58"/>
                  </a:lnTo>
                  <a:lnTo>
                    <a:pt x="26" y="58"/>
                  </a:lnTo>
                  <a:lnTo>
                    <a:pt x="28" y="58"/>
                  </a:lnTo>
                  <a:lnTo>
                    <a:pt x="32" y="56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6" y="52"/>
                  </a:lnTo>
                  <a:lnTo>
                    <a:pt x="48" y="54"/>
                  </a:lnTo>
                  <a:lnTo>
                    <a:pt x="52" y="54"/>
                  </a:lnTo>
                  <a:lnTo>
                    <a:pt x="54" y="54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8" y="52"/>
                  </a:lnTo>
                  <a:lnTo>
                    <a:pt x="60" y="52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2"/>
                  </a:lnTo>
                  <a:lnTo>
                    <a:pt x="70" y="36"/>
                  </a:lnTo>
                  <a:lnTo>
                    <a:pt x="72" y="30"/>
                  </a:lnTo>
                  <a:lnTo>
                    <a:pt x="72" y="28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4" y="4"/>
                  </a:lnTo>
                  <a:lnTo>
                    <a:pt x="52" y="4"/>
                  </a:lnTo>
                  <a:lnTo>
                    <a:pt x="46" y="8"/>
                  </a:lnTo>
                  <a:lnTo>
                    <a:pt x="46" y="10"/>
                  </a:lnTo>
                  <a:lnTo>
                    <a:pt x="46" y="12"/>
                  </a:lnTo>
                  <a:lnTo>
                    <a:pt x="46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2" y="1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64" name="Freeform 59"/>
            <p:cNvSpPr>
              <a:spLocks noChangeArrowheads="1"/>
            </p:cNvSpPr>
            <p:nvPr/>
          </p:nvSpPr>
          <p:spPr bwMode="auto">
            <a:xfrm>
              <a:off x="398" y="972"/>
              <a:ext cx="138" cy="66"/>
            </a:xfrm>
            <a:custGeom>
              <a:avLst/>
              <a:gdLst>
                <a:gd name="T0" fmla="*/ 134 w 138"/>
                <a:gd name="T1" fmla="*/ 22 h 66"/>
                <a:gd name="T2" fmla="*/ 130 w 138"/>
                <a:gd name="T3" fmla="*/ 18 h 66"/>
                <a:gd name="T4" fmla="*/ 126 w 138"/>
                <a:gd name="T5" fmla="*/ 16 h 66"/>
                <a:gd name="T6" fmla="*/ 118 w 138"/>
                <a:gd name="T7" fmla="*/ 12 h 66"/>
                <a:gd name="T8" fmla="*/ 110 w 138"/>
                <a:gd name="T9" fmla="*/ 14 h 66"/>
                <a:gd name="T10" fmla="*/ 106 w 138"/>
                <a:gd name="T11" fmla="*/ 18 h 66"/>
                <a:gd name="T12" fmla="*/ 104 w 138"/>
                <a:gd name="T13" fmla="*/ 20 h 66"/>
                <a:gd name="T14" fmla="*/ 104 w 138"/>
                <a:gd name="T15" fmla="*/ 24 h 66"/>
                <a:gd name="T16" fmla="*/ 100 w 138"/>
                <a:gd name="T17" fmla="*/ 22 h 66"/>
                <a:gd name="T18" fmla="*/ 94 w 138"/>
                <a:gd name="T19" fmla="*/ 24 h 66"/>
                <a:gd name="T20" fmla="*/ 90 w 138"/>
                <a:gd name="T21" fmla="*/ 24 h 66"/>
                <a:gd name="T22" fmla="*/ 84 w 138"/>
                <a:gd name="T23" fmla="*/ 22 h 66"/>
                <a:gd name="T24" fmla="*/ 76 w 138"/>
                <a:gd name="T25" fmla="*/ 20 h 66"/>
                <a:gd name="T26" fmla="*/ 60 w 138"/>
                <a:gd name="T27" fmla="*/ 14 h 66"/>
                <a:gd name="T28" fmla="*/ 46 w 138"/>
                <a:gd name="T29" fmla="*/ 8 h 66"/>
                <a:gd name="T30" fmla="*/ 36 w 138"/>
                <a:gd name="T31" fmla="*/ 4 h 66"/>
                <a:gd name="T32" fmla="*/ 30 w 138"/>
                <a:gd name="T33" fmla="*/ 0 h 66"/>
                <a:gd name="T34" fmla="*/ 28 w 138"/>
                <a:gd name="T35" fmla="*/ 2 h 66"/>
                <a:gd name="T36" fmla="*/ 28 w 138"/>
                <a:gd name="T37" fmla="*/ 4 h 66"/>
                <a:gd name="T38" fmla="*/ 26 w 138"/>
                <a:gd name="T39" fmla="*/ 6 h 66"/>
                <a:gd name="T40" fmla="*/ 24 w 138"/>
                <a:gd name="T41" fmla="*/ 4 h 66"/>
                <a:gd name="T42" fmla="*/ 22 w 138"/>
                <a:gd name="T43" fmla="*/ 4 h 66"/>
                <a:gd name="T44" fmla="*/ 20 w 138"/>
                <a:gd name="T45" fmla="*/ 0 h 66"/>
                <a:gd name="T46" fmla="*/ 18 w 138"/>
                <a:gd name="T47" fmla="*/ 0 h 66"/>
                <a:gd name="T48" fmla="*/ 18 w 138"/>
                <a:gd name="T49" fmla="*/ 4 h 66"/>
                <a:gd name="T50" fmla="*/ 14 w 138"/>
                <a:gd name="T51" fmla="*/ 6 h 66"/>
                <a:gd name="T52" fmla="*/ 12 w 138"/>
                <a:gd name="T53" fmla="*/ 6 h 66"/>
                <a:gd name="T54" fmla="*/ 6 w 138"/>
                <a:gd name="T55" fmla="*/ 6 h 66"/>
                <a:gd name="T56" fmla="*/ 4 w 138"/>
                <a:gd name="T57" fmla="*/ 8 h 66"/>
                <a:gd name="T58" fmla="*/ 0 w 138"/>
                <a:gd name="T59" fmla="*/ 8 h 66"/>
                <a:gd name="T60" fmla="*/ 8 w 138"/>
                <a:gd name="T61" fmla="*/ 20 h 66"/>
                <a:gd name="T62" fmla="*/ 16 w 138"/>
                <a:gd name="T63" fmla="*/ 42 h 66"/>
                <a:gd name="T64" fmla="*/ 18 w 138"/>
                <a:gd name="T65" fmla="*/ 42 h 66"/>
                <a:gd name="T66" fmla="*/ 18 w 138"/>
                <a:gd name="T67" fmla="*/ 44 h 66"/>
                <a:gd name="T68" fmla="*/ 20 w 138"/>
                <a:gd name="T69" fmla="*/ 46 h 66"/>
                <a:gd name="T70" fmla="*/ 24 w 138"/>
                <a:gd name="T71" fmla="*/ 46 h 66"/>
                <a:gd name="T72" fmla="*/ 30 w 138"/>
                <a:gd name="T73" fmla="*/ 46 h 66"/>
                <a:gd name="T74" fmla="*/ 34 w 138"/>
                <a:gd name="T75" fmla="*/ 42 h 66"/>
                <a:gd name="T76" fmla="*/ 42 w 138"/>
                <a:gd name="T77" fmla="*/ 44 h 66"/>
                <a:gd name="T78" fmla="*/ 42 w 138"/>
                <a:gd name="T79" fmla="*/ 46 h 66"/>
                <a:gd name="T80" fmla="*/ 44 w 138"/>
                <a:gd name="T81" fmla="*/ 48 h 66"/>
                <a:gd name="T82" fmla="*/ 52 w 138"/>
                <a:gd name="T83" fmla="*/ 50 h 66"/>
                <a:gd name="T84" fmla="*/ 60 w 138"/>
                <a:gd name="T85" fmla="*/ 52 h 66"/>
                <a:gd name="T86" fmla="*/ 62 w 138"/>
                <a:gd name="T87" fmla="*/ 58 h 66"/>
                <a:gd name="T88" fmla="*/ 68 w 138"/>
                <a:gd name="T89" fmla="*/ 64 h 66"/>
                <a:gd name="T90" fmla="*/ 72 w 138"/>
                <a:gd name="T91" fmla="*/ 64 h 66"/>
                <a:gd name="T92" fmla="*/ 78 w 138"/>
                <a:gd name="T93" fmla="*/ 66 h 66"/>
                <a:gd name="T94" fmla="*/ 86 w 138"/>
                <a:gd name="T95" fmla="*/ 64 h 66"/>
                <a:gd name="T96" fmla="*/ 90 w 138"/>
                <a:gd name="T97" fmla="*/ 62 h 66"/>
                <a:gd name="T98" fmla="*/ 98 w 138"/>
                <a:gd name="T99" fmla="*/ 60 h 66"/>
                <a:gd name="T100" fmla="*/ 102 w 138"/>
                <a:gd name="T101" fmla="*/ 58 h 66"/>
                <a:gd name="T102" fmla="*/ 104 w 138"/>
                <a:gd name="T103" fmla="*/ 54 h 66"/>
                <a:gd name="T104" fmla="*/ 104 w 138"/>
                <a:gd name="T105" fmla="*/ 50 h 66"/>
                <a:gd name="T106" fmla="*/ 108 w 138"/>
                <a:gd name="T107" fmla="*/ 48 h 66"/>
                <a:gd name="T108" fmla="*/ 112 w 138"/>
                <a:gd name="T109" fmla="*/ 44 h 66"/>
                <a:gd name="T110" fmla="*/ 118 w 138"/>
                <a:gd name="T111" fmla="*/ 46 h 66"/>
                <a:gd name="T112" fmla="*/ 126 w 138"/>
                <a:gd name="T113" fmla="*/ 44 h 66"/>
                <a:gd name="T114" fmla="*/ 130 w 138"/>
                <a:gd name="T115" fmla="*/ 40 h 66"/>
                <a:gd name="T116" fmla="*/ 136 w 138"/>
                <a:gd name="T117" fmla="*/ 38 h 66"/>
                <a:gd name="T118" fmla="*/ 138 w 138"/>
                <a:gd name="T119" fmla="*/ 38 h 66"/>
                <a:gd name="T120" fmla="*/ 136 w 138"/>
                <a:gd name="T121" fmla="*/ 36 h 66"/>
                <a:gd name="T122" fmla="*/ 136 w 138"/>
                <a:gd name="T123" fmla="*/ 30 h 66"/>
                <a:gd name="T124" fmla="*/ 138 w 138"/>
                <a:gd name="T125" fmla="*/ 24 h 6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8"/>
                <a:gd name="T190" fmla="*/ 0 h 66"/>
                <a:gd name="T191" fmla="*/ 138 w 138"/>
                <a:gd name="T192" fmla="*/ 66 h 6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8" h="66">
                  <a:moveTo>
                    <a:pt x="138" y="24"/>
                  </a:moveTo>
                  <a:lnTo>
                    <a:pt x="134" y="22"/>
                  </a:lnTo>
                  <a:lnTo>
                    <a:pt x="132" y="20"/>
                  </a:lnTo>
                  <a:lnTo>
                    <a:pt x="130" y="18"/>
                  </a:lnTo>
                  <a:lnTo>
                    <a:pt x="128" y="16"/>
                  </a:lnTo>
                  <a:lnTo>
                    <a:pt x="126" y="16"/>
                  </a:lnTo>
                  <a:lnTo>
                    <a:pt x="122" y="12"/>
                  </a:lnTo>
                  <a:lnTo>
                    <a:pt x="118" y="12"/>
                  </a:lnTo>
                  <a:lnTo>
                    <a:pt x="114" y="14"/>
                  </a:lnTo>
                  <a:lnTo>
                    <a:pt x="110" y="14"/>
                  </a:lnTo>
                  <a:lnTo>
                    <a:pt x="108" y="16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104" y="20"/>
                  </a:lnTo>
                  <a:lnTo>
                    <a:pt x="104" y="22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100" y="22"/>
                  </a:lnTo>
                  <a:lnTo>
                    <a:pt x="96" y="22"/>
                  </a:lnTo>
                  <a:lnTo>
                    <a:pt x="94" y="24"/>
                  </a:lnTo>
                  <a:lnTo>
                    <a:pt x="92" y="24"/>
                  </a:lnTo>
                  <a:lnTo>
                    <a:pt x="90" y="24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0" y="22"/>
                  </a:lnTo>
                  <a:lnTo>
                    <a:pt x="76" y="20"/>
                  </a:lnTo>
                  <a:lnTo>
                    <a:pt x="68" y="14"/>
                  </a:lnTo>
                  <a:lnTo>
                    <a:pt x="60" y="14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8"/>
                  </a:lnTo>
                  <a:lnTo>
                    <a:pt x="8" y="20"/>
                  </a:lnTo>
                  <a:lnTo>
                    <a:pt x="12" y="26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2" y="46"/>
                  </a:lnTo>
                  <a:lnTo>
                    <a:pt x="24" y="46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42" y="42"/>
                  </a:lnTo>
                  <a:lnTo>
                    <a:pt x="42" y="44"/>
                  </a:lnTo>
                  <a:lnTo>
                    <a:pt x="42" y="46"/>
                  </a:lnTo>
                  <a:lnTo>
                    <a:pt x="42" y="48"/>
                  </a:lnTo>
                  <a:lnTo>
                    <a:pt x="44" y="48"/>
                  </a:lnTo>
                  <a:lnTo>
                    <a:pt x="46" y="50"/>
                  </a:lnTo>
                  <a:lnTo>
                    <a:pt x="52" y="50"/>
                  </a:lnTo>
                  <a:lnTo>
                    <a:pt x="58" y="50"/>
                  </a:lnTo>
                  <a:lnTo>
                    <a:pt x="60" y="52"/>
                  </a:lnTo>
                  <a:lnTo>
                    <a:pt x="60" y="54"/>
                  </a:lnTo>
                  <a:lnTo>
                    <a:pt x="62" y="58"/>
                  </a:lnTo>
                  <a:lnTo>
                    <a:pt x="66" y="60"/>
                  </a:lnTo>
                  <a:lnTo>
                    <a:pt x="68" y="64"/>
                  </a:lnTo>
                  <a:lnTo>
                    <a:pt x="70" y="64"/>
                  </a:lnTo>
                  <a:lnTo>
                    <a:pt x="72" y="64"/>
                  </a:lnTo>
                  <a:lnTo>
                    <a:pt x="74" y="66"/>
                  </a:lnTo>
                  <a:lnTo>
                    <a:pt x="78" y="66"/>
                  </a:lnTo>
                  <a:lnTo>
                    <a:pt x="82" y="66"/>
                  </a:lnTo>
                  <a:lnTo>
                    <a:pt x="86" y="64"/>
                  </a:lnTo>
                  <a:lnTo>
                    <a:pt x="90" y="62"/>
                  </a:lnTo>
                  <a:lnTo>
                    <a:pt x="94" y="60"/>
                  </a:lnTo>
                  <a:lnTo>
                    <a:pt x="98" y="60"/>
                  </a:lnTo>
                  <a:lnTo>
                    <a:pt x="102" y="60"/>
                  </a:lnTo>
                  <a:lnTo>
                    <a:pt x="102" y="58"/>
                  </a:lnTo>
                  <a:lnTo>
                    <a:pt x="104" y="56"/>
                  </a:lnTo>
                  <a:lnTo>
                    <a:pt x="104" y="54"/>
                  </a:lnTo>
                  <a:lnTo>
                    <a:pt x="104" y="52"/>
                  </a:lnTo>
                  <a:lnTo>
                    <a:pt x="104" y="50"/>
                  </a:lnTo>
                  <a:lnTo>
                    <a:pt x="106" y="50"/>
                  </a:lnTo>
                  <a:lnTo>
                    <a:pt x="108" y="48"/>
                  </a:lnTo>
                  <a:lnTo>
                    <a:pt x="110" y="46"/>
                  </a:lnTo>
                  <a:lnTo>
                    <a:pt x="112" y="44"/>
                  </a:lnTo>
                  <a:lnTo>
                    <a:pt x="114" y="44"/>
                  </a:lnTo>
                  <a:lnTo>
                    <a:pt x="118" y="46"/>
                  </a:lnTo>
                  <a:lnTo>
                    <a:pt x="122" y="44"/>
                  </a:lnTo>
                  <a:lnTo>
                    <a:pt x="126" y="44"/>
                  </a:lnTo>
                  <a:lnTo>
                    <a:pt x="128" y="42"/>
                  </a:lnTo>
                  <a:lnTo>
                    <a:pt x="130" y="40"/>
                  </a:lnTo>
                  <a:lnTo>
                    <a:pt x="132" y="38"/>
                  </a:lnTo>
                  <a:lnTo>
                    <a:pt x="136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4"/>
                  </a:lnTo>
                  <a:lnTo>
                    <a:pt x="136" y="30"/>
                  </a:lnTo>
                  <a:lnTo>
                    <a:pt x="138" y="26"/>
                  </a:lnTo>
                  <a:lnTo>
                    <a:pt x="138" y="2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65" name="Freeform 60"/>
            <p:cNvSpPr>
              <a:spLocks noChangeArrowheads="1"/>
            </p:cNvSpPr>
            <p:nvPr/>
          </p:nvSpPr>
          <p:spPr bwMode="auto">
            <a:xfrm>
              <a:off x="414" y="876"/>
              <a:ext cx="152" cy="122"/>
            </a:xfrm>
            <a:custGeom>
              <a:avLst/>
              <a:gdLst>
                <a:gd name="T0" fmla="*/ 84 w 152"/>
                <a:gd name="T1" fmla="*/ 2 h 122"/>
                <a:gd name="T2" fmla="*/ 80 w 152"/>
                <a:gd name="T3" fmla="*/ 10 h 122"/>
                <a:gd name="T4" fmla="*/ 60 w 152"/>
                <a:gd name="T5" fmla="*/ 18 h 122"/>
                <a:gd name="T6" fmla="*/ 52 w 152"/>
                <a:gd name="T7" fmla="*/ 18 h 122"/>
                <a:gd name="T8" fmla="*/ 46 w 152"/>
                <a:gd name="T9" fmla="*/ 16 h 122"/>
                <a:gd name="T10" fmla="*/ 36 w 152"/>
                <a:gd name="T11" fmla="*/ 22 h 122"/>
                <a:gd name="T12" fmla="*/ 30 w 152"/>
                <a:gd name="T13" fmla="*/ 28 h 122"/>
                <a:gd name="T14" fmla="*/ 4 w 152"/>
                <a:gd name="T15" fmla="*/ 36 h 122"/>
                <a:gd name="T16" fmla="*/ 4 w 152"/>
                <a:gd name="T17" fmla="*/ 48 h 122"/>
                <a:gd name="T18" fmla="*/ 4 w 152"/>
                <a:gd name="T19" fmla="*/ 52 h 122"/>
                <a:gd name="T20" fmla="*/ 0 w 152"/>
                <a:gd name="T21" fmla="*/ 56 h 122"/>
                <a:gd name="T22" fmla="*/ 6 w 152"/>
                <a:gd name="T23" fmla="*/ 62 h 122"/>
                <a:gd name="T24" fmla="*/ 10 w 152"/>
                <a:gd name="T25" fmla="*/ 66 h 122"/>
                <a:gd name="T26" fmla="*/ 10 w 152"/>
                <a:gd name="T27" fmla="*/ 72 h 122"/>
                <a:gd name="T28" fmla="*/ 6 w 152"/>
                <a:gd name="T29" fmla="*/ 76 h 122"/>
                <a:gd name="T30" fmla="*/ 6 w 152"/>
                <a:gd name="T31" fmla="*/ 78 h 122"/>
                <a:gd name="T32" fmla="*/ 8 w 152"/>
                <a:gd name="T33" fmla="*/ 84 h 122"/>
                <a:gd name="T34" fmla="*/ 8 w 152"/>
                <a:gd name="T35" fmla="*/ 90 h 122"/>
                <a:gd name="T36" fmla="*/ 8 w 152"/>
                <a:gd name="T37" fmla="*/ 94 h 122"/>
                <a:gd name="T38" fmla="*/ 6 w 152"/>
                <a:gd name="T39" fmla="*/ 100 h 122"/>
                <a:gd name="T40" fmla="*/ 8 w 152"/>
                <a:gd name="T41" fmla="*/ 100 h 122"/>
                <a:gd name="T42" fmla="*/ 12 w 152"/>
                <a:gd name="T43" fmla="*/ 102 h 122"/>
                <a:gd name="T44" fmla="*/ 12 w 152"/>
                <a:gd name="T45" fmla="*/ 98 h 122"/>
                <a:gd name="T46" fmla="*/ 18 w 152"/>
                <a:gd name="T47" fmla="*/ 96 h 122"/>
                <a:gd name="T48" fmla="*/ 30 w 152"/>
                <a:gd name="T49" fmla="*/ 104 h 122"/>
                <a:gd name="T50" fmla="*/ 52 w 152"/>
                <a:gd name="T51" fmla="*/ 110 h 122"/>
                <a:gd name="T52" fmla="*/ 68 w 152"/>
                <a:gd name="T53" fmla="*/ 118 h 122"/>
                <a:gd name="T54" fmla="*/ 76 w 152"/>
                <a:gd name="T55" fmla="*/ 120 h 122"/>
                <a:gd name="T56" fmla="*/ 84 w 152"/>
                <a:gd name="T57" fmla="*/ 118 h 122"/>
                <a:gd name="T58" fmla="*/ 88 w 152"/>
                <a:gd name="T59" fmla="*/ 118 h 122"/>
                <a:gd name="T60" fmla="*/ 90 w 152"/>
                <a:gd name="T61" fmla="*/ 114 h 122"/>
                <a:gd name="T62" fmla="*/ 98 w 152"/>
                <a:gd name="T63" fmla="*/ 110 h 122"/>
                <a:gd name="T64" fmla="*/ 110 w 152"/>
                <a:gd name="T65" fmla="*/ 112 h 122"/>
                <a:gd name="T66" fmla="*/ 116 w 152"/>
                <a:gd name="T67" fmla="*/ 116 h 122"/>
                <a:gd name="T68" fmla="*/ 124 w 152"/>
                <a:gd name="T69" fmla="*/ 120 h 122"/>
                <a:gd name="T70" fmla="*/ 128 w 152"/>
                <a:gd name="T71" fmla="*/ 118 h 122"/>
                <a:gd name="T72" fmla="*/ 150 w 152"/>
                <a:gd name="T73" fmla="*/ 104 h 122"/>
                <a:gd name="T74" fmla="*/ 152 w 152"/>
                <a:gd name="T75" fmla="*/ 100 h 122"/>
                <a:gd name="T76" fmla="*/ 146 w 152"/>
                <a:gd name="T77" fmla="*/ 86 h 122"/>
                <a:gd name="T78" fmla="*/ 142 w 152"/>
                <a:gd name="T79" fmla="*/ 78 h 122"/>
                <a:gd name="T80" fmla="*/ 132 w 152"/>
                <a:gd name="T81" fmla="*/ 64 h 122"/>
                <a:gd name="T82" fmla="*/ 126 w 152"/>
                <a:gd name="T83" fmla="*/ 58 h 122"/>
                <a:gd name="T84" fmla="*/ 132 w 152"/>
                <a:gd name="T85" fmla="*/ 54 h 122"/>
                <a:gd name="T86" fmla="*/ 134 w 152"/>
                <a:gd name="T87" fmla="*/ 40 h 122"/>
                <a:gd name="T88" fmla="*/ 130 w 152"/>
                <a:gd name="T89" fmla="*/ 32 h 122"/>
                <a:gd name="T90" fmla="*/ 124 w 152"/>
                <a:gd name="T91" fmla="*/ 18 h 122"/>
                <a:gd name="T92" fmla="*/ 116 w 152"/>
                <a:gd name="T93" fmla="*/ 12 h 122"/>
                <a:gd name="T94" fmla="*/ 112 w 152"/>
                <a:gd name="T95" fmla="*/ 6 h 122"/>
                <a:gd name="T96" fmla="*/ 104 w 152"/>
                <a:gd name="T97" fmla="*/ 8 h 122"/>
                <a:gd name="T98" fmla="*/ 94 w 152"/>
                <a:gd name="T99" fmla="*/ 8 h 12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2"/>
                <a:gd name="T151" fmla="*/ 0 h 122"/>
                <a:gd name="T152" fmla="*/ 152 w 152"/>
                <a:gd name="T153" fmla="*/ 122 h 12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2" h="122">
                  <a:moveTo>
                    <a:pt x="90" y="4"/>
                  </a:moveTo>
                  <a:lnTo>
                    <a:pt x="84" y="0"/>
                  </a:lnTo>
                  <a:lnTo>
                    <a:pt x="84" y="2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8" y="12"/>
                  </a:lnTo>
                  <a:lnTo>
                    <a:pt x="60" y="18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52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36" y="22"/>
                  </a:lnTo>
                  <a:lnTo>
                    <a:pt x="32" y="24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6" y="62"/>
                  </a:lnTo>
                  <a:lnTo>
                    <a:pt x="8" y="62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2" y="68"/>
                  </a:lnTo>
                  <a:lnTo>
                    <a:pt x="12" y="70"/>
                  </a:lnTo>
                  <a:lnTo>
                    <a:pt x="10" y="72"/>
                  </a:lnTo>
                  <a:lnTo>
                    <a:pt x="8" y="74"/>
                  </a:lnTo>
                  <a:lnTo>
                    <a:pt x="6" y="76"/>
                  </a:lnTo>
                  <a:lnTo>
                    <a:pt x="6" y="78"/>
                  </a:lnTo>
                  <a:lnTo>
                    <a:pt x="8" y="80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6" y="86"/>
                  </a:lnTo>
                  <a:lnTo>
                    <a:pt x="6" y="88"/>
                  </a:lnTo>
                  <a:lnTo>
                    <a:pt x="8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8" y="94"/>
                  </a:lnTo>
                  <a:lnTo>
                    <a:pt x="8" y="96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2" y="100"/>
                  </a:lnTo>
                  <a:lnTo>
                    <a:pt x="12" y="98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8" y="96"/>
                  </a:lnTo>
                  <a:lnTo>
                    <a:pt x="20" y="100"/>
                  </a:lnTo>
                  <a:lnTo>
                    <a:pt x="26" y="100"/>
                  </a:lnTo>
                  <a:lnTo>
                    <a:pt x="30" y="104"/>
                  </a:lnTo>
                  <a:lnTo>
                    <a:pt x="42" y="104"/>
                  </a:lnTo>
                  <a:lnTo>
                    <a:pt x="44" y="110"/>
                  </a:lnTo>
                  <a:lnTo>
                    <a:pt x="52" y="110"/>
                  </a:lnTo>
                  <a:lnTo>
                    <a:pt x="60" y="116"/>
                  </a:lnTo>
                  <a:lnTo>
                    <a:pt x="64" y="118"/>
                  </a:lnTo>
                  <a:lnTo>
                    <a:pt x="68" y="118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6" y="120"/>
                  </a:lnTo>
                  <a:lnTo>
                    <a:pt x="78" y="120"/>
                  </a:lnTo>
                  <a:lnTo>
                    <a:pt x="80" y="118"/>
                  </a:lnTo>
                  <a:lnTo>
                    <a:pt x="84" y="118"/>
                  </a:lnTo>
                  <a:lnTo>
                    <a:pt x="86" y="120"/>
                  </a:lnTo>
                  <a:lnTo>
                    <a:pt x="88" y="120"/>
                  </a:lnTo>
                  <a:lnTo>
                    <a:pt x="88" y="118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2"/>
                  </a:lnTo>
                  <a:lnTo>
                    <a:pt x="94" y="110"/>
                  </a:lnTo>
                  <a:lnTo>
                    <a:pt x="98" y="110"/>
                  </a:lnTo>
                  <a:lnTo>
                    <a:pt x="102" y="108"/>
                  </a:lnTo>
                  <a:lnTo>
                    <a:pt x="106" y="108"/>
                  </a:lnTo>
                  <a:lnTo>
                    <a:pt x="110" y="112"/>
                  </a:lnTo>
                  <a:lnTo>
                    <a:pt x="112" y="112"/>
                  </a:lnTo>
                  <a:lnTo>
                    <a:pt x="114" y="114"/>
                  </a:lnTo>
                  <a:lnTo>
                    <a:pt x="116" y="116"/>
                  </a:lnTo>
                  <a:lnTo>
                    <a:pt x="118" y="118"/>
                  </a:lnTo>
                  <a:lnTo>
                    <a:pt x="122" y="120"/>
                  </a:lnTo>
                  <a:lnTo>
                    <a:pt x="124" y="120"/>
                  </a:lnTo>
                  <a:lnTo>
                    <a:pt x="126" y="120"/>
                  </a:lnTo>
                  <a:lnTo>
                    <a:pt x="128" y="120"/>
                  </a:lnTo>
                  <a:lnTo>
                    <a:pt x="128" y="118"/>
                  </a:lnTo>
                  <a:lnTo>
                    <a:pt x="150" y="104"/>
                  </a:lnTo>
                  <a:lnTo>
                    <a:pt x="152" y="102"/>
                  </a:lnTo>
                  <a:lnTo>
                    <a:pt x="152" y="100"/>
                  </a:lnTo>
                  <a:lnTo>
                    <a:pt x="150" y="98"/>
                  </a:lnTo>
                  <a:lnTo>
                    <a:pt x="148" y="92"/>
                  </a:lnTo>
                  <a:lnTo>
                    <a:pt x="146" y="86"/>
                  </a:lnTo>
                  <a:lnTo>
                    <a:pt x="146" y="84"/>
                  </a:lnTo>
                  <a:lnTo>
                    <a:pt x="144" y="82"/>
                  </a:lnTo>
                  <a:lnTo>
                    <a:pt x="142" y="78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4"/>
                  </a:lnTo>
                  <a:lnTo>
                    <a:pt x="130" y="60"/>
                  </a:lnTo>
                  <a:lnTo>
                    <a:pt x="126" y="58"/>
                  </a:lnTo>
                  <a:lnTo>
                    <a:pt x="128" y="58"/>
                  </a:lnTo>
                  <a:lnTo>
                    <a:pt x="130" y="56"/>
                  </a:lnTo>
                  <a:lnTo>
                    <a:pt x="132" y="54"/>
                  </a:lnTo>
                  <a:lnTo>
                    <a:pt x="134" y="50"/>
                  </a:lnTo>
                  <a:lnTo>
                    <a:pt x="136" y="46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8" y="28"/>
                  </a:lnTo>
                  <a:lnTo>
                    <a:pt x="126" y="22"/>
                  </a:lnTo>
                  <a:lnTo>
                    <a:pt x="124" y="18"/>
                  </a:lnTo>
                  <a:lnTo>
                    <a:pt x="122" y="16"/>
                  </a:lnTo>
                  <a:lnTo>
                    <a:pt x="120" y="14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2" y="8"/>
                  </a:lnTo>
                  <a:lnTo>
                    <a:pt x="112" y="6"/>
                  </a:lnTo>
                  <a:lnTo>
                    <a:pt x="110" y="6"/>
                  </a:lnTo>
                  <a:lnTo>
                    <a:pt x="108" y="8"/>
                  </a:lnTo>
                  <a:lnTo>
                    <a:pt x="104" y="8"/>
                  </a:lnTo>
                  <a:lnTo>
                    <a:pt x="98" y="8"/>
                  </a:lnTo>
                  <a:lnTo>
                    <a:pt x="94" y="8"/>
                  </a:lnTo>
                  <a:lnTo>
                    <a:pt x="92" y="6"/>
                  </a:lnTo>
                  <a:lnTo>
                    <a:pt x="90" y="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66" name="Freeform 61"/>
            <p:cNvSpPr>
              <a:spLocks noChangeArrowheads="1"/>
            </p:cNvSpPr>
            <p:nvPr/>
          </p:nvSpPr>
          <p:spPr bwMode="auto">
            <a:xfrm>
              <a:off x="512" y="1014"/>
              <a:ext cx="102" cy="84"/>
            </a:xfrm>
            <a:custGeom>
              <a:avLst/>
              <a:gdLst>
                <a:gd name="T0" fmla="*/ 20 w 102"/>
                <a:gd name="T1" fmla="*/ 6 h 84"/>
                <a:gd name="T2" fmla="*/ 26 w 102"/>
                <a:gd name="T3" fmla="*/ 2 h 84"/>
                <a:gd name="T4" fmla="*/ 38 w 102"/>
                <a:gd name="T5" fmla="*/ 2 h 84"/>
                <a:gd name="T6" fmla="*/ 48 w 102"/>
                <a:gd name="T7" fmla="*/ 4 h 84"/>
                <a:gd name="T8" fmla="*/ 52 w 102"/>
                <a:gd name="T9" fmla="*/ 6 h 84"/>
                <a:gd name="T10" fmla="*/ 60 w 102"/>
                <a:gd name="T11" fmla="*/ 6 h 84"/>
                <a:gd name="T12" fmla="*/ 68 w 102"/>
                <a:gd name="T13" fmla="*/ 4 h 84"/>
                <a:gd name="T14" fmla="*/ 72 w 102"/>
                <a:gd name="T15" fmla="*/ 0 h 84"/>
                <a:gd name="T16" fmla="*/ 76 w 102"/>
                <a:gd name="T17" fmla="*/ 2 h 84"/>
                <a:gd name="T18" fmla="*/ 84 w 102"/>
                <a:gd name="T19" fmla="*/ 6 h 84"/>
                <a:gd name="T20" fmla="*/ 92 w 102"/>
                <a:gd name="T21" fmla="*/ 14 h 84"/>
                <a:gd name="T22" fmla="*/ 94 w 102"/>
                <a:gd name="T23" fmla="*/ 20 h 84"/>
                <a:gd name="T24" fmla="*/ 96 w 102"/>
                <a:gd name="T25" fmla="*/ 30 h 84"/>
                <a:gd name="T26" fmla="*/ 98 w 102"/>
                <a:gd name="T27" fmla="*/ 40 h 84"/>
                <a:gd name="T28" fmla="*/ 96 w 102"/>
                <a:gd name="T29" fmla="*/ 54 h 84"/>
                <a:gd name="T30" fmla="*/ 98 w 102"/>
                <a:gd name="T31" fmla="*/ 60 h 84"/>
                <a:gd name="T32" fmla="*/ 102 w 102"/>
                <a:gd name="T33" fmla="*/ 64 h 84"/>
                <a:gd name="T34" fmla="*/ 100 w 102"/>
                <a:gd name="T35" fmla="*/ 66 h 84"/>
                <a:gd name="T36" fmla="*/ 100 w 102"/>
                <a:gd name="T37" fmla="*/ 70 h 84"/>
                <a:gd name="T38" fmla="*/ 100 w 102"/>
                <a:gd name="T39" fmla="*/ 74 h 84"/>
                <a:gd name="T40" fmla="*/ 100 w 102"/>
                <a:gd name="T41" fmla="*/ 82 h 84"/>
                <a:gd name="T42" fmla="*/ 100 w 102"/>
                <a:gd name="T43" fmla="*/ 84 h 84"/>
                <a:gd name="T44" fmla="*/ 94 w 102"/>
                <a:gd name="T45" fmla="*/ 80 h 84"/>
                <a:gd name="T46" fmla="*/ 88 w 102"/>
                <a:gd name="T47" fmla="*/ 76 h 84"/>
                <a:gd name="T48" fmla="*/ 74 w 102"/>
                <a:gd name="T49" fmla="*/ 72 h 84"/>
                <a:gd name="T50" fmla="*/ 72 w 102"/>
                <a:gd name="T51" fmla="*/ 70 h 84"/>
                <a:gd name="T52" fmla="*/ 64 w 102"/>
                <a:gd name="T53" fmla="*/ 66 h 84"/>
                <a:gd name="T54" fmla="*/ 60 w 102"/>
                <a:gd name="T55" fmla="*/ 66 h 84"/>
                <a:gd name="T56" fmla="*/ 48 w 102"/>
                <a:gd name="T57" fmla="*/ 66 h 84"/>
                <a:gd name="T58" fmla="*/ 34 w 102"/>
                <a:gd name="T59" fmla="*/ 72 h 84"/>
                <a:gd name="T60" fmla="*/ 32 w 102"/>
                <a:gd name="T61" fmla="*/ 72 h 84"/>
                <a:gd name="T62" fmla="*/ 26 w 102"/>
                <a:gd name="T63" fmla="*/ 72 h 84"/>
                <a:gd name="T64" fmla="*/ 16 w 102"/>
                <a:gd name="T65" fmla="*/ 64 h 84"/>
                <a:gd name="T66" fmla="*/ 8 w 102"/>
                <a:gd name="T67" fmla="*/ 58 h 84"/>
                <a:gd name="T68" fmla="*/ 0 w 102"/>
                <a:gd name="T69" fmla="*/ 54 h 84"/>
                <a:gd name="T70" fmla="*/ 4 w 102"/>
                <a:gd name="T71" fmla="*/ 52 h 84"/>
                <a:gd name="T72" fmla="*/ 10 w 102"/>
                <a:gd name="T73" fmla="*/ 44 h 84"/>
                <a:gd name="T74" fmla="*/ 16 w 102"/>
                <a:gd name="T75" fmla="*/ 36 h 84"/>
                <a:gd name="T76" fmla="*/ 16 w 102"/>
                <a:gd name="T77" fmla="*/ 32 h 84"/>
                <a:gd name="T78" fmla="*/ 18 w 102"/>
                <a:gd name="T79" fmla="*/ 20 h 84"/>
                <a:gd name="T80" fmla="*/ 18 w 102"/>
                <a:gd name="T81" fmla="*/ 12 h 84"/>
                <a:gd name="T82" fmla="*/ 20 w 102"/>
                <a:gd name="T83" fmla="*/ 6 h 8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"/>
                <a:gd name="T127" fmla="*/ 0 h 84"/>
                <a:gd name="T128" fmla="*/ 102 w 102"/>
                <a:gd name="T129" fmla="*/ 84 h 8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" h="84">
                  <a:moveTo>
                    <a:pt x="20" y="6"/>
                  </a:moveTo>
                  <a:lnTo>
                    <a:pt x="20" y="6"/>
                  </a:lnTo>
                  <a:lnTo>
                    <a:pt x="22" y="4"/>
                  </a:lnTo>
                  <a:lnTo>
                    <a:pt x="26" y="2"/>
                  </a:lnTo>
                  <a:lnTo>
                    <a:pt x="32" y="2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6"/>
                  </a:lnTo>
                  <a:lnTo>
                    <a:pt x="56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4" y="6"/>
                  </a:lnTo>
                  <a:lnTo>
                    <a:pt x="88" y="10"/>
                  </a:lnTo>
                  <a:lnTo>
                    <a:pt x="92" y="14"/>
                  </a:lnTo>
                  <a:lnTo>
                    <a:pt x="92" y="16"/>
                  </a:lnTo>
                  <a:lnTo>
                    <a:pt x="94" y="20"/>
                  </a:lnTo>
                  <a:lnTo>
                    <a:pt x="96" y="24"/>
                  </a:lnTo>
                  <a:lnTo>
                    <a:pt x="96" y="30"/>
                  </a:lnTo>
                  <a:lnTo>
                    <a:pt x="98" y="34"/>
                  </a:lnTo>
                  <a:lnTo>
                    <a:pt x="98" y="40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58"/>
                  </a:lnTo>
                  <a:lnTo>
                    <a:pt x="98" y="60"/>
                  </a:lnTo>
                  <a:lnTo>
                    <a:pt x="100" y="62"/>
                  </a:lnTo>
                  <a:lnTo>
                    <a:pt x="102" y="64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4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4"/>
                  </a:lnTo>
                  <a:lnTo>
                    <a:pt x="98" y="82"/>
                  </a:lnTo>
                  <a:lnTo>
                    <a:pt x="94" y="80"/>
                  </a:lnTo>
                  <a:lnTo>
                    <a:pt x="92" y="78"/>
                  </a:lnTo>
                  <a:lnTo>
                    <a:pt x="88" y="76"/>
                  </a:lnTo>
                  <a:lnTo>
                    <a:pt x="84" y="76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2" y="70"/>
                  </a:lnTo>
                  <a:lnTo>
                    <a:pt x="68" y="68"/>
                  </a:lnTo>
                  <a:lnTo>
                    <a:pt x="64" y="66"/>
                  </a:lnTo>
                  <a:lnTo>
                    <a:pt x="60" y="66"/>
                  </a:lnTo>
                  <a:lnTo>
                    <a:pt x="54" y="66"/>
                  </a:lnTo>
                  <a:lnTo>
                    <a:pt x="48" y="66"/>
                  </a:lnTo>
                  <a:lnTo>
                    <a:pt x="42" y="68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0" y="72"/>
                  </a:lnTo>
                  <a:lnTo>
                    <a:pt x="26" y="72"/>
                  </a:lnTo>
                  <a:lnTo>
                    <a:pt x="22" y="68"/>
                  </a:lnTo>
                  <a:lnTo>
                    <a:pt x="16" y="64"/>
                  </a:lnTo>
                  <a:lnTo>
                    <a:pt x="8" y="58"/>
                  </a:lnTo>
                  <a:lnTo>
                    <a:pt x="4" y="56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4" y="52"/>
                  </a:lnTo>
                  <a:lnTo>
                    <a:pt x="8" y="48"/>
                  </a:lnTo>
                  <a:lnTo>
                    <a:pt x="10" y="44"/>
                  </a:lnTo>
                  <a:lnTo>
                    <a:pt x="14" y="40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2"/>
                  </a:lnTo>
                  <a:lnTo>
                    <a:pt x="16" y="26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67" name="Freeform 62"/>
            <p:cNvSpPr>
              <a:spLocks noChangeArrowheads="1"/>
            </p:cNvSpPr>
            <p:nvPr/>
          </p:nvSpPr>
          <p:spPr bwMode="auto">
            <a:xfrm>
              <a:off x="572" y="1136"/>
              <a:ext cx="42" cy="44"/>
            </a:xfrm>
            <a:custGeom>
              <a:avLst/>
              <a:gdLst>
                <a:gd name="T0" fmla="*/ 26 w 42"/>
                <a:gd name="T1" fmla="*/ 0 h 44"/>
                <a:gd name="T2" fmla="*/ 26 w 42"/>
                <a:gd name="T3" fmla="*/ 2 h 44"/>
                <a:gd name="T4" fmla="*/ 26 w 42"/>
                <a:gd name="T5" fmla="*/ 2 h 44"/>
                <a:gd name="T6" fmla="*/ 26 w 42"/>
                <a:gd name="T7" fmla="*/ 4 h 44"/>
                <a:gd name="T8" fmla="*/ 28 w 42"/>
                <a:gd name="T9" fmla="*/ 6 h 44"/>
                <a:gd name="T10" fmla="*/ 32 w 42"/>
                <a:gd name="T11" fmla="*/ 10 h 44"/>
                <a:gd name="T12" fmla="*/ 36 w 42"/>
                <a:gd name="T13" fmla="*/ 14 h 44"/>
                <a:gd name="T14" fmla="*/ 42 w 42"/>
                <a:gd name="T15" fmla="*/ 22 h 44"/>
                <a:gd name="T16" fmla="*/ 40 w 42"/>
                <a:gd name="T17" fmla="*/ 22 h 44"/>
                <a:gd name="T18" fmla="*/ 40 w 42"/>
                <a:gd name="T19" fmla="*/ 24 h 44"/>
                <a:gd name="T20" fmla="*/ 38 w 42"/>
                <a:gd name="T21" fmla="*/ 28 h 44"/>
                <a:gd name="T22" fmla="*/ 36 w 42"/>
                <a:gd name="T23" fmla="*/ 30 h 44"/>
                <a:gd name="T24" fmla="*/ 34 w 42"/>
                <a:gd name="T25" fmla="*/ 30 h 44"/>
                <a:gd name="T26" fmla="*/ 34 w 42"/>
                <a:gd name="T27" fmla="*/ 30 h 44"/>
                <a:gd name="T28" fmla="*/ 30 w 42"/>
                <a:gd name="T29" fmla="*/ 30 h 44"/>
                <a:gd name="T30" fmla="*/ 28 w 42"/>
                <a:gd name="T31" fmla="*/ 32 h 44"/>
                <a:gd name="T32" fmla="*/ 24 w 42"/>
                <a:gd name="T33" fmla="*/ 32 h 44"/>
                <a:gd name="T34" fmla="*/ 22 w 42"/>
                <a:gd name="T35" fmla="*/ 32 h 44"/>
                <a:gd name="T36" fmla="*/ 22 w 42"/>
                <a:gd name="T37" fmla="*/ 32 h 44"/>
                <a:gd name="T38" fmla="*/ 20 w 42"/>
                <a:gd name="T39" fmla="*/ 34 h 44"/>
                <a:gd name="T40" fmla="*/ 18 w 42"/>
                <a:gd name="T41" fmla="*/ 36 h 44"/>
                <a:gd name="T42" fmla="*/ 16 w 42"/>
                <a:gd name="T43" fmla="*/ 38 h 44"/>
                <a:gd name="T44" fmla="*/ 16 w 42"/>
                <a:gd name="T45" fmla="*/ 38 h 44"/>
                <a:gd name="T46" fmla="*/ 14 w 42"/>
                <a:gd name="T47" fmla="*/ 40 h 44"/>
                <a:gd name="T48" fmla="*/ 12 w 42"/>
                <a:gd name="T49" fmla="*/ 42 h 44"/>
                <a:gd name="T50" fmla="*/ 10 w 42"/>
                <a:gd name="T51" fmla="*/ 42 h 44"/>
                <a:gd name="T52" fmla="*/ 10 w 42"/>
                <a:gd name="T53" fmla="*/ 42 h 44"/>
                <a:gd name="T54" fmla="*/ 8 w 42"/>
                <a:gd name="T55" fmla="*/ 44 h 44"/>
                <a:gd name="T56" fmla="*/ 4 w 42"/>
                <a:gd name="T57" fmla="*/ 44 h 44"/>
                <a:gd name="T58" fmla="*/ 2 w 42"/>
                <a:gd name="T59" fmla="*/ 44 h 44"/>
                <a:gd name="T60" fmla="*/ 0 w 42"/>
                <a:gd name="T61" fmla="*/ 44 h 44"/>
                <a:gd name="T62" fmla="*/ 2 w 42"/>
                <a:gd name="T63" fmla="*/ 36 h 44"/>
                <a:gd name="T64" fmla="*/ 2 w 42"/>
                <a:gd name="T65" fmla="*/ 20 h 44"/>
                <a:gd name="T66" fmla="*/ 2 w 42"/>
                <a:gd name="T67" fmla="*/ 20 h 44"/>
                <a:gd name="T68" fmla="*/ 4 w 42"/>
                <a:gd name="T69" fmla="*/ 16 h 44"/>
                <a:gd name="T70" fmla="*/ 4 w 42"/>
                <a:gd name="T71" fmla="*/ 12 h 44"/>
                <a:gd name="T72" fmla="*/ 8 w 42"/>
                <a:gd name="T73" fmla="*/ 8 h 44"/>
                <a:gd name="T74" fmla="*/ 12 w 42"/>
                <a:gd name="T75" fmla="*/ 4 h 44"/>
                <a:gd name="T76" fmla="*/ 14 w 42"/>
                <a:gd name="T77" fmla="*/ 4 h 44"/>
                <a:gd name="T78" fmla="*/ 16 w 42"/>
                <a:gd name="T79" fmla="*/ 2 h 44"/>
                <a:gd name="T80" fmla="*/ 20 w 42"/>
                <a:gd name="T81" fmla="*/ 0 h 44"/>
                <a:gd name="T82" fmla="*/ 26 w 42"/>
                <a:gd name="T83" fmla="*/ 0 h 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2"/>
                <a:gd name="T127" fmla="*/ 0 h 44"/>
                <a:gd name="T128" fmla="*/ 42 w 42"/>
                <a:gd name="T129" fmla="*/ 44 h 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2" h="44">
                  <a:moveTo>
                    <a:pt x="26" y="0"/>
                  </a:moveTo>
                  <a:lnTo>
                    <a:pt x="26" y="2"/>
                  </a:lnTo>
                  <a:lnTo>
                    <a:pt x="26" y="4"/>
                  </a:lnTo>
                  <a:lnTo>
                    <a:pt x="28" y="6"/>
                  </a:lnTo>
                  <a:lnTo>
                    <a:pt x="32" y="10"/>
                  </a:lnTo>
                  <a:lnTo>
                    <a:pt x="36" y="14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68" name="Freeform 63"/>
            <p:cNvSpPr>
              <a:spLocks noChangeArrowheads="1"/>
            </p:cNvSpPr>
            <p:nvPr/>
          </p:nvSpPr>
          <p:spPr bwMode="auto">
            <a:xfrm>
              <a:off x="678" y="1314"/>
              <a:ext cx="270" cy="232"/>
            </a:xfrm>
            <a:custGeom>
              <a:avLst/>
              <a:gdLst>
                <a:gd name="T0" fmla="*/ 34 w 270"/>
                <a:gd name="T1" fmla="*/ 8 h 232"/>
                <a:gd name="T2" fmla="*/ 42 w 270"/>
                <a:gd name="T3" fmla="*/ 24 h 232"/>
                <a:gd name="T4" fmla="*/ 36 w 270"/>
                <a:gd name="T5" fmla="*/ 30 h 232"/>
                <a:gd name="T6" fmla="*/ 30 w 270"/>
                <a:gd name="T7" fmla="*/ 36 h 232"/>
                <a:gd name="T8" fmla="*/ 26 w 270"/>
                <a:gd name="T9" fmla="*/ 40 h 232"/>
                <a:gd name="T10" fmla="*/ 0 w 270"/>
                <a:gd name="T11" fmla="*/ 40 h 232"/>
                <a:gd name="T12" fmla="*/ 6 w 270"/>
                <a:gd name="T13" fmla="*/ 56 h 232"/>
                <a:gd name="T14" fmla="*/ 8 w 270"/>
                <a:gd name="T15" fmla="*/ 60 h 232"/>
                <a:gd name="T16" fmla="*/ 12 w 270"/>
                <a:gd name="T17" fmla="*/ 68 h 232"/>
                <a:gd name="T18" fmla="*/ 18 w 270"/>
                <a:gd name="T19" fmla="*/ 78 h 232"/>
                <a:gd name="T20" fmla="*/ 26 w 270"/>
                <a:gd name="T21" fmla="*/ 90 h 232"/>
                <a:gd name="T22" fmla="*/ 38 w 270"/>
                <a:gd name="T23" fmla="*/ 110 h 232"/>
                <a:gd name="T24" fmla="*/ 42 w 270"/>
                <a:gd name="T25" fmla="*/ 118 h 232"/>
                <a:gd name="T26" fmla="*/ 52 w 270"/>
                <a:gd name="T27" fmla="*/ 140 h 232"/>
                <a:gd name="T28" fmla="*/ 68 w 270"/>
                <a:gd name="T29" fmla="*/ 170 h 232"/>
                <a:gd name="T30" fmla="*/ 80 w 270"/>
                <a:gd name="T31" fmla="*/ 188 h 232"/>
                <a:gd name="T32" fmla="*/ 92 w 270"/>
                <a:gd name="T33" fmla="*/ 212 h 232"/>
                <a:gd name="T34" fmla="*/ 96 w 270"/>
                <a:gd name="T35" fmla="*/ 212 h 232"/>
                <a:gd name="T36" fmla="*/ 100 w 270"/>
                <a:gd name="T37" fmla="*/ 210 h 232"/>
                <a:gd name="T38" fmla="*/ 104 w 270"/>
                <a:gd name="T39" fmla="*/ 206 h 232"/>
                <a:gd name="T40" fmla="*/ 104 w 270"/>
                <a:gd name="T41" fmla="*/ 202 h 232"/>
                <a:gd name="T42" fmla="*/ 106 w 270"/>
                <a:gd name="T43" fmla="*/ 204 h 232"/>
                <a:gd name="T44" fmla="*/ 110 w 270"/>
                <a:gd name="T45" fmla="*/ 204 h 232"/>
                <a:gd name="T46" fmla="*/ 136 w 270"/>
                <a:gd name="T47" fmla="*/ 232 h 232"/>
                <a:gd name="T48" fmla="*/ 140 w 270"/>
                <a:gd name="T49" fmla="*/ 228 h 232"/>
                <a:gd name="T50" fmla="*/ 146 w 270"/>
                <a:gd name="T51" fmla="*/ 220 h 232"/>
                <a:gd name="T52" fmla="*/ 152 w 270"/>
                <a:gd name="T53" fmla="*/ 212 h 232"/>
                <a:gd name="T54" fmla="*/ 158 w 270"/>
                <a:gd name="T55" fmla="*/ 204 h 232"/>
                <a:gd name="T56" fmla="*/ 166 w 270"/>
                <a:gd name="T57" fmla="*/ 200 h 232"/>
                <a:gd name="T58" fmla="*/ 194 w 270"/>
                <a:gd name="T59" fmla="*/ 188 h 232"/>
                <a:gd name="T60" fmla="*/ 220 w 270"/>
                <a:gd name="T61" fmla="*/ 184 h 232"/>
                <a:gd name="T62" fmla="*/ 224 w 270"/>
                <a:gd name="T63" fmla="*/ 182 h 232"/>
                <a:gd name="T64" fmla="*/ 248 w 270"/>
                <a:gd name="T65" fmla="*/ 170 h 232"/>
                <a:gd name="T66" fmla="*/ 268 w 270"/>
                <a:gd name="T67" fmla="*/ 148 h 232"/>
                <a:gd name="T68" fmla="*/ 268 w 270"/>
                <a:gd name="T69" fmla="*/ 132 h 232"/>
                <a:gd name="T70" fmla="*/ 268 w 270"/>
                <a:gd name="T71" fmla="*/ 126 h 232"/>
                <a:gd name="T72" fmla="*/ 270 w 270"/>
                <a:gd name="T73" fmla="*/ 122 h 232"/>
                <a:gd name="T74" fmla="*/ 234 w 270"/>
                <a:gd name="T75" fmla="*/ 124 h 232"/>
                <a:gd name="T76" fmla="*/ 232 w 270"/>
                <a:gd name="T77" fmla="*/ 122 h 232"/>
                <a:gd name="T78" fmla="*/ 228 w 270"/>
                <a:gd name="T79" fmla="*/ 120 h 232"/>
                <a:gd name="T80" fmla="*/ 228 w 270"/>
                <a:gd name="T81" fmla="*/ 116 h 232"/>
                <a:gd name="T82" fmla="*/ 220 w 270"/>
                <a:gd name="T83" fmla="*/ 108 h 232"/>
                <a:gd name="T84" fmla="*/ 216 w 270"/>
                <a:gd name="T85" fmla="*/ 110 h 232"/>
                <a:gd name="T86" fmla="*/ 210 w 270"/>
                <a:gd name="T87" fmla="*/ 110 h 232"/>
                <a:gd name="T88" fmla="*/ 206 w 270"/>
                <a:gd name="T89" fmla="*/ 106 h 232"/>
                <a:gd name="T90" fmla="*/ 202 w 270"/>
                <a:gd name="T91" fmla="*/ 98 h 232"/>
                <a:gd name="T92" fmla="*/ 196 w 270"/>
                <a:gd name="T93" fmla="*/ 88 h 232"/>
                <a:gd name="T94" fmla="*/ 192 w 270"/>
                <a:gd name="T95" fmla="*/ 80 h 232"/>
                <a:gd name="T96" fmla="*/ 172 w 270"/>
                <a:gd name="T97" fmla="*/ 54 h 232"/>
                <a:gd name="T98" fmla="*/ 154 w 270"/>
                <a:gd name="T99" fmla="*/ 52 h 232"/>
                <a:gd name="T100" fmla="*/ 150 w 270"/>
                <a:gd name="T101" fmla="*/ 48 h 232"/>
                <a:gd name="T102" fmla="*/ 144 w 270"/>
                <a:gd name="T103" fmla="*/ 46 h 232"/>
                <a:gd name="T104" fmla="*/ 138 w 270"/>
                <a:gd name="T105" fmla="*/ 40 h 232"/>
                <a:gd name="T106" fmla="*/ 130 w 270"/>
                <a:gd name="T107" fmla="*/ 34 h 232"/>
                <a:gd name="T108" fmla="*/ 120 w 270"/>
                <a:gd name="T109" fmla="*/ 28 h 232"/>
                <a:gd name="T110" fmla="*/ 102 w 270"/>
                <a:gd name="T111" fmla="*/ 16 h 232"/>
                <a:gd name="T112" fmla="*/ 68 w 270"/>
                <a:gd name="T113" fmla="*/ 4 h 232"/>
                <a:gd name="T114" fmla="*/ 62 w 270"/>
                <a:gd name="T115" fmla="*/ 0 h 232"/>
                <a:gd name="T116" fmla="*/ 58 w 270"/>
                <a:gd name="T117" fmla="*/ 2 h 2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70"/>
                <a:gd name="T178" fmla="*/ 0 h 232"/>
                <a:gd name="T179" fmla="*/ 270 w 270"/>
                <a:gd name="T180" fmla="*/ 232 h 23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70" h="232">
                  <a:moveTo>
                    <a:pt x="54" y="4"/>
                  </a:moveTo>
                  <a:lnTo>
                    <a:pt x="34" y="8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0" y="26"/>
                  </a:lnTo>
                  <a:lnTo>
                    <a:pt x="36" y="30"/>
                  </a:lnTo>
                  <a:lnTo>
                    <a:pt x="34" y="34"/>
                  </a:lnTo>
                  <a:lnTo>
                    <a:pt x="30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6"/>
                  </a:lnTo>
                  <a:lnTo>
                    <a:pt x="6" y="58"/>
                  </a:lnTo>
                  <a:lnTo>
                    <a:pt x="8" y="60"/>
                  </a:lnTo>
                  <a:lnTo>
                    <a:pt x="10" y="64"/>
                  </a:lnTo>
                  <a:lnTo>
                    <a:pt x="12" y="68"/>
                  </a:lnTo>
                  <a:lnTo>
                    <a:pt x="16" y="74"/>
                  </a:lnTo>
                  <a:lnTo>
                    <a:pt x="18" y="78"/>
                  </a:lnTo>
                  <a:lnTo>
                    <a:pt x="22" y="82"/>
                  </a:lnTo>
                  <a:lnTo>
                    <a:pt x="26" y="90"/>
                  </a:lnTo>
                  <a:lnTo>
                    <a:pt x="34" y="100"/>
                  </a:lnTo>
                  <a:lnTo>
                    <a:pt x="38" y="110"/>
                  </a:lnTo>
                  <a:lnTo>
                    <a:pt x="42" y="114"/>
                  </a:lnTo>
                  <a:lnTo>
                    <a:pt x="42" y="118"/>
                  </a:lnTo>
                  <a:lnTo>
                    <a:pt x="46" y="128"/>
                  </a:lnTo>
                  <a:lnTo>
                    <a:pt x="52" y="140"/>
                  </a:lnTo>
                  <a:lnTo>
                    <a:pt x="58" y="152"/>
                  </a:lnTo>
                  <a:lnTo>
                    <a:pt x="68" y="170"/>
                  </a:lnTo>
                  <a:lnTo>
                    <a:pt x="72" y="176"/>
                  </a:lnTo>
                  <a:lnTo>
                    <a:pt x="80" y="188"/>
                  </a:lnTo>
                  <a:lnTo>
                    <a:pt x="86" y="202"/>
                  </a:lnTo>
                  <a:lnTo>
                    <a:pt x="92" y="212"/>
                  </a:lnTo>
                  <a:lnTo>
                    <a:pt x="94" y="216"/>
                  </a:lnTo>
                  <a:lnTo>
                    <a:pt x="96" y="212"/>
                  </a:lnTo>
                  <a:lnTo>
                    <a:pt x="98" y="212"/>
                  </a:lnTo>
                  <a:lnTo>
                    <a:pt x="100" y="210"/>
                  </a:lnTo>
                  <a:lnTo>
                    <a:pt x="102" y="210"/>
                  </a:lnTo>
                  <a:lnTo>
                    <a:pt x="104" y="206"/>
                  </a:lnTo>
                  <a:lnTo>
                    <a:pt x="104" y="202"/>
                  </a:lnTo>
                  <a:lnTo>
                    <a:pt x="106" y="204"/>
                  </a:lnTo>
                  <a:lnTo>
                    <a:pt x="108" y="204"/>
                  </a:lnTo>
                  <a:lnTo>
                    <a:pt x="110" y="204"/>
                  </a:lnTo>
                  <a:lnTo>
                    <a:pt x="114" y="204"/>
                  </a:lnTo>
                  <a:lnTo>
                    <a:pt x="136" y="232"/>
                  </a:lnTo>
                  <a:lnTo>
                    <a:pt x="140" y="228"/>
                  </a:lnTo>
                  <a:lnTo>
                    <a:pt x="142" y="224"/>
                  </a:lnTo>
                  <a:lnTo>
                    <a:pt x="146" y="220"/>
                  </a:lnTo>
                  <a:lnTo>
                    <a:pt x="148" y="216"/>
                  </a:lnTo>
                  <a:lnTo>
                    <a:pt x="152" y="212"/>
                  </a:lnTo>
                  <a:lnTo>
                    <a:pt x="156" y="206"/>
                  </a:lnTo>
                  <a:lnTo>
                    <a:pt x="158" y="204"/>
                  </a:lnTo>
                  <a:lnTo>
                    <a:pt x="160" y="202"/>
                  </a:lnTo>
                  <a:lnTo>
                    <a:pt x="166" y="200"/>
                  </a:lnTo>
                  <a:lnTo>
                    <a:pt x="178" y="194"/>
                  </a:lnTo>
                  <a:lnTo>
                    <a:pt x="194" y="188"/>
                  </a:lnTo>
                  <a:lnTo>
                    <a:pt x="208" y="184"/>
                  </a:lnTo>
                  <a:lnTo>
                    <a:pt x="220" y="184"/>
                  </a:lnTo>
                  <a:lnTo>
                    <a:pt x="220" y="182"/>
                  </a:lnTo>
                  <a:lnTo>
                    <a:pt x="224" y="182"/>
                  </a:lnTo>
                  <a:lnTo>
                    <a:pt x="236" y="178"/>
                  </a:lnTo>
                  <a:lnTo>
                    <a:pt x="248" y="170"/>
                  </a:lnTo>
                  <a:lnTo>
                    <a:pt x="260" y="160"/>
                  </a:lnTo>
                  <a:lnTo>
                    <a:pt x="268" y="148"/>
                  </a:lnTo>
                  <a:lnTo>
                    <a:pt x="270" y="132"/>
                  </a:lnTo>
                  <a:lnTo>
                    <a:pt x="268" y="132"/>
                  </a:lnTo>
                  <a:lnTo>
                    <a:pt x="268" y="130"/>
                  </a:lnTo>
                  <a:lnTo>
                    <a:pt x="268" y="126"/>
                  </a:lnTo>
                  <a:lnTo>
                    <a:pt x="268" y="124"/>
                  </a:lnTo>
                  <a:lnTo>
                    <a:pt x="270" y="122"/>
                  </a:lnTo>
                  <a:lnTo>
                    <a:pt x="254" y="124"/>
                  </a:lnTo>
                  <a:lnTo>
                    <a:pt x="234" y="124"/>
                  </a:lnTo>
                  <a:lnTo>
                    <a:pt x="232" y="122"/>
                  </a:lnTo>
                  <a:lnTo>
                    <a:pt x="230" y="122"/>
                  </a:lnTo>
                  <a:lnTo>
                    <a:pt x="228" y="120"/>
                  </a:lnTo>
                  <a:lnTo>
                    <a:pt x="228" y="118"/>
                  </a:lnTo>
                  <a:lnTo>
                    <a:pt x="228" y="116"/>
                  </a:lnTo>
                  <a:lnTo>
                    <a:pt x="230" y="110"/>
                  </a:lnTo>
                  <a:lnTo>
                    <a:pt x="220" y="108"/>
                  </a:lnTo>
                  <a:lnTo>
                    <a:pt x="218" y="108"/>
                  </a:lnTo>
                  <a:lnTo>
                    <a:pt x="216" y="110"/>
                  </a:lnTo>
                  <a:lnTo>
                    <a:pt x="214" y="110"/>
                  </a:lnTo>
                  <a:lnTo>
                    <a:pt x="210" y="110"/>
                  </a:lnTo>
                  <a:lnTo>
                    <a:pt x="206" y="108"/>
                  </a:lnTo>
                  <a:lnTo>
                    <a:pt x="206" y="106"/>
                  </a:lnTo>
                  <a:lnTo>
                    <a:pt x="204" y="102"/>
                  </a:lnTo>
                  <a:lnTo>
                    <a:pt x="202" y="98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94" y="84"/>
                  </a:lnTo>
                  <a:lnTo>
                    <a:pt x="192" y="80"/>
                  </a:lnTo>
                  <a:lnTo>
                    <a:pt x="172" y="54"/>
                  </a:lnTo>
                  <a:lnTo>
                    <a:pt x="154" y="54"/>
                  </a:lnTo>
                  <a:lnTo>
                    <a:pt x="154" y="52"/>
                  </a:lnTo>
                  <a:lnTo>
                    <a:pt x="152" y="50"/>
                  </a:lnTo>
                  <a:lnTo>
                    <a:pt x="150" y="48"/>
                  </a:lnTo>
                  <a:lnTo>
                    <a:pt x="144" y="46"/>
                  </a:lnTo>
                  <a:lnTo>
                    <a:pt x="142" y="44"/>
                  </a:lnTo>
                  <a:lnTo>
                    <a:pt x="138" y="40"/>
                  </a:lnTo>
                  <a:lnTo>
                    <a:pt x="134" y="38"/>
                  </a:lnTo>
                  <a:lnTo>
                    <a:pt x="130" y="34"/>
                  </a:lnTo>
                  <a:lnTo>
                    <a:pt x="124" y="30"/>
                  </a:lnTo>
                  <a:lnTo>
                    <a:pt x="120" y="28"/>
                  </a:lnTo>
                  <a:lnTo>
                    <a:pt x="114" y="26"/>
                  </a:lnTo>
                  <a:lnTo>
                    <a:pt x="102" y="16"/>
                  </a:lnTo>
                  <a:lnTo>
                    <a:pt x="94" y="16"/>
                  </a:lnTo>
                  <a:lnTo>
                    <a:pt x="68" y="4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4" y="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69" name="Freeform 64"/>
            <p:cNvSpPr>
              <a:spLocks noChangeArrowheads="1"/>
            </p:cNvSpPr>
            <p:nvPr/>
          </p:nvSpPr>
          <p:spPr bwMode="auto">
            <a:xfrm>
              <a:off x="772" y="1516"/>
              <a:ext cx="42" cy="66"/>
            </a:xfrm>
            <a:custGeom>
              <a:avLst/>
              <a:gdLst>
                <a:gd name="T0" fmla="*/ 20 w 42"/>
                <a:gd name="T1" fmla="*/ 66 h 66"/>
                <a:gd name="T2" fmla="*/ 16 w 42"/>
                <a:gd name="T3" fmla="*/ 64 h 66"/>
                <a:gd name="T4" fmla="*/ 12 w 42"/>
                <a:gd name="T5" fmla="*/ 62 h 66"/>
                <a:gd name="T6" fmla="*/ 10 w 42"/>
                <a:gd name="T7" fmla="*/ 62 h 66"/>
                <a:gd name="T8" fmla="*/ 10 w 42"/>
                <a:gd name="T9" fmla="*/ 60 h 66"/>
                <a:gd name="T10" fmla="*/ 8 w 42"/>
                <a:gd name="T11" fmla="*/ 46 h 66"/>
                <a:gd name="T12" fmla="*/ 2 w 42"/>
                <a:gd name="T13" fmla="*/ 38 h 66"/>
                <a:gd name="T14" fmla="*/ 2 w 42"/>
                <a:gd name="T15" fmla="*/ 36 h 66"/>
                <a:gd name="T16" fmla="*/ 2 w 42"/>
                <a:gd name="T17" fmla="*/ 32 h 66"/>
                <a:gd name="T18" fmla="*/ 2 w 42"/>
                <a:gd name="T19" fmla="*/ 26 h 66"/>
                <a:gd name="T20" fmla="*/ 2 w 42"/>
                <a:gd name="T21" fmla="*/ 20 h 66"/>
                <a:gd name="T22" fmla="*/ 0 w 42"/>
                <a:gd name="T23" fmla="*/ 14 h 66"/>
                <a:gd name="T24" fmla="*/ 0 w 42"/>
                <a:gd name="T25" fmla="*/ 14 h 66"/>
                <a:gd name="T26" fmla="*/ 2 w 42"/>
                <a:gd name="T27" fmla="*/ 12 h 66"/>
                <a:gd name="T28" fmla="*/ 4 w 42"/>
                <a:gd name="T29" fmla="*/ 10 h 66"/>
                <a:gd name="T30" fmla="*/ 6 w 42"/>
                <a:gd name="T31" fmla="*/ 8 h 66"/>
                <a:gd name="T32" fmla="*/ 8 w 42"/>
                <a:gd name="T33" fmla="*/ 8 h 66"/>
                <a:gd name="T34" fmla="*/ 8 w 42"/>
                <a:gd name="T35" fmla="*/ 8 h 66"/>
                <a:gd name="T36" fmla="*/ 8 w 42"/>
                <a:gd name="T37" fmla="*/ 6 h 66"/>
                <a:gd name="T38" fmla="*/ 10 w 42"/>
                <a:gd name="T39" fmla="*/ 4 h 66"/>
                <a:gd name="T40" fmla="*/ 10 w 42"/>
                <a:gd name="T41" fmla="*/ 2 h 66"/>
                <a:gd name="T42" fmla="*/ 10 w 42"/>
                <a:gd name="T43" fmla="*/ 2 h 66"/>
                <a:gd name="T44" fmla="*/ 10 w 42"/>
                <a:gd name="T45" fmla="*/ 0 h 66"/>
                <a:gd name="T46" fmla="*/ 10 w 42"/>
                <a:gd name="T47" fmla="*/ 0 h 66"/>
                <a:gd name="T48" fmla="*/ 14 w 42"/>
                <a:gd name="T49" fmla="*/ 2 h 66"/>
                <a:gd name="T50" fmla="*/ 14 w 42"/>
                <a:gd name="T51" fmla="*/ 2 h 66"/>
                <a:gd name="T52" fmla="*/ 18 w 42"/>
                <a:gd name="T53" fmla="*/ 2 h 66"/>
                <a:gd name="T54" fmla="*/ 20 w 42"/>
                <a:gd name="T55" fmla="*/ 2 h 66"/>
                <a:gd name="T56" fmla="*/ 42 w 42"/>
                <a:gd name="T57" fmla="*/ 30 h 66"/>
                <a:gd name="T58" fmla="*/ 42 w 42"/>
                <a:gd name="T59" fmla="*/ 30 h 66"/>
                <a:gd name="T60" fmla="*/ 40 w 42"/>
                <a:gd name="T61" fmla="*/ 32 h 66"/>
                <a:gd name="T62" fmla="*/ 38 w 42"/>
                <a:gd name="T63" fmla="*/ 34 h 66"/>
                <a:gd name="T64" fmla="*/ 38 w 42"/>
                <a:gd name="T65" fmla="*/ 36 h 66"/>
                <a:gd name="T66" fmla="*/ 38 w 42"/>
                <a:gd name="T67" fmla="*/ 40 h 66"/>
                <a:gd name="T68" fmla="*/ 40 w 42"/>
                <a:gd name="T69" fmla="*/ 40 h 66"/>
                <a:gd name="T70" fmla="*/ 40 w 42"/>
                <a:gd name="T71" fmla="*/ 42 h 66"/>
                <a:gd name="T72" fmla="*/ 40 w 42"/>
                <a:gd name="T73" fmla="*/ 44 h 66"/>
                <a:gd name="T74" fmla="*/ 40 w 42"/>
                <a:gd name="T75" fmla="*/ 46 h 66"/>
                <a:gd name="T76" fmla="*/ 40 w 42"/>
                <a:gd name="T77" fmla="*/ 48 h 66"/>
                <a:gd name="T78" fmla="*/ 38 w 42"/>
                <a:gd name="T79" fmla="*/ 48 h 66"/>
                <a:gd name="T80" fmla="*/ 36 w 42"/>
                <a:gd name="T81" fmla="*/ 48 h 66"/>
                <a:gd name="T82" fmla="*/ 36 w 42"/>
                <a:gd name="T83" fmla="*/ 48 h 66"/>
                <a:gd name="T84" fmla="*/ 34 w 42"/>
                <a:gd name="T85" fmla="*/ 48 h 66"/>
                <a:gd name="T86" fmla="*/ 34 w 42"/>
                <a:gd name="T87" fmla="*/ 50 h 66"/>
                <a:gd name="T88" fmla="*/ 32 w 42"/>
                <a:gd name="T89" fmla="*/ 52 h 66"/>
                <a:gd name="T90" fmla="*/ 30 w 42"/>
                <a:gd name="T91" fmla="*/ 54 h 66"/>
                <a:gd name="T92" fmla="*/ 28 w 42"/>
                <a:gd name="T93" fmla="*/ 56 h 66"/>
                <a:gd name="T94" fmla="*/ 28 w 42"/>
                <a:gd name="T95" fmla="*/ 56 h 66"/>
                <a:gd name="T96" fmla="*/ 30 w 42"/>
                <a:gd name="T97" fmla="*/ 60 h 66"/>
                <a:gd name="T98" fmla="*/ 28 w 42"/>
                <a:gd name="T99" fmla="*/ 62 h 66"/>
                <a:gd name="T100" fmla="*/ 28 w 42"/>
                <a:gd name="T101" fmla="*/ 62 h 66"/>
                <a:gd name="T102" fmla="*/ 26 w 42"/>
                <a:gd name="T103" fmla="*/ 60 h 66"/>
                <a:gd name="T104" fmla="*/ 24 w 42"/>
                <a:gd name="T105" fmla="*/ 60 h 66"/>
                <a:gd name="T106" fmla="*/ 24 w 42"/>
                <a:gd name="T107" fmla="*/ 62 h 66"/>
                <a:gd name="T108" fmla="*/ 22 w 42"/>
                <a:gd name="T109" fmla="*/ 64 h 66"/>
                <a:gd name="T110" fmla="*/ 20 w 42"/>
                <a:gd name="T111" fmla="*/ 66 h 66"/>
                <a:gd name="T112" fmla="*/ 20 w 42"/>
                <a:gd name="T113" fmla="*/ 66 h 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2"/>
                <a:gd name="T172" fmla="*/ 0 h 66"/>
                <a:gd name="T173" fmla="*/ 42 w 42"/>
                <a:gd name="T174" fmla="*/ 66 h 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2" h="66">
                  <a:moveTo>
                    <a:pt x="20" y="66"/>
                  </a:moveTo>
                  <a:lnTo>
                    <a:pt x="16" y="64"/>
                  </a:lnTo>
                  <a:lnTo>
                    <a:pt x="12" y="62"/>
                  </a:lnTo>
                  <a:lnTo>
                    <a:pt x="10" y="62"/>
                  </a:lnTo>
                  <a:lnTo>
                    <a:pt x="10" y="60"/>
                  </a:lnTo>
                  <a:lnTo>
                    <a:pt x="8" y="46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42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38" y="48"/>
                  </a:lnTo>
                  <a:lnTo>
                    <a:pt x="36" y="48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4"/>
                  </a:lnTo>
                  <a:lnTo>
                    <a:pt x="28" y="56"/>
                  </a:lnTo>
                  <a:lnTo>
                    <a:pt x="30" y="60"/>
                  </a:lnTo>
                  <a:lnTo>
                    <a:pt x="28" y="62"/>
                  </a:lnTo>
                  <a:lnTo>
                    <a:pt x="26" y="60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2" y="64"/>
                  </a:lnTo>
                  <a:lnTo>
                    <a:pt x="20" y="6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70" name="Freeform 65"/>
            <p:cNvSpPr>
              <a:spLocks noChangeArrowheads="1"/>
            </p:cNvSpPr>
            <p:nvPr/>
          </p:nvSpPr>
          <p:spPr bwMode="auto">
            <a:xfrm>
              <a:off x="792" y="1498"/>
              <a:ext cx="118" cy="86"/>
            </a:xfrm>
            <a:custGeom>
              <a:avLst/>
              <a:gdLst>
                <a:gd name="T0" fmla="*/ 118 w 118"/>
                <a:gd name="T1" fmla="*/ 28 h 86"/>
                <a:gd name="T2" fmla="*/ 102 w 118"/>
                <a:gd name="T3" fmla="*/ 32 h 86"/>
                <a:gd name="T4" fmla="*/ 94 w 118"/>
                <a:gd name="T5" fmla="*/ 38 h 86"/>
                <a:gd name="T6" fmla="*/ 86 w 118"/>
                <a:gd name="T7" fmla="*/ 46 h 86"/>
                <a:gd name="T8" fmla="*/ 80 w 118"/>
                <a:gd name="T9" fmla="*/ 54 h 86"/>
                <a:gd name="T10" fmla="*/ 74 w 118"/>
                <a:gd name="T11" fmla="*/ 58 h 86"/>
                <a:gd name="T12" fmla="*/ 68 w 118"/>
                <a:gd name="T13" fmla="*/ 60 h 86"/>
                <a:gd name="T14" fmla="*/ 62 w 118"/>
                <a:gd name="T15" fmla="*/ 62 h 86"/>
                <a:gd name="T16" fmla="*/ 58 w 118"/>
                <a:gd name="T17" fmla="*/ 64 h 86"/>
                <a:gd name="T18" fmla="*/ 54 w 118"/>
                <a:gd name="T19" fmla="*/ 64 h 86"/>
                <a:gd name="T20" fmla="*/ 52 w 118"/>
                <a:gd name="T21" fmla="*/ 64 h 86"/>
                <a:gd name="T22" fmla="*/ 36 w 118"/>
                <a:gd name="T23" fmla="*/ 78 h 86"/>
                <a:gd name="T24" fmla="*/ 6 w 118"/>
                <a:gd name="T25" fmla="*/ 86 h 86"/>
                <a:gd name="T26" fmla="*/ 2 w 118"/>
                <a:gd name="T27" fmla="*/ 84 h 86"/>
                <a:gd name="T28" fmla="*/ 0 w 118"/>
                <a:gd name="T29" fmla="*/ 84 h 86"/>
                <a:gd name="T30" fmla="*/ 0 w 118"/>
                <a:gd name="T31" fmla="*/ 84 h 86"/>
                <a:gd name="T32" fmla="*/ 2 w 118"/>
                <a:gd name="T33" fmla="*/ 84 h 86"/>
                <a:gd name="T34" fmla="*/ 4 w 118"/>
                <a:gd name="T35" fmla="*/ 80 h 86"/>
                <a:gd name="T36" fmla="*/ 4 w 118"/>
                <a:gd name="T37" fmla="*/ 80 h 86"/>
                <a:gd name="T38" fmla="*/ 6 w 118"/>
                <a:gd name="T39" fmla="*/ 80 h 86"/>
                <a:gd name="T40" fmla="*/ 8 w 118"/>
                <a:gd name="T41" fmla="*/ 80 h 86"/>
                <a:gd name="T42" fmla="*/ 10 w 118"/>
                <a:gd name="T43" fmla="*/ 78 h 86"/>
                <a:gd name="T44" fmla="*/ 8 w 118"/>
                <a:gd name="T45" fmla="*/ 74 h 86"/>
                <a:gd name="T46" fmla="*/ 12 w 118"/>
                <a:gd name="T47" fmla="*/ 68 h 86"/>
                <a:gd name="T48" fmla="*/ 14 w 118"/>
                <a:gd name="T49" fmla="*/ 68 h 86"/>
                <a:gd name="T50" fmla="*/ 14 w 118"/>
                <a:gd name="T51" fmla="*/ 66 h 86"/>
                <a:gd name="T52" fmla="*/ 16 w 118"/>
                <a:gd name="T53" fmla="*/ 66 h 86"/>
                <a:gd name="T54" fmla="*/ 18 w 118"/>
                <a:gd name="T55" fmla="*/ 66 h 86"/>
                <a:gd name="T56" fmla="*/ 20 w 118"/>
                <a:gd name="T57" fmla="*/ 66 h 86"/>
                <a:gd name="T58" fmla="*/ 20 w 118"/>
                <a:gd name="T59" fmla="*/ 66 h 86"/>
                <a:gd name="T60" fmla="*/ 22 w 118"/>
                <a:gd name="T61" fmla="*/ 64 h 86"/>
                <a:gd name="T62" fmla="*/ 20 w 118"/>
                <a:gd name="T63" fmla="*/ 62 h 86"/>
                <a:gd name="T64" fmla="*/ 20 w 118"/>
                <a:gd name="T65" fmla="*/ 60 h 86"/>
                <a:gd name="T66" fmla="*/ 20 w 118"/>
                <a:gd name="T67" fmla="*/ 58 h 86"/>
                <a:gd name="T68" fmla="*/ 18 w 118"/>
                <a:gd name="T69" fmla="*/ 56 h 86"/>
                <a:gd name="T70" fmla="*/ 18 w 118"/>
                <a:gd name="T71" fmla="*/ 54 h 86"/>
                <a:gd name="T72" fmla="*/ 18 w 118"/>
                <a:gd name="T73" fmla="*/ 50 h 86"/>
                <a:gd name="T74" fmla="*/ 22 w 118"/>
                <a:gd name="T75" fmla="*/ 48 h 86"/>
                <a:gd name="T76" fmla="*/ 22 w 118"/>
                <a:gd name="T77" fmla="*/ 48 h 86"/>
                <a:gd name="T78" fmla="*/ 24 w 118"/>
                <a:gd name="T79" fmla="*/ 46 h 86"/>
                <a:gd name="T80" fmla="*/ 26 w 118"/>
                <a:gd name="T81" fmla="*/ 44 h 86"/>
                <a:gd name="T82" fmla="*/ 26 w 118"/>
                <a:gd name="T83" fmla="*/ 44 h 86"/>
                <a:gd name="T84" fmla="*/ 28 w 118"/>
                <a:gd name="T85" fmla="*/ 42 h 86"/>
                <a:gd name="T86" fmla="*/ 30 w 118"/>
                <a:gd name="T87" fmla="*/ 38 h 86"/>
                <a:gd name="T88" fmla="*/ 34 w 118"/>
                <a:gd name="T89" fmla="*/ 34 h 86"/>
                <a:gd name="T90" fmla="*/ 38 w 118"/>
                <a:gd name="T91" fmla="*/ 30 h 86"/>
                <a:gd name="T92" fmla="*/ 40 w 118"/>
                <a:gd name="T93" fmla="*/ 24 h 86"/>
                <a:gd name="T94" fmla="*/ 44 w 118"/>
                <a:gd name="T95" fmla="*/ 20 h 86"/>
                <a:gd name="T96" fmla="*/ 48 w 118"/>
                <a:gd name="T97" fmla="*/ 18 h 86"/>
                <a:gd name="T98" fmla="*/ 50 w 118"/>
                <a:gd name="T99" fmla="*/ 16 h 86"/>
                <a:gd name="T100" fmla="*/ 54 w 118"/>
                <a:gd name="T101" fmla="*/ 14 h 86"/>
                <a:gd name="T102" fmla="*/ 66 w 118"/>
                <a:gd name="T103" fmla="*/ 10 h 86"/>
                <a:gd name="T104" fmla="*/ 80 w 118"/>
                <a:gd name="T105" fmla="*/ 6 h 86"/>
                <a:gd name="T106" fmla="*/ 94 w 118"/>
                <a:gd name="T107" fmla="*/ 0 h 86"/>
                <a:gd name="T108" fmla="*/ 104 w 118"/>
                <a:gd name="T109" fmla="*/ 0 h 86"/>
                <a:gd name="T110" fmla="*/ 104 w 118"/>
                <a:gd name="T111" fmla="*/ 0 h 86"/>
                <a:gd name="T112" fmla="*/ 106 w 118"/>
                <a:gd name="T113" fmla="*/ 0 h 86"/>
                <a:gd name="T114" fmla="*/ 108 w 118"/>
                <a:gd name="T115" fmla="*/ 2 h 86"/>
                <a:gd name="T116" fmla="*/ 118 w 118"/>
                <a:gd name="T117" fmla="*/ 28 h 8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8"/>
                <a:gd name="T178" fmla="*/ 0 h 86"/>
                <a:gd name="T179" fmla="*/ 118 w 118"/>
                <a:gd name="T180" fmla="*/ 86 h 8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8" h="86">
                  <a:moveTo>
                    <a:pt x="118" y="28"/>
                  </a:moveTo>
                  <a:lnTo>
                    <a:pt x="102" y="32"/>
                  </a:lnTo>
                  <a:lnTo>
                    <a:pt x="94" y="38"/>
                  </a:lnTo>
                  <a:lnTo>
                    <a:pt x="86" y="46"/>
                  </a:lnTo>
                  <a:lnTo>
                    <a:pt x="80" y="54"/>
                  </a:lnTo>
                  <a:lnTo>
                    <a:pt x="74" y="58"/>
                  </a:lnTo>
                  <a:lnTo>
                    <a:pt x="68" y="60"/>
                  </a:lnTo>
                  <a:lnTo>
                    <a:pt x="62" y="62"/>
                  </a:lnTo>
                  <a:lnTo>
                    <a:pt x="58" y="64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36" y="78"/>
                  </a:lnTo>
                  <a:lnTo>
                    <a:pt x="6" y="86"/>
                  </a:lnTo>
                  <a:lnTo>
                    <a:pt x="2" y="84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4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78"/>
                  </a:lnTo>
                  <a:lnTo>
                    <a:pt x="8" y="74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8" y="66"/>
                  </a:lnTo>
                  <a:lnTo>
                    <a:pt x="20" y="66"/>
                  </a:lnTo>
                  <a:lnTo>
                    <a:pt x="22" y="64"/>
                  </a:lnTo>
                  <a:lnTo>
                    <a:pt x="20" y="62"/>
                  </a:lnTo>
                  <a:lnTo>
                    <a:pt x="20" y="60"/>
                  </a:lnTo>
                  <a:lnTo>
                    <a:pt x="20" y="58"/>
                  </a:lnTo>
                  <a:lnTo>
                    <a:pt x="18" y="56"/>
                  </a:lnTo>
                  <a:lnTo>
                    <a:pt x="18" y="54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4" y="46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30" y="38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40" y="24"/>
                  </a:lnTo>
                  <a:lnTo>
                    <a:pt x="44" y="20"/>
                  </a:lnTo>
                  <a:lnTo>
                    <a:pt x="48" y="18"/>
                  </a:lnTo>
                  <a:lnTo>
                    <a:pt x="50" y="16"/>
                  </a:lnTo>
                  <a:lnTo>
                    <a:pt x="54" y="14"/>
                  </a:lnTo>
                  <a:lnTo>
                    <a:pt x="66" y="10"/>
                  </a:lnTo>
                  <a:lnTo>
                    <a:pt x="80" y="6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2"/>
                  </a:lnTo>
                  <a:lnTo>
                    <a:pt x="118" y="2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71" name="Freeform 66"/>
            <p:cNvSpPr>
              <a:spLocks noChangeArrowheads="1"/>
            </p:cNvSpPr>
            <p:nvPr/>
          </p:nvSpPr>
          <p:spPr bwMode="auto">
            <a:xfrm>
              <a:off x="898" y="1424"/>
              <a:ext cx="92" cy="102"/>
            </a:xfrm>
            <a:custGeom>
              <a:avLst/>
              <a:gdLst>
                <a:gd name="T0" fmla="*/ 72 w 92"/>
                <a:gd name="T1" fmla="*/ 0 h 102"/>
                <a:gd name="T2" fmla="*/ 72 w 92"/>
                <a:gd name="T3" fmla="*/ 4 h 102"/>
                <a:gd name="T4" fmla="*/ 72 w 92"/>
                <a:gd name="T5" fmla="*/ 8 h 102"/>
                <a:gd name="T6" fmla="*/ 72 w 92"/>
                <a:gd name="T7" fmla="*/ 8 h 102"/>
                <a:gd name="T8" fmla="*/ 76 w 92"/>
                <a:gd name="T9" fmla="*/ 14 h 102"/>
                <a:gd name="T10" fmla="*/ 80 w 92"/>
                <a:gd name="T11" fmla="*/ 18 h 102"/>
                <a:gd name="T12" fmla="*/ 84 w 92"/>
                <a:gd name="T13" fmla="*/ 22 h 102"/>
                <a:gd name="T14" fmla="*/ 88 w 92"/>
                <a:gd name="T15" fmla="*/ 22 h 102"/>
                <a:gd name="T16" fmla="*/ 90 w 92"/>
                <a:gd name="T17" fmla="*/ 24 h 102"/>
                <a:gd name="T18" fmla="*/ 90 w 92"/>
                <a:gd name="T19" fmla="*/ 24 h 102"/>
                <a:gd name="T20" fmla="*/ 92 w 92"/>
                <a:gd name="T21" fmla="*/ 30 h 102"/>
                <a:gd name="T22" fmla="*/ 92 w 92"/>
                <a:gd name="T23" fmla="*/ 34 h 102"/>
                <a:gd name="T24" fmla="*/ 90 w 92"/>
                <a:gd name="T25" fmla="*/ 40 h 102"/>
                <a:gd name="T26" fmla="*/ 86 w 92"/>
                <a:gd name="T27" fmla="*/ 44 h 102"/>
                <a:gd name="T28" fmla="*/ 82 w 92"/>
                <a:gd name="T29" fmla="*/ 46 h 102"/>
                <a:gd name="T30" fmla="*/ 78 w 92"/>
                <a:gd name="T31" fmla="*/ 50 h 102"/>
                <a:gd name="T32" fmla="*/ 76 w 92"/>
                <a:gd name="T33" fmla="*/ 50 h 102"/>
                <a:gd name="T34" fmla="*/ 74 w 92"/>
                <a:gd name="T35" fmla="*/ 50 h 102"/>
                <a:gd name="T36" fmla="*/ 74 w 92"/>
                <a:gd name="T37" fmla="*/ 56 h 102"/>
                <a:gd name="T38" fmla="*/ 72 w 92"/>
                <a:gd name="T39" fmla="*/ 58 h 102"/>
                <a:gd name="T40" fmla="*/ 70 w 92"/>
                <a:gd name="T41" fmla="*/ 62 h 102"/>
                <a:gd name="T42" fmla="*/ 66 w 92"/>
                <a:gd name="T43" fmla="*/ 64 h 102"/>
                <a:gd name="T44" fmla="*/ 64 w 92"/>
                <a:gd name="T45" fmla="*/ 64 h 102"/>
                <a:gd name="T46" fmla="*/ 64 w 92"/>
                <a:gd name="T47" fmla="*/ 66 h 102"/>
                <a:gd name="T48" fmla="*/ 58 w 92"/>
                <a:gd name="T49" fmla="*/ 66 h 102"/>
                <a:gd name="T50" fmla="*/ 54 w 92"/>
                <a:gd name="T51" fmla="*/ 68 h 102"/>
                <a:gd name="T52" fmla="*/ 52 w 92"/>
                <a:gd name="T53" fmla="*/ 72 h 102"/>
                <a:gd name="T54" fmla="*/ 50 w 92"/>
                <a:gd name="T55" fmla="*/ 74 h 102"/>
                <a:gd name="T56" fmla="*/ 50 w 92"/>
                <a:gd name="T57" fmla="*/ 76 h 102"/>
                <a:gd name="T58" fmla="*/ 50 w 92"/>
                <a:gd name="T59" fmla="*/ 78 h 102"/>
                <a:gd name="T60" fmla="*/ 50 w 92"/>
                <a:gd name="T61" fmla="*/ 80 h 102"/>
                <a:gd name="T62" fmla="*/ 48 w 92"/>
                <a:gd name="T63" fmla="*/ 82 h 102"/>
                <a:gd name="T64" fmla="*/ 42 w 92"/>
                <a:gd name="T65" fmla="*/ 90 h 102"/>
                <a:gd name="T66" fmla="*/ 30 w 92"/>
                <a:gd name="T67" fmla="*/ 98 h 102"/>
                <a:gd name="T68" fmla="*/ 12 w 92"/>
                <a:gd name="T69" fmla="*/ 102 h 102"/>
                <a:gd name="T70" fmla="*/ 2 w 92"/>
                <a:gd name="T71" fmla="*/ 76 h 102"/>
                <a:gd name="T72" fmla="*/ 0 w 92"/>
                <a:gd name="T73" fmla="*/ 74 h 102"/>
                <a:gd name="T74" fmla="*/ 0 w 92"/>
                <a:gd name="T75" fmla="*/ 74 h 102"/>
                <a:gd name="T76" fmla="*/ 0 w 92"/>
                <a:gd name="T77" fmla="*/ 74 h 102"/>
                <a:gd name="T78" fmla="*/ 2 w 92"/>
                <a:gd name="T79" fmla="*/ 72 h 102"/>
                <a:gd name="T80" fmla="*/ 12 w 92"/>
                <a:gd name="T81" fmla="*/ 68 h 102"/>
                <a:gd name="T82" fmla="*/ 26 w 92"/>
                <a:gd name="T83" fmla="*/ 62 h 102"/>
                <a:gd name="T84" fmla="*/ 38 w 92"/>
                <a:gd name="T85" fmla="*/ 54 h 102"/>
                <a:gd name="T86" fmla="*/ 46 w 92"/>
                <a:gd name="T87" fmla="*/ 42 h 102"/>
                <a:gd name="T88" fmla="*/ 50 w 92"/>
                <a:gd name="T89" fmla="*/ 28 h 102"/>
                <a:gd name="T90" fmla="*/ 50 w 92"/>
                <a:gd name="T91" fmla="*/ 26 h 102"/>
                <a:gd name="T92" fmla="*/ 50 w 92"/>
                <a:gd name="T93" fmla="*/ 24 h 102"/>
                <a:gd name="T94" fmla="*/ 48 w 92"/>
                <a:gd name="T95" fmla="*/ 20 h 102"/>
                <a:gd name="T96" fmla="*/ 48 w 92"/>
                <a:gd name="T97" fmla="*/ 18 h 102"/>
                <a:gd name="T98" fmla="*/ 48 w 92"/>
                <a:gd name="T99" fmla="*/ 16 h 102"/>
                <a:gd name="T100" fmla="*/ 48 w 92"/>
                <a:gd name="T101" fmla="*/ 14 h 102"/>
                <a:gd name="T102" fmla="*/ 48 w 92"/>
                <a:gd name="T103" fmla="*/ 12 h 102"/>
                <a:gd name="T104" fmla="*/ 50 w 92"/>
                <a:gd name="T105" fmla="*/ 12 h 102"/>
                <a:gd name="T106" fmla="*/ 52 w 92"/>
                <a:gd name="T107" fmla="*/ 12 h 102"/>
                <a:gd name="T108" fmla="*/ 54 w 92"/>
                <a:gd name="T109" fmla="*/ 12 h 102"/>
                <a:gd name="T110" fmla="*/ 58 w 92"/>
                <a:gd name="T111" fmla="*/ 10 h 102"/>
                <a:gd name="T112" fmla="*/ 60 w 92"/>
                <a:gd name="T113" fmla="*/ 8 h 102"/>
                <a:gd name="T114" fmla="*/ 60 w 92"/>
                <a:gd name="T115" fmla="*/ 8 h 102"/>
                <a:gd name="T116" fmla="*/ 60 w 92"/>
                <a:gd name="T117" fmla="*/ 6 h 102"/>
                <a:gd name="T118" fmla="*/ 62 w 92"/>
                <a:gd name="T119" fmla="*/ 4 h 102"/>
                <a:gd name="T120" fmla="*/ 64 w 92"/>
                <a:gd name="T121" fmla="*/ 4 h 102"/>
                <a:gd name="T122" fmla="*/ 64 w 92"/>
                <a:gd name="T123" fmla="*/ 4 h 102"/>
                <a:gd name="T124" fmla="*/ 72 w 92"/>
                <a:gd name="T125" fmla="*/ 0 h 1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2"/>
                <a:gd name="T190" fmla="*/ 0 h 102"/>
                <a:gd name="T191" fmla="*/ 92 w 92"/>
                <a:gd name="T192" fmla="*/ 102 h 1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2" h="102">
                  <a:moveTo>
                    <a:pt x="72" y="0"/>
                  </a:moveTo>
                  <a:lnTo>
                    <a:pt x="72" y="4"/>
                  </a:lnTo>
                  <a:lnTo>
                    <a:pt x="72" y="8"/>
                  </a:lnTo>
                  <a:lnTo>
                    <a:pt x="76" y="14"/>
                  </a:lnTo>
                  <a:lnTo>
                    <a:pt x="80" y="18"/>
                  </a:lnTo>
                  <a:lnTo>
                    <a:pt x="84" y="22"/>
                  </a:lnTo>
                  <a:lnTo>
                    <a:pt x="88" y="22"/>
                  </a:lnTo>
                  <a:lnTo>
                    <a:pt x="90" y="24"/>
                  </a:lnTo>
                  <a:lnTo>
                    <a:pt x="92" y="30"/>
                  </a:lnTo>
                  <a:lnTo>
                    <a:pt x="92" y="34"/>
                  </a:lnTo>
                  <a:lnTo>
                    <a:pt x="90" y="40"/>
                  </a:lnTo>
                  <a:lnTo>
                    <a:pt x="86" y="44"/>
                  </a:lnTo>
                  <a:lnTo>
                    <a:pt x="82" y="46"/>
                  </a:lnTo>
                  <a:lnTo>
                    <a:pt x="78" y="50"/>
                  </a:lnTo>
                  <a:lnTo>
                    <a:pt x="76" y="50"/>
                  </a:lnTo>
                  <a:lnTo>
                    <a:pt x="74" y="50"/>
                  </a:lnTo>
                  <a:lnTo>
                    <a:pt x="74" y="56"/>
                  </a:lnTo>
                  <a:lnTo>
                    <a:pt x="72" y="58"/>
                  </a:lnTo>
                  <a:lnTo>
                    <a:pt x="70" y="62"/>
                  </a:lnTo>
                  <a:lnTo>
                    <a:pt x="66" y="64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58" y="66"/>
                  </a:lnTo>
                  <a:lnTo>
                    <a:pt x="54" y="68"/>
                  </a:lnTo>
                  <a:lnTo>
                    <a:pt x="52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50" y="80"/>
                  </a:lnTo>
                  <a:lnTo>
                    <a:pt x="48" y="82"/>
                  </a:lnTo>
                  <a:lnTo>
                    <a:pt x="42" y="90"/>
                  </a:lnTo>
                  <a:lnTo>
                    <a:pt x="30" y="98"/>
                  </a:lnTo>
                  <a:lnTo>
                    <a:pt x="12" y="102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2" y="72"/>
                  </a:lnTo>
                  <a:lnTo>
                    <a:pt x="12" y="68"/>
                  </a:lnTo>
                  <a:lnTo>
                    <a:pt x="26" y="62"/>
                  </a:lnTo>
                  <a:lnTo>
                    <a:pt x="38" y="54"/>
                  </a:lnTo>
                  <a:lnTo>
                    <a:pt x="46" y="42"/>
                  </a:lnTo>
                  <a:lnTo>
                    <a:pt x="50" y="28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48" y="20"/>
                  </a:lnTo>
                  <a:lnTo>
                    <a:pt x="48" y="18"/>
                  </a:lnTo>
                  <a:lnTo>
                    <a:pt x="48" y="16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0" y="6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72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72" name="Freeform 67"/>
            <p:cNvSpPr>
              <a:spLocks noChangeArrowheads="1"/>
            </p:cNvSpPr>
            <p:nvPr/>
          </p:nvSpPr>
          <p:spPr bwMode="auto">
            <a:xfrm>
              <a:off x="722" y="1216"/>
              <a:ext cx="116" cy="134"/>
            </a:xfrm>
            <a:custGeom>
              <a:avLst/>
              <a:gdLst>
                <a:gd name="T0" fmla="*/ 86 w 116"/>
                <a:gd name="T1" fmla="*/ 132 h 134"/>
                <a:gd name="T2" fmla="*/ 80 w 116"/>
                <a:gd name="T3" fmla="*/ 130 h 134"/>
                <a:gd name="T4" fmla="*/ 70 w 116"/>
                <a:gd name="T5" fmla="*/ 124 h 134"/>
                <a:gd name="T6" fmla="*/ 50 w 116"/>
                <a:gd name="T7" fmla="*/ 114 h 134"/>
                <a:gd name="T8" fmla="*/ 18 w 116"/>
                <a:gd name="T9" fmla="*/ 98 h 134"/>
                <a:gd name="T10" fmla="*/ 16 w 116"/>
                <a:gd name="T11" fmla="*/ 92 h 134"/>
                <a:gd name="T12" fmla="*/ 0 w 116"/>
                <a:gd name="T13" fmla="*/ 68 h 134"/>
                <a:gd name="T14" fmla="*/ 26 w 116"/>
                <a:gd name="T15" fmla="*/ 44 h 134"/>
                <a:gd name="T16" fmla="*/ 26 w 116"/>
                <a:gd name="T17" fmla="*/ 40 h 134"/>
                <a:gd name="T18" fmla="*/ 26 w 116"/>
                <a:gd name="T19" fmla="*/ 36 h 134"/>
                <a:gd name="T20" fmla="*/ 26 w 116"/>
                <a:gd name="T21" fmla="*/ 32 h 134"/>
                <a:gd name="T22" fmla="*/ 28 w 116"/>
                <a:gd name="T23" fmla="*/ 30 h 134"/>
                <a:gd name="T24" fmla="*/ 30 w 116"/>
                <a:gd name="T25" fmla="*/ 26 h 134"/>
                <a:gd name="T26" fmla="*/ 34 w 116"/>
                <a:gd name="T27" fmla="*/ 22 h 134"/>
                <a:gd name="T28" fmla="*/ 36 w 116"/>
                <a:gd name="T29" fmla="*/ 16 h 134"/>
                <a:gd name="T30" fmla="*/ 38 w 116"/>
                <a:gd name="T31" fmla="*/ 10 h 134"/>
                <a:gd name="T32" fmla="*/ 40 w 116"/>
                <a:gd name="T33" fmla="*/ 6 h 134"/>
                <a:gd name="T34" fmla="*/ 46 w 116"/>
                <a:gd name="T35" fmla="*/ 4 h 134"/>
                <a:gd name="T36" fmla="*/ 54 w 116"/>
                <a:gd name="T37" fmla="*/ 2 h 134"/>
                <a:gd name="T38" fmla="*/ 70 w 116"/>
                <a:gd name="T39" fmla="*/ 0 h 134"/>
                <a:gd name="T40" fmla="*/ 70 w 116"/>
                <a:gd name="T41" fmla="*/ 2 h 134"/>
                <a:gd name="T42" fmla="*/ 74 w 116"/>
                <a:gd name="T43" fmla="*/ 4 h 134"/>
                <a:gd name="T44" fmla="*/ 78 w 116"/>
                <a:gd name="T45" fmla="*/ 2 h 134"/>
                <a:gd name="T46" fmla="*/ 82 w 116"/>
                <a:gd name="T47" fmla="*/ 4 h 134"/>
                <a:gd name="T48" fmla="*/ 84 w 116"/>
                <a:gd name="T49" fmla="*/ 10 h 134"/>
                <a:gd name="T50" fmla="*/ 82 w 116"/>
                <a:gd name="T51" fmla="*/ 12 h 134"/>
                <a:gd name="T52" fmla="*/ 80 w 116"/>
                <a:gd name="T53" fmla="*/ 16 h 134"/>
                <a:gd name="T54" fmla="*/ 84 w 116"/>
                <a:gd name="T55" fmla="*/ 18 h 134"/>
                <a:gd name="T56" fmla="*/ 88 w 116"/>
                <a:gd name="T57" fmla="*/ 22 h 134"/>
                <a:gd name="T58" fmla="*/ 90 w 116"/>
                <a:gd name="T59" fmla="*/ 26 h 134"/>
                <a:gd name="T60" fmla="*/ 96 w 116"/>
                <a:gd name="T61" fmla="*/ 32 h 134"/>
                <a:gd name="T62" fmla="*/ 98 w 116"/>
                <a:gd name="T63" fmla="*/ 38 h 134"/>
                <a:gd name="T64" fmla="*/ 96 w 116"/>
                <a:gd name="T65" fmla="*/ 42 h 134"/>
                <a:gd name="T66" fmla="*/ 92 w 116"/>
                <a:gd name="T67" fmla="*/ 52 h 134"/>
                <a:gd name="T68" fmla="*/ 90 w 116"/>
                <a:gd name="T69" fmla="*/ 60 h 134"/>
                <a:gd name="T70" fmla="*/ 92 w 116"/>
                <a:gd name="T71" fmla="*/ 64 h 134"/>
                <a:gd name="T72" fmla="*/ 96 w 116"/>
                <a:gd name="T73" fmla="*/ 72 h 134"/>
                <a:gd name="T74" fmla="*/ 100 w 116"/>
                <a:gd name="T75" fmla="*/ 82 h 134"/>
                <a:gd name="T76" fmla="*/ 106 w 116"/>
                <a:gd name="T77" fmla="*/ 86 h 134"/>
                <a:gd name="T78" fmla="*/ 106 w 116"/>
                <a:gd name="T79" fmla="*/ 90 h 134"/>
                <a:gd name="T80" fmla="*/ 108 w 116"/>
                <a:gd name="T81" fmla="*/ 96 h 134"/>
                <a:gd name="T82" fmla="*/ 108 w 116"/>
                <a:gd name="T83" fmla="*/ 98 h 134"/>
                <a:gd name="T84" fmla="*/ 112 w 116"/>
                <a:gd name="T85" fmla="*/ 102 h 134"/>
                <a:gd name="T86" fmla="*/ 114 w 116"/>
                <a:gd name="T87" fmla="*/ 106 h 134"/>
                <a:gd name="T88" fmla="*/ 116 w 116"/>
                <a:gd name="T89" fmla="*/ 112 h 134"/>
                <a:gd name="T90" fmla="*/ 114 w 116"/>
                <a:gd name="T91" fmla="*/ 124 h 134"/>
                <a:gd name="T92" fmla="*/ 112 w 116"/>
                <a:gd name="T93" fmla="*/ 124 h 134"/>
                <a:gd name="T94" fmla="*/ 108 w 116"/>
                <a:gd name="T95" fmla="*/ 128 h 1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6"/>
                <a:gd name="T145" fmla="*/ 0 h 134"/>
                <a:gd name="T146" fmla="*/ 116 w 116"/>
                <a:gd name="T147" fmla="*/ 134 h 13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6" h="134">
                  <a:moveTo>
                    <a:pt x="88" y="134"/>
                  </a:moveTo>
                  <a:lnTo>
                    <a:pt x="86" y="132"/>
                  </a:lnTo>
                  <a:lnTo>
                    <a:pt x="84" y="132"/>
                  </a:lnTo>
                  <a:lnTo>
                    <a:pt x="80" y="130"/>
                  </a:lnTo>
                  <a:lnTo>
                    <a:pt x="76" y="126"/>
                  </a:lnTo>
                  <a:lnTo>
                    <a:pt x="70" y="124"/>
                  </a:lnTo>
                  <a:lnTo>
                    <a:pt x="58" y="114"/>
                  </a:lnTo>
                  <a:lnTo>
                    <a:pt x="50" y="114"/>
                  </a:lnTo>
                  <a:lnTo>
                    <a:pt x="24" y="102"/>
                  </a:lnTo>
                  <a:lnTo>
                    <a:pt x="18" y="98"/>
                  </a:lnTo>
                  <a:lnTo>
                    <a:pt x="18" y="96"/>
                  </a:lnTo>
                  <a:lnTo>
                    <a:pt x="16" y="92"/>
                  </a:lnTo>
                  <a:lnTo>
                    <a:pt x="4" y="76"/>
                  </a:lnTo>
                  <a:lnTo>
                    <a:pt x="0" y="68"/>
                  </a:lnTo>
                  <a:lnTo>
                    <a:pt x="26" y="46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6" y="4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2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82" y="10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0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6" y="20"/>
                  </a:lnTo>
                  <a:lnTo>
                    <a:pt x="88" y="22"/>
                  </a:lnTo>
                  <a:lnTo>
                    <a:pt x="88" y="24"/>
                  </a:lnTo>
                  <a:lnTo>
                    <a:pt x="90" y="26"/>
                  </a:lnTo>
                  <a:lnTo>
                    <a:pt x="94" y="28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8"/>
                  </a:lnTo>
                  <a:lnTo>
                    <a:pt x="96" y="42"/>
                  </a:lnTo>
                  <a:lnTo>
                    <a:pt x="94" y="46"/>
                  </a:lnTo>
                  <a:lnTo>
                    <a:pt x="92" y="52"/>
                  </a:lnTo>
                  <a:lnTo>
                    <a:pt x="92" y="56"/>
                  </a:lnTo>
                  <a:lnTo>
                    <a:pt x="90" y="60"/>
                  </a:lnTo>
                  <a:lnTo>
                    <a:pt x="92" y="64"/>
                  </a:lnTo>
                  <a:lnTo>
                    <a:pt x="94" y="68"/>
                  </a:lnTo>
                  <a:lnTo>
                    <a:pt x="96" y="72"/>
                  </a:lnTo>
                  <a:lnTo>
                    <a:pt x="98" y="76"/>
                  </a:lnTo>
                  <a:lnTo>
                    <a:pt x="100" y="82"/>
                  </a:lnTo>
                  <a:lnTo>
                    <a:pt x="104" y="84"/>
                  </a:lnTo>
                  <a:lnTo>
                    <a:pt x="106" y="86"/>
                  </a:lnTo>
                  <a:lnTo>
                    <a:pt x="106" y="88"/>
                  </a:lnTo>
                  <a:lnTo>
                    <a:pt x="106" y="90"/>
                  </a:lnTo>
                  <a:lnTo>
                    <a:pt x="106" y="92"/>
                  </a:lnTo>
                  <a:lnTo>
                    <a:pt x="108" y="96"/>
                  </a:lnTo>
                  <a:lnTo>
                    <a:pt x="108" y="98"/>
                  </a:lnTo>
                  <a:lnTo>
                    <a:pt x="110" y="100"/>
                  </a:lnTo>
                  <a:lnTo>
                    <a:pt x="112" y="102"/>
                  </a:lnTo>
                  <a:lnTo>
                    <a:pt x="114" y="104"/>
                  </a:lnTo>
                  <a:lnTo>
                    <a:pt x="114" y="106"/>
                  </a:lnTo>
                  <a:lnTo>
                    <a:pt x="114" y="108"/>
                  </a:lnTo>
                  <a:lnTo>
                    <a:pt x="116" y="112"/>
                  </a:lnTo>
                  <a:lnTo>
                    <a:pt x="116" y="114"/>
                  </a:lnTo>
                  <a:lnTo>
                    <a:pt x="114" y="124"/>
                  </a:lnTo>
                  <a:lnTo>
                    <a:pt x="112" y="124"/>
                  </a:lnTo>
                  <a:lnTo>
                    <a:pt x="110" y="126"/>
                  </a:lnTo>
                  <a:lnTo>
                    <a:pt x="108" y="128"/>
                  </a:lnTo>
                  <a:lnTo>
                    <a:pt x="88" y="13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73" name="Freeform 68"/>
            <p:cNvSpPr>
              <a:spLocks noChangeArrowheads="1"/>
            </p:cNvSpPr>
            <p:nvPr/>
          </p:nvSpPr>
          <p:spPr bwMode="auto">
            <a:xfrm>
              <a:off x="678" y="1284"/>
              <a:ext cx="62" cy="72"/>
            </a:xfrm>
            <a:custGeom>
              <a:avLst/>
              <a:gdLst>
                <a:gd name="T0" fmla="*/ 4 w 62"/>
                <a:gd name="T1" fmla="*/ 40 h 72"/>
                <a:gd name="T2" fmla="*/ 4 w 62"/>
                <a:gd name="T3" fmla="*/ 8 h 72"/>
                <a:gd name="T4" fmla="*/ 4 w 62"/>
                <a:gd name="T5" fmla="*/ 8 h 72"/>
                <a:gd name="T6" fmla="*/ 6 w 62"/>
                <a:gd name="T7" fmla="*/ 10 h 72"/>
                <a:gd name="T8" fmla="*/ 8 w 62"/>
                <a:gd name="T9" fmla="*/ 10 h 72"/>
                <a:gd name="T10" fmla="*/ 8 w 62"/>
                <a:gd name="T11" fmla="*/ 10 h 72"/>
                <a:gd name="T12" fmla="*/ 8 w 62"/>
                <a:gd name="T13" fmla="*/ 12 h 72"/>
                <a:gd name="T14" fmla="*/ 10 w 62"/>
                <a:gd name="T15" fmla="*/ 14 h 72"/>
                <a:gd name="T16" fmla="*/ 12 w 62"/>
                <a:gd name="T17" fmla="*/ 16 h 72"/>
                <a:gd name="T18" fmla="*/ 16 w 62"/>
                <a:gd name="T19" fmla="*/ 16 h 72"/>
                <a:gd name="T20" fmla="*/ 20 w 62"/>
                <a:gd name="T21" fmla="*/ 16 h 72"/>
                <a:gd name="T22" fmla="*/ 26 w 62"/>
                <a:gd name="T23" fmla="*/ 14 h 72"/>
                <a:gd name="T24" fmla="*/ 44 w 62"/>
                <a:gd name="T25" fmla="*/ 0 h 72"/>
                <a:gd name="T26" fmla="*/ 44 w 62"/>
                <a:gd name="T27" fmla="*/ 0 h 72"/>
                <a:gd name="T28" fmla="*/ 44 w 62"/>
                <a:gd name="T29" fmla="*/ 0 h 72"/>
                <a:gd name="T30" fmla="*/ 46 w 62"/>
                <a:gd name="T31" fmla="*/ 4 h 72"/>
                <a:gd name="T32" fmla="*/ 48 w 62"/>
                <a:gd name="T33" fmla="*/ 8 h 72"/>
                <a:gd name="T34" fmla="*/ 48 w 62"/>
                <a:gd name="T35" fmla="*/ 8 h 72"/>
                <a:gd name="T36" fmla="*/ 50 w 62"/>
                <a:gd name="T37" fmla="*/ 10 h 72"/>
                <a:gd name="T38" fmla="*/ 54 w 62"/>
                <a:gd name="T39" fmla="*/ 14 h 72"/>
                <a:gd name="T40" fmla="*/ 56 w 62"/>
                <a:gd name="T41" fmla="*/ 18 h 72"/>
                <a:gd name="T42" fmla="*/ 58 w 62"/>
                <a:gd name="T43" fmla="*/ 22 h 72"/>
                <a:gd name="T44" fmla="*/ 60 w 62"/>
                <a:gd name="T45" fmla="*/ 26 h 72"/>
                <a:gd name="T46" fmla="*/ 62 w 62"/>
                <a:gd name="T47" fmla="*/ 28 h 72"/>
                <a:gd name="T48" fmla="*/ 62 w 62"/>
                <a:gd name="T49" fmla="*/ 28 h 72"/>
                <a:gd name="T50" fmla="*/ 62 w 62"/>
                <a:gd name="T51" fmla="*/ 30 h 72"/>
                <a:gd name="T52" fmla="*/ 62 w 62"/>
                <a:gd name="T53" fmla="*/ 30 h 72"/>
                <a:gd name="T54" fmla="*/ 60 w 62"/>
                <a:gd name="T55" fmla="*/ 32 h 72"/>
                <a:gd name="T56" fmla="*/ 56 w 62"/>
                <a:gd name="T57" fmla="*/ 34 h 72"/>
                <a:gd name="T58" fmla="*/ 48 w 62"/>
                <a:gd name="T59" fmla="*/ 34 h 72"/>
                <a:gd name="T60" fmla="*/ 40 w 62"/>
                <a:gd name="T61" fmla="*/ 36 h 72"/>
                <a:gd name="T62" fmla="*/ 34 w 62"/>
                <a:gd name="T63" fmla="*/ 38 h 72"/>
                <a:gd name="T64" fmla="*/ 34 w 62"/>
                <a:gd name="T65" fmla="*/ 38 h 72"/>
                <a:gd name="T66" fmla="*/ 36 w 62"/>
                <a:gd name="T67" fmla="*/ 42 h 72"/>
                <a:gd name="T68" fmla="*/ 38 w 62"/>
                <a:gd name="T69" fmla="*/ 46 h 72"/>
                <a:gd name="T70" fmla="*/ 40 w 62"/>
                <a:gd name="T71" fmla="*/ 50 h 72"/>
                <a:gd name="T72" fmla="*/ 42 w 62"/>
                <a:gd name="T73" fmla="*/ 52 h 72"/>
                <a:gd name="T74" fmla="*/ 42 w 62"/>
                <a:gd name="T75" fmla="*/ 56 h 72"/>
                <a:gd name="T76" fmla="*/ 40 w 62"/>
                <a:gd name="T77" fmla="*/ 56 h 72"/>
                <a:gd name="T78" fmla="*/ 38 w 62"/>
                <a:gd name="T79" fmla="*/ 58 h 72"/>
                <a:gd name="T80" fmla="*/ 36 w 62"/>
                <a:gd name="T81" fmla="*/ 62 h 72"/>
                <a:gd name="T82" fmla="*/ 32 w 62"/>
                <a:gd name="T83" fmla="*/ 66 h 72"/>
                <a:gd name="T84" fmla="*/ 30 w 62"/>
                <a:gd name="T85" fmla="*/ 68 h 72"/>
                <a:gd name="T86" fmla="*/ 28 w 62"/>
                <a:gd name="T87" fmla="*/ 68 h 72"/>
                <a:gd name="T88" fmla="*/ 26 w 62"/>
                <a:gd name="T89" fmla="*/ 68 h 72"/>
                <a:gd name="T90" fmla="*/ 26 w 62"/>
                <a:gd name="T91" fmla="*/ 70 h 72"/>
                <a:gd name="T92" fmla="*/ 26 w 62"/>
                <a:gd name="T93" fmla="*/ 72 h 72"/>
                <a:gd name="T94" fmla="*/ 24 w 62"/>
                <a:gd name="T95" fmla="*/ 72 h 72"/>
                <a:gd name="T96" fmla="*/ 20 w 62"/>
                <a:gd name="T97" fmla="*/ 70 h 72"/>
                <a:gd name="T98" fmla="*/ 14 w 62"/>
                <a:gd name="T99" fmla="*/ 70 h 72"/>
                <a:gd name="T100" fmla="*/ 8 w 62"/>
                <a:gd name="T101" fmla="*/ 70 h 72"/>
                <a:gd name="T102" fmla="*/ 2 w 62"/>
                <a:gd name="T103" fmla="*/ 70 h 72"/>
                <a:gd name="T104" fmla="*/ 0 w 62"/>
                <a:gd name="T105" fmla="*/ 70 h 7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2"/>
                <a:gd name="T160" fmla="*/ 0 h 72"/>
                <a:gd name="T161" fmla="*/ 62 w 62"/>
                <a:gd name="T162" fmla="*/ 72 h 7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2" h="72">
                  <a:moveTo>
                    <a:pt x="4" y="40"/>
                  </a:moveTo>
                  <a:lnTo>
                    <a:pt x="4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6" y="14"/>
                  </a:lnTo>
                  <a:lnTo>
                    <a:pt x="44" y="0"/>
                  </a:lnTo>
                  <a:lnTo>
                    <a:pt x="46" y="4"/>
                  </a:lnTo>
                  <a:lnTo>
                    <a:pt x="48" y="8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6" y="18"/>
                  </a:lnTo>
                  <a:lnTo>
                    <a:pt x="58" y="22"/>
                  </a:lnTo>
                  <a:lnTo>
                    <a:pt x="60" y="26"/>
                  </a:lnTo>
                  <a:lnTo>
                    <a:pt x="62" y="28"/>
                  </a:lnTo>
                  <a:lnTo>
                    <a:pt x="62" y="30"/>
                  </a:lnTo>
                  <a:lnTo>
                    <a:pt x="60" y="32"/>
                  </a:lnTo>
                  <a:lnTo>
                    <a:pt x="56" y="34"/>
                  </a:lnTo>
                  <a:lnTo>
                    <a:pt x="48" y="34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6" y="42"/>
                  </a:lnTo>
                  <a:lnTo>
                    <a:pt x="38" y="46"/>
                  </a:lnTo>
                  <a:lnTo>
                    <a:pt x="40" y="50"/>
                  </a:lnTo>
                  <a:lnTo>
                    <a:pt x="42" y="52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38" y="58"/>
                  </a:lnTo>
                  <a:lnTo>
                    <a:pt x="36" y="62"/>
                  </a:lnTo>
                  <a:lnTo>
                    <a:pt x="32" y="66"/>
                  </a:lnTo>
                  <a:lnTo>
                    <a:pt x="30" y="68"/>
                  </a:lnTo>
                  <a:lnTo>
                    <a:pt x="28" y="68"/>
                  </a:lnTo>
                  <a:lnTo>
                    <a:pt x="26" y="68"/>
                  </a:lnTo>
                  <a:lnTo>
                    <a:pt x="26" y="70"/>
                  </a:lnTo>
                  <a:lnTo>
                    <a:pt x="26" y="72"/>
                  </a:lnTo>
                  <a:lnTo>
                    <a:pt x="24" y="72"/>
                  </a:lnTo>
                  <a:lnTo>
                    <a:pt x="20" y="70"/>
                  </a:lnTo>
                  <a:lnTo>
                    <a:pt x="14" y="70"/>
                  </a:lnTo>
                  <a:lnTo>
                    <a:pt x="8" y="70"/>
                  </a:lnTo>
                  <a:lnTo>
                    <a:pt x="2" y="70"/>
                  </a:lnTo>
                  <a:lnTo>
                    <a:pt x="0" y="7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74" name="Freeform 69"/>
            <p:cNvSpPr>
              <a:spLocks noChangeArrowheads="1"/>
            </p:cNvSpPr>
            <p:nvPr/>
          </p:nvSpPr>
          <p:spPr bwMode="auto">
            <a:xfrm>
              <a:off x="660" y="1292"/>
              <a:ext cx="22" cy="62"/>
            </a:xfrm>
            <a:custGeom>
              <a:avLst/>
              <a:gdLst>
                <a:gd name="T0" fmla="*/ 22 w 22"/>
                <a:gd name="T1" fmla="*/ 0 h 62"/>
                <a:gd name="T2" fmla="*/ 16 w 22"/>
                <a:gd name="T3" fmla="*/ 2 h 62"/>
                <a:gd name="T4" fmla="*/ 16 w 22"/>
                <a:gd name="T5" fmla="*/ 2 h 62"/>
                <a:gd name="T6" fmla="*/ 16 w 22"/>
                <a:gd name="T7" fmla="*/ 6 h 62"/>
                <a:gd name="T8" fmla="*/ 16 w 22"/>
                <a:gd name="T9" fmla="*/ 8 h 62"/>
                <a:gd name="T10" fmla="*/ 14 w 22"/>
                <a:gd name="T11" fmla="*/ 12 h 62"/>
                <a:gd name="T12" fmla="*/ 14 w 22"/>
                <a:gd name="T13" fmla="*/ 14 h 62"/>
                <a:gd name="T14" fmla="*/ 14 w 22"/>
                <a:gd name="T15" fmla="*/ 14 h 62"/>
                <a:gd name="T16" fmla="*/ 14 w 22"/>
                <a:gd name="T17" fmla="*/ 16 h 62"/>
                <a:gd name="T18" fmla="*/ 12 w 22"/>
                <a:gd name="T19" fmla="*/ 20 h 62"/>
                <a:gd name="T20" fmla="*/ 8 w 22"/>
                <a:gd name="T21" fmla="*/ 24 h 62"/>
                <a:gd name="T22" fmla="*/ 0 w 22"/>
                <a:gd name="T23" fmla="*/ 30 h 62"/>
                <a:gd name="T24" fmla="*/ 0 w 22"/>
                <a:gd name="T25" fmla="*/ 30 h 62"/>
                <a:gd name="T26" fmla="*/ 2 w 22"/>
                <a:gd name="T27" fmla="*/ 32 h 62"/>
                <a:gd name="T28" fmla="*/ 4 w 22"/>
                <a:gd name="T29" fmla="*/ 38 h 62"/>
                <a:gd name="T30" fmla="*/ 8 w 22"/>
                <a:gd name="T31" fmla="*/ 48 h 62"/>
                <a:gd name="T32" fmla="*/ 18 w 22"/>
                <a:gd name="T33" fmla="*/ 62 h 62"/>
                <a:gd name="T34" fmla="*/ 18 w 22"/>
                <a:gd name="T35" fmla="*/ 60 h 62"/>
                <a:gd name="T36" fmla="*/ 18 w 22"/>
                <a:gd name="T37" fmla="*/ 56 h 62"/>
                <a:gd name="T38" fmla="*/ 18 w 22"/>
                <a:gd name="T39" fmla="*/ 52 h 62"/>
                <a:gd name="T40" fmla="*/ 18 w 22"/>
                <a:gd name="T41" fmla="*/ 44 h 62"/>
                <a:gd name="T42" fmla="*/ 20 w 22"/>
                <a:gd name="T43" fmla="*/ 40 h 62"/>
                <a:gd name="T44" fmla="*/ 20 w 22"/>
                <a:gd name="T45" fmla="*/ 34 h 62"/>
                <a:gd name="T46" fmla="*/ 22 w 22"/>
                <a:gd name="T47" fmla="*/ 32 h 62"/>
                <a:gd name="T48" fmla="*/ 22 w 22"/>
                <a:gd name="T49" fmla="*/ 26 h 62"/>
                <a:gd name="T50" fmla="*/ 22 w 22"/>
                <a:gd name="T51" fmla="*/ 14 h 62"/>
                <a:gd name="T52" fmla="*/ 22 w 22"/>
                <a:gd name="T53" fmla="*/ 0 h 6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2"/>
                <a:gd name="T82" fmla="*/ 0 h 62"/>
                <a:gd name="T83" fmla="*/ 22 w 22"/>
                <a:gd name="T84" fmla="*/ 62 h 6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2" h="62">
                  <a:moveTo>
                    <a:pt x="22" y="0"/>
                  </a:moveTo>
                  <a:lnTo>
                    <a:pt x="16" y="2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8"/>
                  </a:lnTo>
                  <a:lnTo>
                    <a:pt x="8" y="48"/>
                  </a:lnTo>
                  <a:lnTo>
                    <a:pt x="18" y="62"/>
                  </a:lnTo>
                  <a:lnTo>
                    <a:pt x="18" y="60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44"/>
                  </a:lnTo>
                  <a:lnTo>
                    <a:pt x="20" y="40"/>
                  </a:lnTo>
                  <a:lnTo>
                    <a:pt x="20" y="34"/>
                  </a:lnTo>
                  <a:lnTo>
                    <a:pt x="22" y="32"/>
                  </a:lnTo>
                  <a:lnTo>
                    <a:pt x="22" y="26"/>
                  </a:lnTo>
                  <a:lnTo>
                    <a:pt x="22" y="14"/>
                  </a:lnTo>
                  <a:lnTo>
                    <a:pt x="22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75" name="Freeform 70"/>
            <p:cNvSpPr>
              <a:spLocks noChangeArrowheads="1"/>
            </p:cNvSpPr>
            <p:nvPr/>
          </p:nvSpPr>
          <p:spPr bwMode="auto">
            <a:xfrm>
              <a:off x="682" y="1224"/>
              <a:ext cx="80" cy="76"/>
            </a:xfrm>
            <a:custGeom>
              <a:avLst/>
              <a:gdLst>
                <a:gd name="T0" fmla="*/ 70 w 80"/>
                <a:gd name="T1" fmla="*/ 4 h 76"/>
                <a:gd name="T2" fmla="*/ 64 w 80"/>
                <a:gd name="T3" fmla="*/ 6 h 76"/>
                <a:gd name="T4" fmla="*/ 60 w 80"/>
                <a:gd name="T5" fmla="*/ 6 h 76"/>
                <a:gd name="T6" fmla="*/ 56 w 80"/>
                <a:gd name="T7" fmla="*/ 10 h 76"/>
                <a:gd name="T8" fmla="*/ 54 w 80"/>
                <a:gd name="T9" fmla="*/ 12 h 76"/>
                <a:gd name="T10" fmla="*/ 44 w 80"/>
                <a:gd name="T11" fmla="*/ 16 h 76"/>
                <a:gd name="T12" fmla="*/ 32 w 80"/>
                <a:gd name="T13" fmla="*/ 16 h 76"/>
                <a:gd name="T14" fmla="*/ 24 w 80"/>
                <a:gd name="T15" fmla="*/ 14 h 76"/>
                <a:gd name="T16" fmla="*/ 20 w 80"/>
                <a:gd name="T17" fmla="*/ 12 h 76"/>
                <a:gd name="T18" fmla="*/ 16 w 80"/>
                <a:gd name="T19" fmla="*/ 14 h 76"/>
                <a:gd name="T20" fmla="*/ 16 w 80"/>
                <a:gd name="T21" fmla="*/ 16 h 76"/>
                <a:gd name="T22" fmla="*/ 10 w 80"/>
                <a:gd name="T23" fmla="*/ 24 h 76"/>
                <a:gd name="T24" fmla="*/ 8 w 80"/>
                <a:gd name="T25" fmla="*/ 24 h 76"/>
                <a:gd name="T26" fmla="*/ 6 w 80"/>
                <a:gd name="T27" fmla="*/ 24 h 76"/>
                <a:gd name="T28" fmla="*/ 4 w 80"/>
                <a:gd name="T29" fmla="*/ 24 h 76"/>
                <a:gd name="T30" fmla="*/ 6 w 80"/>
                <a:gd name="T31" fmla="*/ 26 h 76"/>
                <a:gd name="T32" fmla="*/ 6 w 80"/>
                <a:gd name="T33" fmla="*/ 30 h 76"/>
                <a:gd name="T34" fmla="*/ 4 w 80"/>
                <a:gd name="T35" fmla="*/ 34 h 76"/>
                <a:gd name="T36" fmla="*/ 4 w 80"/>
                <a:gd name="T37" fmla="*/ 36 h 76"/>
                <a:gd name="T38" fmla="*/ 2 w 80"/>
                <a:gd name="T39" fmla="*/ 42 h 76"/>
                <a:gd name="T40" fmla="*/ 4 w 80"/>
                <a:gd name="T41" fmla="*/ 42 h 76"/>
                <a:gd name="T42" fmla="*/ 8 w 80"/>
                <a:gd name="T43" fmla="*/ 42 h 76"/>
                <a:gd name="T44" fmla="*/ 12 w 80"/>
                <a:gd name="T45" fmla="*/ 44 h 76"/>
                <a:gd name="T46" fmla="*/ 8 w 80"/>
                <a:gd name="T47" fmla="*/ 50 h 76"/>
                <a:gd name="T48" fmla="*/ 8 w 80"/>
                <a:gd name="T49" fmla="*/ 54 h 76"/>
                <a:gd name="T50" fmla="*/ 6 w 80"/>
                <a:gd name="T51" fmla="*/ 58 h 76"/>
                <a:gd name="T52" fmla="*/ 4 w 80"/>
                <a:gd name="T53" fmla="*/ 62 h 76"/>
                <a:gd name="T54" fmla="*/ 4 w 80"/>
                <a:gd name="T55" fmla="*/ 62 h 76"/>
                <a:gd name="T56" fmla="*/ 2 w 80"/>
                <a:gd name="T57" fmla="*/ 66 h 76"/>
                <a:gd name="T58" fmla="*/ 0 w 80"/>
                <a:gd name="T59" fmla="*/ 68 h 76"/>
                <a:gd name="T60" fmla="*/ 4 w 80"/>
                <a:gd name="T61" fmla="*/ 70 h 76"/>
                <a:gd name="T62" fmla="*/ 4 w 80"/>
                <a:gd name="T63" fmla="*/ 72 h 76"/>
                <a:gd name="T64" fmla="*/ 8 w 80"/>
                <a:gd name="T65" fmla="*/ 76 h 76"/>
                <a:gd name="T66" fmla="*/ 16 w 80"/>
                <a:gd name="T67" fmla="*/ 76 h 76"/>
                <a:gd name="T68" fmla="*/ 66 w 80"/>
                <a:gd name="T69" fmla="*/ 38 h 76"/>
                <a:gd name="T70" fmla="*/ 66 w 80"/>
                <a:gd name="T71" fmla="*/ 34 h 76"/>
                <a:gd name="T72" fmla="*/ 66 w 80"/>
                <a:gd name="T73" fmla="*/ 30 h 76"/>
                <a:gd name="T74" fmla="*/ 66 w 80"/>
                <a:gd name="T75" fmla="*/ 26 h 76"/>
                <a:gd name="T76" fmla="*/ 66 w 80"/>
                <a:gd name="T77" fmla="*/ 22 h 76"/>
                <a:gd name="T78" fmla="*/ 70 w 80"/>
                <a:gd name="T79" fmla="*/ 20 h 76"/>
                <a:gd name="T80" fmla="*/ 72 w 80"/>
                <a:gd name="T81" fmla="*/ 14 h 76"/>
                <a:gd name="T82" fmla="*/ 74 w 80"/>
                <a:gd name="T83" fmla="*/ 12 h 76"/>
                <a:gd name="T84" fmla="*/ 78 w 80"/>
                <a:gd name="T85" fmla="*/ 4 h 76"/>
                <a:gd name="T86" fmla="*/ 80 w 80"/>
                <a:gd name="T87" fmla="*/ 0 h 7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80"/>
                <a:gd name="T133" fmla="*/ 0 h 76"/>
                <a:gd name="T134" fmla="*/ 80 w 80"/>
                <a:gd name="T135" fmla="*/ 76 h 7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80" h="76">
                  <a:moveTo>
                    <a:pt x="72" y="2"/>
                  </a:moveTo>
                  <a:lnTo>
                    <a:pt x="70" y="4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4" y="16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4" y="14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4" y="70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8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22" y="74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6" y="32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0" y="20"/>
                  </a:lnTo>
                  <a:lnTo>
                    <a:pt x="72" y="18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4"/>
                  </a:lnTo>
                  <a:lnTo>
                    <a:pt x="78" y="2"/>
                  </a:lnTo>
                  <a:lnTo>
                    <a:pt x="80" y="0"/>
                  </a:lnTo>
                  <a:lnTo>
                    <a:pt x="72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76" name="Freeform 71"/>
            <p:cNvSpPr>
              <a:spLocks noChangeArrowheads="1"/>
            </p:cNvSpPr>
            <p:nvPr/>
          </p:nvSpPr>
          <p:spPr bwMode="auto">
            <a:xfrm>
              <a:off x="786" y="1178"/>
              <a:ext cx="234" cy="248"/>
            </a:xfrm>
            <a:custGeom>
              <a:avLst/>
              <a:gdLst>
                <a:gd name="T0" fmla="*/ 18 w 234"/>
                <a:gd name="T1" fmla="*/ 42 h 248"/>
                <a:gd name="T2" fmla="*/ 20 w 234"/>
                <a:gd name="T3" fmla="*/ 48 h 248"/>
                <a:gd name="T4" fmla="*/ 16 w 234"/>
                <a:gd name="T5" fmla="*/ 52 h 248"/>
                <a:gd name="T6" fmla="*/ 20 w 234"/>
                <a:gd name="T7" fmla="*/ 56 h 248"/>
                <a:gd name="T8" fmla="*/ 24 w 234"/>
                <a:gd name="T9" fmla="*/ 62 h 248"/>
                <a:gd name="T10" fmla="*/ 32 w 234"/>
                <a:gd name="T11" fmla="*/ 70 h 248"/>
                <a:gd name="T12" fmla="*/ 34 w 234"/>
                <a:gd name="T13" fmla="*/ 76 h 248"/>
                <a:gd name="T14" fmla="*/ 28 w 234"/>
                <a:gd name="T15" fmla="*/ 90 h 248"/>
                <a:gd name="T16" fmla="*/ 28 w 234"/>
                <a:gd name="T17" fmla="*/ 102 h 248"/>
                <a:gd name="T18" fmla="*/ 32 w 234"/>
                <a:gd name="T19" fmla="*/ 110 h 248"/>
                <a:gd name="T20" fmla="*/ 40 w 234"/>
                <a:gd name="T21" fmla="*/ 122 h 248"/>
                <a:gd name="T22" fmla="*/ 42 w 234"/>
                <a:gd name="T23" fmla="*/ 128 h 248"/>
                <a:gd name="T24" fmla="*/ 44 w 234"/>
                <a:gd name="T25" fmla="*/ 134 h 248"/>
                <a:gd name="T26" fmla="*/ 48 w 234"/>
                <a:gd name="T27" fmla="*/ 140 h 248"/>
                <a:gd name="T28" fmla="*/ 50 w 234"/>
                <a:gd name="T29" fmla="*/ 146 h 248"/>
                <a:gd name="T30" fmla="*/ 50 w 234"/>
                <a:gd name="T31" fmla="*/ 162 h 248"/>
                <a:gd name="T32" fmla="*/ 78 w 234"/>
                <a:gd name="T33" fmla="*/ 162 h 248"/>
                <a:gd name="T34" fmla="*/ 88 w 234"/>
                <a:gd name="T35" fmla="*/ 174 h 248"/>
                <a:gd name="T36" fmla="*/ 114 w 234"/>
                <a:gd name="T37" fmla="*/ 204 h 248"/>
                <a:gd name="T38" fmla="*/ 128 w 234"/>
                <a:gd name="T39" fmla="*/ 208 h 248"/>
                <a:gd name="T40" fmla="*/ 142 w 234"/>
                <a:gd name="T41" fmla="*/ 210 h 248"/>
                <a:gd name="T42" fmla="*/ 152 w 234"/>
                <a:gd name="T43" fmla="*/ 210 h 248"/>
                <a:gd name="T44" fmla="*/ 168 w 234"/>
                <a:gd name="T45" fmla="*/ 226 h 248"/>
                <a:gd name="T46" fmla="*/ 178 w 234"/>
                <a:gd name="T47" fmla="*/ 232 h 248"/>
                <a:gd name="T48" fmla="*/ 188 w 234"/>
                <a:gd name="T49" fmla="*/ 228 h 248"/>
                <a:gd name="T50" fmla="*/ 198 w 234"/>
                <a:gd name="T51" fmla="*/ 232 h 248"/>
                <a:gd name="T52" fmla="*/ 208 w 234"/>
                <a:gd name="T53" fmla="*/ 248 h 248"/>
                <a:gd name="T54" fmla="*/ 222 w 234"/>
                <a:gd name="T55" fmla="*/ 236 h 248"/>
                <a:gd name="T56" fmla="*/ 222 w 234"/>
                <a:gd name="T57" fmla="*/ 224 h 248"/>
                <a:gd name="T58" fmla="*/ 224 w 234"/>
                <a:gd name="T59" fmla="*/ 214 h 248"/>
                <a:gd name="T60" fmla="*/ 232 w 234"/>
                <a:gd name="T61" fmla="*/ 206 h 248"/>
                <a:gd name="T62" fmla="*/ 232 w 234"/>
                <a:gd name="T63" fmla="*/ 198 h 248"/>
                <a:gd name="T64" fmla="*/ 218 w 234"/>
                <a:gd name="T65" fmla="*/ 172 h 248"/>
                <a:gd name="T66" fmla="*/ 216 w 234"/>
                <a:gd name="T67" fmla="*/ 104 h 248"/>
                <a:gd name="T68" fmla="*/ 212 w 234"/>
                <a:gd name="T69" fmla="*/ 70 h 248"/>
                <a:gd name="T70" fmla="*/ 184 w 234"/>
                <a:gd name="T71" fmla="*/ 52 h 248"/>
                <a:gd name="T72" fmla="*/ 176 w 234"/>
                <a:gd name="T73" fmla="*/ 48 h 248"/>
                <a:gd name="T74" fmla="*/ 160 w 234"/>
                <a:gd name="T75" fmla="*/ 44 h 248"/>
                <a:gd name="T76" fmla="*/ 126 w 234"/>
                <a:gd name="T77" fmla="*/ 54 h 248"/>
                <a:gd name="T78" fmla="*/ 122 w 234"/>
                <a:gd name="T79" fmla="*/ 56 h 248"/>
                <a:gd name="T80" fmla="*/ 102 w 234"/>
                <a:gd name="T81" fmla="*/ 58 h 248"/>
                <a:gd name="T82" fmla="*/ 98 w 234"/>
                <a:gd name="T83" fmla="*/ 60 h 248"/>
                <a:gd name="T84" fmla="*/ 82 w 234"/>
                <a:gd name="T85" fmla="*/ 50 h 248"/>
                <a:gd name="T86" fmla="*/ 62 w 234"/>
                <a:gd name="T87" fmla="*/ 12 h 248"/>
                <a:gd name="T88" fmla="*/ 56 w 234"/>
                <a:gd name="T89" fmla="*/ 6 h 248"/>
                <a:gd name="T90" fmla="*/ 38 w 234"/>
                <a:gd name="T91" fmla="*/ 16 h 248"/>
                <a:gd name="T92" fmla="*/ 30 w 234"/>
                <a:gd name="T93" fmla="*/ 18 h 248"/>
                <a:gd name="T94" fmla="*/ 0 w 234"/>
                <a:gd name="T95" fmla="*/ 10 h 248"/>
                <a:gd name="T96" fmla="*/ 4 w 234"/>
                <a:gd name="T97" fmla="*/ 16 h 248"/>
                <a:gd name="T98" fmla="*/ 8 w 234"/>
                <a:gd name="T99" fmla="*/ 26 h 248"/>
                <a:gd name="T100" fmla="*/ 12 w 234"/>
                <a:gd name="T101" fmla="*/ 40 h 24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4"/>
                <a:gd name="T154" fmla="*/ 0 h 248"/>
                <a:gd name="T155" fmla="*/ 234 w 234"/>
                <a:gd name="T156" fmla="*/ 248 h 24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4" h="248">
                  <a:moveTo>
                    <a:pt x="14" y="42"/>
                  </a:moveTo>
                  <a:lnTo>
                    <a:pt x="16" y="42"/>
                  </a:lnTo>
                  <a:lnTo>
                    <a:pt x="18" y="42"/>
                  </a:lnTo>
                  <a:lnTo>
                    <a:pt x="18" y="46"/>
                  </a:lnTo>
                  <a:lnTo>
                    <a:pt x="20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6" y="64"/>
                  </a:lnTo>
                  <a:lnTo>
                    <a:pt x="30" y="66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2" y="80"/>
                  </a:lnTo>
                  <a:lnTo>
                    <a:pt x="30" y="84"/>
                  </a:lnTo>
                  <a:lnTo>
                    <a:pt x="28" y="90"/>
                  </a:lnTo>
                  <a:lnTo>
                    <a:pt x="28" y="94"/>
                  </a:lnTo>
                  <a:lnTo>
                    <a:pt x="26" y="98"/>
                  </a:lnTo>
                  <a:lnTo>
                    <a:pt x="28" y="102"/>
                  </a:lnTo>
                  <a:lnTo>
                    <a:pt x="30" y="106"/>
                  </a:lnTo>
                  <a:lnTo>
                    <a:pt x="32" y="110"/>
                  </a:lnTo>
                  <a:lnTo>
                    <a:pt x="34" y="114"/>
                  </a:lnTo>
                  <a:lnTo>
                    <a:pt x="36" y="120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8"/>
                  </a:lnTo>
                  <a:lnTo>
                    <a:pt x="42" y="130"/>
                  </a:lnTo>
                  <a:lnTo>
                    <a:pt x="44" y="134"/>
                  </a:lnTo>
                  <a:lnTo>
                    <a:pt x="44" y="136"/>
                  </a:lnTo>
                  <a:lnTo>
                    <a:pt x="46" y="138"/>
                  </a:lnTo>
                  <a:lnTo>
                    <a:pt x="48" y="140"/>
                  </a:lnTo>
                  <a:lnTo>
                    <a:pt x="50" y="14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52" y="150"/>
                  </a:lnTo>
                  <a:lnTo>
                    <a:pt x="52" y="152"/>
                  </a:lnTo>
                  <a:lnTo>
                    <a:pt x="50" y="162"/>
                  </a:lnTo>
                  <a:lnTo>
                    <a:pt x="64" y="164"/>
                  </a:lnTo>
                  <a:lnTo>
                    <a:pt x="78" y="162"/>
                  </a:lnTo>
                  <a:lnTo>
                    <a:pt x="80" y="164"/>
                  </a:lnTo>
                  <a:lnTo>
                    <a:pt x="84" y="168"/>
                  </a:lnTo>
                  <a:lnTo>
                    <a:pt x="88" y="174"/>
                  </a:lnTo>
                  <a:lnTo>
                    <a:pt x="94" y="182"/>
                  </a:lnTo>
                  <a:lnTo>
                    <a:pt x="114" y="202"/>
                  </a:lnTo>
                  <a:lnTo>
                    <a:pt x="114" y="204"/>
                  </a:lnTo>
                  <a:lnTo>
                    <a:pt x="118" y="204"/>
                  </a:lnTo>
                  <a:lnTo>
                    <a:pt x="122" y="206"/>
                  </a:lnTo>
                  <a:lnTo>
                    <a:pt x="128" y="208"/>
                  </a:lnTo>
                  <a:lnTo>
                    <a:pt x="132" y="208"/>
                  </a:lnTo>
                  <a:lnTo>
                    <a:pt x="136" y="210"/>
                  </a:lnTo>
                  <a:lnTo>
                    <a:pt x="142" y="210"/>
                  </a:lnTo>
                  <a:lnTo>
                    <a:pt x="148" y="210"/>
                  </a:lnTo>
                  <a:lnTo>
                    <a:pt x="150" y="210"/>
                  </a:lnTo>
                  <a:lnTo>
                    <a:pt x="152" y="210"/>
                  </a:lnTo>
                  <a:lnTo>
                    <a:pt x="160" y="206"/>
                  </a:lnTo>
                  <a:lnTo>
                    <a:pt x="166" y="214"/>
                  </a:lnTo>
                  <a:lnTo>
                    <a:pt x="168" y="226"/>
                  </a:lnTo>
                  <a:lnTo>
                    <a:pt x="176" y="234"/>
                  </a:lnTo>
                  <a:lnTo>
                    <a:pt x="176" y="232"/>
                  </a:lnTo>
                  <a:lnTo>
                    <a:pt x="178" y="232"/>
                  </a:lnTo>
                  <a:lnTo>
                    <a:pt x="180" y="230"/>
                  </a:lnTo>
                  <a:lnTo>
                    <a:pt x="184" y="230"/>
                  </a:lnTo>
                  <a:lnTo>
                    <a:pt x="188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198" y="232"/>
                  </a:lnTo>
                  <a:lnTo>
                    <a:pt x="200" y="234"/>
                  </a:lnTo>
                  <a:lnTo>
                    <a:pt x="200" y="240"/>
                  </a:lnTo>
                  <a:lnTo>
                    <a:pt x="208" y="248"/>
                  </a:lnTo>
                  <a:lnTo>
                    <a:pt x="224" y="240"/>
                  </a:lnTo>
                  <a:lnTo>
                    <a:pt x="224" y="238"/>
                  </a:lnTo>
                  <a:lnTo>
                    <a:pt x="222" y="236"/>
                  </a:lnTo>
                  <a:lnTo>
                    <a:pt x="222" y="230"/>
                  </a:lnTo>
                  <a:lnTo>
                    <a:pt x="222" y="226"/>
                  </a:lnTo>
                  <a:lnTo>
                    <a:pt x="222" y="224"/>
                  </a:lnTo>
                  <a:lnTo>
                    <a:pt x="222" y="222"/>
                  </a:lnTo>
                  <a:lnTo>
                    <a:pt x="222" y="218"/>
                  </a:lnTo>
                  <a:lnTo>
                    <a:pt x="224" y="214"/>
                  </a:lnTo>
                  <a:lnTo>
                    <a:pt x="228" y="210"/>
                  </a:lnTo>
                  <a:lnTo>
                    <a:pt x="232" y="208"/>
                  </a:lnTo>
                  <a:lnTo>
                    <a:pt x="232" y="206"/>
                  </a:lnTo>
                  <a:lnTo>
                    <a:pt x="232" y="204"/>
                  </a:lnTo>
                  <a:lnTo>
                    <a:pt x="234" y="202"/>
                  </a:lnTo>
                  <a:lnTo>
                    <a:pt x="232" y="198"/>
                  </a:lnTo>
                  <a:lnTo>
                    <a:pt x="232" y="196"/>
                  </a:lnTo>
                  <a:lnTo>
                    <a:pt x="230" y="194"/>
                  </a:lnTo>
                  <a:lnTo>
                    <a:pt x="218" y="172"/>
                  </a:lnTo>
                  <a:lnTo>
                    <a:pt x="206" y="152"/>
                  </a:lnTo>
                  <a:lnTo>
                    <a:pt x="206" y="120"/>
                  </a:lnTo>
                  <a:lnTo>
                    <a:pt x="216" y="104"/>
                  </a:lnTo>
                  <a:lnTo>
                    <a:pt x="218" y="80"/>
                  </a:lnTo>
                  <a:lnTo>
                    <a:pt x="216" y="76"/>
                  </a:lnTo>
                  <a:lnTo>
                    <a:pt x="212" y="70"/>
                  </a:lnTo>
                  <a:lnTo>
                    <a:pt x="206" y="62"/>
                  </a:lnTo>
                  <a:lnTo>
                    <a:pt x="196" y="54"/>
                  </a:lnTo>
                  <a:lnTo>
                    <a:pt x="184" y="52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76" y="48"/>
                  </a:lnTo>
                  <a:lnTo>
                    <a:pt x="172" y="48"/>
                  </a:lnTo>
                  <a:lnTo>
                    <a:pt x="170" y="46"/>
                  </a:lnTo>
                  <a:lnTo>
                    <a:pt x="160" y="44"/>
                  </a:lnTo>
                  <a:lnTo>
                    <a:pt x="144" y="44"/>
                  </a:lnTo>
                  <a:lnTo>
                    <a:pt x="126" y="54"/>
                  </a:lnTo>
                  <a:lnTo>
                    <a:pt x="124" y="56"/>
                  </a:lnTo>
                  <a:lnTo>
                    <a:pt x="122" y="56"/>
                  </a:lnTo>
                  <a:lnTo>
                    <a:pt x="118" y="58"/>
                  </a:lnTo>
                  <a:lnTo>
                    <a:pt x="112" y="58"/>
                  </a:lnTo>
                  <a:lnTo>
                    <a:pt x="102" y="58"/>
                  </a:lnTo>
                  <a:lnTo>
                    <a:pt x="100" y="60"/>
                  </a:lnTo>
                  <a:lnTo>
                    <a:pt x="98" y="60"/>
                  </a:lnTo>
                  <a:lnTo>
                    <a:pt x="96" y="58"/>
                  </a:lnTo>
                  <a:lnTo>
                    <a:pt x="90" y="56"/>
                  </a:lnTo>
                  <a:lnTo>
                    <a:pt x="82" y="50"/>
                  </a:lnTo>
                  <a:lnTo>
                    <a:pt x="76" y="40"/>
                  </a:lnTo>
                  <a:lnTo>
                    <a:pt x="72" y="26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4" y="4"/>
                  </a:lnTo>
                  <a:lnTo>
                    <a:pt x="52" y="0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6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0" y="42"/>
                  </a:lnTo>
                  <a:lnTo>
                    <a:pt x="14" y="4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77" name="Freeform 72"/>
            <p:cNvSpPr>
              <a:spLocks noChangeArrowheads="1"/>
            </p:cNvSpPr>
            <p:nvPr/>
          </p:nvSpPr>
          <p:spPr bwMode="auto">
            <a:xfrm>
              <a:off x="370" y="1802"/>
              <a:ext cx="28" cy="22"/>
            </a:xfrm>
            <a:custGeom>
              <a:avLst/>
              <a:gdLst>
                <a:gd name="T0" fmla="*/ 2 w 28"/>
                <a:gd name="T1" fmla="*/ 10 h 22"/>
                <a:gd name="T2" fmla="*/ 4 w 28"/>
                <a:gd name="T3" fmla="*/ 22 h 22"/>
                <a:gd name="T4" fmla="*/ 28 w 28"/>
                <a:gd name="T5" fmla="*/ 4 h 22"/>
                <a:gd name="T6" fmla="*/ 26 w 28"/>
                <a:gd name="T7" fmla="*/ 2 h 22"/>
                <a:gd name="T8" fmla="*/ 26 w 28"/>
                <a:gd name="T9" fmla="*/ 2 h 22"/>
                <a:gd name="T10" fmla="*/ 24 w 28"/>
                <a:gd name="T11" fmla="*/ 0 h 22"/>
                <a:gd name="T12" fmla="*/ 22 w 28"/>
                <a:gd name="T13" fmla="*/ 0 h 22"/>
                <a:gd name="T14" fmla="*/ 20 w 28"/>
                <a:gd name="T15" fmla="*/ 0 h 22"/>
                <a:gd name="T16" fmla="*/ 14 w 28"/>
                <a:gd name="T17" fmla="*/ 2 h 22"/>
                <a:gd name="T18" fmla="*/ 0 w 28"/>
                <a:gd name="T19" fmla="*/ 8 h 22"/>
                <a:gd name="T20" fmla="*/ 2 w 28"/>
                <a:gd name="T21" fmla="*/ 10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8"/>
                <a:gd name="T34" fmla="*/ 0 h 22"/>
                <a:gd name="T35" fmla="*/ 28 w 28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8" h="22">
                  <a:moveTo>
                    <a:pt x="2" y="10"/>
                  </a:moveTo>
                  <a:lnTo>
                    <a:pt x="4" y="22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0" y="8"/>
                  </a:lnTo>
                  <a:lnTo>
                    <a:pt x="2" y="1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78" name="Freeform 73"/>
            <p:cNvSpPr>
              <a:spLocks noChangeArrowheads="1"/>
            </p:cNvSpPr>
            <p:nvPr/>
          </p:nvSpPr>
          <p:spPr bwMode="auto">
            <a:xfrm>
              <a:off x="114" y="1226"/>
              <a:ext cx="260" cy="246"/>
            </a:xfrm>
            <a:custGeom>
              <a:avLst/>
              <a:gdLst>
                <a:gd name="T0" fmla="*/ 0 w 260"/>
                <a:gd name="T1" fmla="*/ 128 h 246"/>
                <a:gd name="T2" fmla="*/ 20 w 260"/>
                <a:gd name="T3" fmla="*/ 114 h 246"/>
                <a:gd name="T4" fmla="*/ 86 w 260"/>
                <a:gd name="T5" fmla="*/ 92 h 246"/>
                <a:gd name="T6" fmla="*/ 88 w 260"/>
                <a:gd name="T7" fmla="*/ 76 h 246"/>
                <a:gd name="T8" fmla="*/ 94 w 260"/>
                <a:gd name="T9" fmla="*/ 72 h 246"/>
                <a:gd name="T10" fmla="*/ 102 w 260"/>
                <a:gd name="T11" fmla="*/ 72 h 246"/>
                <a:gd name="T12" fmla="*/ 108 w 260"/>
                <a:gd name="T13" fmla="*/ 72 h 246"/>
                <a:gd name="T14" fmla="*/ 102 w 260"/>
                <a:gd name="T15" fmla="*/ 64 h 246"/>
                <a:gd name="T16" fmla="*/ 98 w 260"/>
                <a:gd name="T17" fmla="*/ 56 h 246"/>
                <a:gd name="T18" fmla="*/ 98 w 260"/>
                <a:gd name="T19" fmla="*/ 46 h 246"/>
                <a:gd name="T20" fmla="*/ 96 w 260"/>
                <a:gd name="T21" fmla="*/ 36 h 246"/>
                <a:gd name="T22" fmla="*/ 90 w 260"/>
                <a:gd name="T23" fmla="*/ 30 h 246"/>
                <a:gd name="T24" fmla="*/ 86 w 260"/>
                <a:gd name="T25" fmla="*/ 30 h 246"/>
                <a:gd name="T26" fmla="*/ 92 w 260"/>
                <a:gd name="T27" fmla="*/ 26 h 246"/>
                <a:gd name="T28" fmla="*/ 116 w 260"/>
                <a:gd name="T29" fmla="*/ 16 h 246"/>
                <a:gd name="T30" fmla="*/ 126 w 260"/>
                <a:gd name="T31" fmla="*/ 14 h 246"/>
                <a:gd name="T32" fmla="*/ 136 w 260"/>
                <a:gd name="T33" fmla="*/ 10 h 246"/>
                <a:gd name="T34" fmla="*/ 142 w 260"/>
                <a:gd name="T35" fmla="*/ 8 h 246"/>
                <a:gd name="T36" fmla="*/ 148 w 260"/>
                <a:gd name="T37" fmla="*/ 8 h 246"/>
                <a:gd name="T38" fmla="*/ 170 w 260"/>
                <a:gd name="T39" fmla="*/ 4 h 246"/>
                <a:gd name="T40" fmla="*/ 198 w 260"/>
                <a:gd name="T41" fmla="*/ 2 h 246"/>
                <a:gd name="T42" fmla="*/ 202 w 260"/>
                <a:gd name="T43" fmla="*/ 0 h 246"/>
                <a:gd name="T44" fmla="*/ 210 w 260"/>
                <a:gd name="T45" fmla="*/ 2 h 246"/>
                <a:gd name="T46" fmla="*/ 216 w 260"/>
                <a:gd name="T47" fmla="*/ 4 h 246"/>
                <a:gd name="T48" fmla="*/ 218 w 260"/>
                <a:gd name="T49" fmla="*/ 8 h 246"/>
                <a:gd name="T50" fmla="*/ 216 w 260"/>
                <a:gd name="T51" fmla="*/ 14 h 246"/>
                <a:gd name="T52" fmla="*/ 216 w 260"/>
                <a:gd name="T53" fmla="*/ 24 h 246"/>
                <a:gd name="T54" fmla="*/ 214 w 260"/>
                <a:gd name="T55" fmla="*/ 28 h 246"/>
                <a:gd name="T56" fmla="*/ 212 w 260"/>
                <a:gd name="T57" fmla="*/ 34 h 246"/>
                <a:gd name="T58" fmla="*/ 210 w 260"/>
                <a:gd name="T59" fmla="*/ 36 h 246"/>
                <a:gd name="T60" fmla="*/ 210 w 260"/>
                <a:gd name="T61" fmla="*/ 40 h 246"/>
                <a:gd name="T62" fmla="*/ 212 w 260"/>
                <a:gd name="T63" fmla="*/ 46 h 246"/>
                <a:gd name="T64" fmla="*/ 214 w 260"/>
                <a:gd name="T65" fmla="*/ 50 h 246"/>
                <a:gd name="T66" fmla="*/ 214 w 260"/>
                <a:gd name="T67" fmla="*/ 54 h 246"/>
                <a:gd name="T68" fmla="*/ 216 w 260"/>
                <a:gd name="T69" fmla="*/ 60 h 246"/>
                <a:gd name="T70" fmla="*/ 218 w 260"/>
                <a:gd name="T71" fmla="*/ 60 h 246"/>
                <a:gd name="T72" fmla="*/ 220 w 260"/>
                <a:gd name="T73" fmla="*/ 64 h 246"/>
                <a:gd name="T74" fmla="*/ 224 w 260"/>
                <a:gd name="T75" fmla="*/ 88 h 246"/>
                <a:gd name="T76" fmla="*/ 234 w 260"/>
                <a:gd name="T77" fmla="*/ 110 h 246"/>
                <a:gd name="T78" fmla="*/ 234 w 260"/>
                <a:gd name="T79" fmla="*/ 110 h 246"/>
                <a:gd name="T80" fmla="*/ 234 w 260"/>
                <a:gd name="T81" fmla="*/ 116 h 246"/>
                <a:gd name="T82" fmla="*/ 236 w 260"/>
                <a:gd name="T83" fmla="*/ 126 h 246"/>
                <a:gd name="T84" fmla="*/ 238 w 260"/>
                <a:gd name="T85" fmla="*/ 134 h 246"/>
                <a:gd name="T86" fmla="*/ 238 w 260"/>
                <a:gd name="T87" fmla="*/ 138 h 246"/>
                <a:gd name="T88" fmla="*/ 240 w 260"/>
                <a:gd name="T89" fmla="*/ 142 h 246"/>
                <a:gd name="T90" fmla="*/ 244 w 260"/>
                <a:gd name="T91" fmla="*/ 146 h 246"/>
                <a:gd name="T92" fmla="*/ 244 w 260"/>
                <a:gd name="T93" fmla="*/ 154 h 246"/>
                <a:gd name="T94" fmla="*/ 242 w 260"/>
                <a:gd name="T95" fmla="*/ 166 h 246"/>
                <a:gd name="T96" fmla="*/ 244 w 260"/>
                <a:gd name="T97" fmla="*/ 168 h 246"/>
                <a:gd name="T98" fmla="*/ 246 w 260"/>
                <a:gd name="T99" fmla="*/ 174 h 246"/>
                <a:gd name="T100" fmla="*/ 246 w 260"/>
                <a:gd name="T101" fmla="*/ 180 h 246"/>
                <a:gd name="T102" fmla="*/ 250 w 260"/>
                <a:gd name="T103" fmla="*/ 186 h 246"/>
                <a:gd name="T104" fmla="*/ 192 w 260"/>
                <a:gd name="T105" fmla="*/ 236 h 246"/>
                <a:gd name="T106" fmla="*/ 148 w 260"/>
                <a:gd name="T107" fmla="*/ 230 h 246"/>
                <a:gd name="T108" fmla="*/ 4 w 260"/>
                <a:gd name="T109" fmla="*/ 144 h 24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60"/>
                <a:gd name="T166" fmla="*/ 0 h 246"/>
                <a:gd name="T167" fmla="*/ 260 w 260"/>
                <a:gd name="T168" fmla="*/ 246 h 24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60" h="246">
                  <a:moveTo>
                    <a:pt x="4" y="144"/>
                  </a:moveTo>
                  <a:lnTo>
                    <a:pt x="0" y="128"/>
                  </a:lnTo>
                  <a:lnTo>
                    <a:pt x="12" y="122"/>
                  </a:lnTo>
                  <a:lnTo>
                    <a:pt x="20" y="114"/>
                  </a:lnTo>
                  <a:lnTo>
                    <a:pt x="34" y="110"/>
                  </a:lnTo>
                  <a:lnTo>
                    <a:pt x="86" y="92"/>
                  </a:lnTo>
                  <a:lnTo>
                    <a:pt x="88" y="80"/>
                  </a:lnTo>
                  <a:lnTo>
                    <a:pt x="88" y="76"/>
                  </a:lnTo>
                  <a:lnTo>
                    <a:pt x="92" y="74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2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10" y="72"/>
                  </a:lnTo>
                  <a:lnTo>
                    <a:pt x="102" y="64"/>
                  </a:lnTo>
                  <a:lnTo>
                    <a:pt x="100" y="60"/>
                  </a:lnTo>
                  <a:lnTo>
                    <a:pt x="98" y="56"/>
                  </a:lnTo>
                  <a:lnTo>
                    <a:pt x="98" y="52"/>
                  </a:lnTo>
                  <a:lnTo>
                    <a:pt x="98" y="46"/>
                  </a:lnTo>
                  <a:lnTo>
                    <a:pt x="98" y="40"/>
                  </a:lnTo>
                  <a:lnTo>
                    <a:pt x="96" y="36"/>
                  </a:lnTo>
                  <a:lnTo>
                    <a:pt x="94" y="32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8" y="28"/>
                  </a:lnTo>
                  <a:lnTo>
                    <a:pt x="92" y="26"/>
                  </a:lnTo>
                  <a:lnTo>
                    <a:pt x="94" y="24"/>
                  </a:lnTo>
                  <a:lnTo>
                    <a:pt x="116" y="16"/>
                  </a:lnTo>
                  <a:lnTo>
                    <a:pt x="120" y="14"/>
                  </a:lnTo>
                  <a:lnTo>
                    <a:pt x="126" y="14"/>
                  </a:lnTo>
                  <a:lnTo>
                    <a:pt x="130" y="12"/>
                  </a:lnTo>
                  <a:lnTo>
                    <a:pt x="136" y="10"/>
                  </a:lnTo>
                  <a:lnTo>
                    <a:pt x="140" y="10"/>
                  </a:lnTo>
                  <a:lnTo>
                    <a:pt x="142" y="8"/>
                  </a:lnTo>
                  <a:lnTo>
                    <a:pt x="144" y="8"/>
                  </a:lnTo>
                  <a:lnTo>
                    <a:pt x="148" y="8"/>
                  </a:lnTo>
                  <a:lnTo>
                    <a:pt x="158" y="4"/>
                  </a:lnTo>
                  <a:lnTo>
                    <a:pt x="170" y="4"/>
                  </a:lnTo>
                  <a:lnTo>
                    <a:pt x="176" y="4"/>
                  </a:lnTo>
                  <a:lnTo>
                    <a:pt x="198" y="2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2"/>
                  </a:lnTo>
                  <a:lnTo>
                    <a:pt x="214" y="2"/>
                  </a:lnTo>
                  <a:lnTo>
                    <a:pt x="216" y="4"/>
                  </a:lnTo>
                  <a:lnTo>
                    <a:pt x="220" y="8"/>
                  </a:lnTo>
                  <a:lnTo>
                    <a:pt x="218" y="8"/>
                  </a:lnTo>
                  <a:lnTo>
                    <a:pt x="218" y="10"/>
                  </a:lnTo>
                  <a:lnTo>
                    <a:pt x="216" y="14"/>
                  </a:lnTo>
                  <a:lnTo>
                    <a:pt x="216" y="18"/>
                  </a:lnTo>
                  <a:lnTo>
                    <a:pt x="216" y="24"/>
                  </a:lnTo>
                  <a:lnTo>
                    <a:pt x="214" y="24"/>
                  </a:lnTo>
                  <a:lnTo>
                    <a:pt x="214" y="28"/>
                  </a:lnTo>
                  <a:lnTo>
                    <a:pt x="214" y="30"/>
                  </a:lnTo>
                  <a:lnTo>
                    <a:pt x="212" y="34"/>
                  </a:lnTo>
                  <a:lnTo>
                    <a:pt x="210" y="34"/>
                  </a:lnTo>
                  <a:lnTo>
                    <a:pt x="210" y="36"/>
                  </a:lnTo>
                  <a:lnTo>
                    <a:pt x="210" y="38"/>
                  </a:lnTo>
                  <a:lnTo>
                    <a:pt x="210" y="40"/>
                  </a:lnTo>
                  <a:lnTo>
                    <a:pt x="212" y="44"/>
                  </a:lnTo>
                  <a:lnTo>
                    <a:pt x="212" y="46"/>
                  </a:lnTo>
                  <a:lnTo>
                    <a:pt x="212" y="48"/>
                  </a:lnTo>
                  <a:lnTo>
                    <a:pt x="214" y="50"/>
                  </a:lnTo>
                  <a:lnTo>
                    <a:pt x="214" y="52"/>
                  </a:lnTo>
                  <a:lnTo>
                    <a:pt x="214" y="54"/>
                  </a:lnTo>
                  <a:lnTo>
                    <a:pt x="214" y="56"/>
                  </a:lnTo>
                  <a:lnTo>
                    <a:pt x="216" y="60"/>
                  </a:lnTo>
                  <a:lnTo>
                    <a:pt x="218" y="60"/>
                  </a:lnTo>
                  <a:lnTo>
                    <a:pt x="220" y="62"/>
                  </a:lnTo>
                  <a:lnTo>
                    <a:pt x="220" y="64"/>
                  </a:lnTo>
                  <a:lnTo>
                    <a:pt x="222" y="74"/>
                  </a:lnTo>
                  <a:lnTo>
                    <a:pt x="224" y="88"/>
                  </a:lnTo>
                  <a:lnTo>
                    <a:pt x="228" y="102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4" y="116"/>
                  </a:lnTo>
                  <a:lnTo>
                    <a:pt x="234" y="120"/>
                  </a:lnTo>
                  <a:lnTo>
                    <a:pt x="236" y="126"/>
                  </a:lnTo>
                  <a:lnTo>
                    <a:pt x="236" y="130"/>
                  </a:lnTo>
                  <a:lnTo>
                    <a:pt x="238" y="134"/>
                  </a:lnTo>
                  <a:lnTo>
                    <a:pt x="238" y="138"/>
                  </a:lnTo>
                  <a:lnTo>
                    <a:pt x="238" y="140"/>
                  </a:lnTo>
                  <a:lnTo>
                    <a:pt x="240" y="142"/>
                  </a:lnTo>
                  <a:lnTo>
                    <a:pt x="244" y="144"/>
                  </a:lnTo>
                  <a:lnTo>
                    <a:pt x="244" y="146"/>
                  </a:lnTo>
                  <a:lnTo>
                    <a:pt x="244" y="150"/>
                  </a:lnTo>
                  <a:lnTo>
                    <a:pt x="244" y="154"/>
                  </a:lnTo>
                  <a:lnTo>
                    <a:pt x="246" y="158"/>
                  </a:lnTo>
                  <a:lnTo>
                    <a:pt x="242" y="166"/>
                  </a:lnTo>
                  <a:lnTo>
                    <a:pt x="244" y="168"/>
                  </a:lnTo>
                  <a:lnTo>
                    <a:pt x="246" y="170"/>
                  </a:lnTo>
                  <a:lnTo>
                    <a:pt x="246" y="174"/>
                  </a:lnTo>
                  <a:lnTo>
                    <a:pt x="246" y="176"/>
                  </a:lnTo>
                  <a:lnTo>
                    <a:pt x="246" y="180"/>
                  </a:lnTo>
                  <a:lnTo>
                    <a:pt x="248" y="184"/>
                  </a:lnTo>
                  <a:lnTo>
                    <a:pt x="250" y="186"/>
                  </a:lnTo>
                  <a:lnTo>
                    <a:pt x="260" y="200"/>
                  </a:lnTo>
                  <a:lnTo>
                    <a:pt x="192" y="236"/>
                  </a:lnTo>
                  <a:lnTo>
                    <a:pt x="152" y="246"/>
                  </a:lnTo>
                  <a:lnTo>
                    <a:pt x="148" y="230"/>
                  </a:lnTo>
                  <a:lnTo>
                    <a:pt x="120" y="230"/>
                  </a:lnTo>
                  <a:lnTo>
                    <a:pt x="4" y="14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79" name="Freeform 74"/>
            <p:cNvSpPr>
              <a:spLocks noChangeArrowheads="1"/>
            </p:cNvSpPr>
            <p:nvPr/>
          </p:nvSpPr>
          <p:spPr bwMode="auto">
            <a:xfrm>
              <a:off x="6" y="1364"/>
              <a:ext cx="112" cy="98"/>
            </a:xfrm>
            <a:custGeom>
              <a:avLst/>
              <a:gdLst>
                <a:gd name="T0" fmla="*/ 0 w 112"/>
                <a:gd name="T1" fmla="*/ 90 h 98"/>
                <a:gd name="T2" fmla="*/ 2 w 112"/>
                <a:gd name="T3" fmla="*/ 82 h 98"/>
                <a:gd name="T4" fmla="*/ 6 w 112"/>
                <a:gd name="T5" fmla="*/ 74 h 98"/>
                <a:gd name="T6" fmla="*/ 16 w 112"/>
                <a:gd name="T7" fmla="*/ 68 h 98"/>
                <a:gd name="T8" fmla="*/ 28 w 112"/>
                <a:gd name="T9" fmla="*/ 64 h 98"/>
                <a:gd name="T10" fmla="*/ 32 w 112"/>
                <a:gd name="T11" fmla="*/ 60 h 98"/>
                <a:gd name="T12" fmla="*/ 32 w 112"/>
                <a:gd name="T13" fmla="*/ 56 h 98"/>
                <a:gd name="T14" fmla="*/ 28 w 112"/>
                <a:gd name="T15" fmla="*/ 54 h 98"/>
                <a:gd name="T16" fmla="*/ 24 w 112"/>
                <a:gd name="T17" fmla="*/ 42 h 98"/>
                <a:gd name="T18" fmla="*/ 30 w 112"/>
                <a:gd name="T19" fmla="*/ 32 h 98"/>
                <a:gd name="T20" fmla="*/ 40 w 112"/>
                <a:gd name="T21" fmla="*/ 26 h 98"/>
                <a:gd name="T22" fmla="*/ 46 w 112"/>
                <a:gd name="T23" fmla="*/ 24 h 98"/>
                <a:gd name="T24" fmla="*/ 50 w 112"/>
                <a:gd name="T25" fmla="*/ 16 h 98"/>
                <a:gd name="T26" fmla="*/ 52 w 112"/>
                <a:gd name="T27" fmla="*/ 10 h 98"/>
                <a:gd name="T28" fmla="*/ 56 w 112"/>
                <a:gd name="T29" fmla="*/ 4 h 98"/>
                <a:gd name="T30" fmla="*/ 66 w 112"/>
                <a:gd name="T31" fmla="*/ 0 h 98"/>
                <a:gd name="T32" fmla="*/ 112 w 112"/>
                <a:gd name="T33" fmla="*/ 20 h 98"/>
                <a:gd name="T34" fmla="*/ 88 w 112"/>
                <a:gd name="T35" fmla="*/ 20 h 98"/>
                <a:gd name="T36" fmla="*/ 86 w 112"/>
                <a:gd name="T37" fmla="*/ 18 h 98"/>
                <a:gd name="T38" fmla="*/ 82 w 112"/>
                <a:gd name="T39" fmla="*/ 20 h 98"/>
                <a:gd name="T40" fmla="*/ 82 w 112"/>
                <a:gd name="T41" fmla="*/ 26 h 98"/>
                <a:gd name="T42" fmla="*/ 80 w 112"/>
                <a:gd name="T43" fmla="*/ 38 h 98"/>
                <a:gd name="T44" fmla="*/ 80 w 112"/>
                <a:gd name="T45" fmla="*/ 50 h 98"/>
                <a:gd name="T46" fmla="*/ 80 w 112"/>
                <a:gd name="T47" fmla="*/ 54 h 98"/>
                <a:gd name="T48" fmla="*/ 80 w 112"/>
                <a:gd name="T49" fmla="*/ 56 h 98"/>
                <a:gd name="T50" fmla="*/ 78 w 112"/>
                <a:gd name="T51" fmla="*/ 60 h 98"/>
                <a:gd name="T52" fmla="*/ 76 w 112"/>
                <a:gd name="T53" fmla="*/ 60 h 98"/>
                <a:gd name="T54" fmla="*/ 72 w 112"/>
                <a:gd name="T55" fmla="*/ 60 h 98"/>
                <a:gd name="T56" fmla="*/ 66 w 112"/>
                <a:gd name="T57" fmla="*/ 60 h 98"/>
                <a:gd name="T58" fmla="*/ 62 w 112"/>
                <a:gd name="T59" fmla="*/ 64 h 98"/>
                <a:gd name="T60" fmla="*/ 60 w 112"/>
                <a:gd name="T61" fmla="*/ 74 h 98"/>
                <a:gd name="T62" fmla="*/ 0 w 112"/>
                <a:gd name="T63" fmla="*/ 94 h 9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2"/>
                <a:gd name="T97" fmla="*/ 0 h 98"/>
                <a:gd name="T98" fmla="*/ 112 w 112"/>
                <a:gd name="T99" fmla="*/ 98 h 9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2" h="98">
                  <a:moveTo>
                    <a:pt x="0" y="94"/>
                  </a:moveTo>
                  <a:lnTo>
                    <a:pt x="0" y="90"/>
                  </a:lnTo>
                  <a:lnTo>
                    <a:pt x="0" y="86"/>
                  </a:lnTo>
                  <a:lnTo>
                    <a:pt x="2" y="82"/>
                  </a:lnTo>
                  <a:lnTo>
                    <a:pt x="4" y="78"/>
                  </a:lnTo>
                  <a:lnTo>
                    <a:pt x="6" y="74"/>
                  </a:lnTo>
                  <a:lnTo>
                    <a:pt x="10" y="70"/>
                  </a:lnTo>
                  <a:lnTo>
                    <a:pt x="16" y="68"/>
                  </a:lnTo>
                  <a:lnTo>
                    <a:pt x="22" y="66"/>
                  </a:lnTo>
                  <a:lnTo>
                    <a:pt x="28" y="64"/>
                  </a:lnTo>
                  <a:lnTo>
                    <a:pt x="32" y="62"/>
                  </a:lnTo>
                  <a:lnTo>
                    <a:pt x="32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0" y="54"/>
                  </a:lnTo>
                  <a:lnTo>
                    <a:pt x="28" y="54"/>
                  </a:lnTo>
                  <a:lnTo>
                    <a:pt x="24" y="42"/>
                  </a:lnTo>
                  <a:lnTo>
                    <a:pt x="28" y="36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6" y="4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112" y="6"/>
                  </a:lnTo>
                  <a:lnTo>
                    <a:pt x="112" y="20"/>
                  </a:lnTo>
                  <a:lnTo>
                    <a:pt x="88" y="20"/>
                  </a:lnTo>
                  <a:lnTo>
                    <a:pt x="86" y="18"/>
                  </a:lnTo>
                  <a:lnTo>
                    <a:pt x="84" y="18"/>
                  </a:lnTo>
                  <a:lnTo>
                    <a:pt x="82" y="20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50"/>
                  </a:lnTo>
                  <a:lnTo>
                    <a:pt x="80" y="54"/>
                  </a:lnTo>
                  <a:lnTo>
                    <a:pt x="80" y="56"/>
                  </a:lnTo>
                  <a:lnTo>
                    <a:pt x="80" y="58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4" y="60"/>
                  </a:lnTo>
                  <a:lnTo>
                    <a:pt x="72" y="60"/>
                  </a:lnTo>
                  <a:lnTo>
                    <a:pt x="70" y="60"/>
                  </a:lnTo>
                  <a:lnTo>
                    <a:pt x="66" y="60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60" y="68"/>
                  </a:lnTo>
                  <a:lnTo>
                    <a:pt x="60" y="74"/>
                  </a:lnTo>
                  <a:lnTo>
                    <a:pt x="58" y="98"/>
                  </a:lnTo>
                  <a:lnTo>
                    <a:pt x="0" y="9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0" name="Freeform 75"/>
            <p:cNvSpPr>
              <a:spLocks noChangeArrowheads="1"/>
            </p:cNvSpPr>
            <p:nvPr/>
          </p:nvSpPr>
          <p:spPr bwMode="auto">
            <a:xfrm>
              <a:off x="0" y="1370"/>
              <a:ext cx="158" cy="182"/>
            </a:xfrm>
            <a:custGeom>
              <a:avLst/>
              <a:gdLst>
                <a:gd name="T0" fmla="*/ 4 w 158"/>
                <a:gd name="T1" fmla="*/ 158 h 182"/>
                <a:gd name="T2" fmla="*/ 10 w 158"/>
                <a:gd name="T3" fmla="*/ 150 h 182"/>
                <a:gd name="T4" fmla="*/ 14 w 158"/>
                <a:gd name="T5" fmla="*/ 146 h 182"/>
                <a:gd name="T6" fmla="*/ 18 w 158"/>
                <a:gd name="T7" fmla="*/ 142 h 182"/>
                <a:gd name="T8" fmla="*/ 18 w 158"/>
                <a:gd name="T9" fmla="*/ 132 h 182"/>
                <a:gd name="T10" fmla="*/ 14 w 158"/>
                <a:gd name="T11" fmla="*/ 124 h 182"/>
                <a:gd name="T12" fmla="*/ 12 w 158"/>
                <a:gd name="T13" fmla="*/ 120 h 182"/>
                <a:gd name="T14" fmla="*/ 16 w 158"/>
                <a:gd name="T15" fmla="*/ 96 h 182"/>
                <a:gd name="T16" fmla="*/ 14 w 158"/>
                <a:gd name="T17" fmla="*/ 88 h 182"/>
                <a:gd name="T18" fmla="*/ 66 w 158"/>
                <a:gd name="T19" fmla="*/ 68 h 182"/>
                <a:gd name="T20" fmla="*/ 68 w 158"/>
                <a:gd name="T21" fmla="*/ 58 h 182"/>
                <a:gd name="T22" fmla="*/ 72 w 158"/>
                <a:gd name="T23" fmla="*/ 54 h 182"/>
                <a:gd name="T24" fmla="*/ 78 w 158"/>
                <a:gd name="T25" fmla="*/ 54 h 182"/>
                <a:gd name="T26" fmla="*/ 82 w 158"/>
                <a:gd name="T27" fmla="*/ 54 h 182"/>
                <a:gd name="T28" fmla="*/ 84 w 158"/>
                <a:gd name="T29" fmla="*/ 54 h 182"/>
                <a:gd name="T30" fmla="*/ 86 w 158"/>
                <a:gd name="T31" fmla="*/ 50 h 182"/>
                <a:gd name="T32" fmla="*/ 86 w 158"/>
                <a:gd name="T33" fmla="*/ 48 h 182"/>
                <a:gd name="T34" fmla="*/ 86 w 158"/>
                <a:gd name="T35" fmla="*/ 44 h 182"/>
                <a:gd name="T36" fmla="*/ 86 w 158"/>
                <a:gd name="T37" fmla="*/ 32 h 182"/>
                <a:gd name="T38" fmla="*/ 88 w 158"/>
                <a:gd name="T39" fmla="*/ 20 h 182"/>
                <a:gd name="T40" fmla="*/ 88 w 158"/>
                <a:gd name="T41" fmla="*/ 14 h 182"/>
                <a:gd name="T42" fmla="*/ 92 w 158"/>
                <a:gd name="T43" fmla="*/ 12 h 182"/>
                <a:gd name="T44" fmla="*/ 94 w 158"/>
                <a:gd name="T45" fmla="*/ 14 h 182"/>
                <a:gd name="T46" fmla="*/ 118 w 158"/>
                <a:gd name="T47" fmla="*/ 14 h 182"/>
                <a:gd name="T48" fmla="*/ 118 w 158"/>
                <a:gd name="T49" fmla="*/ 0 h 182"/>
                <a:gd name="T50" fmla="*/ 138 w 158"/>
                <a:gd name="T51" fmla="*/ 28 h 182"/>
                <a:gd name="T52" fmla="*/ 138 w 158"/>
                <a:gd name="T53" fmla="*/ 28 h 182"/>
                <a:gd name="T54" fmla="*/ 136 w 158"/>
                <a:gd name="T55" fmla="*/ 30 h 182"/>
                <a:gd name="T56" fmla="*/ 142 w 158"/>
                <a:gd name="T57" fmla="*/ 142 h 182"/>
                <a:gd name="T58" fmla="*/ 144 w 158"/>
                <a:gd name="T59" fmla="*/ 146 h 182"/>
                <a:gd name="T60" fmla="*/ 146 w 158"/>
                <a:gd name="T61" fmla="*/ 152 h 182"/>
                <a:gd name="T62" fmla="*/ 140 w 158"/>
                <a:gd name="T63" fmla="*/ 164 h 182"/>
                <a:gd name="T64" fmla="*/ 88 w 158"/>
                <a:gd name="T65" fmla="*/ 158 h 182"/>
                <a:gd name="T66" fmla="*/ 84 w 158"/>
                <a:gd name="T67" fmla="*/ 162 h 182"/>
                <a:gd name="T68" fmla="*/ 82 w 158"/>
                <a:gd name="T69" fmla="*/ 162 h 182"/>
                <a:gd name="T70" fmla="*/ 80 w 158"/>
                <a:gd name="T71" fmla="*/ 160 h 182"/>
                <a:gd name="T72" fmla="*/ 76 w 158"/>
                <a:gd name="T73" fmla="*/ 162 h 182"/>
                <a:gd name="T74" fmla="*/ 76 w 158"/>
                <a:gd name="T75" fmla="*/ 166 h 182"/>
                <a:gd name="T76" fmla="*/ 76 w 158"/>
                <a:gd name="T77" fmla="*/ 170 h 182"/>
                <a:gd name="T78" fmla="*/ 72 w 158"/>
                <a:gd name="T79" fmla="*/ 172 h 182"/>
                <a:gd name="T80" fmla="*/ 70 w 158"/>
                <a:gd name="T81" fmla="*/ 176 h 182"/>
                <a:gd name="T82" fmla="*/ 66 w 158"/>
                <a:gd name="T83" fmla="*/ 182 h 182"/>
                <a:gd name="T84" fmla="*/ 62 w 158"/>
                <a:gd name="T85" fmla="*/ 182 h 182"/>
                <a:gd name="T86" fmla="*/ 60 w 158"/>
                <a:gd name="T87" fmla="*/ 178 h 182"/>
                <a:gd name="T88" fmla="*/ 54 w 158"/>
                <a:gd name="T89" fmla="*/ 178 h 182"/>
                <a:gd name="T90" fmla="*/ 46 w 158"/>
                <a:gd name="T91" fmla="*/ 172 h 182"/>
                <a:gd name="T92" fmla="*/ 42 w 158"/>
                <a:gd name="T93" fmla="*/ 166 h 182"/>
                <a:gd name="T94" fmla="*/ 36 w 158"/>
                <a:gd name="T95" fmla="*/ 160 h 182"/>
                <a:gd name="T96" fmla="*/ 26 w 158"/>
                <a:gd name="T97" fmla="*/ 156 h 182"/>
                <a:gd name="T98" fmla="*/ 0 w 158"/>
                <a:gd name="T99" fmla="*/ 164 h 1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8"/>
                <a:gd name="T151" fmla="*/ 0 h 182"/>
                <a:gd name="T152" fmla="*/ 158 w 158"/>
                <a:gd name="T153" fmla="*/ 182 h 18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8" h="182">
                  <a:moveTo>
                    <a:pt x="0" y="164"/>
                  </a:moveTo>
                  <a:lnTo>
                    <a:pt x="4" y="158"/>
                  </a:lnTo>
                  <a:lnTo>
                    <a:pt x="6" y="154"/>
                  </a:lnTo>
                  <a:lnTo>
                    <a:pt x="10" y="150"/>
                  </a:lnTo>
                  <a:lnTo>
                    <a:pt x="12" y="148"/>
                  </a:lnTo>
                  <a:lnTo>
                    <a:pt x="14" y="146"/>
                  </a:lnTo>
                  <a:lnTo>
                    <a:pt x="16" y="146"/>
                  </a:lnTo>
                  <a:lnTo>
                    <a:pt x="18" y="142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6" y="128"/>
                  </a:lnTo>
                  <a:lnTo>
                    <a:pt x="14" y="124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6" y="110"/>
                  </a:lnTo>
                  <a:lnTo>
                    <a:pt x="16" y="96"/>
                  </a:lnTo>
                  <a:lnTo>
                    <a:pt x="6" y="88"/>
                  </a:lnTo>
                  <a:lnTo>
                    <a:pt x="14" y="88"/>
                  </a:lnTo>
                  <a:lnTo>
                    <a:pt x="64" y="92"/>
                  </a:lnTo>
                  <a:lnTo>
                    <a:pt x="66" y="68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0" y="56"/>
                  </a:lnTo>
                  <a:lnTo>
                    <a:pt x="72" y="54"/>
                  </a:lnTo>
                  <a:lnTo>
                    <a:pt x="76" y="54"/>
                  </a:lnTo>
                  <a:lnTo>
                    <a:pt x="78" y="54"/>
                  </a:lnTo>
                  <a:lnTo>
                    <a:pt x="80" y="54"/>
                  </a:lnTo>
                  <a:lnTo>
                    <a:pt x="82" y="54"/>
                  </a:lnTo>
                  <a:lnTo>
                    <a:pt x="84" y="54"/>
                  </a:lnTo>
                  <a:lnTo>
                    <a:pt x="86" y="52"/>
                  </a:lnTo>
                  <a:lnTo>
                    <a:pt x="86" y="50"/>
                  </a:lnTo>
                  <a:lnTo>
                    <a:pt x="86" y="48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6" y="32"/>
                  </a:lnTo>
                  <a:lnTo>
                    <a:pt x="88" y="24"/>
                  </a:lnTo>
                  <a:lnTo>
                    <a:pt x="88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4"/>
                  </a:lnTo>
                  <a:lnTo>
                    <a:pt x="118" y="14"/>
                  </a:lnTo>
                  <a:lnTo>
                    <a:pt x="118" y="4"/>
                  </a:lnTo>
                  <a:lnTo>
                    <a:pt x="118" y="0"/>
                  </a:lnTo>
                  <a:lnTo>
                    <a:pt x="158" y="28"/>
                  </a:lnTo>
                  <a:lnTo>
                    <a:pt x="138" y="28"/>
                  </a:lnTo>
                  <a:lnTo>
                    <a:pt x="136" y="28"/>
                  </a:lnTo>
                  <a:lnTo>
                    <a:pt x="136" y="30"/>
                  </a:lnTo>
                  <a:lnTo>
                    <a:pt x="136" y="32"/>
                  </a:lnTo>
                  <a:lnTo>
                    <a:pt x="142" y="142"/>
                  </a:lnTo>
                  <a:lnTo>
                    <a:pt x="144" y="146"/>
                  </a:lnTo>
                  <a:lnTo>
                    <a:pt x="144" y="148"/>
                  </a:lnTo>
                  <a:lnTo>
                    <a:pt x="146" y="152"/>
                  </a:lnTo>
                  <a:lnTo>
                    <a:pt x="146" y="156"/>
                  </a:lnTo>
                  <a:lnTo>
                    <a:pt x="140" y="164"/>
                  </a:lnTo>
                  <a:lnTo>
                    <a:pt x="88" y="158"/>
                  </a:lnTo>
                  <a:lnTo>
                    <a:pt x="86" y="160"/>
                  </a:lnTo>
                  <a:lnTo>
                    <a:pt x="84" y="162"/>
                  </a:lnTo>
                  <a:lnTo>
                    <a:pt x="82" y="162"/>
                  </a:lnTo>
                  <a:lnTo>
                    <a:pt x="80" y="160"/>
                  </a:lnTo>
                  <a:lnTo>
                    <a:pt x="78" y="160"/>
                  </a:lnTo>
                  <a:lnTo>
                    <a:pt x="76" y="162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70"/>
                  </a:lnTo>
                  <a:lnTo>
                    <a:pt x="74" y="172"/>
                  </a:lnTo>
                  <a:lnTo>
                    <a:pt x="72" y="172"/>
                  </a:lnTo>
                  <a:lnTo>
                    <a:pt x="72" y="174"/>
                  </a:lnTo>
                  <a:lnTo>
                    <a:pt x="70" y="176"/>
                  </a:lnTo>
                  <a:lnTo>
                    <a:pt x="68" y="178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2"/>
                  </a:lnTo>
                  <a:lnTo>
                    <a:pt x="62" y="180"/>
                  </a:lnTo>
                  <a:lnTo>
                    <a:pt x="60" y="178"/>
                  </a:lnTo>
                  <a:lnTo>
                    <a:pt x="56" y="178"/>
                  </a:lnTo>
                  <a:lnTo>
                    <a:pt x="54" y="178"/>
                  </a:lnTo>
                  <a:lnTo>
                    <a:pt x="50" y="176"/>
                  </a:lnTo>
                  <a:lnTo>
                    <a:pt x="46" y="172"/>
                  </a:lnTo>
                  <a:lnTo>
                    <a:pt x="44" y="166"/>
                  </a:lnTo>
                  <a:lnTo>
                    <a:pt x="42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2" y="158"/>
                  </a:lnTo>
                  <a:lnTo>
                    <a:pt x="26" y="156"/>
                  </a:lnTo>
                  <a:lnTo>
                    <a:pt x="20" y="156"/>
                  </a:lnTo>
                  <a:lnTo>
                    <a:pt x="0" y="16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1" name="Freeform 76"/>
            <p:cNvSpPr>
              <a:spLocks noChangeArrowheads="1"/>
            </p:cNvSpPr>
            <p:nvPr/>
          </p:nvSpPr>
          <p:spPr bwMode="auto">
            <a:xfrm>
              <a:off x="14" y="1568"/>
              <a:ext cx="40" cy="28"/>
            </a:xfrm>
            <a:custGeom>
              <a:avLst/>
              <a:gdLst>
                <a:gd name="T0" fmla="*/ 24 w 40"/>
                <a:gd name="T1" fmla="*/ 0 h 28"/>
                <a:gd name="T2" fmla="*/ 24 w 40"/>
                <a:gd name="T3" fmla="*/ 0 h 28"/>
                <a:gd name="T4" fmla="*/ 22 w 40"/>
                <a:gd name="T5" fmla="*/ 0 h 28"/>
                <a:gd name="T6" fmla="*/ 20 w 40"/>
                <a:gd name="T7" fmla="*/ 0 h 28"/>
                <a:gd name="T8" fmla="*/ 18 w 40"/>
                <a:gd name="T9" fmla="*/ 2 h 28"/>
                <a:gd name="T10" fmla="*/ 14 w 40"/>
                <a:gd name="T11" fmla="*/ 2 h 28"/>
                <a:gd name="T12" fmla="*/ 8 w 40"/>
                <a:gd name="T13" fmla="*/ 4 h 28"/>
                <a:gd name="T14" fmla="*/ 0 w 40"/>
                <a:gd name="T15" fmla="*/ 8 h 28"/>
                <a:gd name="T16" fmla="*/ 0 w 40"/>
                <a:gd name="T17" fmla="*/ 8 h 28"/>
                <a:gd name="T18" fmla="*/ 2 w 40"/>
                <a:gd name="T19" fmla="*/ 12 h 28"/>
                <a:gd name="T20" fmla="*/ 6 w 40"/>
                <a:gd name="T21" fmla="*/ 16 h 28"/>
                <a:gd name="T22" fmla="*/ 10 w 40"/>
                <a:gd name="T23" fmla="*/ 22 h 28"/>
                <a:gd name="T24" fmla="*/ 16 w 40"/>
                <a:gd name="T25" fmla="*/ 28 h 28"/>
                <a:gd name="T26" fmla="*/ 18 w 40"/>
                <a:gd name="T27" fmla="*/ 28 h 28"/>
                <a:gd name="T28" fmla="*/ 20 w 40"/>
                <a:gd name="T29" fmla="*/ 26 h 28"/>
                <a:gd name="T30" fmla="*/ 24 w 40"/>
                <a:gd name="T31" fmla="*/ 26 h 28"/>
                <a:gd name="T32" fmla="*/ 28 w 40"/>
                <a:gd name="T33" fmla="*/ 24 h 28"/>
                <a:gd name="T34" fmla="*/ 32 w 40"/>
                <a:gd name="T35" fmla="*/ 22 h 28"/>
                <a:gd name="T36" fmla="*/ 36 w 40"/>
                <a:gd name="T37" fmla="*/ 22 h 28"/>
                <a:gd name="T38" fmla="*/ 38 w 40"/>
                <a:gd name="T39" fmla="*/ 20 h 28"/>
                <a:gd name="T40" fmla="*/ 38 w 40"/>
                <a:gd name="T41" fmla="*/ 16 h 28"/>
                <a:gd name="T42" fmla="*/ 40 w 40"/>
                <a:gd name="T43" fmla="*/ 16 h 28"/>
                <a:gd name="T44" fmla="*/ 38 w 40"/>
                <a:gd name="T45" fmla="*/ 8 h 28"/>
                <a:gd name="T46" fmla="*/ 38 w 40"/>
                <a:gd name="T47" fmla="*/ 2 h 28"/>
                <a:gd name="T48" fmla="*/ 24 w 40"/>
                <a:gd name="T49" fmla="*/ 0 h 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"/>
                <a:gd name="T76" fmla="*/ 0 h 28"/>
                <a:gd name="T77" fmla="*/ 40 w 40"/>
                <a:gd name="T78" fmla="*/ 28 h 2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" h="28">
                  <a:moveTo>
                    <a:pt x="24" y="0"/>
                  </a:move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8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22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8" y="24"/>
                  </a:lnTo>
                  <a:lnTo>
                    <a:pt x="32" y="22"/>
                  </a:lnTo>
                  <a:lnTo>
                    <a:pt x="36" y="22"/>
                  </a:lnTo>
                  <a:lnTo>
                    <a:pt x="38" y="20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38" y="8"/>
                  </a:lnTo>
                  <a:lnTo>
                    <a:pt x="38" y="2"/>
                  </a:lnTo>
                  <a:lnTo>
                    <a:pt x="24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2" name="Freeform 77"/>
            <p:cNvSpPr>
              <a:spLocks noChangeArrowheads="1"/>
            </p:cNvSpPr>
            <p:nvPr/>
          </p:nvSpPr>
          <p:spPr bwMode="auto">
            <a:xfrm>
              <a:off x="0" y="1526"/>
              <a:ext cx="66" cy="50"/>
            </a:xfrm>
            <a:custGeom>
              <a:avLst/>
              <a:gdLst>
                <a:gd name="T0" fmla="*/ 2 w 66"/>
                <a:gd name="T1" fmla="*/ 30 h 50"/>
                <a:gd name="T2" fmla="*/ 2 w 66"/>
                <a:gd name="T3" fmla="*/ 22 h 50"/>
                <a:gd name="T4" fmla="*/ 0 w 66"/>
                <a:gd name="T5" fmla="*/ 16 h 50"/>
                <a:gd name="T6" fmla="*/ 0 w 66"/>
                <a:gd name="T7" fmla="*/ 10 h 50"/>
                <a:gd name="T8" fmla="*/ 0 w 66"/>
                <a:gd name="T9" fmla="*/ 6 h 50"/>
                <a:gd name="T10" fmla="*/ 2 w 66"/>
                <a:gd name="T11" fmla="*/ 6 h 50"/>
                <a:gd name="T12" fmla="*/ 2 w 66"/>
                <a:gd name="T13" fmla="*/ 6 h 50"/>
                <a:gd name="T14" fmla="*/ 2 w 66"/>
                <a:gd name="T15" fmla="*/ 6 h 50"/>
                <a:gd name="T16" fmla="*/ 20 w 66"/>
                <a:gd name="T17" fmla="*/ 0 h 50"/>
                <a:gd name="T18" fmla="*/ 26 w 66"/>
                <a:gd name="T19" fmla="*/ 0 h 50"/>
                <a:gd name="T20" fmla="*/ 32 w 66"/>
                <a:gd name="T21" fmla="*/ 2 h 50"/>
                <a:gd name="T22" fmla="*/ 38 w 66"/>
                <a:gd name="T23" fmla="*/ 4 h 50"/>
                <a:gd name="T24" fmla="*/ 40 w 66"/>
                <a:gd name="T25" fmla="*/ 8 h 50"/>
                <a:gd name="T26" fmla="*/ 42 w 66"/>
                <a:gd name="T27" fmla="*/ 10 h 50"/>
                <a:gd name="T28" fmla="*/ 44 w 66"/>
                <a:gd name="T29" fmla="*/ 10 h 50"/>
                <a:gd name="T30" fmla="*/ 46 w 66"/>
                <a:gd name="T31" fmla="*/ 14 h 50"/>
                <a:gd name="T32" fmla="*/ 48 w 66"/>
                <a:gd name="T33" fmla="*/ 18 h 50"/>
                <a:gd name="T34" fmla="*/ 50 w 66"/>
                <a:gd name="T35" fmla="*/ 20 h 50"/>
                <a:gd name="T36" fmla="*/ 50 w 66"/>
                <a:gd name="T37" fmla="*/ 20 h 50"/>
                <a:gd name="T38" fmla="*/ 50 w 66"/>
                <a:gd name="T39" fmla="*/ 20 h 50"/>
                <a:gd name="T40" fmla="*/ 56 w 66"/>
                <a:gd name="T41" fmla="*/ 22 h 50"/>
                <a:gd name="T42" fmla="*/ 60 w 66"/>
                <a:gd name="T43" fmla="*/ 24 h 50"/>
                <a:gd name="T44" fmla="*/ 62 w 66"/>
                <a:gd name="T45" fmla="*/ 26 h 50"/>
                <a:gd name="T46" fmla="*/ 64 w 66"/>
                <a:gd name="T47" fmla="*/ 26 h 50"/>
                <a:gd name="T48" fmla="*/ 64 w 66"/>
                <a:gd name="T49" fmla="*/ 26 h 50"/>
                <a:gd name="T50" fmla="*/ 64 w 66"/>
                <a:gd name="T51" fmla="*/ 30 h 50"/>
                <a:gd name="T52" fmla="*/ 64 w 66"/>
                <a:gd name="T53" fmla="*/ 32 h 50"/>
                <a:gd name="T54" fmla="*/ 64 w 66"/>
                <a:gd name="T55" fmla="*/ 36 h 50"/>
                <a:gd name="T56" fmla="*/ 66 w 66"/>
                <a:gd name="T57" fmla="*/ 42 h 50"/>
                <a:gd name="T58" fmla="*/ 66 w 66"/>
                <a:gd name="T59" fmla="*/ 44 h 50"/>
                <a:gd name="T60" fmla="*/ 66 w 66"/>
                <a:gd name="T61" fmla="*/ 44 h 50"/>
                <a:gd name="T62" fmla="*/ 58 w 66"/>
                <a:gd name="T63" fmla="*/ 44 h 50"/>
                <a:gd name="T64" fmla="*/ 50 w 66"/>
                <a:gd name="T65" fmla="*/ 44 h 50"/>
                <a:gd name="T66" fmla="*/ 44 w 66"/>
                <a:gd name="T67" fmla="*/ 44 h 50"/>
                <a:gd name="T68" fmla="*/ 40 w 66"/>
                <a:gd name="T69" fmla="*/ 44 h 50"/>
                <a:gd name="T70" fmla="*/ 38 w 66"/>
                <a:gd name="T71" fmla="*/ 42 h 50"/>
                <a:gd name="T72" fmla="*/ 34 w 66"/>
                <a:gd name="T73" fmla="*/ 42 h 50"/>
                <a:gd name="T74" fmla="*/ 30 w 66"/>
                <a:gd name="T75" fmla="*/ 44 h 50"/>
                <a:gd name="T76" fmla="*/ 26 w 66"/>
                <a:gd name="T77" fmla="*/ 44 h 50"/>
                <a:gd name="T78" fmla="*/ 22 w 66"/>
                <a:gd name="T79" fmla="*/ 46 h 50"/>
                <a:gd name="T80" fmla="*/ 18 w 66"/>
                <a:gd name="T81" fmla="*/ 48 h 50"/>
                <a:gd name="T82" fmla="*/ 16 w 66"/>
                <a:gd name="T83" fmla="*/ 48 h 50"/>
                <a:gd name="T84" fmla="*/ 14 w 66"/>
                <a:gd name="T85" fmla="*/ 50 h 50"/>
                <a:gd name="T86" fmla="*/ 12 w 66"/>
                <a:gd name="T87" fmla="*/ 46 h 50"/>
                <a:gd name="T88" fmla="*/ 10 w 66"/>
                <a:gd name="T89" fmla="*/ 44 h 50"/>
                <a:gd name="T90" fmla="*/ 8 w 66"/>
                <a:gd name="T91" fmla="*/ 42 h 50"/>
                <a:gd name="T92" fmla="*/ 6 w 66"/>
                <a:gd name="T93" fmla="*/ 40 h 50"/>
                <a:gd name="T94" fmla="*/ 4 w 66"/>
                <a:gd name="T95" fmla="*/ 36 h 50"/>
                <a:gd name="T96" fmla="*/ 2 w 66"/>
                <a:gd name="T97" fmla="*/ 30 h 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6"/>
                <a:gd name="T148" fmla="*/ 0 h 50"/>
                <a:gd name="T149" fmla="*/ 66 w 66"/>
                <a:gd name="T150" fmla="*/ 50 h 5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6" h="50">
                  <a:moveTo>
                    <a:pt x="2" y="30"/>
                  </a:moveTo>
                  <a:lnTo>
                    <a:pt x="2" y="22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4"/>
                  </a:lnTo>
                  <a:lnTo>
                    <a:pt x="48" y="18"/>
                  </a:lnTo>
                  <a:lnTo>
                    <a:pt x="50" y="20"/>
                  </a:lnTo>
                  <a:lnTo>
                    <a:pt x="56" y="22"/>
                  </a:lnTo>
                  <a:lnTo>
                    <a:pt x="60" y="24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6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58" y="44"/>
                  </a:lnTo>
                  <a:lnTo>
                    <a:pt x="50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8" y="42"/>
                  </a:lnTo>
                  <a:lnTo>
                    <a:pt x="34" y="42"/>
                  </a:lnTo>
                  <a:lnTo>
                    <a:pt x="30" y="44"/>
                  </a:lnTo>
                  <a:lnTo>
                    <a:pt x="26" y="44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6" y="48"/>
                  </a:lnTo>
                  <a:lnTo>
                    <a:pt x="14" y="50"/>
                  </a:lnTo>
                  <a:lnTo>
                    <a:pt x="12" y="46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3" name="Freeform 78"/>
            <p:cNvSpPr>
              <a:spLocks noChangeArrowheads="1"/>
            </p:cNvSpPr>
            <p:nvPr/>
          </p:nvSpPr>
          <p:spPr bwMode="auto">
            <a:xfrm>
              <a:off x="4" y="1546"/>
              <a:ext cx="42" cy="10"/>
            </a:xfrm>
            <a:custGeom>
              <a:avLst/>
              <a:gdLst>
                <a:gd name="T0" fmla="*/ 0 w 42"/>
                <a:gd name="T1" fmla="*/ 0 h 10"/>
                <a:gd name="T2" fmla="*/ 0 w 42"/>
                <a:gd name="T3" fmla="*/ 8 h 10"/>
                <a:gd name="T4" fmla="*/ 2 w 42"/>
                <a:gd name="T5" fmla="*/ 8 h 10"/>
                <a:gd name="T6" fmla="*/ 6 w 42"/>
                <a:gd name="T7" fmla="*/ 6 h 10"/>
                <a:gd name="T8" fmla="*/ 10 w 42"/>
                <a:gd name="T9" fmla="*/ 6 h 10"/>
                <a:gd name="T10" fmla="*/ 16 w 42"/>
                <a:gd name="T11" fmla="*/ 8 h 10"/>
                <a:gd name="T12" fmla="*/ 22 w 42"/>
                <a:gd name="T13" fmla="*/ 10 h 10"/>
                <a:gd name="T14" fmla="*/ 28 w 42"/>
                <a:gd name="T15" fmla="*/ 10 h 10"/>
                <a:gd name="T16" fmla="*/ 30 w 42"/>
                <a:gd name="T17" fmla="*/ 8 h 10"/>
                <a:gd name="T18" fmla="*/ 32 w 42"/>
                <a:gd name="T19" fmla="*/ 8 h 10"/>
                <a:gd name="T20" fmla="*/ 34 w 42"/>
                <a:gd name="T21" fmla="*/ 6 h 10"/>
                <a:gd name="T22" fmla="*/ 36 w 42"/>
                <a:gd name="T23" fmla="*/ 6 h 10"/>
                <a:gd name="T24" fmla="*/ 38 w 42"/>
                <a:gd name="T25" fmla="*/ 6 h 10"/>
                <a:gd name="T26" fmla="*/ 38 w 42"/>
                <a:gd name="T27" fmla="*/ 6 h 10"/>
                <a:gd name="T28" fmla="*/ 40 w 42"/>
                <a:gd name="T29" fmla="*/ 6 h 10"/>
                <a:gd name="T30" fmla="*/ 42 w 42"/>
                <a:gd name="T31" fmla="*/ 6 h 10"/>
                <a:gd name="T32" fmla="*/ 42 w 42"/>
                <a:gd name="T33" fmla="*/ 4 h 10"/>
                <a:gd name="T34" fmla="*/ 40 w 42"/>
                <a:gd name="T35" fmla="*/ 4 h 10"/>
                <a:gd name="T36" fmla="*/ 36 w 42"/>
                <a:gd name="T37" fmla="*/ 2 h 10"/>
                <a:gd name="T38" fmla="*/ 32 w 42"/>
                <a:gd name="T39" fmla="*/ 0 h 10"/>
                <a:gd name="T40" fmla="*/ 28 w 42"/>
                <a:gd name="T41" fmla="*/ 0 h 10"/>
                <a:gd name="T42" fmla="*/ 24 w 42"/>
                <a:gd name="T43" fmla="*/ 2 h 10"/>
                <a:gd name="T44" fmla="*/ 22 w 42"/>
                <a:gd name="T45" fmla="*/ 2 h 10"/>
                <a:gd name="T46" fmla="*/ 18 w 42"/>
                <a:gd name="T47" fmla="*/ 2 h 10"/>
                <a:gd name="T48" fmla="*/ 16 w 42"/>
                <a:gd name="T49" fmla="*/ 2 h 10"/>
                <a:gd name="T50" fmla="*/ 12 w 42"/>
                <a:gd name="T51" fmla="*/ 2 h 10"/>
                <a:gd name="T52" fmla="*/ 10 w 42"/>
                <a:gd name="T53" fmla="*/ 0 h 10"/>
                <a:gd name="T54" fmla="*/ 8 w 42"/>
                <a:gd name="T55" fmla="*/ 0 h 10"/>
                <a:gd name="T56" fmla="*/ 6 w 42"/>
                <a:gd name="T57" fmla="*/ 0 h 10"/>
                <a:gd name="T58" fmla="*/ 2 w 42"/>
                <a:gd name="T59" fmla="*/ 0 h 10"/>
                <a:gd name="T60" fmla="*/ 0 w 42"/>
                <a:gd name="T61" fmla="*/ 0 h 10"/>
                <a:gd name="T62" fmla="*/ 0 w 42"/>
                <a:gd name="T63" fmla="*/ 0 h 1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2"/>
                <a:gd name="T97" fmla="*/ 0 h 10"/>
                <a:gd name="T98" fmla="*/ 42 w 42"/>
                <a:gd name="T99" fmla="*/ 10 h 1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2" h="10">
                  <a:moveTo>
                    <a:pt x="0" y="0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22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4" name="Freeform 79"/>
            <p:cNvSpPr>
              <a:spLocks noChangeArrowheads="1"/>
            </p:cNvSpPr>
            <p:nvPr/>
          </p:nvSpPr>
          <p:spPr bwMode="auto">
            <a:xfrm>
              <a:off x="80" y="1630"/>
              <a:ext cx="84" cy="56"/>
            </a:xfrm>
            <a:custGeom>
              <a:avLst/>
              <a:gdLst>
                <a:gd name="T0" fmla="*/ 24 w 84"/>
                <a:gd name="T1" fmla="*/ 44 h 56"/>
                <a:gd name="T2" fmla="*/ 22 w 84"/>
                <a:gd name="T3" fmla="*/ 38 h 56"/>
                <a:gd name="T4" fmla="*/ 0 w 84"/>
                <a:gd name="T5" fmla="*/ 20 h 56"/>
                <a:gd name="T6" fmla="*/ 0 w 84"/>
                <a:gd name="T7" fmla="*/ 20 h 56"/>
                <a:gd name="T8" fmla="*/ 4 w 84"/>
                <a:gd name="T9" fmla="*/ 18 h 56"/>
                <a:gd name="T10" fmla="*/ 6 w 84"/>
                <a:gd name="T11" fmla="*/ 16 h 56"/>
                <a:gd name="T12" fmla="*/ 12 w 84"/>
                <a:gd name="T13" fmla="*/ 12 h 56"/>
                <a:gd name="T14" fmla="*/ 14 w 84"/>
                <a:gd name="T15" fmla="*/ 8 h 56"/>
                <a:gd name="T16" fmla="*/ 16 w 84"/>
                <a:gd name="T17" fmla="*/ 0 h 56"/>
                <a:gd name="T18" fmla="*/ 28 w 84"/>
                <a:gd name="T19" fmla="*/ 0 h 56"/>
                <a:gd name="T20" fmla="*/ 28 w 84"/>
                <a:gd name="T21" fmla="*/ 0 h 56"/>
                <a:gd name="T22" fmla="*/ 30 w 84"/>
                <a:gd name="T23" fmla="*/ 2 h 56"/>
                <a:gd name="T24" fmla="*/ 34 w 84"/>
                <a:gd name="T25" fmla="*/ 4 h 56"/>
                <a:gd name="T26" fmla="*/ 38 w 84"/>
                <a:gd name="T27" fmla="*/ 6 h 56"/>
                <a:gd name="T28" fmla="*/ 40 w 84"/>
                <a:gd name="T29" fmla="*/ 8 h 56"/>
                <a:gd name="T30" fmla="*/ 44 w 84"/>
                <a:gd name="T31" fmla="*/ 10 h 56"/>
                <a:gd name="T32" fmla="*/ 46 w 84"/>
                <a:gd name="T33" fmla="*/ 10 h 56"/>
                <a:gd name="T34" fmla="*/ 46 w 84"/>
                <a:gd name="T35" fmla="*/ 8 h 56"/>
                <a:gd name="T36" fmla="*/ 48 w 84"/>
                <a:gd name="T37" fmla="*/ 8 h 56"/>
                <a:gd name="T38" fmla="*/ 50 w 84"/>
                <a:gd name="T39" fmla="*/ 6 h 56"/>
                <a:gd name="T40" fmla="*/ 52 w 84"/>
                <a:gd name="T41" fmla="*/ 4 h 56"/>
                <a:gd name="T42" fmla="*/ 56 w 84"/>
                <a:gd name="T43" fmla="*/ 4 h 56"/>
                <a:gd name="T44" fmla="*/ 58 w 84"/>
                <a:gd name="T45" fmla="*/ 4 h 56"/>
                <a:gd name="T46" fmla="*/ 62 w 84"/>
                <a:gd name="T47" fmla="*/ 6 h 56"/>
                <a:gd name="T48" fmla="*/ 64 w 84"/>
                <a:gd name="T49" fmla="*/ 10 h 56"/>
                <a:gd name="T50" fmla="*/ 64 w 84"/>
                <a:gd name="T51" fmla="*/ 10 h 56"/>
                <a:gd name="T52" fmla="*/ 64 w 84"/>
                <a:gd name="T53" fmla="*/ 12 h 56"/>
                <a:gd name="T54" fmla="*/ 64 w 84"/>
                <a:gd name="T55" fmla="*/ 16 h 56"/>
                <a:gd name="T56" fmla="*/ 64 w 84"/>
                <a:gd name="T57" fmla="*/ 18 h 56"/>
                <a:gd name="T58" fmla="*/ 66 w 84"/>
                <a:gd name="T59" fmla="*/ 22 h 56"/>
                <a:gd name="T60" fmla="*/ 70 w 84"/>
                <a:gd name="T61" fmla="*/ 24 h 56"/>
                <a:gd name="T62" fmla="*/ 72 w 84"/>
                <a:gd name="T63" fmla="*/ 24 h 56"/>
                <a:gd name="T64" fmla="*/ 74 w 84"/>
                <a:gd name="T65" fmla="*/ 24 h 56"/>
                <a:gd name="T66" fmla="*/ 76 w 84"/>
                <a:gd name="T67" fmla="*/ 24 h 56"/>
                <a:gd name="T68" fmla="*/ 78 w 84"/>
                <a:gd name="T69" fmla="*/ 24 h 56"/>
                <a:gd name="T70" fmla="*/ 80 w 84"/>
                <a:gd name="T71" fmla="*/ 26 h 56"/>
                <a:gd name="T72" fmla="*/ 82 w 84"/>
                <a:gd name="T73" fmla="*/ 30 h 56"/>
                <a:gd name="T74" fmla="*/ 84 w 84"/>
                <a:gd name="T75" fmla="*/ 36 h 56"/>
                <a:gd name="T76" fmla="*/ 82 w 84"/>
                <a:gd name="T77" fmla="*/ 40 h 56"/>
                <a:gd name="T78" fmla="*/ 82 w 84"/>
                <a:gd name="T79" fmla="*/ 42 h 56"/>
                <a:gd name="T80" fmla="*/ 80 w 84"/>
                <a:gd name="T81" fmla="*/ 44 h 56"/>
                <a:gd name="T82" fmla="*/ 80 w 84"/>
                <a:gd name="T83" fmla="*/ 46 h 56"/>
                <a:gd name="T84" fmla="*/ 48 w 84"/>
                <a:gd name="T85" fmla="*/ 56 h 56"/>
                <a:gd name="T86" fmla="*/ 48 w 84"/>
                <a:gd name="T87" fmla="*/ 56 h 56"/>
                <a:gd name="T88" fmla="*/ 46 w 84"/>
                <a:gd name="T89" fmla="*/ 56 h 56"/>
                <a:gd name="T90" fmla="*/ 44 w 84"/>
                <a:gd name="T91" fmla="*/ 56 h 56"/>
                <a:gd name="T92" fmla="*/ 38 w 84"/>
                <a:gd name="T93" fmla="*/ 54 h 56"/>
                <a:gd name="T94" fmla="*/ 32 w 84"/>
                <a:gd name="T95" fmla="*/ 52 h 56"/>
                <a:gd name="T96" fmla="*/ 32 w 84"/>
                <a:gd name="T97" fmla="*/ 52 h 56"/>
                <a:gd name="T98" fmla="*/ 28 w 84"/>
                <a:gd name="T99" fmla="*/ 50 h 56"/>
                <a:gd name="T100" fmla="*/ 26 w 84"/>
                <a:gd name="T101" fmla="*/ 48 h 56"/>
                <a:gd name="T102" fmla="*/ 24 w 84"/>
                <a:gd name="T103" fmla="*/ 44 h 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4"/>
                <a:gd name="T157" fmla="*/ 0 h 56"/>
                <a:gd name="T158" fmla="*/ 84 w 84"/>
                <a:gd name="T159" fmla="*/ 56 h 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4" h="56">
                  <a:moveTo>
                    <a:pt x="24" y="44"/>
                  </a:moveTo>
                  <a:lnTo>
                    <a:pt x="22" y="38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4" y="10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62" y="6"/>
                  </a:lnTo>
                  <a:lnTo>
                    <a:pt x="64" y="10"/>
                  </a:lnTo>
                  <a:lnTo>
                    <a:pt x="64" y="12"/>
                  </a:lnTo>
                  <a:lnTo>
                    <a:pt x="64" y="16"/>
                  </a:lnTo>
                  <a:lnTo>
                    <a:pt x="64" y="18"/>
                  </a:lnTo>
                  <a:lnTo>
                    <a:pt x="66" y="22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2" y="30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2" y="42"/>
                  </a:lnTo>
                  <a:lnTo>
                    <a:pt x="80" y="44"/>
                  </a:lnTo>
                  <a:lnTo>
                    <a:pt x="80" y="46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32" y="52"/>
                  </a:lnTo>
                  <a:lnTo>
                    <a:pt x="28" y="50"/>
                  </a:lnTo>
                  <a:lnTo>
                    <a:pt x="26" y="48"/>
                  </a:lnTo>
                  <a:lnTo>
                    <a:pt x="24" y="4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5" name="Freeform 80"/>
            <p:cNvSpPr>
              <a:spLocks noChangeArrowheads="1"/>
            </p:cNvSpPr>
            <p:nvPr/>
          </p:nvSpPr>
          <p:spPr bwMode="auto">
            <a:xfrm>
              <a:off x="62" y="1606"/>
              <a:ext cx="36" cy="44"/>
            </a:xfrm>
            <a:custGeom>
              <a:avLst/>
              <a:gdLst>
                <a:gd name="T0" fmla="*/ 0 w 36"/>
                <a:gd name="T1" fmla="*/ 18 h 44"/>
                <a:gd name="T2" fmla="*/ 0 w 36"/>
                <a:gd name="T3" fmla="*/ 16 h 44"/>
                <a:gd name="T4" fmla="*/ 0 w 36"/>
                <a:gd name="T5" fmla="*/ 14 h 44"/>
                <a:gd name="T6" fmla="*/ 0 w 36"/>
                <a:gd name="T7" fmla="*/ 12 h 44"/>
                <a:gd name="T8" fmla="*/ 2 w 36"/>
                <a:gd name="T9" fmla="*/ 8 h 44"/>
                <a:gd name="T10" fmla="*/ 4 w 36"/>
                <a:gd name="T11" fmla="*/ 6 h 44"/>
                <a:gd name="T12" fmla="*/ 8 w 36"/>
                <a:gd name="T13" fmla="*/ 2 h 44"/>
                <a:gd name="T14" fmla="*/ 14 w 36"/>
                <a:gd name="T15" fmla="*/ 0 h 44"/>
                <a:gd name="T16" fmla="*/ 18 w 36"/>
                <a:gd name="T17" fmla="*/ 0 h 44"/>
                <a:gd name="T18" fmla="*/ 20 w 36"/>
                <a:gd name="T19" fmla="*/ 0 h 44"/>
                <a:gd name="T20" fmla="*/ 24 w 36"/>
                <a:gd name="T21" fmla="*/ 0 h 44"/>
                <a:gd name="T22" fmla="*/ 26 w 36"/>
                <a:gd name="T23" fmla="*/ 2 h 44"/>
                <a:gd name="T24" fmla="*/ 28 w 36"/>
                <a:gd name="T25" fmla="*/ 2 h 44"/>
                <a:gd name="T26" fmla="*/ 30 w 36"/>
                <a:gd name="T27" fmla="*/ 4 h 44"/>
                <a:gd name="T28" fmla="*/ 32 w 36"/>
                <a:gd name="T29" fmla="*/ 4 h 44"/>
                <a:gd name="T30" fmla="*/ 34 w 36"/>
                <a:gd name="T31" fmla="*/ 8 h 44"/>
                <a:gd name="T32" fmla="*/ 36 w 36"/>
                <a:gd name="T33" fmla="*/ 12 h 44"/>
                <a:gd name="T34" fmla="*/ 36 w 36"/>
                <a:gd name="T35" fmla="*/ 20 h 44"/>
                <a:gd name="T36" fmla="*/ 34 w 36"/>
                <a:gd name="T37" fmla="*/ 28 h 44"/>
                <a:gd name="T38" fmla="*/ 30 w 36"/>
                <a:gd name="T39" fmla="*/ 34 h 44"/>
                <a:gd name="T40" fmla="*/ 30 w 36"/>
                <a:gd name="T41" fmla="*/ 34 h 44"/>
                <a:gd name="T42" fmla="*/ 28 w 36"/>
                <a:gd name="T43" fmla="*/ 38 h 44"/>
                <a:gd name="T44" fmla="*/ 24 w 36"/>
                <a:gd name="T45" fmla="*/ 40 h 44"/>
                <a:gd name="T46" fmla="*/ 20 w 36"/>
                <a:gd name="T47" fmla="*/ 44 h 44"/>
                <a:gd name="T48" fmla="*/ 18 w 36"/>
                <a:gd name="T49" fmla="*/ 44 h 44"/>
                <a:gd name="T50" fmla="*/ 16 w 36"/>
                <a:gd name="T51" fmla="*/ 44 h 44"/>
                <a:gd name="T52" fmla="*/ 14 w 36"/>
                <a:gd name="T53" fmla="*/ 42 h 44"/>
                <a:gd name="T54" fmla="*/ 10 w 36"/>
                <a:gd name="T55" fmla="*/ 40 h 44"/>
                <a:gd name="T56" fmla="*/ 8 w 36"/>
                <a:gd name="T57" fmla="*/ 38 h 44"/>
                <a:gd name="T58" fmla="*/ 0 w 36"/>
                <a:gd name="T59" fmla="*/ 18 h 4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6"/>
                <a:gd name="T91" fmla="*/ 0 h 44"/>
                <a:gd name="T92" fmla="*/ 36 w 36"/>
                <a:gd name="T93" fmla="*/ 44 h 4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6" h="44">
                  <a:moveTo>
                    <a:pt x="0" y="18"/>
                  </a:move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20"/>
                  </a:lnTo>
                  <a:lnTo>
                    <a:pt x="34" y="28"/>
                  </a:lnTo>
                  <a:lnTo>
                    <a:pt x="30" y="34"/>
                  </a:lnTo>
                  <a:lnTo>
                    <a:pt x="28" y="38"/>
                  </a:lnTo>
                  <a:lnTo>
                    <a:pt x="24" y="40"/>
                  </a:lnTo>
                  <a:lnTo>
                    <a:pt x="20" y="44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4" y="42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0" y="1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6" name="Freeform 81"/>
            <p:cNvSpPr>
              <a:spLocks noChangeArrowheads="1"/>
            </p:cNvSpPr>
            <p:nvPr/>
          </p:nvSpPr>
          <p:spPr bwMode="auto">
            <a:xfrm>
              <a:off x="30" y="1570"/>
              <a:ext cx="100" cy="70"/>
            </a:xfrm>
            <a:custGeom>
              <a:avLst/>
              <a:gdLst>
                <a:gd name="T0" fmla="*/ 0 w 100"/>
                <a:gd name="T1" fmla="*/ 26 h 70"/>
                <a:gd name="T2" fmla="*/ 18 w 100"/>
                <a:gd name="T3" fmla="*/ 20 h 70"/>
                <a:gd name="T4" fmla="*/ 22 w 100"/>
                <a:gd name="T5" fmla="*/ 16 h 70"/>
                <a:gd name="T6" fmla="*/ 24 w 100"/>
                <a:gd name="T7" fmla="*/ 8 h 70"/>
                <a:gd name="T8" fmla="*/ 22 w 100"/>
                <a:gd name="T9" fmla="*/ 0 h 70"/>
                <a:gd name="T10" fmla="*/ 24 w 100"/>
                <a:gd name="T11" fmla="*/ 0 h 70"/>
                <a:gd name="T12" fmla="*/ 30 w 100"/>
                <a:gd name="T13" fmla="*/ 0 h 70"/>
                <a:gd name="T14" fmla="*/ 36 w 100"/>
                <a:gd name="T15" fmla="*/ 2 h 70"/>
                <a:gd name="T16" fmla="*/ 38 w 100"/>
                <a:gd name="T17" fmla="*/ 4 h 70"/>
                <a:gd name="T18" fmla="*/ 40 w 100"/>
                <a:gd name="T19" fmla="*/ 6 h 70"/>
                <a:gd name="T20" fmla="*/ 44 w 100"/>
                <a:gd name="T21" fmla="*/ 6 h 70"/>
                <a:gd name="T22" fmla="*/ 52 w 100"/>
                <a:gd name="T23" fmla="*/ 10 h 70"/>
                <a:gd name="T24" fmla="*/ 62 w 100"/>
                <a:gd name="T25" fmla="*/ 10 h 70"/>
                <a:gd name="T26" fmla="*/ 64 w 100"/>
                <a:gd name="T27" fmla="*/ 8 h 70"/>
                <a:gd name="T28" fmla="*/ 64 w 100"/>
                <a:gd name="T29" fmla="*/ 6 h 70"/>
                <a:gd name="T30" fmla="*/ 66 w 100"/>
                <a:gd name="T31" fmla="*/ 4 h 70"/>
                <a:gd name="T32" fmla="*/ 70 w 100"/>
                <a:gd name="T33" fmla="*/ 2 h 70"/>
                <a:gd name="T34" fmla="*/ 76 w 100"/>
                <a:gd name="T35" fmla="*/ 4 h 70"/>
                <a:gd name="T36" fmla="*/ 78 w 100"/>
                <a:gd name="T37" fmla="*/ 8 h 70"/>
                <a:gd name="T38" fmla="*/ 80 w 100"/>
                <a:gd name="T39" fmla="*/ 14 h 70"/>
                <a:gd name="T40" fmla="*/ 84 w 100"/>
                <a:gd name="T41" fmla="*/ 22 h 70"/>
                <a:gd name="T42" fmla="*/ 88 w 100"/>
                <a:gd name="T43" fmla="*/ 28 h 70"/>
                <a:gd name="T44" fmla="*/ 90 w 100"/>
                <a:gd name="T45" fmla="*/ 36 h 70"/>
                <a:gd name="T46" fmla="*/ 96 w 100"/>
                <a:gd name="T47" fmla="*/ 50 h 70"/>
                <a:gd name="T48" fmla="*/ 100 w 100"/>
                <a:gd name="T49" fmla="*/ 64 h 70"/>
                <a:gd name="T50" fmla="*/ 96 w 100"/>
                <a:gd name="T51" fmla="*/ 70 h 70"/>
                <a:gd name="T52" fmla="*/ 88 w 100"/>
                <a:gd name="T53" fmla="*/ 66 h 70"/>
                <a:gd name="T54" fmla="*/ 78 w 100"/>
                <a:gd name="T55" fmla="*/ 60 h 70"/>
                <a:gd name="T56" fmla="*/ 78 w 100"/>
                <a:gd name="T57" fmla="*/ 60 h 70"/>
                <a:gd name="T58" fmla="*/ 72 w 100"/>
                <a:gd name="T59" fmla="*/ 60 h 70"/>
                <a:gd name="T60" fmla="*/ 68 w 100"/>
                <a:gd name="T61" fmla="*/ 60 h 70"/>
                <a:gd name="T62" fmla="*/ 68 w 100"/>
                <a:gd name="T63" fmla="*/ 54 h 70"/>
                <a:gd name="T64" fmla="*/ 68 w 100"/>
                <a:gd name="T65" fmla="*/ 46 h 70"/>
                <a:gd name="T66" fmla="*/ 62 w 100"/>
                <a:gd name="T67" fmla="*/ 40 h 70"/>
                <a:gd name="T68" fmla="*/ 50 w 100"/>
                <a:gd name="T69" fmla="*/ 36 h 70"/>
                <a:gd name="T70" fmla="*/ 48 w 100"/>
                <a:gd name="T71" fmla="*/ 36 h 70"/>
                <a:gd name="T72" fmla="*/ 40 w 100"/>
                <a:gd name="T73" fmla="*/ 40 h 70"/>
                <a:gd name="T74" fmla="*/ 32 w 100"/>
                <a:gd name="T75" fmla="*/ 46 h 70"/>
                <a:gd name="T76" fmla="*/ 18 w 100"/>
                <a:gd name="T77" fmla="*/ 40 h 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0"/>
                <a:gd name="T118" fmla="*/ 0 h 70"/>
                <a:gd name="T119" fmla="*/ 100 w 100"/>
                <a:gd name="T120" fmla="*/ 70 h 7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0" h="70">
                  <a:moveTo>
                    <a:pt x="18" y="40"/>
                  </a:moveTo>
                  <a:lnTo>
                    <a:pt x="0" y="26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4" y="6"/>
                  </a:lnTo>
                  <a:lnTo>
                    <a:pt x="46" y="8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4" y="8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4"/>
                  </a:lnTo>
                  <a:lnTo>
                    <a:pt x="78" y="6"/>
                  </a:lnTo>
                  <a:lnTo>
                    <a:pt x="78" y="8"/>
                  </a:lnTo>
                  <a:lnTo>
                    <a:pt x="78" y="10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22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90" y="36"/>
                  </a:lnTo>
                  <a:lnTo>
                    <a:pt x="92" y="40"/>
                  </a:lnTo>
                  <a:lnTo>
                    <a:pt x="96" y="50"/>
                  </a:lnTo>
                  <a:lnTo>
                    <a:pt x="98" y="58"/>
                  </a:lnTo>
                  <a:lnTo>
                    <a:pt x="100" y="64"/>
                  </a:lnTo>
                  <a:lnTo>
                    <a:pt x="98" y="68"/>
                  </a:lnTo>
                  <a:lnTo>
                    <a:pt x="96" y="70"/>
                  </a:lnTo>
                  <a:lnTo>
                    <a:pt x="92" y="70"/>
                  </a:lnTo>
                  <a:lnTo>
                    <a:pt x="88" y="66"/>
                  </a:lnTo>
                  <a:lnTo>
                    <a:pt x="82" y="64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2" y="60"/>
                  </a:lnTo>
                  <a:lnTo>
                    <a:pt x="66" y="60"/>
                  </a:lnTo>
                  <a:lnTo>
                    <a:pt x="68" y="60"/>
                  </a:lnTo>
                  <a:lnTo>
                    <a:pt x="68" y="56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2" y="40"/>
                  </a:lnTo>
                  <a:lnTo>
                    <a:pt x="58" y="38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4" y="38"/>
                  </a:lnTo>
                  <a:lnTo>
                    <a:pt x="40" y="40"/>
                  </a:lnTo>
                  <a:lnTo>
                    <a:pt x="36" y="42"/>
                  </a:lnTo>
                  <a:lnTo>
                    <a:pt x="32" y="46"/>
                  </a:lnTo>
                  <a:lnTo>
                    <a:pt x="32" y="52"/>
                  </a:lnTo>
                  <a:lnTo>
                    <a:pt x="18" y="4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7" name="Freeform 82"/>
            <p:cNvSpPr>
              <a:spLocks noChangeArrowheads="1"/>
            </p:cNvSpPr>
            <p:nvPr/>
          </p:nvSpPr>
          <p:spPr bwMode="auto">
            <a:xfrm>
              <a:off x="118" y="1590"/>
              <a:ext cx="84" cy="88"/>
            </a:xfrm>
            <a:custGeom>
              <a:avLst/>
              <a:gdLst>
                <a:gd name="T0" fmla="*/ 42 w 84"/>
                <a:gd name="T1" fmla="*/ 84 h 88"/>
                <a:gd name="T2" fmla="*/ 44 w 84"/>
                <a:gd name="T3" fmla="*/ 78 h 88"/>
                <a:gd name="T4" fmla="*/ 44 w 84"/>
                <a:gd name="T5" fmla="*/ 68 h 88"/>
                <a:gd name="T6" fmla="*/ 42 w 84"/>
                <a:gd name="T7" fmla="*/ 66 h 88"/>
                <a:gd name="T8" fmla="*/ 36 w 84"/>
                <a:gd name="T9" fmla="*/ 64 h 88"/>
                <a:gd name="T10" fmla="*/ 32 w 84"/>
                <a:gd name="T11" fmla="*/ 64 h 88"/>
                <a:gd name="T12" fmla="*/ 28 w 84"/>
                <a:gd name="T13" fmla="*/ 62 h 88"/>
                <a:gd name="T14" fmla="*/ 26 w 84"/>
                <a:gd name="T15" fmla="*/ 54 h 88"/>
                <a:gd name="T16" fmla="*/ 26 w 84"/>
                <a:gd name="T17" fmla="*/ 48 h 88"/>
                <a:gd name="T18" fmla="*/ 24 w 84"/>
                <a:gd name="T19" fmla="*/ 46 h 88"/>
                <a:gd name="T20" fmla="*/ 18 w 84"/>
                <a:gd name="T21" fmla="*/ 42 h 88"/>
                <a:gd name="T22" fmla="*/ 10 w 84"/>
                <a:gd name="T23" fmla="*/ 48 h 88"/>
                <a:gd name="T24" fmla="*/ 10 w 84"/>
                <a:gd name="T25" fmla="*/ 44 h 88"/>
                <a:gd name="T26" fmla="*/ 10 w 84"/>
                <a:gd name="T27" fmla="*/ 36 h 88"/>
                <a:gd name="T28" fmla="*/ 8 w 84"/>
                <a:gd name="T29" fmla="*/ 32 h 88"/>
                <a:gd name="T30" fmla="*/ 4 w 84"/>
                <a:gd name="T31" fmla="*/ 24 h 88"/>
                <a:gd name="T32" fmla="*/ 2 w 84"/>
                <a:gd name="T33" fmla="*/ 14 h 88"/>
                <a:gd name="T34" fmla="*/ 0 w 84"/>
                <a:gd name="T35" fmla="*/ 6 h 88"/>
                <a:gd name="T36" fmla="*/ 6 w 84"/>
                <a:gd name="T37" fmla="*/ 8 h 88"/>
                <a:gd name="T38" fmla="*/ 16 w 84"/>
                <a:gd name="T39" fmla="*/ 6 h 88"/>
                <a:gd name="T40" fmla="*/ 22 w 84"/>
                <a:gd name="T41" fmla="*/ 4 h 88"/>
                <a:gd name="T42" fmla="*/ 24 w 84"/>
                <a:gd name="T43" fmla="*/ 0 h 88"/>
                <a:gd name="T44" fmla="*/ 30 w 84"/>
                <a:gd name="T45" fmla="*/ 2 h 88"/>
                <a:gd name="T46" fmla="*/ 32 w 84"/>
                <a:gd name="T47" fmla="*/ 4 h 88"/>
                <a:gd name="T48" fmla="*/ 36 w 84"/>
                <a:gd name="T49" fmla="*/ 4 h 88"/>
                <a:gd name="T50" fmla="*/ 38 w 84"/>
                <a:gd name="T51" fmla="*/ 2 h 88"/>
                <a:gd name="T52" fmla="*/ 42 w 84"/>
                <a:gd name="T53" fmla="*/ 0 h 88"/>
                <a:gd name="T54" fmla="*/ 50 w 84"/>
                <a:gd name="T55" fmla="*/ 0 h 88"/>
                <a:gd name="T56" fmla="*/ 58 w 84"/>
                <a:gd name="T57" fmla="*/ 2 h 88"/>
                <a:gd name="T58" fmla="*/ 64 w 84"/>
                <a:gd name="T59" fmla="*/ 0 h 88"/>
                <a:gd name="T60" fmla="*/ 72 w 84"/>
                <a:gd name="T61" fmla="*/ 0 h 88"/>
                <a:gd name="T62" fmla="*/ 76 w 84"/>
                <a:gd name="T63" fmla="*/ 4 h 88"/>
                <a:gd name="T64" fmla="*/ 78 w 84"/>
                <a:gd name="T65" fmla="*/ 12 h 88"/>
                <a:gd name="T66" fmla="*/ 82 w 84"/>
                <a:gd name="T67" fmla="*/ 32 h 88"/>
                <a:gd name="T68" fmla="*/ 80 w 84"/>
                <a:gd name="T69" fmla="*/ 46 h 88"/>
                <a:gd name="T70" fmla="*/ 76 w 84"/>
                <a:gd name="T71" fmla="*/ 68 h 88"/>
                <a:gd name="T72" fmla="*/ 84 w 84"/>
                <a:gd name="T73" fmla="*/ 88 h 88"/>
                <a:gd name="T74" fmla="*/ 42 w 84"/>
                <a:gd name="T75" fmla="*/ 86 h 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4"/>
                <a:gd name="T115" fmla="*/ 0 h 88"/>
                <a:gd name="T116" fmla="*/ 84 w 84"/>
                <a:gd name="T117" fmla="*/ 88 h 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4" h="88">
                  <a:moveTo>
                    <a:pt x="42" y="86"/>
                  </a:moveTo>
                  <a:lnTo>
                    <a:pt x="42" y="84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6" y="74"/>
                  </a:lnTo>
                  <a:lnTo>
                    <a:pt x="44" y="68"/>
                  </a:lnTo>
                  <a:lnTo>
                    <a:pt x="42" y="66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0" y="64"/>
                  </a:lnTo>
                  <a:lnTo>
                    <a:pt x="28" y="62"/>
                  </a:lnTo>
                  <a:lnTo>
                    <a:pt x="26" y="58"/>
                  </a:lnTo>
                  <a:lnTo>
                    <a:pt x="26" y="54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4" y="46"/>
                  </a:lnTo>
                  <a:lnTo>
                    <a:pt x="22" y="44"/>
                  </a:lnTo>
                  <a:lnTo>
                    <a:pt x="18" y="42"/>
                  </a:lnTo>
                  <a:lnTo>
                    <a:pt x="14" y="44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10" y="36"/>
                  </a:lnTo>
                  <a:lnTo>
                    <a:pt x="8" y="32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6" y="4"/>
                  </a:lnTo>
                  <a:lnTo>
                    <a:pt x="76" y="8"/>
                  </a:lnTo>
                  <a:lnTo>
                    <a:pt x="78" y="12"/>
                  </a:lnTo>
                  <a:lnTo>
                    <a:pt x="80" y="2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80" y="46"/>
                  </a:lnTo>
                  <a:lnTo>
                    <a:pt x="78" y="56"/>
                  </a:lnTo>
                  <a:lnTo>
                    <a:pt x="76" y="68"/>
                  </a:lnTo>
                  <a:lnTo>
                    <a:pt x="78" y="76"/>
                  </a:lnTo>
                  <a:lnTo>
                    <a:pt x="84" y="88"/>
                  </a:lnTo>
                  <a:lnTo>
                    <a:pt x="66" y="82"/>
                  </a:lnTo>
                  <a:lnTo>
                    <a:pt x="42" y="8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8" name="Freeform 83"/>
            <p:cNvSpPr>
              <a:spLocks noChangeArrowheads="1"/>
            </p:cNvSpPr>
            <p:nvPr/>
          </p:nvSpPr>
          <p:spPr bwMode="auto">
            <a:xfrm>
              <a:off x="156" y="1554"/>
              <a:ext cx="74" cy="38"/>
            </a:xfrm>
            <a:custGeom>
              <a:avLst/>
              <a:gdLst>
                <a:gd name="T0" fmla="*/ 28 w 74"/>
                <a:gd name="T1" fmla="*/ 8 h 38"/>
                <a:gd name="T2" fmla="*/ 28 w 74"/>
                <a:gd name="T3" fmla="*/ 8 h 38"/>
                <a:gd name="T4" fmla="*/ 24 w 74"/>
                <a:gd name="T5" fmla="*/ 8 h 38"/>
                <a:gd name="T6" fmla="*/ 20 w 74"/>
                <a:gd name="T7" fmla="*/ 8 h 38"/>
                <a:gd name="T8" fmla="*/ 16 w 74"/>
                <a:gd name="T9" fmla="*/ 10 h 38"/>
                <a:gd name="T10" fmla="*/ 12 w 74"/>
                <a:gd name="T11" fmla="*/ 12 h 38"/>
                <a:gd name="T12" fmla="*/ 8 w 74"/>
                <a:gd name="T13" fmla="*/ 16 h 38"/>
                <a:gd name="T14" fmla="*/ 4 w 74"/>
                <a:gd name="T15" fmla="*/ 22 h 38"/>
                <a:gd name="T16" fmla="*/ 0 w 74"/>
                <a:gd name="T17" fmla="*/ 38 h 38"/>
                <a:gd name="T18" fmla="*/ 0 w 74"/>
                <a:gd name="T19" fmla="*/ 38 h 38"/>
                <a:gd name="T20" fmla="*/ 2 w 74"/>
                <a:gd name="T21" fmla="*/ 38 h 38"/>
                <a:gd name="T22" fmla="*/ 6 w 74"/>
                <a:gd name="T23" fmla="*/ 36 h 38"/>
                <a:gd name="T24" fmla="*/ 10 w 74"/>
                <a:gd name="T25" fmla="*/ 36 h 38"/>
                <a:gd name="T26" fmla="*/ 16 w 74"/>
                <a:gd name="T27" fmla="*/ 38 h 38"/>
                <a:gd name="T28" fmla="*/ 16 w 74"/>
                <a:gd name="T29" fmla="*/ 38 h 38"/>
                <a:gd name="T30" fmla="*/ 18 w 74"/>
                <a:gd name="T31" fmla="*/ 38 h 38"/>
                <a:gd name="T32" fmla="*/ 22 w 74"/>
                <a:gd name="T33" fmla="*/ 38 h 38"/>
                <a:gd name="T34" fmla="*/ 28 w 74"/>
                <a:gd name="T35" fmla="*/ 36 h 38"/>
                <a:gd name="T36" fmla="*/ 28 w 74"/>
                <a:gd name="T37" fmla="*/ 36 h 38"/>
                <a:gd name="T38" fmla="*/ 30 w 74"/>
                <a:gd name="T39" fmla="*/ 36 h 38"/>
                <a:gd name="T40" fmla="*/ 32 w 74"/>
                <a:gd name="T41" fmla="*/ 36 h 38"/>
                <a:gd name="T42" fmla="*/ 36 w 74"/>
                <a:gd name="T43" fmla="*/ 36 h 38"/>
                <a:gd name="T44" fmla="*/ 36 w 74"/>
                <a:gd name="T45" fmla="*/ 36 h 38"/>
                <a:gd name="T46" fmla="*/ 36 w 74"/>
                <a:gd name="T47" fmla="*/ 34 h 38"/>
                <a:gd name="T48" fmla="*/ 36 w 74"/>
                <a:gd name="T49" fmla="*/ 32 h 38"/>
                <a:gd name="T50" fmla="*/ 38 w 74"/>
                <a:gd name="T51" fmla="*/ 30 h 38"/>
                <a:gd name="T52" fmla="*/ 40 w 74"/>
                <a:gd name="T53" fmla="*/ 28 h 38"/>
                <a:gd name="T54" fmla="*/ 40 w 74"/>
                <a:gd name="T55" fmla="*/ 26 h 38"/>
                <a:gd name="T56" fmla="*/ 42 w 74"/>
                <a:gd name="T57" fmla="*/ 24 h 38"/>
                <a:gd name="T58" fmla="*/ 44 w 74"/>
                <a:gd name="T59" fmla="*/ 22 h 38"/>
                <a:gd name="T60" fmla="*/ 46 w 74"/>
                <a:gd name="T61" fmla="*/ 22 h 38"/>
                <a:gd name="T62" fmla="*/ 50 w 74"/>
                <a:gd name="T63" fmla="*/ 20 h 38"/>
                <a:gd name="T64" fmla="*/ 60 w 74"/>
                <a:gd name="T65" fmla="*/ 20 h 38"/>
                <a:gd name="T66" fmla="*/ 62 w 74"/>
                <a:gd name="T67" fmla="*/ 20 h 38"/>
                <a:gd name="T68" fmla="*/ 64 w 74"/>
                <a:gd name="T69" fmla="*/ 22 h 38"/>
                <a:gd name="T70" fmla="*/ 68 w 74"/>
                <a:gd name="T71" fmla="*/ 22 h 38"/>
                <a:gd name="T72" fmla="*/ 70 w 74"/>
                <a:gd name="T73" fmla="*/ 22 h 38"/>
                <a:gd name="T74" fmla="*/ 72 w 74"/>
                <a:gd name="T75" fmla="*/ 22 h 38"/>
                <a:gd name="T76" fmla="*/ 74 w 74"/>
                <a:gd name="T77" fmla="*/ 20 h 38"/>
                <a:gd name="T78" fmla="*/ 74 w 74"/>
                <a:gd name="T79" fmla="*/ 20 h 38"/>
                <a:gd name="T80" fmla="*/ 74 w 74"/>
                <a:gd name="T81" fmla="*/ 18 h 38"/>
                <a:gd name="T82" fmla="*/ 72 w 74"/>
                <a:gd name="T83" fmla="*/ 16 h 38"/>
                <a:gd name="T84" fmla="*/ 70 w 74"/>
                <a:gd name="T85" fmla="*/ 16 h 38"/>
                <a:gd name="T86" fmla="*/ 66 w 74"/>
                <a:gd name="T87" fmla="*/ 14 h 38"/>
                <a:gd name="T88" fmla="*/ 64 w 74"/>
                <a:gd name="T89" fmla="*/ 12 h 38"/>
                <a:gd name="T90" fmla="*/ 62 w 74"/>
                <a:gd name="T91" fmla="*/ 8 h 38"/>
                <a:gd name="T92" fmla="*/ 60 w 74"/>
                <a:gd name="T93" fmla="*/ 4 h 38"/>
                <a:gd name="T94" fmla="*/ 60 w 74"/>
                <a:gd name="T95" fmla="*/ 2 h 38"/>
                <a:gd name="T96" fmla="*/ 58 w 74"/>
                <a:gd name="T97" fmla="*/ 0 h 38"/>
                <a:gd name="T98" fmla="*/ 58 w 74"/>
                <a:gd name="T99" fmla="*/ 0 h 38"/>
                <a:gd name="T100" fmla="*/ 56 w 74"/>
                <a:gd name="T101" fmla="*/ 0 h 38"/>
                <a:gd name="T102" fmla="*/ 54 w 74"/>
                <a:gd name="T103" fmla="*/ 2 h 38"/>
                <a:gd name="T104" fmla="*/ 50 w 74"/>
                <a:gd name="T105" fmla="*/ 2 h 38"/>
                <a:gd name="T106" fmla="*/ 46 w 74"/>
                <a:gd name="T107" fmla="*/ 4 h 38"/>
                <a:gd name="T108" fmla="*/ 40 w 74"/>
                <a:gd name="T109" fmla="*/ 6 h 38"/>
                <a:gd name="T110" fmla="*/ 36 w 74"/>
                <a:gd name="T111" fmla="*/ 8 h 38"/>
                <a:gd name="T112" fmla="*/ 28 w 74"/>
                <a:gd name="T113" fmla="*/ 8 h 3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4"/>
                <a:gd name="T172" fmla="*/ 0 h 38"/>
                <a:gd name="T173" fmla="*/ 74 w 74"/>
                <a:gd name="T174" fmla="*/ 38 h 3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4" h="38">
                  <a:moveTo>
                    <a:pt x="28" y="8"/>
                  </a:moveTo>
                  <a:lnTo>
                    <a:pt x="28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22" y="38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6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8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6" y="22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62" y="20"/>
                  </a:lnTo>
                  <a:lnTo>
                    <a:pt x="64" y="22"/>
                  </a:lnTo>
                  <a:lnTo>
                    <a:pt x="68" y="22"/>
                  </a:lnTo>
                  <a:lnTo>
                    <a:pt x="70" y="22"/>
                  </a:lnTo>
                  <a:lnTo>
                    <a:pt x="72" y="22"/>
                  </a:lnTo>
                  <a:lnTo>
                    <a:pt x="74" y="20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2" y="8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28" y="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89" name="Freeform 84"/>
            <p:cNvSpPr>
              <a:spLocks noChangeArrowheads="1"/>
            </p:cNvSpPr>
            <p:nvPr/>
          </p:nvSpPr>
          <p:spPr bwMode="auto">
            <a:xfrm>
              <a:off x="192" y="1574"/>
              <a:ext cx="32" cy="106"/>
            </a:xfrm>
            <a:custGeom>
              <a:avLst/>
              <a:gdLst>
                <a:gd name="T0" fmla="*/ 14 w 32"/>
                <a:gd name="T1" fmla="*/ 0 h 106"/>
                <a:gd name="T2" fmla="*/ 14 w 32"/>
                <a:gd name="T3" fmla="*/ 0 h 106"/>
                <a:gd name="T4" fmla="*/ 12 w 32"/>
                <a:gd name="T5" fmla="*/ 0 h 106"/>
                <a:gd name="T6" fmla="*/ 8 w 32"/>
                <a:gd name="T7" fmla="*/ 2 h 106"/>
                <a:gd name="T8" fmla="*/ 6 w 32"/>
                <a:gd name="T9" fmla="*/ 4 h 106"/>
                <a:gd name="T10" fmla="*/ 4 w 32"/>
                <a:gd name="T11" fmla="*/ 6 h 106"/>
                <a:gd name="T12" fmla="*/ 4 w 32"/>
                <a:gd name="T13" fmla="*/ 8 h 106"/>
                <a:gd name="T14" fmla="*/ 4 w 32"/>
                <a:gd name="T15" fmla="*/ 10 h 106"/>
                <a:gd name="T16" fmla="*/ 2 w 32"/>
                <a:gd name="T17" fmla="*/ 12 h 106"/>
                <a:gd name="T18" fmla="*/ 0 w 32"/>
                <a:gd name="T19" fmla="*/ 12 h 106"/>
                <a:gd name="T20" fmla="*/ 0 w 32"/>
                <a:gd name="T21" fmla="*/ 14 h 106"/>
                <a:gd name="T22" fmla="*/ 2 w 32"/>
                <a:gd name="T23" fmla="*/ 18 h 106"/>
                <a:gd name="T24" fmla="*/ 2 w 32"/>
                <a:gd name="T25" fmla="*/ 24 h 106"/>
                <a:gd name="T26" fmla="*/ 4 w 32"/>
                <a:gd name="T27" fmla="*/ 28 h 106"/>
                <a:gd name="T28" fmla="*/ 6 w 32"/>
                <a:gd name="T29" fmla="*/ 32 h 106"/>
                <a:gd name="T30" fmla="*/ 6 w 32"/>
                <a:gd name="T31" fmla="*/ 36 h 106"/>
                <a:gd name="T32" fmla="*/ 6 w 32"/>
                <a:gd name="T33" fmla="*/ 40 h 106"/>
                <a:gd name="T34" fmla="*/ 6 w 32"/>
                <a:gd name="T35" fmla="*/ 44 h 106"/>
                <a:gd name="T36" fmla="*/ 8 w 32"/>
                <a:gd name="T37" fmla="*/ 50 h 106"/>
                <a:gd name="T38" fmla="*/ 6 w 32"/>
                <a:gd name="T39" fmla="*/ 58 h 106"/>
                <a:gd name="T40" fmla="*/ 6 w 32"/>
                <a:gd name="T41" fmla="*/ 58 h 106"/>
                <a:gd name="T42" fmla="*/ 6 w 32"/>
                <a:gd name="T43" fmla="*/ 62 h 106"/>
                <a:gd name="T44" fmla="*/ 4 w 32"/>
                <a:gd name="T45" fmla="*/ 68 h 106"/>
                <a:gd name="T46" fmla="*/ 4 w 32"/>
                <a:gd name="T47" fmla="*/ 74 h 106"/>
                <a:gd name="T48" fmla="*/ 2 w 32"/>
                <a:gd name="T49" fmla="*/ 80 h 106"/>
                <a:gd name="T50" fmla="*/ 2 w 32"/>
                <a:gd name="T51" fmla="*/ 88 h 106"/>
                <a:gd name="T52" fmla="*/ 10 w 32"/>
                <a:gd name="T53" fmla="*/ 104 h 106"/>
                <a:gd name="T54" fmla="*/ 28 w 32"/>
                <a:gd name="T55" fmla="*/ 106 h 106"/>
                <a:gd name="T56" fmla="*/ 28 w 32"/>
                <a:gd name="T57" fmla="*/ 102 h 106"/>
                <a:gd name="T58" fmla="*/ 30 w 32"/>
                <a:gd name="T59" fmla="*/ 88 h 106"/>
                <a:gd name="T60" fmla="*/ 32 w 32"/>
                <a:gd name="T61" fmla="*/ 74 h 106"/>
                <a:gd name="T62" fmla="*/ 32 w 32"/>
                <a:gd name="T63" fmla="*/ 62 h 106"/>
                <a:gd name="T64" fmla="*/ 32 w 32"/>
                <a:gd name="T65" fmla="*/ 50 h 106"/>
                <a:gd name="T66" fmla="*/ 30 w 32"/>
                <a:gd name="T67" fmla="*/ 40 h 106"/>
                <a:gd name="T68" fmla="*/ 30 w 32"/>
                <a:gd name="T69" fmla="*/ 36 h 106"/>
                <a:gd name="T70" fmla="*/ 24 w 32"/>
                <a:gd name="T71" fmla="*/ 8 h 106"/>
                <a:gd name="T72" fmla="*/ 20 w 32"/>
                <a:gd name="T73" fmla="*/ 2 h 106"/>
                <a:gd name="T74" fmla="*/ 14 w 32"/>
                <a:gd name="T75" fmla="*/ 0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2"/>
                <a:gd name="T115" fmla="*/ 0 h 106"/>
                <a:gd name="T116" fmla="*/ 32 w 32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2" h="106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40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6" y="58"/>
                  </a:lnTo>
                  <a:lnTo>
                    <a:pt x="6" y="62"/>
                  </a:lnTo>
                  <a:lnTo>
                    <a:pt x="4" y="68"/>
                  </a:lnTo>
                  <a:lnTo>
                    <a:pt x="4" y="74"/>
                  </a:lnTo>
                  <a:lnTo>
                    <a:pt x="2" y="80"/>
                  </a:lnTo>
                  <a:lnTo>
                    <a:pt x="2" y="88"/>
                  </a:lnTo>
                  <a:lnTo>
                    <a:pt x="10" y="104"/>
                  </a:lnTo>
                  <a:lnTo>
                    <a:pt x="28" y="106"/>
                  </a:lnTo>
                  <a:lnTo>
                    <a:pt x="28" y="102"/>
                  </a:lnTo>
                  <a:lnTo>
                    <a:pt x="30" y="88"/>
                  </a:lnTo>
                  <a:lnTo>
                    <a:pt x="32" y="74"/>
                  </a:lnTo>
                  <a:lnTo>
                    <a:pt x="32" y="62"/>
                  </a:lnTo>
                  <a:lnTo>
                    <a:pt x="32" y="50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24" y="8"/>
                  </a:lnTo>
                  <a:lnTo>
                    <a:pt x="20" y="2"/>
                  </a:lnTo>
                  <a:lnTo>
                    <a:pt x="14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0" name="Freeform 85"/>
            <p:cNvSpPr>
              <a:spLocks noChangeArrowheads="1"/>
            </p:cNvSpPr>
            <p:nvPr/>
          </p:nvSpPr>
          <p:spPr bwMode="auto">
            <a:xfrm>
              <a:off x="212" y="1574"/>
              <a:ext cx="26" cy="106"/>
            </a:xfrm>
            <a:custGeom>
              <a:avLst/>
              <a:gdLst>
                <a:gd name="T0" fmla="*/ 0 w 26"/>
                <a:gd name="T1" fmla="*/ 2 h 106"/>
                <a:gd name="T2" fmla="*/ 0 w 26"/>
                <a:gd name="T3" fmla="*/ 2 h 106"/>
                <a:gd name="T4" fmla="*/ 4 w 26"/>
                <a:gd name="T5" fmla="*/ 0 h 106"/>
                <a:gd name="T6" fmla="*/ 8 w 26"/>
                <a:gd name="T7" fmla="*/ 2 h 106"/>
                <a:gd name="T8" fmla="*/ 14 w 26"/>
                <a:gd name="T9" fmla="*/ 2 h 106"/>
                <a:gd name="T10" fmla="*/ 14 w 26"/>
                <a:gd name="T11" fmla="*/ 4 h 106"/>
                <a:gd name="T12" fmla="*/ 14 w 26"/>
                <a:gd name="T13" fmla="*/ 6 h 106"/>
                <a:gd name="T14" fmla="*/ 14 w 26"/>
                <a:gd name="T15" fmla="*/ 8 h 106"/>
                <a:gd name="T16" fmla="*/ 14 w 26"/>
                <a:gd name="T17" fmla="*/ 10 h 106"/>
                <a:gd name="T18" fmla="*/ 16 w 26"/>
                <a:gd name="T19" fmla="*/ 12 h 106"/>
                <a:gd name="T20" fmla="*/ 18 w 26"/>
                <a:gd name="T21" fmla="*/ 14 h 106"/>
                <a:gd name="T22" fmla="*/ 18 w 26"/>
                <a:gd name="T23" fmla="*/ 14 h 106"/>
                <a:gd name="T24" fmla="*/ 20 w 26"/>
                <a:gd name="T25" fmla="*/ 18 h 106"/>
                <a:gd name="T26" fmla="*/ 24 w 26"/>
                <a:gd name="T27" fmla="*/ 22 h 106"/>
                <a:gd name="T28" fmla="*/ 24 w 26"/>
                <a:gd name="T29" fmla="*/ 28 h 106"/>
                <a:gd name="T30" fmla="*/ 26 w 26"/>
                <a:gd name="T31" fmla="*/ 36 h 106"/>
                <a:gd name="T32" fmla="*/ 26 w 26"/>
                <a:gd name="T33" fmla="*/ 42 h 106"/>
                <a:gd name="T34" fmla="*/ 26 w 26"/>
                <a:gd name="T35" fmla="*/ 56 h 106"/>
                <a:gd name="T36" fmla="*/ 26 w 26"/>
                <a:gd name="T37" fmla="*/ 74 h 106"/>
                <a:gd name="T38" fmla="*/ 26 w 26"/>
                <a:gd name="T39" fmla="*/ 90 h 106"/>
                <a:gd name="T40" fmla="*/ 26 w 26"/>
                <a:gd name="T41" fmla="*/ 96 h 106"/>
                <a:gd name="T42" fmla="*/ 24 w 26"/>
                <a:gd name="T43" fmla="*/ 96 h 106"/>
                <a:gd name="T44" fmla="*/ 20 w 26"/>
                <a:gd name="T45" fmla="*/ 98 h 106"/>
                <a:gd name="T46" fmla="*/ 18 w 26"/>
                <a:gd name="T47" fmla="*/ 100 h 106"/>
                <a:gd name="T48" fmla="*/ 14 w 26"/>
                <a:gd name="T49" fmla="*/ 102 h 106"/>
                <a:gd name="T50" fmla="*/ 8 w 26"/>
                <a:gd name="T51" fmla="*/ 106 h 106"/>
                <a:gd name="T52" fmla="*/ 8 w 26"/>
                <a:gd name="T53" fmla="*/ 102 h 106"/>
                <a:gd name="T54" fmla="*/ 10 w 26"/>
                <a:gd name="T55" fmla="*/ 88 h 106"/>
                <a:gd name="T56" fmla="*/ 12 w 26"/>
                <a:gd name="T57" fmla="*/ 74 h 106"/>
                <a:gd name="T58" fmla="*/ 12 w 26"/>
                <a:gd name="T59" fmla="*/ 60 h 106"/>
                <a:gd name="T60" fmla="*/ 10 w 26"/>
                <a:gd name="T61" fmla="*/ 48 h 106"/>
                <a:gd name="T62" fmla="*/ 10 w 26"/>
                <a:gd name="T63" fmla="*/ 40 h 106"/>
                <a:gd name="T64" fmla="*/ 10 w 26"/>
                <a:gd name="T65" fmla="*/ 34 h 106"/>
                <a:gd name="T66" fmla="*/ 8 w 26"/>
                <a:gd name="T67" fmla="*/ 28 h 106"/>
                <a:gd name="T68" fmla="*/ 6 w 26"/>
                <a:gd name="T69" fmla="*/ 10 h 106"/>
                <a:gd name="T70" fmla="*/ 4 w 26"/>
                <a:gd name="T71" fmla="*/ 10 h 106"/>
                <a:gd name="T72" fmla="*/ 4 w 26"/>
                <a:gd name="T73" fmla="*/ 8 h 106"/>
                <a:gd name="T74" fmla="*/ 2 w 26"/>
                <a:gd name="T75" fmla="*/ 4 h 106"/>
                <a:gd name="T76" fmla="*/ 2 w 26"/>
                <a:gd name="T77" fmla="*/ 2 h 106"/>
                <a:gd name="T78" fmla="*/ 0 w 26"/>
                <a:gd name="T79" fmla="*/ 2 h 10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6"/>
                <a:gd name="T121" fmla="*/ 0 h 106"/>
                <a:gd name="T122" fmla="*/ 26 w 26"/>
                <a:gd name="T123" fmla="*/ 106 h 10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6" h="106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4" y="22"/>
                  </a:lnTo>
                  <a:lnTo>
                    <a:pt x="24" y="28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6" y="56"/>
                  </a:lnTo>
                  <a:lnTo>
                    <a:pt x="26" y="74"/>
                  </a:lnTo>
                  <a:lnTo>
                    <a:pt x="26" y="90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0" y="98"/>
                  </a:lnTo>
                  <a:lnTo>
                    <a:pt x="18" y="100"/>
                  </a:lnTo>
                  <a:lnTo>
                    <a:pt x="14" y="102"/>
                  </a:lnTo>
                  <a:lnTo>
                    <a:pt x="8" y="106"/>
                  </a:lnTo>
                  <a:lnTo>
                    <a:pt x="8" y="102"/>
                  </a:lnTo>
                  <a:lnTo>
                    <a:pt x="10" y="88"/>
                  </a:lnTo>
                  <a:lnTo>
                    <a:pt x="12" y="74"/>
                  </a:lnTo>
                  <a:lnTo>
                    <a:pt x="12" y="60"/>
                  </a:lnTo>
                  <a:lnTo>
                    <a:pt x="10" y="48"/>
                  </a:lnTo>
                  <a:lnTo>
                    <a:pt x="10" y="40"/>
                  </a:lnTo>
                  <a:lnTo>
                    <a:pt x="10" y="34"/>
                  </a:lnTo>
                  <a:lnTo>
                    <a:pt x="8" y="2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1" name="Freeform 86"/>
            <p:cNvSpPr>
              <a:spLocks noChangeArrowheads="1"/>
            </p:cNvSpPr>
            <p:nvPr/>
          </p:nvSpPr>
          <p:spPr bwMode="auto">
            <a:xfrm>
              <a:off x="224" y="1568"/>
              <a:ext cx="42" cy="102"/>
            </a:xfrm>
            <a:custGeom>
              <a:avLst/>
              <a:gdLst>
                <a:gd name="T0" fmla="*/ 14 w 42"/>
                <a:gd name="T1" fmla="*/ 102 h 102"/>
                <a:gd name="T2" fmla="*/ 14 w 42"/>
                <a:gd name="T3" fmla="*/ 96 h 102"/>
                <a:gd name="T4" fmla="*/ 14 w 42"/>
                <a:gd name="T5" fmla="*/ 82 h 102"/>
                <a:gd name="T6" fmla="*/ 14 w 42"/>
                <a:gd name="T7" fmla="*/ 64 h 102"/>
                <a:gd name="T8" fmla="*/ 14 w 42"/>
                <a:gd name="T9" fmla="*/ 46 h 102"/>
                <a:gd name="T10" fmla="*/ 14 w 42"/>
                <a:gd name="T11" fmla="*/ 36 h 102"/>
                <a:gd name="T12" fmla="*/ 12 w 42"/>
                <a:gd name="T13" fmla="*/ 30 h 102"/>
                <a:gd name="T14" fmla="*/ 8 w 42"/>
                <a:gd name="T15" fmla="*/ 24 h 102"/>
                <a:gd name="T16" fmla="*/ 6 w 42"/>
                <a:gd name="T17" fmla="*/ 20 h 102"/>
                <a:gd name="T18" fmla="*/ 2 w 42"/>
                <a:gd name="T19" fmla="*/ 18 h 102"/>
                <a:gd name="T20" fmla="*/ 0 w 42"/>
                <a:gd name="T21" fmla="*/ 12 h 102"/>
                <a:gd name="T22" fmla="*/ 2 w 42"/>
                <a:gd name="T23" fmla="*/ 8 h 102"/>
                <a:gd name="T24" fmla="*/ 14 w 42"/>
                <a:gd name="T25" fmla="*/ 8 h 102"/>
                <a:gd name="T26" fmla="*/ 16 w 42"/>
                <a:gd name="T27" fmla="*/ 0 h 102"/>
                <a:gd name="T28" fmla="*/ 28 w 42"/>
                <a:gd name="T29" fmla="*/ 10 h 102"/>
                <a:gd name="T30" fmla="*/ 30 w 42"/>
                <a:gd name="T31" fmla="*/ 12 h 102"/>
                <a:gd name="T32" fmla="*/ 34 w 42"/>
                <a:gd name="T33" fmla="*/ 16 h 102"/>
                <a:gd name="T34" fmla="*/ 40 w 42"/>
                <a:gd name="T35" fmla="*/ 22 h 102"/>
                <a:gd name="T36" fmla="*/ 42 w 42"/>
                <a:gd name="T37" fmla="*/ 34 h 102"/>
                <a:gd name="T38" fmla="*/ 38 w 42"/>
                <a:gd name="T39" fmla="*/ 48 h 102"/>
                <a:gd name="T40" fmla="*/ 38 w 42"/>
                <a:gd name="T41" fmla="*/ 52 h 102"/>
                <a:gd name="T42" fmla="*/ 36 w 42"/>
                <a:gd name="T43" fmla="*/ 64 h 102"/>
                <a:gd name="T44" fmla="*/ 36 w 42"/>
                <a:gd name="T45" fmla="*/ 82 h 102"/>
                <a:gd name="T46" fmla="*/ 34 w 42"/>
                <a:gd name="T47" fmla="*/ 98 h 102"/>
                <a:gd name="T48" fmla="*/ 14 w 42"/>
                <a:gd name="T49" fmla="*/ 102 h 1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2"/>
                <a:gd name="T76" fmla="*/ 0 h 102"/>
                <a:gd name="T77" fmla="*/ 42 w 42"/>
                <a:gd name="T78" fmla="*/ 102 h 1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2" h="102">
                  <a:moveTo>
                    <a:pt x="14" y="102"/>
                  </a:moveTo>
                  <a:lnTo>
                    <a:pt x="14" y="96"/>
                  </a:lnTo>
                  <a:lnTo>
                    <a:pt x="14" y="82"/>
                  </a:lnTo>
                  <a:lnTo>
                    <a:pt x="14" y="64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2" y="30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10"/>
                  </a:lnTo>
                  <a:lnTo>
                    <a:pt x="30" y="12"/>
                  </a:lnTo>
                  <a:lnTo>
                    <a:pt x="34" y="16"/>
                  </a:lnTo>
                  <a:lnTo>
                    <a:pt x="40" y="22"/>
                  </a:lnTo>
                  <a:lnTo>
                    <a:pt x="42" y="34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6" y="64"/>
                  </a:lnTo>
                  <a:lnTo>
                    <a:pt x="36" y="82"/>
                  </a:lnTo>
                  <a:lnTo>
                    <a:pt x="34" y="98"/>
                  </a:lnTo>
                  <a:lnTo>
                    <a:pt x="14" y="10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2" name="Freeform 87"/>
            <p:cNvSpPr>
              <a:spLocks noChangeArrowheads="1"/>
            </p:cNvSpPr>
            <p:nvPr/>
          </p:nvSpPr>
          <p:spPr bwMode="auto">
            <a:xfrm>
              <a:off x="66" y="1244"/>
              <a:ext cx="158" cy="126"/>
            </a:xfrm>
            <a:custGeom>
              <a:avLst/>
              <a:gdLst>
                <a:gd name="T0" fmla="*/ 0 w 158"/>
                <a:gd name="T1" fmla="*/ 120 h 126"/>
                <a:gd name="T2" fmla="*/ 2 w 158"/>
                <a:gd name="T3" fmla="*/ 118 h 126"/>
                <a:gd name="T4" fmla="*/ 2 w 158"/>
                <a:gd name="T5" fmla="*/ 116 h 126"/>
                <a:gd name="T6" fmla="*/ 14 w 158"/>
                <a:gd name="T7" fmla="*/ 112 h 126"/>
                <a:gd name="T8" fmla="*/ 22 w 158"/>
                <a:gd name="T9" fmla="*/ 106 h 126"/>
                <a:gd name="T10" fmla="*/ 30 w 158"/>
                <a:gd name="T11" fmla="*/ 98 h 126"/>
                <a:gd name="T12" fmla="*/ 38 w 158"/>
                <a:gd name="T13" fmla="*/ 90 h 126"/>
                <a:gd name="T14" fmla="*/ 44 w 158"/>
                <a:gd name="T15" fmla="*/ 82 h 126"/>
                <a:gd name="T16" fmla="*/ 46 w 158"/>
                <a:gd name="T17" fmla="*/ 80 h 126"/>
                <a:gd name="T18" fmla="*/ 46 w 158"/>
                <a:gd name="T19" fmla="*/ 68 h 126"/>
                <a:gd name="T20" fmla="*/ 50 w 158"/>
                <a:gd name="T21" fmla="*/ 60 h 126"/>
                <a:gd name="T22" fmla="*/ 56 w 158"/>
                <a:gd name="T23" fmla="*/ 54 h 126"/>
                <a:gd name="T24" fmla="*/ 60 w 158"/>
                <a:gd name="T25" fmla="*/ 48 h 126"/>
                <a:gd name="T26" fmla="*/ 60 w 158"/>
                <a:gd name="T27" fmla="*/ 44 h 126"/>
                <a:gd name="T28" fmla="*/ 64 w 158"/>
                <a:gd name="T29" fmla="*/ 40 h 126"/>
                <a:gd name="T30" fmla="*/ 66 w 158"/>
                <a:gd name="T31" fmla="*/ 36 h 126"/>
                <a:gd name="T32" fmla="*/ 70 w 158"/>
                <a:gd name="T33" fmla="*/ 34 h 126"/>
                <a:gd name="T34" fmla="*/ 74 w 158"/>
                <a:gd name="T35" fmla="*/ 32 h 126"/>
                <a:gd name="T36" fmla="*/ 76 w 158"/>
                <a:gd name="T37" fmla="*/ 30 h 126"/>
                <a:gd name="T38" fmla="*/ 78 w 158"/>
                <a:gd name="T39" fmla="*/ 30 h 126"/>
                <a:gd name="T40" fmla="*/ 76 w 158"/>
                <a:gd name="T41" fmla="*/ 20 h 126"/>
                <a:gd name="T42" fmla="*/ 76 w 158"/>
                <a:gd name="T43" fmla="*/ 14 h 126"/>
                <a:gd name="T44" fmla="*/ 78 w 158"/>
                <a:gd name="T45" fmla="*/ 8 h 126"/>
                <a:gd name="T46" fmla="*/ 78 w 158"/>
                <a:gd name="T47" fmla="*/ 4 h 126"/>
                <a:gd name="T48" fmla="*/ 80 w 158"/>
                <a:gd name="T49" fmla="*/ 0 h 126"/>
                <a:gd name="T50" fmla="*/ 80 w 158"/>
                <a:gd name="T51" fmla="*/ 0 h 126"/>
                <a:gd name="T52" fmla="*/ 82 w 158"/>
                <a:gd name="T53" fmla="*/ 0 h 126"/>
                <a:gd name="T54" fmla="*/ 84 w 158"/>
                <a:gd name="T55" fmla="*/ 2 h 126"/>
                <a:gd name="T56" fmla="*/ 88 w 158"/>
                <a:gd name="T57" fmla="*/ 4 h 126"/>
                <a:gd name="T58" fmla="*/ 92 w 158"/>
                <a:gd name="T59" fmla="*/ 6 h 126"/>
                <a:gd name="T60" fmla="*/ 98 w 158"/>
                <a:gd name="T61" fmla="*/ 8 h 126"/>
                <a:gd name="T62" fmla="*/ 104 w 158"/>
                <a:gd name="T63" fmla="*/ 10 h 126"/>
                <a:gd name="T64" fmla="*/ 114 w 158"/>
                <a:gd name="T65" fmla="*/ 12 h 126"/>
                <a:gd name="T66" fmla="*/ 126 w 158"/>
                <a:gd name="T67" fmla="*/ 12 h 126"/>
                <a:gd name="T68" fmla="*/ 134 w 158"/>
                <a:gd name="T69" fmla="*/ 12 h 126"/>
                <a:gd name="T70" fmla="*/ 136 w 158"/>
                <a:gd name="T71" fmla="*/ 12 h 126"/>
                <a:gd name="T72" fmla="*/ 138 w 158"/>
                <a:gd name="T73" fmla="*/ 12 h 126"/>
                <a:gd name="T74" fmla="*/ 142 w 158"/>
                <a:gd name="T75" fmla="*/ 14 h 126"/>
                <a:gd name="T76" fmla="*/ 144 w 158"/>
                <a:gd name="T77" fmla="*/ 18 h 126"/>
                <a:gd name="T78" fmla="*/ 146 w 158"/>
                <a:gd name="T79" fmla="*/ 22 h 126"/>
                <a:gd name="T80" fmla="*/ 146 w 158"/>
                <a:gd name="T81" fmla="*/ 28 h 126"/>
                <a:gd name="T82" fmla="*/ 146 w 158"/>
                <a:gd name="T83" fmla="*/ 34 h 126"/>
                <a:gd name="T84" fmla="*/ 146 w 158"/>
                <a:gd name="T85" fmla="*/ 38 h 126"/>
                <a:gd name="T86" fmla="*/ 148 w 158"/>
                <a:gd name="T87" fmla="*/ 42 h 126"/>
                <a:gd name="T88" fmla="*/ 150 w 158"/>
                <a:gd name="T89" fmla="*/ 46 h 126"/>
                <a:gd name="T90" fmla="*/ 158 w 158"/>
                <a:gd name="T91" fmla="*/ 54 h 126"/>
                <a:gd name="T92" fmla="*/ 156 w 158"/>
                <a:gd name="T93" fmla="*/ 54 h 126"/>
                <a:gd name="T94" fmla="*/ 154 w 158"/>
                <a:gd name="T95" fmla="*/ 54 h 126"/>
                <a:gd name="T96" fmla="*/ 150 w 158"/>
                <a:gd name="T97" fmla="*/ 54 h 126"/>
                <a:gd name="T98" fmla="*/ 146 w 158"/>
                <a:gd name="T99" fmla="*/ 54 h 126"/>
                <a:gd name="T100" fmla="*/ 142 w 158"/>
                <a:gd name="T101" fmla="*/ 54 h 126"/>
                <a:gd name="T102" fmla="*/ 140 w 158"/>
                <a:gd name="T103" fmla="*/ 56 h 126"/>
                <a:gd name="T104" fmla="*/ 136 w 158"/>
                <a:gd name="T105" fmla="*/ 58 h 126"/>
                <a:gd name="T106" fmla="*/ 136 w 158"/>
                <a:gd name="T107" fmla="*/ 62 h 126"/>
                <a:gd name="T108" fmla="*/ 134 w 158"/>
                <a:gd name="T109" fmla="*/ 74 h 126"/>
                <a:gd name="T110" fmla="*/ 82 w 158"/>
                <a:gd name="T111" fmla="*/ 92 h 126"/>
                <a:gd name="T112" fmla="*/ 68 w 158"/>
                <a:gd name="T113" fmla="*/ 96 h 126"/>
                <a:gd name="T114" fmla="*/ 60 w 158"/>
                <a:gd name="T115" fmla="*/ 104 h 126"/>
                <a:gd name="T116" fmla="*/ 48 w 158"/>
                <a:gd name="T117" fmla="*/ 110 h 126"/>
                <a:gd name="T118" fmla="*/ 52 w 158"/>
                <a:gd name="T119" fmla="*/ 126 h 126"/>
                <a:gd name="T120" fmla="*/ 0 w 158"/>
                <a:gd name="T121" fmla="*/ 120 h 12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58"/>
                <a:gd name="T184" fmla="*/ 0 h 126"/>
                <a:gd name="T185" fmla="*/ 158 w 158"/>
                <a:gd name="T186" fmla="*/ 126 h 12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58" h="126">
                  <a:moveTo>
                    <a:pt x="0" y="120"/>
                  </a:moveTo>
                  <a:lnTo>
                    <a:pt x="2" y="118"/>
                  </a:lnTo>
                  <a:lnTo>
                    <a:pt x="2" y="116"/>
                  </a:lnTo>
                  <a:lnTo>
                    <a:pt x="14" y="112"/>
                  </a:lnTo>
                  <a:lnTo>
                    <a:pt x="22" y="106"/>
                  </a:lnTo>
                  <a:lnTo>
                    <a:pt x="30" y="98"/>
                  </a:lnTo>
                  <a:lnTo>
                    <a:pt x="38" y="90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6" y="68"/>
                  </a:lnTo>
                  <a:lnTo>
                    <a:pt x="50" y="60"/>
                  </a:lnTo>
                  <a:lnTo>
                    <a:pt x="56" y="54"/>
                  </a:lnTo>
                  <a:lnTo>
                    <a:pt x="60" y="48"/>
                  </a:lnTo>
                  <a:lnTo>
                    <a:pt x="60" y="44"/>
                  </a:lnTo>
                  <a:lnTo>
                    <a:pt x="64" y="40"/>
                  </a:lnTo>
                  <a:lnTo>
                    <a:pt x="66" y="36"/>
                  </a:lnTo>
                  <a:lnTo>
                    <a:pt x="70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8" y="30"/>
                  </a:lnTo>
                  <a:lnTo>
                    <a:pt x="76" y="20"/>
                  </a:lnTo>
                  <a:lnTo>
                    <a:pt x="76" y="14"/>
                  </a:lnTo>
                  <a:lnTo>
                    <a:pt x="78" y="8"/>
                  </a:lnTo>
                  <a:lnTo>
                    <a:pt x="78" y="4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8" y="4"/>
                  </a:lnTo>
                  <a:lnTo>
                    <a:pt x="92" y="6"/>
                  </a:lnTo>
                  <a:lnTo>
                    <a:pt x="98" y="8"/>
                  </a:lnTo>
                  <a:lnTo>
                    <a:pt x="104" y="10"/>
                  </a:lnTo>
                  <a:lnTo>
                    <a:pt x="114" y="12"/>
                  </a:lnTo>
                  <a:lnTo>
                    <a:pt x="126" y="12"/>
                  </a:lnTo>
                  <a:lnTo>
                    <a:pt x="134" y="12"/>
                  </a:lnTo>
                  <a:lnTo>
                    <a:pt x="136" y="12"/>
                  </a:lnTo>
                  <a:lnTo>
                    <a:pt x="138" y="12"/>
                  </a:lnTo>
                  <a:lnTo>
                    <a:pt x="142" y="14"/>
                  </a:lnTo>
                  <a:lnTo>
                    <a:pt x="144" y="18"/>
                  </a:lnTo>
                  <a:lnTo>
                    <a:pt x="146" y="22"/>
                  </a:lnTo>
                  <a:lnTo>
                    <a:pt x="146" y="28"/>
                  </a:lnTo>
                  <a:lnTo>
                    <a:pt x="146" y="34"/>
                  </a:lnTo>
                  <a:lnTo>
                    <a:pt x="146" y="38"/>
                  </a:lnTo>
                  <a:lnTo>
                    <a:pt x="148" y="42"/>
                  </a:lnTo>
                  <a:lnTo>
                    <a:pt x="150" y="46"/>
                  </a:lnTo>
                  <a:lnTo>
                    <a:pt x="158" y="54"/>
                  </a:lnTo>
                  <a:lnTo>
                    <a:pt x="156" y="54"/>
                  </a:lnTo>
                  <a:lnTo>
                    <a:pt x="154" y="54"/>
                  </a:lnTo>
                  <a:lnTo>
                    <a:pt x="150" y="54"/>
                  </a:lnTo>
                  <a:lnTo>
                    <a:pt x="146" y="54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6" y="58"/>
                  </a:lnTo>
                  <a:lnTo>
                    <a:pt x="136" y="62"/>
                  </a:lnTo>
                  <a:lnTo>
                    <a:pt x="134" y="74"/>
                  </a:lnTo>
                  <a:lnTo>
                    <a:pt x="82" y="92"/>
                  </a:lnTo>
                  <a:lnTo>
                    <a:pt x="68" y="96"/>
                  </a:lnTo>
                  <a:lnTo>
                    <a:pt x="60" y="104"/>
                  </a:lnTo>
                  <a:lnTo>
                    <a:pt x="48" y="110"/>
                  </a:lnTo>
                  <a:lnTo>
                    <a:pt x="52" y="126"/>
                  </a:lnTo>
                  <a:lnTo>
                    <a:pt x="0" y="12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3" name="Freeform 88"/>
            <p:cNvSpPr>
              <a:spLocks noChangeArrowheads="1"/>
            </p:cNvSpPr>
            <p:nvPr/>
          </p:nvSpPr>
          <p:spPr bwMode="auto">
            <a:xfrm>
              <a:off x="324" y="1222"/>
              <a:ext cx="52" cy="112"/>
            </a:xfrm>
            <a:custGeom>
              <a:avLst/>
              <a:gdLst>
                <a:gd name="T0" fmla="*/ 8 w 52"/>
                <a:gd name="T1" fmla="*/ 12 h 112"/>
                <a:gd name="T2" fmla="*/ 6 w 52"/>
                <a:gd name="T3" fmla="*/ 18 h 112"/>
                <a:gd name="T4" fmla="*/ 4 w 52"/>
                <a:gd name="T5" fmla="*/ 28 h 112"/>
                <a:gd name="T6" fmla="*/ 4 w 52"/>
                <a:gd name="T7" fmla="*/ 32 h 112"/>
                <a:gd name="T8" fmla="*/ 2 w 52"/>
                <a:gd name="T9" fmla="*/ 38 h 112"/>
                <a:gd name="T10" fmla="*/ 0 w 52"/>
                <a:gd name="T11" fmla="*/ 40 h 112"/>
                <a:gd name="T12" fmla="*/ 0 w 52"/>
                <a:gd name="T13" fmla="*/ 46 h 112"/>
                <a:gd name="T14" fmla="*/ 2 w 52"/>
                <a:gd name="T15" fmla="*/ 50 h 112"/>
                <a:gd name="T16" fmla="*/ 2 w 52"/>
                <a:gd name="T17" fmla="*/ 54 h 112"/>
                <a:gd name="T18" fmla="*/ 2 w 52"/>
                <a:gd name="T19" fmla="*/ 58 h 112"/>
                <a:gd name="T20" fmla="*/ 6 w 52"/>
                <a:gd name="T21" fmla="*/ 64 h 112"/>
                <a:gd name="T22" fmla="*/ 8 w 52"/>
                <a:gd name="T23" fmla="*/ 64 h 112"/>
                <a:gd name="T24" fmla="*/ 10 w 52"/>
                <a:gd name="T25" fmla="*/ 68 h 112"/>
                <a:gd name="T26" fmla="*/ 14 w 52"/>
                <a:gd name="T27" fmla="*/ 88 h 112"/>
                <a:gd name="T28" fmla="*/ 22 w 52"/>
                <a:gd name="T29" fmla="*/ 112 h 112"/>
                <a:gd name="T30" fmla="*/ 26 w 52"/>
                <a:gd name="T31" fmla="*/ 108 h 112"/>
                <a:gd name="T32" fmla="*/ 34 w 52"/>
                <a:gd name="T33" fmla="*/ 102 h 112"/>
                <a:gd name="T34" fmla="*/ 40 w 52"/>
                <a:gd name="T35" fmla="*/ 96 h 112"/>
                <a:gd name="T36" fmla="*/ 40 w 52"/>
                <a:gd name="T37" fmla="*/ 92 h 112"/>
                <a:gd name="T38" fmla="*/ 38 w 52"/>
                <a:gd name="T39" fmla="*/ 88 h 112"/>
                <a:gd name="T40" fmla="*/ 38 w 52"/>
                <a:gd name="T41" fmla="*/ 84 h 112"/>
                <a:gd name="T42" fmla="*/ 44 w 52"/>
                <a:gd name="T43" fmla="*/ 82 h 112"/>
                <a:gd name="T44" fmla="*/ 48 w 52"/>
                <a:gd name="T45" fmla="*/ 76 h 112"/>
                <a:gd name="T46" fmla="*/ 46 w 52"/>
                <a:gd name="T47" fmla="*/ 68 h 112"/>
                <a:gd name="T48" fmla="*/ 44 w 52"/>
                <a:gd name="T49" fmla="*/ 62 h 112"/>
                <a:gd name="T50" fmla="*/ 42 w 52"/>
                <a:gd name="T51" fmla="*/ 60 h 112"/>
                <a:gd name="T52" fmla="*/ 42 w 52"/>
                <a:gd name="T53" fmla="*/ 54 h 112"/>
                <a:gd name="T54" fmla="*/ 44 w 52"/>
                <a:gd name="T55" fmla="*/ 50 h 112"/>
                <a:gd name="T56" fmla="*/ 48 w 52"/>
                <a:gd name="T57" fmla="*/ 46 h 112"/>
                <a:gd name="T58" fmla="*/ 50 w 52"/>
                <a:gd name="T59" fmla="*/ 44 h 112"/>
                <a:gd name="T60" fmla="*/ 50 w 52"/>
                <a:gd name="T61" fmla="*/ 42 h 112"/>
                <a:gd name="T62" fmla="*/ 48 w 52"/>
                <a:gd name="T63" fmla="*/ 40 h 112"/>
                <a:gd name="T64" fmla="*/ 46 w 52"/>
                <a:gd name="T65" fmla="*/ 36 h 112"/>
                <a:gd name="T66" fmla="*/ 44 w 52"/>
                <a:gd name="T67" fmla="*/ 28 h 112"/>
                <a:gd name="T68" fmla="*/ 46 w 52"/>
                <a:gd name="T69" fmla="*/ 24 h 112"/>
                <a:gd name="T70" fmla="*/ 52 w 52"/>
                <a:gd name="T71" fmla="*/ 20 h 112"/>
                <a:gd name="T72" fmla="*/ 32 w 52"/>
                <a:gd name="T73" fmla="*/ 2 h 112"/>
                <a:gd name="T74" fmla="*/ 30 w 52"/>
                <a:gd name="T75" fmla="*/ 0 h 112"/>
                <a:gd name="T76" fmla="*/ 22 w 52"/>
                <a:gd name="T77" fmla="*/ 2 h 112"/>
                <a:gd name="T78" fmla="*/ 16 w 52"/>
                <a:gd name="T79" fmla="*/ 4 h 112"/>
                <a:gd name="T80" fmla="*/ 12 w 52"/>
                <a:gd name="T81" fmla="*/ 8 h 1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2"/>
                <a:gd name="T124" fmla="*/ 0 h 112"/>
                <a:gd name="T125" fmla="*/ 52 w 52"/>
                <a:gd name="T126" fmla="*/ 112 h 1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2" h="112">
                  <a:moveTo>
                    <a:pt x="10" y="12"/>
                  </a:moveTo>
                  <a:lnTo>
                    <a:pt x="8" y="12"/>
                  </a:lnTo>
                  <a:lnTo>
                    <a:pt x="8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6" y="64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0" y="68"/>
                  </a:lnTo>
                  <a:lnTo>
                    <a:pt x="12" y="76"/>
                  </a:lnTo>
                  <a:lnTo>
                    <a:pt x="14" y="88"/>
                  </a:lnTo>
                  <a:lnTo>
                    <a:pt x="18" y="102"/>
                  </a:lnTo>
                  <a:lnTo>
                    <a:pt x="22" y="112"/>
                  </a:lnTo>
                  <a:lnTo>
                    <a:pt x="24" y="112"/>
                  </a:lnTo>
                  <a:lnTo>
                    <a:pt x="26" y="108"/>
                  </a:lnTo>
                  <a:lnTo>
                    <a:pt x="30" y="106"/>
                  </a:lnTo>
                  <a:lnTo>
                    <a:pt x="34" y="102"/>
                  </a:lnTo>
                  <a:lnTo>
                    <a:pt x="36" y="98"/>
                  </a:lnTo>
                  <a:lnTo>
                    <a:pt x="40" y="96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38" y="86"/>
                  </a:lnTo>
                  <a:lnTo>
                    <a:pt x="38" y="84"/>
                  </a:lnTo>
                  <a:lnTo>
                    <a:pt x="42" y="82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8" y="76"/>
                  </a:lnTo>
                  <a:lnTo>
                    <a:pt x="48" y="72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50" y="42"/>
                  </a:lnTo>
                  <a:lnTo>
                    <a:pt x="48" y="40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50" y="22"/>
                  </a:lnTo>
                  <a:lnTo>
                    <a:pt x="52" y="20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0" y="1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4" name="Freeform 89"/>
            <p:cNvSpPr>
              <a:spLocks noChangeArrowheads="1"/>
            </p:cNvSpPr>
            <p:nvPr/>
          </p:nvSpPr>
          <p:spPr bwMode="auto">
            <a:xfrm>
              <a:off x="346" y="1284"/>
              <a:ext cx="206" cy="202"/>
            </a:xfrm>
            <a:custGeom>
              <a:avLst/>
              <a:gdLst>
                <a:gd name="T0" fmla="*/ 200 w 206"/>
                <a:gd name="T1" fmla="*/ 34 h 202"/>
                <a:gd name="T2" fmla="*/ 192 w 206"/>
                <a:gd name="T3" fmla="*/ 30 h 202"/>
                <a:gd name="T4" fmla="*/ 182 w 206"/>
                <a:gd name="T5" fmla="*/ 24 h 202"/>
                <a:gd name="T6" fmla="*/ 174 w 206"/>
                <a:gd name="T7" fmla="*/ 22 h 202"/>
                <a:gd name="T8" fmla="*/ 170 w 206"/>
                <a:gd name="T9" fmla="*/ 22 h 202"/>
                <a:gd name="T10" fmla="*/ 162 w 206"/>
                <a:gd name="T11" fmla="*/ 22 h 202"/>
                <a:gd name="T12" fmla="*/ 148 w 206"/>
                <a:gd name="T13" fmla="*/ 26 h 202"/>
                <a:gd name="T14" fmla="*/ 138 w 206"/>
                <a:gd name="T15" fmla="*/ 28 h 202"/>
                <a:gd name="T16" fmla="*/ 136 w 206"/>
                <a:gd name="T17" fmla="*/ 34 h 202"/>
                <a:gd name="T18" fmla="*/ 138 w 206"/>
                <a:gd name="T19" fmla="*/ 42 h 202"/>
                <a:gd name="T20" fmla="*/ 140 w 206"/>
                <a:gd name="T21" fmla="*/ 46 h 202"/>
                <a:gd name="T22" fmla="*/ 138 w 206"/>
                <a:gd name="T23" fmla="*/ 54 h 202"/>
                <a:gd name="T24" fmla="*/ 122 w 206"/>
                <a:gd name="T25" fmla="*/ 56 h 202"/>
                <a:gd name="T26" fmla="*/ 106 w 206"/>
                <a:gd name="T27" fmla="*/ 52 h 202"/>
                <a:gd name="T28" fmla="*/ 96 w 206"/>
                <a:gd name="T29" fmla="*/ 44 h 202"/>
                <a:gd name="T30" fmla="*/ 88 w 206"/>
                <a:gd name="T31" fmla="*/ 36 h 202"/>
                <a:gd name="T32" fmla="*/ 84 w 206"/>
                <a:gd name="T33" fmla="*/ 26 h 202"/>
                <a:gd name="T34" fmla="*/ 80 w 206"/>
                <a:gd name="T35" fmla="*/ 18 h 202"/>
                <a:gd name="T36" fmla="*/ 78 w 206"/>
                <a:gd name="T37" fmla="*/ 16 h 202"/>
                <a:gd name="T38" fmla="*/ 56 w 206"/>
                <a:gd name="T39" fmla="*/ 10 h 202"/>
                <a:gd name="T40" fmla="*/ 46 w 206"/>
                <a:gd name="T41" fmla="*/ 6 h 202"/>
                <a:gd name="T42" fmla="*/ 38 w 206"/>
                <a:gd name="T43" fmla="*/ 4 h 202"/>
                <a:gd name="T44" fmla="*/ 24 w 206"/>
                <a:gd name="T45" fmla="*/ 0 h 202"/>
                <a:gd name="T46" fmla="*/ 24 w 206"/>
                <a:gd name="T47" fmla="*/ 4 h 202"/>
                <a:gd name="T48" fmla="*/ 26 w 206"/>
                <a:gd name="T49" fmla="*/ 12 h 202"/>
                <a:gd name="T50" fmla="*/ 24 w 206"/>
                <a:gd name="T51" fmla="*/ 18 h 202"/>
                <a:gd name="T52" fmla="*/ 22 w 206"/>
                <a:gd name="T53" fmla="*/ 20 h 202"/>
                <a:gd name="T54" fmla="*/ 18 w 206"/>
                <a:gd name="T55" fmla="*/ 20 h 202"/>
                <a:gd name="T56" fmla="*/ 16 w 206"/>
                <a:gd name="T57" fmla="*/ 22 h 202"/>
                <a:gd name="T58" fmla="*/ 18 w 206"/>
                <a:gd name="T59" fmla="*/ 30 h 202"/>
                <a:gd name="T60" fmla="*/ 18 w 206"/>
                <a:gd name="T61" fmla="*/ 30 h 202"/>
                <a:gd name="T62" fmla="*/ 16 w 206"/>
                <a:gd name="T63" fmla="*/ 34 h 202"/>
                <a:gd name="T64" fmla="*/ 12 w 206"/>
                <a:gd name="T65" fmla="*/ 40 h 202"/>
                <a:gd name="T66" fmla="*/ 6 w 206"/>
                <a:gd name="T67" fmla="*/ 46 h 202"/>
                <a:gd name="T68" fmla="*/ 2 w 206"/>
                <a:gd name="T69" fmla="*/ 50 h 202"/>
                <a:gd name="T70" fmla="*/ 0 w 206"/>
                <a:gd name="T71" fmla="*/ 50 h 202"/>
                <a:gd name="T72" fmla="*/ 2 w 206"/>
                <a:gd name="T73" fmla="*/ 54 h 202"/>
                <a:gd name="T74" fmla="*/ 4 w 206"/>
                <a:gd name="T75" fmla="*/ 60 h 202"/>
                <a:gd name="T76" fmla="*/ 4 w 206"/>
                <a:gd name="T77" fmla="*/ 72 h 202"/>
                <a:gd name="T78" fmla="*/ 6 w 206"/>
                <a:gd name="T79" fmla="*/ 80 h 202"/>
                <a:gd name="T80" fmla="*/ 8 w 206"/>
                <a:gd name="T81" fmla="*/ 82 h 202"/>
                <a:gd name="T82" fmla="*/ 12 w 206"/>
                <a:gd name="T83" fmla="*/ 88 h 202"/>
                <a:gd name="T84" fmla="*/ 12 w 206"/>
                <a:gd name="T85" fmla="*/ 96 h 202"/>
                <a:gd name="T86" fmla="*/ 12 w 206"/>
                <a:gd name="T87" fmla="*/ 106 h 202"/>
                <a:gd name="T88" fmla="*/ 10 w 206"/>
                <a:gd name="T89" fmla="*/ 108 h 202"/>
                <a:gd name="T90" fmla="*/ 14 w 206"/>
                <a:gd name="T91" fmla="*/ 112 h 202"/>
                <a:gd name="T92" fmla="*/ 14 w 206"/>
                <a:gd name="T93" fmla="*/ 122 h 202"/>
                <a:gd name="T94" fmla="*/ 30 w 206"/>
                <a:gd name="T95" fmla="*/ 142 h 202"/>
                <a:gd name="T96" fmla="*/ 36 w 206"/>
                <a:gd name="T97" fmla="*/ 142 h 202"/>
                <a:gd name="T98" fmla="*/ 40 w 206"/>
                <a:gd name="T99" fmla="*/ 146 h 202"/>
                <a:gd name="T100" fmla="*/ 44 w 206"/>
                <a:gd name="T101" fmla="*/ 152 h 202"/>
                <a:gd name="T102" fmla="*/ 48 w 206"/>
                <a:gd name="T103" fmla="*/ 158 h 202"/>
                <a:gd name="T104" fmla="*/ 184 w 206"/>
                <a:gd name="T105" fmla="*/ 202 h 202"/>
                <a:gd name="T106" fmla="*/ 206 w 206"/>
                <a:gd name="T107" fmla="*/ 184 h 2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06"/>
                <a:gd name="T163" fmla="*/ 0 h 202"/>
                <a:gd name="T164" fmla="*/ 206 w 206"/>
                <a:gd name="T165" fmla="*/ 202 h 20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06" h="202">
                  <a:moveTo>
                    <a:pt x="206" y="34"/>
                  </a:moveTo>
                  <a:lnTo>
                    <a:pt x="200" y="34"/>
                  </a:lnTo>
                  <a:lnTo>
                    <a:pt x="196" y="32"/>
                  </a:lnTo>
                  <a:lnTo>
                    <a:pt x="192" y="30"/>
                  </a:lnTo>
                  <a:lnTo>
                    <a:pt x="186" y="26"/>
                  </a:lnTo>
                  <a:lnTo>
                    <a:pt x="182" y="24"/>
                  </a:lnTo>
                  <a:lnTo>
                    <a:pt x="176" y="24"/>
                  </a:lnTo>
                  <a:lnTo>
                    <a:pt x="174" y="22"/>
                  </a:lnTo>
                  <a:lnTo>
                    <a:pt x="172" y="22"/>
                  </a:lnTo>
                  <a:lnTo>
                    <a:pt x="170" y="22"/>
                  </a:lnTo>
                  <a:lnTo>
                    <a:pt x="166" y="22"/>
                  </a:lnTo>
                  <a:lnTo>
                    <a:pt x="162" y="22"/>
                  </a:lnTo>
                  <a:lnTo>
                    <a:pt x="154" y="24"/>
                  </a:lnTo>
                  <a:lnTo>
                    <a:pt x="148" y="26"/>
                  </a:lnTo>
                  <a:lnTo>
                    <a:pt x="142" y="26"/>
                  </a:lnTo>
                  <a:lnTo>
                    <a:pt x="138" y="28"/>
                  </a:lnTo>
                  <a:lnTo>
                    <a:pt x="138" y="32"/>
                  </a:lnTo>
                  <a:lnTo>
                    <a:pt x="136" y="34"/>
                  </a:lnTo>
                  <a:lnTo>
                    <a:pt x="138" y="38"/>
                  </a:lnTo>
                  <a:lnTo>
                    <a:pt x="138" y="42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38" y="54"/>
                  </a:lnTo>
                  <a:lnTo>
                    <a:pt x="132" y="56"/>
                  </a:lnTo>
                  <a:lnTo>
                    <a:pt x="122" y="56"/>
                  </a:lnTo>
                  <a:lnTo>
                    <a:pt x="114" y="54"/>
                  </a:lnTo>
                  <a:lnTo>
                    <a:pt x="106" y="52"/>
                  </a:lnTo>
                  <a:lnTo>
                    <a:pt x="100" y="48"/>
                  </a:lnTo>
                  <a:lnTo>
                    <a:pt x="96" y="44"/>
                  </a:lnTo>
                  <a:lnTo>
                    <a:pt x="90" y="40"/>
                  </a:lnTo>
                  <a:lnTo>
                    <a:pt x="88" y="36"/>
                  </a:lnTo>
                  <a:lnTo>
                    <a:pt x="86" y="30"/>
                  </a:lnTo>
                  <a:lnTo>
                    <a:pt x="84" y="26"/>
                  </a:lnTo>
                  <a:lnTo>
                    <a:pt x="82" y="22"/>
                  </a:lnTo>
                  <a:lnTo>
                    <a:pt x="80" y="18"/>
                  </a:lnTo>
                  <a:lnTo>
                    <a:pt x="78" y="16"/>
                  </a:lnTo>
                  <a:lnTo>
                    <a:pt x="58" y="12"/>
                  </a:lnTo>
                  <a:lnTo>
                    <a:pt x="56" y="10"/>
                  </a:lnTo>
                  <a:lnTo>
                    <a:pt x="52" y="8"/>
                  </a:lnTo>
                  <a:lnTo>
                    <a:pt x="46" y="6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2" y="40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4" y="66"/>
                  </a:lnTo>
                  <a:lnTo>
                    <a:pt x="4" y="72"/>
                  </a:lnTo>
                  <a:lnTo>
                    <a:pt x="6" y="76"/>
                  </a:lnTo>
                  <a:lnTo>
                    <a:pt x="6" y="80"/>
                  </a:lnTo>
                  <a:lnTo>
                    <a:pt x="8" y="82"/>
                  </a:lnTo>
                  <a:lnTo>
                    <a:pt x="10" y="84"/>
                  </a:lnTo>
                  <a:lnTo>
                    <a:pt x="12" y="88"/>
                  </a:lnTo>
                  <a:lnTo>
                    <a:pt x="12" y="92"/>
                  </a:lnTo>
                  <a:lnTo>
                    <a:pt x="12" y="96"/>
                  </a:lnTo>
                  <a:lnTo>
                    <a:pt x="12" y="102"/>
                  </a:lnTo>
                  <a:lnTo>
                    <a:pt x="12" y="106"/>
                  </a:lnTo>
                  <a:lnTo>
                    <a:pt x="10" y="108"/>
                  </a:lnTo>
                  <a:lnTo>
                    <a:pt x="12" y="110"/>
                  </a:lnTo>
                  <a:lnTo>
                    <a:pt x="14" y="112"/>
                  </a:lnTo>
                  <a:lnTo>
                    <a:pt x="14" y="116"/>
                  </a:lnTo>
                  <a:lnTo>
                    <a:pt x="14" y="122"/>
                  </a:lnTo>
                  <a:lnTo>
                    <a:pt x="28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40" y="146"/>
                  </a:lnTo>
                  <a:lnTo>
                    <a:pt x="42" y="148"/>
                  </a:lnTo>
                  <a:lnTo>
                    <a:pt x="44" y="152"/>
                  </a:lnTo>
                  <a:lnTo>
                    <a:pt x="46" y="154"/>
                  </a:lnTo>
                  <a:lnTo>
                    <a:pt x="48" y="158"/>
                  </a:lnTo>
                  <a:lnTo>
                    <a:pt x="76" y="156"/>
                  </a:lnTo>
                  <a:lnTo>
                    <a:pt x="184" y="202"/>
                  </a:lnTo>
                  <a:lnTo>
                    <a:pt x="184" y="184"/>
                  </a:lnTo>
                  <a:lnTo>
                    <a:pt x="206" y="184"/>
                  </a:lnTo>
                  <a:lnTo>
                    <a:pt x="206" y="3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5" name="Freeform 90"/>
            <p:cNvSpPr>
              <a:spLocks noChangeArrowheads="1"/>
            </p:cNvSpPr>
            <p:nvPr/>
          </p:nvSpPr>
          <p:spPr bwMode="auto">
            <a:xfrm>
              <a:off x="258" y="1566"/>
              <a:ext cx="146" cy="120"/>
            </a:xfrm>
            <a:custGeom>
              <a:avLst/>
              <a:gdLst>
                <a:gd name="T0" fmla="*/ 142 w 146"/>
                <a:gd name="T1" fmla="*/ 0 h 120"/>
                <a:gd name="T2" fmla="*/ 132 w 146"/>
                <a:gd name="T3" fmla="*/ 2 h 120"/>
                <a:gd name="T4" fmla="*/ 124 w 146"/>
                <a:gd name="T5" fmla="*/ 6 h 120"/>
                <a:gd name="T6" fmla="*/ 120 w 146"/>
                <a:gd name="T7" fmla="*/ 8 h 120"/>
                <a:gd name="T8" fmla="*/ 96 w 146"/>
                <a:gd name="T9" fmla="*/ 4 h 120"/>
                <a:gd name="T10" fmla="*/ 84 w 146"/>
                <a:gd name="T11" fmla="*/ 8 h 120"/>
                <a:gd name="T12" fmla="*/ 76 w 146"/>
                <a:gd name="T13" fmla="*/ 6 h 120"/>
                <a:gd name="T14" fmla="*/ 68 w 146"/>
                <a:gd name="T15" fmla="*/ 12 h 120"/>
                <a:gd name="T16" fmla="*/ 62 w 146"/>
                <a:gd name="T17" fmla="*/ 16 h 120"/>
                <a:gd name="T18" fmla="*/ 58 w 146"/>
                <a:gd name="T19" fmla="*/ 14 h 120"/>
                <a:gd name="T20" fmla="*/ 50 w 146"/>
                <a:gd name="T21" fmla="*/ 10 h 120"/>
                <a:gd name="T22" fmla="*/ 42 w 146"/>
                <a:gd name="T23" fmla="*/ 8 h 120"/>
                <a:gd name="T24" fmla="*/ 40 w 146"/>
                <a:gd name="T25" fmla="*/ 6 h 120"/>
                <a:gd name="T26" fmla="*/ 38 w 146"/>
                <a:gd name="T27" fmla="*/ 6 h 120"/>
                <a:gd name="T28" fmla="*/ 30 w 146"/>
                <a:gd name="T29" fmla="*/ 6 h 120"/>
                <a:gd name="T30" fmla="*/ 16 w 146"/>
                <a:gd name="T31" fmla="*/ 8 h 120"/>
                <a:gd name="T32" fmla="*/ 6 w 146"/>
                <a:gd name="T33" fmla="*/ 14 h 120"/>
                <a:gd name="T34" fmla="*/ 2 w 146"/>
                <a:gd name="T35" fmla="*/ 20 h 120"/>
                <a:gd name="T36" fmla="*/ 4 w 146"/>
                <a:gd name="T37" fmla="*/ 22 h 120"/>
                <a:gd name="T38" fmla="*/ 6 w 146"/>
                <a:gd name="T39" fmla="*/ 28 h 120"/>
                <a:gd name="T40" fmla="*/ 6 w 146"/>
                <a:gd name="T41" fmla="*/ 40 h 120"/>
                <a:gd name="T42" fmla="*/ 6 w 146"/>
                <a:gd name="T43" fmla="*/ 48 h 120"/>
                <a:gd name="T44" fmla="*/ 2 w 146"/>
                <a:gd name="T45" fmla="*/ 54 h 120"/>
                <a:gd name="T46" fmla="*/ 0 w 146"/>
                <a:gd name="T47" fmla="*/ 64 h 120"/>
                <a:gd name="T48" fmla="*/ 0 w 146"/>
                <a:gd name="T49" fmla="*/ 100 h 120"/>
                <a:gd name="T50" fmla="*/ 16 w 146"/>
                <a:gd name="T51" fmla="*/ 100 h 120"/>
                <a:gd name="T52" fmla="*/ 34 w 146"/>
                <a:gd name="T53" fmla="*/ 112 h 120"/>
                <a:gd name="T54" fmla="*/ 52 w 146"/>
                <a:gd name="T55" fmla="*/ 118 h 120"/>
                <a:gd name="T56" fmla="*/ 76 w 146"/>
                <a:gd name="T57" fmla="*/ 120 h 120"/>
                <a:gd name="T58" fmla="*/ 94 w 146"/>
                <a:gd name="T59" fmla="*/ 102 h 120"/>
                <a:gd name="T60" fmla="*/ 96 w 146"/>
                <a:gd name="T61" fmla="*/ 86 h 120"/>
                <a:gd name="T62" fmla="*/ 100 w 146"/>
                <a:gd name="T63" fmla="*/ 80 h 120"/>
                <a:gd name="T64" fmla="*/ 108 w 146"/>
                <a:gd name="T65" fmla="*/ 72 h 120"/>
                <a:gd name="T66" fmla="*/ 118 w 146"/>
                <a:gd name="T67" fmla="*/ 68 h 120"/>
                <a:gd name="T68" fmla="*/ 122 w 146"/>
                <a:gd name="T69" fmla="*/ 72 h 120"/>
                <a:gd name="T70" fmla="*/ 126 w 146"/>
                <a:gd name="T71" fmla="*/ 72 h 120"/>
                <a:gd name="T72" fmla="*/ 132 w 146"/>
                <a:gd name="T73" fmla="*/ 68 h 120"/>
                <a:gd name="T74" fmla="*/ 138 w 146"/>
                <a:gd name="T75" fmla="*/ 56 h 120"/>
                <a:gd name="T76" fmla="*/ 142 w 146"/>
                <a:gd name="T77" fmla="*/ 46 h 120"/>
                <a:gd name="T78" fmla="*/ 144 w 146"/>
                <a:gd name="T79" fmla="*/ 36 h 120"/>
                <a:gd name="T80" fmla="*/ 146 w 146"/>
                <a:gd name="T81" fmla="*/ 24 h 120"/>
                <a:gd name="T82" fmla="*/ 144 w 146"/>
                <a:gd name="T83" fmla="*/ 14 h 120"/>
                <a:gd name="T84" fmla="*/ 146 w 146"/>
                <a:gd name="T85" fmla="*/ 4 h 120"/>
                <a:gd name="T86" fmla="*/ 146 w 146"/>
                <a:gd name="T87" fmla="*/ 0 h 12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6"/>
                <a:gd name="T133" fmla="*/ 0 h 120"/>
                <a:gd name="T134" fmla="*/ 146 w 146"/>
                <a:gd name="T135" fmla="*/ 120 h 12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6" h="120">
                  <a:moveTo>
                    <a:pt x="146" y="0"/>
                  </a:moveTo>
                  <a:lnTo>
                    <a:pt x="142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4" y="6"/>
                  </a:lnTo>
                  <a:lnTo>
                    <a:pt x="120" y="6"/>
                  </a:lnTo>
                  <a:lnTo>
                    <a:pt x="120" y="8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8" y="6"/>
                  </a:lnTo>
                  <a:lnTo>
                    <a:pt x="84" y="8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14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2" y="6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0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0" y="100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8" y="118"/>
                  </a:lnTo>
                  <a:lnTo>
                    <a:pt x="52" y="118"/>
                  </a:lnTo>
                  <a:lnTo>
                    <a:pt x="62" y="120"/>
                  </a:lnTo>
                  <a:lnTo>
                    <a:pt x="76" y="120"/>
                  </a:lnTo>
                  <a:lnTo>
                    <a:pt x="86" y="120"/>
                  </a:lnTo>
                  <a:lnTo>
                    <a:pt x="94" y="102"/>
                  </a:lnTo>
                  <a:lnTo>
                    <a:pt x="94" y="88"/>
                  </a:lnTo>
                  <a:lnTo>
                    <a:pt x="96" y="86"/>
                  </a:lnTo>
                  <a:lnTo>
                    <a:pt x="98" y="84"/>
                  </a:lnTo>
                  <a:lnTo>
                    <a:pt x="100" y="80"/>
                  </a:lnTo>
                  <a:lnTo>
                    <a:pt x="104" y="76"/>
                  </a:lnTo>
                  <a:lnTo>
                    <a:pt x="108" y="72"/>
                  </a:lnTo>
                  <a:lnTo>
                    <a:pt x="112" y="70"/>
                  </a:lnTo>
                  <a:lnTo>
                    <a:pt x="118" y="68"/>
                  </a:lnTo>
                  <a:lnTo>
                    <a:pt x="122" y="72"/>
                  </a:lnTo>
                  <a:lnTo>
                    <a:pt x="124" y="72"/>
                  </a:lnTo>
                  <a:lnTo>
                    <a:pt x="126" y="72"/>
                  </a:lnTo>
                  <a:lnTo>
                    <a:pt x="128" y="70"/>
                  </a:lnTo>
                  <a:lnTo>
                    <a:pt x="132" y="68"/>
                  </a:lnTo>
                  <a:lnTo>
                    <a:pt x="136" y="64"/>
                  </a:lnTo>
                  <a:lnTo>
                    <a:pt x="138" y="56"/>
                  </a:lnTo>
                  <a:lnTo>
                    <a:pt x="142" y="46"/>
                  </a:lnTo>
                  <a:lnTo>
                    <a:pt x="144" y="42"/>
                  </a:lnTo>
                  <a:lnTo>
                    <a:pt x="144" y="36"/>
                  </a:lnTo>
                  <a:lnTo>
                    <a:pt x="146" y="30"/>
                  </a:lnTo>
                  <a:lnTo>
                    <a:pt x="146" y="24"/>
                  </a:lnTo>
                  <a:lnTo>
                    <a:pt x="144" y="18"/>
                  </a:lnTo>
                  <a:lnTo>
                    <a:pt x="144" y="14"/>
                  </a:lnTo>
                  <a:lnTo>
                    <a:pt x="144" y="8"/>
                  </a:lnTo>
                  <a:lnTo>
                    <a:pt x="146" y="4"/>
                  </a:lnTo>
                  <a:lnTo>
                    <a:pt x="146" y="2"/>
                  </a:lnTo>
                  <a:lnTo>
                    <a:pt x="14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6" name="Freeform 91"/>
            <p:cNvSpPr>
              <a:spLocks noChangeArrowheads="1"/>
            </p:cNvSpPr>
            <p:nvPr/>
          </p:nvSpPr>
          <p:spPr bwMode="auto">
            <a:xfrm>
              <a:off x="378" y="1426"/>
              <a:ext cx="52" cy="132"/>
            </a:xfrm>
            <a:custGeom>
              <a:avLst/>
              <a:gdLst>
                <a:gd name="T0" fmla="*/ 28 w 52"/>
                <a:gd name="T1" fmla="*/ 132 h 132"/>
                <a:gd name="T2" fmla="*/ 30 w 52"/>
                <a:gd name="T3" fmla="*/ 118 h 132"/>
                <a:gd name="T4" fmla="*/ 30 w 52"/>
                <a:gd name="T5" fmla="*/ 118 h 132"/>
                <a:gd name="T6" fmla="*/ 30 w 52"/>
                <a:gd name="T7" fmla="*/ 116 h 132"/>
                <a:gd name="T8" fmla="*/ 32 w 52"/>
                <a:gd name="T9" fmla="*/ 112 h 132"/>
                <a:gd name="T10" fmla="*/ 32 w 52"/>
                <a:gd name="T11" fmla="*/ 108 h 132"/>
                <a:gd name="T12" fmla="*/ 36 w 52"/>
                <a:gd name="T13" fmla="*/ 104 h 132"/>
                <a:gd name="T14" fmla="*/ 40 w 52"/>
                <a:gd name="T15" fmla="*/ 100 h 132"/>
                <a:gd name="T16" fmla="*/ 44 w 52"/>
                <a:gd name="T17" fmla="*/ 96 h 132"/>
                <a:gd name="T18" fmla="*/ 44 w 52"/>
                <a:gd name="T19" fmla="*/ 92 h 132"/>
                <a:gd name="T20" fmla="*/ 44 w 52"/>
                <a:gd name="T21" fmla="*/ 80 h 132"/>
                <a:gd name="T22" fmla="*/ 44 w 52"/>
                <a:gd name="T23" fmla="*/ 66 h 132"/>
                <a:gd name="T24" fmla="*/ 46 w 52"/>
                <a:gd name="T25" fmla="*/ 52 h 132"/>
                <a:gd name="T26" fmla="*/ 52 w 52"/>
                <a:gd name="T27" fmla="*/ 44 h 132"/>
                <a:gd name="T28" fmla="*/ 50 w 52"/>
                <a:gd name="T29" fmla="*/ 44 h 132"/>
                <a:gd name="T30" fmla="*/ 50 w 52"/>
                <a:gd name="T31" fmla="*/ 40 h 132"/>
                <a:gd name="T32" fmla="*/ 48 w 52"/>
                <a:gd name="T33" fmla="*/ 36 h 132"/>
                <a:gd name="T34" fmla="*/ 46 w 52"/>
                <a:gd name="T35" fmla="*/ 30 h 132"/>
                <a:gd name="T36" fmla="*/ 44 w 52"/>
                <a:gd name="T37" fmla="*/ 24 h 132"/>
                <a:gd name="T38" fmla="*/ 44 w 52"/>
                <a:gd name="T39" fmla="*/ 20 h 132"/>
                <a:gd name="T40" fmla="*/ 44 w 52"/>
                <a:gd name="T41" fmla="*/ 14 h 132"/>
                <a:gd name="T42" fmla="*/ 16 w 52"/>
                <a:gd name="T43" fmla="*/ 16 h 132"/>
                <a:gd name="T44" fmla="*/ 16 w 52"/>
                <a:gd name="T45" fmla="*/ 14 h 132"/>
                <a:gd name="T46" fmla="*/ 14 w 52"/>
                <a:gd name="T47" fmla="*/ 12 h 132"/>
                <a:gd name="T48" fmla="*/ 12 w 52"/>
                <a:gd name="T49" fmla="*/ 8 h 132"/>
                <a:gd name="T50" fmla="*/ 8 w 52"/>
                <a:gd name="T51" fmla="*/ 4 h 132"/>
                <a:gd name="T52" fmla="*/ 4 w 52"/>
                <a:gd name="T53" fmla="*/ 2 h 132"/>
                <a:gd name="T54" fmla="*/ 0 w 52"/>
                <a:gd name="T55" fmla="*/ 0 h 13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2"/>
                <a:gd name="T85" fmla="*/ 0 h 132"/>
                <a:gd name="T86" fmla="*/ 52 w 52"/>
                <a:gd name="T87" fmla="*/ 132 h 13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2" h="132">
                  <a:moveTo>
                    <a:pt x="28" y="132"/>
                  </a:moveTo>
                  <a:lnTo>
                    <a:pt x="30" y="118"/>
                  </a:lnTo>
                  <a:lnTo>
                    <a:pt x="30" y="116"/>
                  </a:lnTo>
                  <a:lnTo>
                    <a:pt x="32" y="112"/>
                  </a:lnTo>
                  <a:lnTo>
                    <a:pt x="32" y="108"/>
                  </a:lnTo>
                  <a:lnTo>
                    <a:pt x="36" y="104"/>
                  </a:lnTo>
                  <a:lnTo>
                    <a:pt x="40" y="100"/>
                  </a:lnTo>
                  <a:lnTo>
                    <a:pt x="44" y="96"/>
                  </a:lnTo>
                  <a:lnTo>
                    <a:pt x="44" y="92"/>
                  </a:lnTo>
                  <a:lnTo>
                    <a:pt x="44" y="80"/>
                  </a:lnTo>
                  <a:lnTo>
                    <a:pt x="44" y="66"/>
                  </a:lnTo>
                  <a:lnTo>
                    <a:pt x="46" y="5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4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7" name="Freeform 92"/>
            <p:cNvSpPr>
              <a:spLocks noChangeArrowheads="1"/>
            </p:cNvSpPr>
            <p:nvPr/>
          </p:nvSpPr>
          <p:spPr bwMode="auto">
            <a:xfrm>
              <a:off x="212" y="1426"/>
              <a:ext cx="218" cy="162"/>
            </a:xfrm>
            <a:custGeom>
              <a:avLst/>
              <a:gdLst>
                <a:gd name="T0" fmla="*/ 94 w 218"/>
                <a:gd name="T1" fmla="*/ 36 h 162"/>
                <a:gd name="T2" fmla="*/ 78 w 218"/>
                <a:gd name="T3" fmla="*/ 40 h 162"/>
                <a:gd name="T4" fmla="*/ 62 w 218"/>
                <a:gd name="T5" fmla="*/ 42 h 162"/>
                <a:gd name="T6" fmla="*/ 60 w 218"/>
                <a:gd name="T7" fmla="*/ 62 h 162"/>
                <a:gd name="T8" fmla="*/ 50 w 218"/>
                <a:gd name="T9" fmla="*/ 100 h 162"/>
                <a:gd name="T10" fmla="*/ 38 w 218"/>
                <a:gd name="T11" fmla="*/ 116 h 162"/>
                <a:gd name="T12" fmla="*/ 32 w 218"/>
                <a:gd name="T13" fmla="*/ 120 h 162"/>
                <a:gd name="T14" fmla="*/ 24 w 218"/>
                <a:gd name="T15" fmla="*/ 122 h 162"/>
                <a:gd name="T16" fmla="*/ 18 w 218"/>
                <a:gd name="T17" fmla="*/ 122 h 162"/>
                <a:gd name="T18" fmla="*/ 10 w 218"/>
                <a:gd name="T19" fmla="*/ 122 h 162"/>
                <a:gd name="T20" fmla="*/ 4 w 218"/>
                <a:gd name="T21" fmla="*/ 122 h 162"/>
                <a:gd name="T22" fmla="*/ 2 w 218"/>
                <a:gd name="T23" fmla="*/ 128 h 162"/>
                <a:gd name="T24" fmla="*/ 4 w 218"/>
                <a:gd name="T25" fmla="*/ 132 h 162"/>
                <a:gd name="T26" fmla="*/ 8 w 218"/>
                <a:gd name="T27" fmla="*/ 138 h 162"/>
                <a:gd name="T28" fmla="*/ 8 w 218"/>
                <a:gd name="T29" fmla="*/ 140 h 162"/>
                <a:gd name="T30" fmla="*/ 14 w 218"/>
                <a:gd name="T31" fmla="*/ 144 h 162"/>
                <a:gd name="T32" fmla="*/ 16 w 218"/>
                <a:gd name="T33" fmla="*/ 144 h 162"/>
                <a:gd name="T34" fmla="*/ 16 w 218"/>
                <a:gd name="T35" fmla="*/ 150 h 162"/>
                <a:gd name="T36" fmla="*/ 28 w 218"/>
                <a:gd name="T37" fmla="*/ 142 h 162"/>
                <a:gd name="T38" fmla="*/ 30 w 218"/>
                <a:gd name="T39" fmla="*/ 146 h 162"/>
                <a:gd name="T40" fmla="*/ 36 w 218"/>
                <a:gd name="T41" fmla="*/ 150 h 162"/>
                <a:gd name="T42" fmla="*/ 42 w 218"/>
                <a:gd name="T43" fmla="*/ 154 h 162"/>
                <a:gd name="T44" fmla="*/ 44 w 218"/>
                <a:gd name="T45" fmla="*/ 156 h 162"/>
                <a:gd name="T46" fmla="*/ 50 w 218"/>
                <a:gd name="T47" fmla="*/ 162 h 162"/>
                <a:gd name="T48" fmla="*/ 50 w 218"/>
                <a:gd name="T49" fmla="*/ 158 h 162"/>
                <a:gd name="T50" fmla="*/ 56 w 218"/>
                <a:gd name="T51" fmla="*/ 152 h 162"/>
                <a:gd name="T52" fmla="*/ 68 w 218"/>
                <a:gd name="T53" fmla="*/ 146 h 162"/>
                <a:gd name="T54" fmla="*/ 82 w 218"/>
                <a:gd name="T55" fmla="*/ 146 h 162"/>
                <a:gd name="T56" fmla="*/ 88 w 218"/>
                <a:gd name="T57" fmla="*/ 146 h 162"/>
                <a:gd name="T58" fmla="*/ 88 w 218"/>
                <a:gd name="T59" fmla="*/ 148 h 162"/>
                <a:gd name="T60" fmla="*/ 96 w 218"/>
                <a:gd name="T61" fmla="*/ 150 h 162"/>
                <a:gd name="T62" fmla="*/ 106 w 218"/>
                <a:gd name="T63" fmla="*/ 154 h 162"/>
                <a:gd name="T64" fmla="*/ 110 w 218"/>
                <a:gd name="T65" fmla="*/ 156 h 162"/>
                <a:gd name="T66" fmla="*/ 114 w 218"/>
                <a:gd name="T67" fmla="*/ 152 h 162"/>
                <a:gd name="T68" fmla="*/ 122 w 218"/>
                <a:gd name="T69" fmla="*/ 148 h 162"/>
                <a:gd name="T70" fmla="*/ 130 w 218"/>
                <a:gd name="T71" fmla="*/ 148 h 162"/>
                <a:gd name="T72" fmla="*/ 144 w 218"/>
                <a:gd name="T73" fmla="*/ 144 h 162"/>
                <a:gd name="T74" fmla="*/ 166 w 218"/>
                <a:gd name="T75" fmla="*/ 148 h 162"/>
                <a:gd name="T76" fmla="*/ 170 w 218"/>
                <a:gd name="T77" fmla="*/ 146 h 162"/>
                <a:gd name="T78" fmla="*/ 178 w 218"/>
                <a:gd name="T79" fmla="*/ 142 h 162"/>
                <a:gd name="T80" fmla="*/ 188 w 218"/>
                <a:gd name="T81" fmla="*/ 140 h 162"/>
                <a:gd name="T82" fmla="*/ 196 w 218"/>
                <a:gd name="T83" fmla="*/ 118 h 162"/>
                <a:gd name="T84" fmla="*/ 196 w 218"/>
                <a:gd name="T85" fmla="*/ 116 h 162"/>
                <a:gd name="T86" fmla="*/ 198 w 218"/>
                <a:gd name="T87" fmla="*/ 108 h 162"/>
                <a:gd name="T88" fmla="*/ 206 w 218"/>
                <a:gd name="T89" fmla="*/ 100 h 162"/>
                <a:gd name="T90" fmla="*/ 210 w 218"/>
                <a:gd name="T91" fmla="*/ 92 h 162"/>
                <a:gd name="T92" fmla="*/ 210 w 218"/>
                <a:gd name="T93" fmla="*/ 66 h 162"/>
                <a:gd name="T94" fmla="*/ 218 w 218"/>
                <a:gd name="T95" fmla="*/ 44 h 162"/>
                <a:gd name="T96" fmla="*/ 216 w 218"/>
                <a:gd name="T97" fmla="*/ 40 h 162"/>
                <a:gd name="T98" fmla="*/ 212 w 218"/>
                <a:gd name="T99" fmla="*/ 30 h 162"/>
                <a:gd name="T100" fmla="*/ 210 w 218"/>
                <a:gd name="T101" fmla="*/ 20 h 162"/>
                <a:gd name="T102" fmla="*/ 182 w 218"/>
                <a:gd name="T103" fmla="*/ 16 h 162"/>
                <a:gd name="T104" fmla="*/ 180 w 218"/>
                <a:gd name="T105" fmla="*/ 12 h 162"/>
                <a:gd name="T106" fmla="*/ 174 w 218"/>
                <a:gd name="T107" fmla="*/ 4 h 162"/>
                <a:gd name="T108" fmla="*/ 166 w 218"/>
                <a:gd name="T109" fmla="*/ 0 h 16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18"/>
                <a:gd name="T166" fmla="*/ 0 h 162"/>
                <a:gd name="T167" fmla="*/ 218 w 218"/>
                <a:gd name="T168" fmla="*/ 162 h 16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18" h="162">
                  <a:moveTo>
                    <a:pt x="162" y="0"/>
                  </a:moveTo>
                  <a:lnTo>
                    <a:pt x="94" y="36"/>
                  </a:lnTo>
                  <a:lnTo>
                    <a:pt x="90" y="38"/>
                  </a:lnTo>
                  <a:lnTo>
                    <a:pt x="78" y="40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62" y="48"/>
                  </a:lnTo>
                  <a:lnTo>
                    <a:pt x="60" y="62"/>
                  </a:lnTo>
                  <a:lnTo>
                    <a:pt x="56" y="80"/>
                  </a:lnTo>
                  <a:lnTo>
                    <a:pt x="50" y="100"/>
                  </a:lnTo>
                  <a:lnTo>
                    <a:pt x="38" y="116"/>
                  </a:lnTo>
                  <a:lnTo>
                    <a:pt x="36" y="118"/>
                  </a:lnTo>
                  <a:lnTo>
                    <a:pt x="32" y="120"/>
                  </a:lnTo>
                  <a:lnTo>
                    <a:pt x="28" y="120"/>
                  </a:lnTo>
                  <a:lnTo>
                    <a:pt x="24" y="122"/>
                  </a:lnTo>
                  <a:lnTo>
                    <a:pt x="20" y="122"/>
                  </a:lnTo>
                  <a:lnTo>
                    <a:pt x="18" y="122"/>
                  </a:lnTo>
                  <a:lnTo>
                    <a:pt x="14" y="122"/>
                  </a:lnTo>
                  <a:lnTo>
                    <a:pt x="10" y="122"/>
                  </a:lnTo>
                  <a:lnTo>
                    <a:pt x="6" y="122"/>
                  </a:lnTo>
                  <a:lnTo>
                    <a:pt x="4" y="122"/>
                  </a:lnTo>
                  <a:lnTo>
                    <a:pt x="0" y="128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2"/>
                  </a:lnTo>
                  <a:lnTo>
                    <a:pt x="6" y="136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10" y="142"/>
                  </a:lnTo>
                  <a:lnTo>
                    <a:pt x="14" y="144"/>
                  </a:lnTo>
                  <a:lnTo>
                    <a:pt x="16" y="144"/>
                  </a:lnTo>
                  <a:lnTo>
                    <a:pt x="16" y="146"/>
                  </a:lnTo>
                  <a:lnTo>
                    <a:pt x="16" y="150"/>
                  </a:lnTo>
                  <a:lnTo>
                    <a:pt x="26" y="150"/>
                  </a:lnTo>
                  <a:lnTo>
                    <a:pt x="28" y="142"/>
                  </a:lnTo>
                  <a:lnTo>
                    <a:pt x="28" y="144"/>
                  </a:lnTo>
                  <a:lnTo>
                    <a:pt x="30" y="146"/>
                  </a:lnTo>
                  <a:lnTo>
                    <a:pt x="34" y="148"/>
                  </a:lnTo>
                  <a:lnTo>
                    <a:pt x="36" y="150"/>
                  </a:lnTo>
                  <a:lnTo>
                    <a:pt x="38" y="152"/>
                  </a:lnTo>
                  <a:lnTo>
                    <a:pt x="42" y="154"/>
                  </a:lnTo>
                  <a:lnTo>
                    <a:pt x="44" y="156"/>
                  </a:lnTo>
                  <a:lnTo>
                    <a:pt x="46" y="158"/>
                  </a:lnTo>
                  <a:lnTo>
                    <a:pt x="50" y="162"/>
                  </a:lnTo>
                  <a:lnTo>
                    <a:pt x="50" y="160"/>
                  </a:lnTo>
                  <a:lnTo>
                    <a:pt x="50" y="158"/>
                  </a:lnTo>
                  <a:lnTo>
                    <a:pt x="54" y="156"/>
                  </a:lnTo>
                  <a:lnTo>
                    <a:pt x="56" y="152"/>
                  </a:lnTo>
                  <a:lnTo>
                    <a:pt x="62" y="148"/>
                  </a:lnTo>
                  <a:lnTo>
                    <a:pt x="68" y="146"/>
                  </a:lnTo>
                  <a:lnTo>
                    <a:pt x="76" y="146"/>
                  </a:lnTo>
                  <a:lnTo>
                    <a:pt x="82" y="146"/>
                  </a:lnTo>
                  <a:lnTo>
                    <a:pt x="86" y="146"/>
                  </a:lnTo>
                  <a:lnTo>
                    <a:pt x="88" y="146"/>
                  </a:lnTo>
                  <a:lnTo>
                    <a:pt x="88" y="148"/>
                  </a:lnTo>
                  <a:lnTo>
                    <a:pt x="92" y="148"/>
                  </a:lnTo>
                  <a:lnTo>
                    <a:pt x="96" y="150"/>
                  </a:lnTo>
                  <a:lnTo>
                    <a:pt x="102" y="152"/>
                  </a:lnTo>
                  <a:lnTo>
                    <a:pt x="106" y="154"/>
                  </a:lnTo>
                  <a:lnTo>
                    <a:pt x="108" y="156"/>
                  </a:lnTo>
                  <a:lnTo>
                    <a:pt x="110" y="156"/>
                  </a:lnTo>
                  <a:lnTo>
                    <a:pt x="110" y="154"/>
                  </a:lnTo>
                  <a:lnTo>
                    <a:pt x="114" y="152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6" y="146"/>
                  </a:lnTo>
                  <a:lnTo>
                    <a:pt x="130" y="148"/>
                  </a:lnTo>
                  <a:lnTo>
                    <a:pt x="134" y="146"/>
                  </a:lnTo>
                  <a:lnTo>
                    <a:pt x="144" y="144"/>
                  </a:lnTo>
                  <a:lnTo>
                    <a:pt x="154" y="144"/>
                  </a:lnTo>
                  <a:lnTo>
                    <a:pt x="166" y="148"/>
                  </a:lnTo>
                  <a:lnTo>
                    <a:pt x="168" y="148"/>
                  </a:lnTo>
                  <a:lnTo>
                    <a:pt x="170" y="146"/>
                  </a:lnTo>
                  <a:lnTo>
                    <a:pt x="174" y="144"/>
                  </a:lnTo>
                  <a:lnTo>
                    <a:pt x="178" y="142"/>
                  </a:lnTo>
                  <a:lnTo>
                    <a:pt x="182" y="140"/>
                  </a:lnTo>
                  <a:lnTo>
                    <a:pt x="188" y="140"/>
                  </a:lnTo>
                  <a:lnTo>
                    <a:pt x="192" y="140"/>
                  </a:lnTo>
                  <a:lnTo>
                    <a:pt x="196" y="118"/>
                  </a:lnTo>
                  <a:lnTo>
                    <a:pt x="196" y="116"/>
                  </a:lnTo>
                  <a:lnTo>
                    <a:pt x="198" y="112"/>
                  </a:lnTo>
                  <a:lnTo>
                    <a:pt x="198" y="108"/>
                  </a:lnTo>
                  <a:lnTo>
                    <a:pt x="202" y="104"/>
                  </a:lnTo>
                  <a:lnTo>
                    <a:pt x="206" y="100"/>
                  </a:lnTo>
                  <a:lnTo>
                    <a:pt x="210" y="96"/>
                  </a:lnTo>
                  <a:lnTo>
                    <a:pt x="210" y="92"/>
                  </a:lnTo>
                  <a:lnTo>
                    <a:pt x="210" y="80"/>
                  </a:lnTo>
                  <a:lnTo>
                    <a:pt x="210" y="66"/>
                  </a:lnTo>
                  <a:lnTo>
                    <a:pt x="212" y="5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6" y="40"/>
                  </a:lnTo>
                  <a:lnTo>
                    <a:pt x="214" y="36"/>
                  </a:lnTo>
                  <a:lnTo>
                    <a:pt x="212" y="30"/>
                  </a:lnTo>
                  <a:lnTo>
                    <a:pt x="210" y="24"/>
                  </a:lnTo>
                  <a:lnTo>
                    <a:pt x="210" y="20"/>
                  </a:lnTo>
                  <a:lnTo>
                    <a:pt x="210" y="14"/>
                  </a:lnTo>
                  <a:lnTo>
                    <a:pt x="182" y="16"/>
                  </a:lnTo>
                  <a:lnTo>
                    <a:pt x="182" y="14"/>
                  </a:lnTo>
                  <a:lnTo>
                    <a:pt x="180" y="12"/>
                  </a:lnTo>
                  <a:lnTo>
                    <a:pt x="178" y="8"/>
                  </a:lnTo>
                  <a:lnTo>
                    <a:pt x="174" y="4"/>
                  </a:lnTo>
                  <a:lnTo>
                    <a:pt x="170" y="2"/>
                  </a:lnTo>
                  <a:lnTo>
                    <a:pt x="166" y="0"/>
                  </a:lnTo>
                  <a:lnTo>
                    <a:pt x="162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8" name="Freeform 93"/>
            <p:cNvSpPr>
              <a:spLocks noChangeArrowheads="1"/>
            </p:cNvSpPr>
            <p:nvPr/>
          </p:nvSpPr>
          <p:spPr bwMode="auto">
            <a:xfrm>
              <a:off x="344" y="1566"/>
              <a:ext cx="88" cy="148"/>
            </a:xfrm>
            <a:custGeom>
              <a:avLst/>
              <a:gdLst>
                <a:gd name="T0" fmla="*/ 60 w 88"/>
                <a:gd name="T1" fmla="*/ 2 h 148"/>
                <a:gd name="T2" fmla="*/ 58 w 88"/>
                <a:gd name="T3" fmla="*/ 8 h 148"/>
                <a:gd name="T4" fmla="*/ 58 w 88"/>
                <a:gd name="T5" fmla="*/ 20 h 148"/>
                <a:gd name="T6" fmla="*/ 60 w 88"/>
                <a:gd name="T7" fmla="*/ 30 h 148"/>
                <a:gd name="T8" fmla="*/ 58 w 88"/>
                <a:gd name="T9" fmla="*/ 42 h 148"/>
                <a:gd name="T10" fmla="*/ 56 w 88"/>
                <a:gd name="T11" fmla="*/ 48 h 148"/>
                <a:gd name="T12" fmla="*/ 50 w 88"/>
                <a:gd name="T13" fmla="*/ 64 h 148"/>
                <a:gd name="T14" fmla="*/ 42 w 88"/>
                <a:gd name="T15" fmla="*/ 70 h 148"/>
                <a:gd name="T16" fmla="*/ 38 w 88"/>
                <a:gd name="T17" fmla="*/ 72 h 148"/>
                <a:gd name="T18" fmla="*/ 36 w 88"/>
                <a:gd name="T19" fmla="*/ 72 h 148"/>
                <a:gd name="T20" fmla="*/ 26 w 88"/>
                <a:gd name="T21" fmla="*/ 70 h 148"/>
                <a:gd name="T22" fmla="*/ 18 w 88"/>
                <a:gd name="T23" fmla="*/ 76 h 148"/>
                <a:gd name="T24" fmla="*/ 12 w 88"/>
                <a:gd name="T25" fmla="*/ 84 h 148"/>
                <a:gd name="T26" fmla="*/ 8 w 88"/>
                <a:gd name="T27" fmla="*/ 88 h 148"/>
                <a:gd name="T28" fmla="*/ 0 w 88"/>
                <a:gd name="T29" fmla="*/ 120 h 148"/>
                <a:gd name="T30" fmla="*/ 0 w 88"/>
                <a:gd name="T31" fmla="*/ 124 h 148"/>
                <a:gd name="T32" fmla="*/ 2 w 88"/>
                <a:gd name="T33" fmla="*/ 130 h 148"/>
                <a:gd name="T34" fmla="*/ 10 w 88"/>
                <a:gd name="T35" fmla="*/ 134 h 148"/>
                <a:gd name="T36" fmla="*/ 14 w 88"/>
                <a:gd name="T37" fmla="*/ 136 h 148"/>
                <a:gd name="T38" fmla="*/ 18 w 88"/>
                <a:gd name="T39" fmla="*/ 140 h 148"/>
                <a:gd name="T40" fmla="*/ 18 w 88"/>
                <a:gd name="T41" fmla="*/ 148 h 148"/>
                <a:gd name="T42" fmla="*/ 36 w 88"/>
                <a:gd name="T43" fmla="*/ 148 h 148"/>
                <a:gd name="T44" fmla="*/ 70 w 88"/>
                <a:gd name="T45" fmla="*/ 146 h 148"/>
                <a:gd name="T46" fmla="*/ 86 w 88"/>
                <a:gd name="T47" fmla="*/ 144 h 148"/>
                <a:gd name="T48" fmla="*/ 88 w 88"/>
                <a:gd name="T49" fmla="*/ 138 h 148"/>
                <a:gd name="T50" fmla="*/ 88 w 88"/>
                <a:gd name="T51" fmla="*/ 134 h 148"/>
                <a:gd name="T52" fmla="*/ 82 w 88"/>
                <a:gd name="T53" fmla="*/ 130 h 148"/>
                <a:gd name="T54" fmla="*/ 74 w 88"/>
                <a:gd name="T55" fmla="*/ 122 h 148"/>
                <a:gd name="T56" fmla="*/ 68 w 88"/>
                <a:gd name="T57" fmla="*/ 110 h 148"/>
                <a:gd name="T58" fmla="*/ 62 w 88"/>
                <a:gd name="T59" fmla="*/ 100 h 148"/>
                <a:gd name="T60" fmla="*/ 66 w 88"/>
                <a:gd name="T61" fmla="*/ 98 h 148"/>
                <a:gd name="T62" fmla="*/ 70 w 88"/>
                <a:gd name="T63" fmla="*/ 94 h 148"/>
                <a:gd name="T64" fmla="*/ 72 w 88"/>
                <a:gd name="T65" fmla="*/ 86 h 148"/>
                <a:gd name="T66" fmla="*/ 70 w 88"/>
                <a:gd name="T67" fmla="*/ 78 h 148"/>
                <a:gd name="T68" fmla="*/ 68 w 88"/>
                <a:gd name="T69" fmla="*/ 76 h 148"/>
                <a:gd name="T70" fmla="*/ 64 w 88"/>
                <a:gd name="T71" fmla="*/ 72 h 148"/>
                <a:gd name="T72" fmla="*/ 62 w 88"/>
                <a:gd name="T73" fmla="*/ 64 h 148"/>
                <a:gd name="T74" fmla="*/ 64 w 88"/>
                <a:gd name="T75" fmla="*/ 58 h 148"/>
                <a:gd name="T76" fmla="*/ 68 w 88"/>
                <a:gd name="T77" fmla="*/ 58 h 148"/>
                <a:gd name="T78" fmla="*/ 74 w 88"/>
                <a:gd name="T79" fmla="*/ 56 h 148"/>
                <a:gd name="T80" fmla="*/ 78 w 88"/>
                <a:gd name="T81" fmla="*/ 50 h 148"/>
                <a:gd name="T82" fmla="*/ 78 w 88"/>
                <a:gd name="T83" fmla="*/ 46 h 148"/>
                <a:gd name="T84" fmla="*/ 74 w 88"/>
                <a:gd name="T85" fmla="*/ 40 h 148"/>
                <a:gd name="T86" fmla="*/ 72 w 88"/>
                <a:gd name="T87" fmla="*/ 30 h 148"/>
                <a:gd name="T88" fmla="*/ 72 w 88"/>
                <a:gd name="T89" fmla="*/ 20 h 148"/>
                <a:gd name="T90" fmla="*/ 72 w 88"/>
                <a:gd name="T91" fmla="*/ 16 h 148"/>
                <a:gd name="T92" fmla="*/ 72 w 88"/>
                <a:gd name="T93" fmla="*/ 8 h 148"/>
                <a:gd name="T94" fmla="*/ 66 w 88"/>
                <a:gd name="T95" fmla="*/ 2 h 14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8"/>
                <a:gd name="T145" fmla="*/ 0 h 148"/>
                <a:gd name="T146" fmla="*/ 88 w 88"/>
                <a:gd name="T147" fmla="*/ 148 h 14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8" h="148">
                  <a:moveTo>
                    <a:pt x="60" y="0"/>
                  </a:moveTo>
                  <a:lnTo>
                    <a:pt x="60" y="2"/>
                  </a:lnTo>
                  <a:lnTo>
                    <a:pt x="60" y="4"/>
                  </a:lnTo>
                  <a:lnTo>
                    <a:pt x="58" y="8"/>
                  </a:lnTo>
                  <a:lnTo>
                    <a:pt x="58" y="14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2" y="56"/>
                  </a:lnTo>
                  <a:lnTo>
                    <a:pt x="50" y="64"/>
                  </a:lnTo>
                  <a:lnTo>
                    <a:pt x="46" y="68"/>
                  </a:lnTo>
                  <a:lnTo>
                    <a:pt x="42" y="70"/>
                  </a:lnTo>
                  <a:lnTo>
                    <a:pt x="40" y="72"/>
                  </a:lnTo>
                  <a:lnTo>
                    <a:pt x="38" y="72"/>
                  </a:lnTo>
                  <a:lnTo>
                    <a:pt x="36" y="72"/>
                  </a:lnTo>
                  <a:lnTo>
                    <a:pt x="32" y="70"/>
                  </a:lnTo>
                  <a:lnTo>
                    <a:pt x="26" y="70"/>
                  </a:lnTo>
                  <a:lnTo>
                    <a:pt x="22" y="72"/>
                  </a:lnTo>
                  <a:lnTo>
                    <a:pt x="18" y="76"/>
                  </a:lnTo>
                  <a:lnTo>
                    <a:pt x="14" y="80"/>
                  </a:lnTo>
                  <a:lnTo>
                    <a:pt x="12" y="84"/>
                  </a:lnTo>
                  <a:lnTo>
                    <a:pt x="10" y="86"/>
                  </a:lnTo>
                  <a:lnTo>
                    <a:pt x="8" y="88"/>
                  </a:lnTo>
                  <a:lnTo>
                    <a:pt x="8" y="102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2" y="130"/>
                  </a:lnTo>
                  <a:lnTo>
                    <a:pt x="6" y="132"/>
                  </a:lnTo>
                  <a:lnTo>
                    <a:pt x="10" y="134"/>
                  </a:lnTo>
                  <a:lnTo>
                    <a:pt x="12" y="134"/>
                  </a:lnTo>
                  <a:lnTo>
                    <a:pt x="14" y="136"/>
                  </a:lnTo>
                  <a:lnTo>
                    <a:pt x="16" y="138"/>
                  </a:lnTo>
                  <a:lnTo>
                    <a:pt x="18" y="140"/>
                  </a:lnTo>
                  <a:lnTo>
                    <a:pt x="18" y="144"/>
                  </a:lnTo>
                  <a:lnTo>
                    <a:pt x="18" y="148"/>
                  </a:lnTo>
                  <a:lnTo>
                    <a:pt x="22" y="148"/>
                  </a:lnTo>
                  <a:lnTo>
                    <a:pt x="36" y="148"/>
                  </a:lnTo>
                  <a:lnTo>
                    <a:pt x="52" y="146"/>
                  </a:lnTo>
                  <a:lnTo>
                    <a:pt x="70" y="146"/>
                  </a:lnTo>
                  <a:lnTo>
                    <a:pt x="88" y="146"/>
                  </a:lnTo>
                  <a:lnTo>
                    <a:pt x="86" y="144"/>
                  </a:lnTo>
                  <a:lnTo>
                    <a:pt x="86" y="142"/>
                  </a:lnTo>
                  <a:lnTo>
                    <a:pt x="88" y="138"/>
                  </a:lnTo>
                  <a:lnTo>
                    <a:pt x="88" y="134"/>
                  </a:lnTo>
                  <a:lnTo>
                    <a:pt x="84" y="132"/>
                  </a:lnTo>
                  <a:lnTo>
                    <a:pt x="82" y="130"/>
                  </a:lnTo>
                  <a:lnTo>
                    <a:pt x="78" y="126"/>
                  </a:lnTo>
                  <a:lnTo>
                    <a:pt x="74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66" y="102"/>
                  </a:lnTo>
                  <a:lnTo>
                    <a:pt x="62" y="100"/>
                  </a:lnTo>
                  <a:lnTo>
                    <a:pt x="66" y="100"/>
                  </a:lnTo>
                  <a:lnTo>
                    <a:pt x="66" y="98"/>
                  </a:lnTo>
                  <a:lnTo>
                    <a:pt x="68" y="96"/>
                  </a:lnTo>
                  <a:lnTo>
                    <a:pt x="70" y="94"/>
                  </a:lnTo>
                  <a:lnTo>
                    <a:pt x="70" y="90"/>
                  </a:lnTo>
                  <a:lnTo>
                    <a:pt x="72" y="86"/>
                  </a:lnTo>
                  <a:lnTo>
                    <a:pt x="72" y="82"/>
                  </a:lnTo>
                  <a:lnTo>
                    <a:pt x="70" y="78"/>
                  </a:lnTo>
                  <a:lnTo>
                    <a:pt x="68" y="76"/>
                  </a:lnTo>
                  <a:lnTo>
                    <a:pt x="66" y="74"/>
                  </a:lnTo>
                  <a:lnTo>
                    <a:pt x="64" y="72"/>
                  </a:lnTo>
                  <a:lnTo>
                    <a:pt x="62" y="68"/>
                  </a:lnTo>
                  <a:lnTo>
                    <a:pt x="62" y="64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74" y="56"/>
                  </a:lnTo>
                  <a:lnTo>
                    <a:pt x="78" y="54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72" y="34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2" y="16"/>
                  </a:lnTo>
                  <a:lnTo>
                    <a:pt x="72" y="12"/>
                  </a:lnTo>
                  <a:lnTo>
                    <a:pt x="72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99" name="Freeform 94"/>
            <p:cNvSpPr>
              <a:spLocks noChangeArrowheads="1"/>
            </p:cNvSpPr>
            <p:nvPr/>
          </p:nvSpPr>
          <p:spPr bwMode="auto">
            <a:xfrm>
              <a:off x="404" y="1440"/>
              <a:ext cx="126" cy="212"/>
            </a:xfrm>
            <a:custGeom>
              <a:avLst/>
              <a:gdLst>
                <a:gd name="T0" fmla="*/ 126 w 126"/>
                <a:gd name="T1" fmla="*/ 46 h 212"/>
                <a:gd name="T2" fmla="*/ 124 w 126"/>
                <a:gd name="T3" fmla="*/ 90 h 212"/>
                <a:gd name="T4" fmla="*/ 120 w 126"/>
                <a:gd name="T5" fmla="*/ 88 h 212"/>
                <a:gd name="T6" fmla="*/ 112 w 126"/>
                <a:gd name="T7" fmla="*/ 90 h 212"/>
                <a:gd name="T8" fmla="*/ 108 w 126"/>
                <a:gd name="T9" fmla="*/ 92 h 212"/>
                <a:gd name="T10" fmla="*/ 106 w 126"/>
                <a:gd name="T11" fmla="*/ 98 h 212"/>
                <a:gd name="T12" fmla="*/ 106 w 126"/>
                <a:gd name="T13" fmla="*/ 104 h 212"/>
                <a:gd name="T14" fmla="*/ 102 w 126"/>
                <a:gd name="T15" fmla="*/ 110 h 212"/>
                <a:gd name="T16" fmla="*/ 98 w 126"/>
                <a:gd name="T17" fmla="*/ 114 h 212"/>
                <a:gd name="T18" fmla="*/ 98 w 126"/>
                <a:gd name="T19" fmla="*/ 120 h 212"/>
                <a:gd name="T20" fmla="*/ 98 w 126"/>
                <a:gd name="T21" fmla="*/ 124 h 212"/>
                <a:gd name="T22" fmla="*/ 98 w 126"/>
                <a:gd name="T23" fmla="*/ 124 h 212"/>
                <a:gd name="T24" fmla="*/ 98 w 126"/>
                <a:gd name="T25" fmla="*/ 122 h 212"/>
                <a:gd name="T26" fmla="*/ 100 w 126"/>
                <a:gd name="T27" fmla="*/ 126 h 212"/>
                <a:gd name="T28" fmla="*/ 104 w 126"/>
                <a:gd name="T29" fmla="*/ 132 h 212"/>
                <a:gd name="T30" fmla="*/ 102 w 126"/>
                <a:gd name="T31" fmla="*/ 138 h 212"/>
                <a:gd name="T32" fmla="*/ 102 w 126"/>
                <a:gd name="T33" fmla="*/ 150 h 212"/>
                <a:gd name="T34" fmla="*/ 104 w 126"/>
                <a:gd name="T35" fmla="*/ 158 h 212"/>
                <a:gd name="T36" fmla="*/ 106 w 126"/>
                <a:gd name="T37" fmla="*/ 168 h 212"/>
                <a:gd name="T38" fmla="*/ 108 w 126"/>
                <a:gd name="T39" fmla="*/ 174 h 212"/>
                <a:gd name="T40" fmla="*/ 108 w 126"/>
                <a:gd name="T41" fmla="*/ 176 h 212"/>
                <a:gd name="T42" fmla="*/ 100 w 126"/>
                <a:gd name="T43" fmla="*/ 178 h 212"/>
                <a:gd name="T44" fmla="*/ 92 w 126"/>
                <a:gd name="T45" fmla="*/ 182 h 212"/>
                <a:gd name="T46" fmla="*/ 86 w 126"/>
                <a:gd name="T47" fmla="*/ 190 h 212"/>
                <a:gd name="T48" fmla="*/ 86 w 126"/>
                <a:gd name="T49" fmla="*/ 192 h 212"/>
                <a:gd name="T50" fmla="*/ 84 w 126"/>
                <a:gd name="T51" fmla="*/ 198 h 212"/>
                <a:gd name="T52" fmla="*/ 78 w 126"/>
                <a:gd name="T53" fmla="*/ 202 h 212"/>
                <a:gd name="T54" fmla="*/ 68 w 126"/>
                <a:gd name="T55" fmla="*/ 204 h 212"/>
                <a:gd name="T56" fmla="*/ 66 w 126"/>
                <a:gd name="T57" fmla="*/ 202 h 212"/>
                <a:gd name="T58" fmla="*/ 60 w 126"/>
                <a:gd name="T59" fmla="*/ 200 h 212"/>
                <a:gd name="T60" fmla="*/ 58 w 126"/>
                <a:gd name="T61" fmla="*/ 204 h 212"/>
                <a:gd name="T62" fmla="*/ 46 w 126"/>
                <a:gd name="T63" fmla="*/ 208 h 212"/>
                <a:gd name="T64" fmla="*/ 12 w 126"/>
                <a:gd name="T65" fmla="*/ 212 h 212"/>
                <a:gd name="T66" fmla="*/ 12 w 126"/>
                <a:gd name="T67" fmla="*/ 210 h 212"/>
                <a:gd name="T68" fmla="*/ 10 w 126"/>
                <a:gd name="T69" fmla="*/ 204 h 212"/>
                <a:gd name="T70" fmla="*/ 6 w 126"/>
                <a:gd name="T71" fmla="*/ 200 h 212"/>
                <a:gd name="T72" fmla="*/ 2 w 126"/>
                <a:gd name="T73" fmla="*/ 194 h 212"/>
                <a:gd name="T74" fmla="*/ 2 w 126"/>
                <a:gd name="T75" fmla="*/ 184 h 212"/>
                <a:gd name="T76" fmla="*/ 6 w 126"/>
                <a:gd name="T77" fmla="*/ 186 h 212"/>
                <a:gd name="T78" fmla="*/ 12 w 126"/>
                <a:gd name="T79" fmla="*/ 184 h 212"/>
                <a:gd name="T80" fmla="*/ 18 w 126"/>
                <a:gd name="T81" fmla="*/ 180 h 212"/>
                <a:gd name="T82" fmla="*/ 18 w 126"/>
                <a:gd name="T83" fmla="*/ 174 h 212"/>
                <a:gd name="T84" fmla="*/ 16 w 126"/>
                <a:gd name="T85" fmla="*/ 168 h 212"/>
                <a:gd name="T86" fmla="*/ 12 w 126"/>
                <a:gd name="T87" fmla="*/ 156 h 212"/>
                <a:gd name="T88" fmla="*/ 12 w 126"/>
                <a:gd name="T89" fmla="*/ 150 h 212"/>
                <a:gd name="T90" fmla="*/ 14 w 126"/>
                <a:gd name="T91" fmla="*/ 144 h 212"/>
                <a:gd name="T92" fmla="*/ 12 w 126"/>
                <a:gd name="T93" fmla="*/ 136 h 212"/>
                <a:gd name="T94" fmla="*/ 10 w 126"/>
                <a:gd name="T95" fmla="*/ 132 h 212"/>
                <a:gd name="T96" fmla="*/ 8 w 126"/>
                <a:gd name="T97" fmla="*/ 130 h 212"/>
                <a:gd name="T98" fmla="*/ 4 w 126"/>
                <a:gd name="T99" fmla="*/ 126 h 212"/>
                <a:gd name="T100" fmla="*/ 0 w 126"/>
                <a:gd name="T101" fmla="*/ 126 h 212"/>
                <a:gd name="T102" fmla="*/ 2 w 126"/>
                <a:gd name="T103" fmla="*/ 120 h 212"/>
                <a:gd name="T104" fmla="*/ 6 w 126"/>
                <a:gd name="T105" fmla="*/ 104 h 212"/>
                <a:gd name="T106" fmla="*/ 4 w 126"/>
                <a:gd name="T107" fmla="*/ 102 h 212"/>
                <a:gd name="T108" fmla="*/ 6 w 126"/>
                <a:gd name="T109" fmla="*/ 96 h 212"/>
                <a:gd name="T110" fmla="*/ 12 w 126"/>
                <a:gd name="T111" fmla="*/ 88 h 212"/>
                <a:gd name="T112" fmla="*/ 18 w 126"/>
                <a:gd name="T113" fmla="*/ 78 h 212"/>
                <a:gd name="T114" fmla="*/ 18 w 126"/>
                <a:gd name="T115" fmla="*/ 50 h 212"/>
                <a:gd name="T116" fmla="*/ 26 w 126"/>
                <a:gd name="T117" fmla="*/ 30 h 212"/>
                <a:gd name="T118" fmla="*/ 24 w 126"/>
                <a:gd name="T119" fmla="*/ 26 h 212"/>
                <a:gd name="T120" fmla="*/ 20 w 126"/>
                <a:gd name="T121" fmla="*/ 16 h 212"/>
                <a:gd name="T122" fmla="*/ 18 w 126"/>
                <a:gd name="T123" fmla="*/ 6 h 21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6"/>
                <a:gd name="T187" fmla="*/ 0 h 212"/>
                <a:gd name="T188" fmla="*/ 126 w 126"/>
                <a:gd name="T189" fmla="*/ 212 h 21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6" h="212">
                  <a:moveTo>
                    <a:pt x="18" y="0"/>
                  </a:moveTo>
                  <a:lnTo>
                    <a:pt x="126" y="46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120" y="88"/>
                  </a:lnTo>
                  <a:lnTo>
                    <a:pt x="116" y="88"/>
                  </a:lnTo>
                  <a:lnTo>
                    <a:pt x="112" y="90"/>
                  </a:lnTo>
                  <a:lnTo>
                    <a:pt x="110" y="90"/>
                  </a:lnTo>
                  <a:lnTo>
                    <a:pt x="108" y="92"/>
                  </a:lnTo>
                  <a:lnTo>
                    <a:pt x="106" y="96"/>
                  </a:lnTo>
                  <a:lnTo>
                    <a:pt x="106" y="98"/>
                  </a:lnTo>
                  <a:lnTo>
                    <a:pt x="106" y="100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98" y="114"/>
                  </a:lnTo>
                  <a:lnTo>
                    <a:pt x="96" y="116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100" y="126"/>
                  </a:lnTo>
                  <a:lnTo>
                    <a:pt x="102" y="128"/>
                  </a:lnTo>
                  <a:lnTo>
                    <a:pt x="104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102" y="150"/>
                  </a:lnTo>
                  <a:lnTo>
                    <a:pt x="102" y="154"/>
                  </a:lnTo>
                  <a:lnTo>
                    <a:pt x="104" y="158"/>
                  </a:lnTo>
                  <a:lnTo>
                    <a:pt x="104" y="162"/>
                  </a:lnTo>
                  <a:lnTo>
                    <a:pt x="106" y="168"/>
                  </a:lnTo>
                  <a:lnTo>
                    <a:pt x="108" y="172"/>
                  </a:lnTo>
                  <a:lnTo>
                    <a:pt x="108" y="174"/>
                  </a:lnTo>
                  <a:lnTo>
                    <a:pt x="108" y="176"/>
                  </a:lnTo>
                  <a:lnTo>
                    <a:pt x="104" y="178"/>
                  </a:lnTo>
                  <a:lnTo>
                    <a:pt x="100" y="178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6"/>
                  </a:lnTo>
                  <a:lnTo>
                    <a:pt x="86" y="190"/>
                  </a:lnTo>
                  <a:lnTo>
                    <a:pt x="86" y="192"/>
                  </a:lnTo>
                  <a:lnTo>
                    <a:pt x="86" y="194"/>
                  </a:lnTo>
                  <a:lnTo>
                    <a:pt x="84" y="198"/>
                  </a:lnTo>
                  <a:lnTo>
                    <a:pt x="82" y="200"/>
                  </a:lnTo>
                  <a:lnTo>
                    <a:pt x="78" y="202"/>
                  </a:lnTo>
                  <a:lnTo>
                    <a:pt x="74" y="204"/>
                  </a:lnTo>
                  <a:lnTo>
                    <a:pt x="68" y="204"/>
                  </a:lnTo>
                  <a:lnTo>
                    <a:pt x="68" y="202"/>
                  </a:lnTo>
                  <a:lnTo>
                    <a:pt x="66" y="202"/>
                  </a:lnTo>
                  <a:lnTo>
                    <a:pt x="64" y="202"/>
                  </a:lnTo>
                  <a:lnTo>
                    <a:pt x="60" y="200"/>
                  </a:lnTo>
                  <a:lnTo>
                    <a:pt x="58" y="202"/>
                  </a:lnTo>
                  <a:lnTo>
                    <a:pt x="58" y="204"/>
                  </a:lnTo>
                  <a:lnTo>
                    <a:pt x="56" y="204"/>
                  </a:lnTo>
                  <a:lnTo>
                    <a:pt x="46" y="208"/>
                  </a:lnTo>
                  <a:lnTo>
                    <a:pt x="32" y="210"/>
                  </a:lnTo>
                  <a:lnTo>
                    <a:pt x="12" y="212"/>
                  </a:lnTo>
                  <a:lnTo>
                    <a:pt x="12" y="210"/>
                  </a:lnTo>
                  <a:lnTo>
                    <a:pt x="10" y="206"/>
                  </a:lnTo>
                  <a:lnTo>
                    <a:pt x="10" y="204"/>
                  </a:lnTo>
                  <a:lnTo>
                    <a:pt x="6" y="202"/>
                  </a:lnTo>
                  <a:lnTo>
                    <a:pt x="6" y="200"/>
                  </a:lnTo>
                  <a:lnTo>
                    <a:pt x="4" y="198"/>
                  </a:lnTo>
                  <a:lnTo>
                    <a:pt x="2" y="194"/>
                  </a:lnTo>
                  <a:lnTo>
                    <a:pt x="2" y="190"/>
                  </a:lnTo>
                  <a:lnTo>
                    <a:pt x="2" y="184"/>
                  </a:lnTo>
                  <a:lnTo>
                    <a:pt x="4" y="184"/>
                  </a:lnTo>
                  <a:lnTo>
                    <a:pt x="6" y="186"/>
                  </a:lnTo>
                  <a:lnTo>
                    <a:pt x="8" y="184"/>
                  </a:lnTo>
                  <a:lnTo>
                    <a:pt x="12" y="184"/>
                  </a:lnTo>
                  <a:lnTo>
                    <a:pt x="14" y="182"/>
                  </a:lnTo>
                  <a:lnTo>
                    <a:pt x="18" y="180"/>
                  </a:lnTo>
                  <a:lnTo>
                    <a:pt x="18" y="176"/>
                  </a:lnTo>
                  <a:lnTo>
                    <a:pt x="18" y="174"/>
                  </a:lnTo>
                  <a:lnTo>
                    <a:pt x="18" y="172"/>
                  </a:lnTo>
                  <a:lnTo>
                    <a:pt x="16" y="168"/>
                  </a:lnTo>
                  <a:lnTo>
                    <a:pt x="14" y="162"/>
                  </a:lnTo>
                  <a:lnTo>
                    <a:pt x="12" y="156"/>
                  </a:lnTo>
                  <a:lnTo>
                    <a:pt x="12" y="152"/>
                  </a:lnTo>
                  <a:lnTo>
                    <a:pt x="12" y="150"/>
                  </a:lnTo>
                  <a:lnTo>
                    <a:pt x="12" y="146"/>
                  </a:lnTo>
                  <a:lnTo>
                    <a:pt x="14" y="144"/>
                  </a:lnTo>
                  <a:lnTo>
                    <a:pt x="12" y="140"/>
                  </a:lnTo>
                  <a:lnTo>
                    <a:pt x="12" y="136"/>
                  </a:lnTo>
                  <a:lnTo>
                    <a:pt x="10" y="132"/>
                  </a:lnTo>
                  <a:lnTo>
                    <a:pt x="10" y="130"/>
                  </a:lnTo>
                  <a:lnTo>
                    <a:pt x="8" y="130"/>
                  </a:lnTo>
                  <a:lnTo>
                    <a:pt x="6" y="128"/>
                  </a:lnTo>
                  <a:lnTo>
                    <a:pt x="4" y="126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2" y="120"/>
                  </a:lnTo>
                  <a:lnTo>
                    <a:pt x="4" y="114"/>
                  </a:lnTo>
                  <a:lnTo>
                    <a:pt x="6" y="104"/>
                  </a:lnTo>
                  <a:lnTo>
                    <a:pt x="4" y="104"/>
                  </a:lnTo>
                  <a:lnTo>
                    <a:pt x="4" y="102"/>
                  </a:lnTo>
                  <a:lnTo>
                    <a:pt x="4" y="100"/>
                  </a:lnTo>
                  <a:lnTo>
                    <a:pt x="6" y="96"/>
                  </a:lnTo>
                  <a:lnTo>
                    <a:pt x="8" y="92"/>
                  </a:lnTo>
                  <a:lnTo>
                    <a:pt x="12" y="88"/>
                  </a:lnTo>
                  <a:lnTo>
                    <a:pt x="18" y="82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50"/>
                  </a:lnTo>
                  <a:lnTo>
                    <a:pt x="20" y="38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4" y="26"/>
                  </a:lnTo>
                  <a:lnTo>
                    <a:pt x="22" y="22"/>
                  </a:lnTo>
                  <a:lnTo>
                    <a:pt x="20" y="1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8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0" name="Freeform 95"/>
            <p:cNvSpPr>
              <a:spLocks noChangeArrowheads="1"/>
            </p:cNvSpPr>
            <p:nvPr/>
          </p:nvSpPr>
          <p:spPr bwMode="auto">
            <a:xfrm>
              <a:off x="502" y="1446"/>
              <a:ext cx="218" cy="250"/>
            </a:xfrm>
            <a:custGeom>
              <a:avLst/>
              <a:gdLst>
                <a:gd name="T0" fmla="*/ 186 w 218"/>
                <a:gd name="T1" fmla="*/ 4 h 250"/>
                <a:gd name="T2" fmla="*/ 174 w 218"/>
                <a:gd name="T3" fmla="*/ 16 h 250"/>
                <a:gd name="T4" fmla="*/ 28 w 218"/>
                <a:gd name="T5" fmla="*/ 22 h 250"/>
                <a:gd name="T6" fmla="*/ 24 w 218"/>
                <a:gd name="T7" fmla="*/ 82 h 250"/>
                <a:gd name="T8" fmla="*/ 14 w 218"/>
                <a:gd name="T9" fmla="*/ 84 h 250"/>
                <a:gd name="T10" fmla="*/ 10 w 218"/>
                <a:gd name="T11" fmla="*/ 90 h 250"/>
                <a:gd name="T12" fmla="*/ 6 w 218"/>
                <a:gd name="T13" fmla="*/ 100 h 250"/>
                <a:gd name="T14" fmla="*/ 2 w 218"/>
                <a:gd name="T15" fmla="*/ 106 h 250"/>
                <a:gd name="T16" fmla="*/ 0 w 218"/>
                <a:gd name="T17" fmla="*/ 110 h 250"/>
                <a:gd name="T18" fmla="*/ 4 w 218"/>
                <a:gd name="T19" fmla="*/ 122 h 250"/>
                <a:gd name="T20" fmla="*/ 6 w 218"/>
                <a:gd name="T21" fmla="*/ 128 h 250"/>
                <a:gd name="T22" fmla="*/ 6 w 218"/>
                <a:gd name="T23" fmla="*/ 136 h 250"/>
                <a:gd name="T24" fmla="*/ 6 w 218"/>
                <a:gd name="T25" fmla="*/ 152 h 250"/>
                <a:gd name="T26" fmla="*/ 14 w 218"/>
                <a:gd name="T27" fmla="*/ 174 h 250"/>
                <a:gd name="T28" fmla="*/ 24 w 218"/>
                <a:gd name="T29" fmla="*/ 186 h 250"/>
                <a:gd name="T30" fmla="*/ 32 w 218"/>
                <a:gd name="T31" fmla="*/ 196 h 250"/>
                <a:gd name="T32" fmla="*/ 50 w 218"/>
                <a:gd name="T33" fmla="*/ 222 h 250"/>
                <a:gd name="T34" fmla="*/ 56 w 218"/>
                <a:gd name="T35" fmla="*/ 230 h 250"/>
                <a:gd name="T36" fmla="*/ 66 w 218"/>
                <a:gd name="T37" fmla="*/ 238 h 250"/>
                <a:gd name="T38" fmla="*/ 78 w 218"/>
                <a:gd name="T39" fmla="*/ 240 h 250"/>
                <a:gd name="T40" fmla="*/ 88 w 218"/>
                <a:gd name="T41" fmla="*/ 250 h 250"/>
                <a:gd name="T42" fmla="*/ 114 w 218"/>
                <a:gd name="T43" fmla="*/ 250 h 250"/>
                <a:gd name="T44" fmla="*/ 138 w 218"/>
                <a:gd name="T45" fmla="*/ 250 h 250"/>
                <a:gd name="T46" fmla="*/ 180 w 218"/>
                <a:gd name="T47" fmla="*/ 244 h 250"/>
                <a:gd name="T48" fmla="*/ 180 w 218"/>
                <a:gd name="T49" fmla="*/ 222 h 250"/>
                <a:gd name="T50" fmla="*/ 172 w 218"/>
                <a:gd name="T51" fmla="*/ 210 h 250"/>
                <a:gd name="T52" fmla="*/ 160 w 218"/>
                <a:gd name="T53" fmla="*/ 196 h 250"/>
                <a:gd name="T54" fmla="*/ 154 w 218"/>
                <a:gd name="T55" fmla="*/ 192 h 250"/>
                <a:gd name="T56" fmla="*/ 152 w 218"/>
                <a:gd name="T57" fmla="*/ 184 h 250"/>
                <a:gd name="T58" fmla="*/ 156 w 218"/>
                <a:gd name="T59" fmla="*/ 176 h 250"/>
                <a:gd name="T60" fmla="*/ 156 w 218"/>
                <a:gd name="T61" fmla="*/ 158 h 250"/>
                <a:gd name="T62" fmla="*/ 160 w 218"/>
                <a:gd name="T63" fmla="*/ 150 h 250"/>
                <a:gd name="T64" fmla="*/ 176 w 218"/>
                <a:gd name="T65" fmla="*/ 130 h 250"/>
                <a:gd name="T66" fmla="*/ 188 w 218"/>
                <a:gd name="T67" fmla="*/ 108 h 250"/>
                <a:gd name="T68" fmla="*/ 192 w 218"/>
                <a:gd name="T69" fmla="*/ 94 h 250"/>
                <a:gd name="T70" fmla="*/ 200 w 218"/>
                <a:gd name="T71" fmla="*/ 82 h 250"/>
                <a:gd name="T72" fmla="*/ 208 w 218"/>
                <a:gd name="T73" fmla="*/ 78 h 250"/>
                <a:gd name="T74" fmla="*/ 216 w 218"/>
                <a:gd name="T75" fmla="*/ 70 h 250"/>
                <a:gd name="T76" fmla="*/ 218 w 218"/>
                <a:gd name="T77" fmla="*/ 66 h 250"/>
                <a:gd name="T78" fmla="*/ 212 w 218"/>
                <a:gd name="T79" fmla="*/ 54 h 250"/>
                <a:gd name="T80" fmla="*/ 204 w 218"/>
                <a:gd name="T81" fmla="*/ 40 h 250"/>
                <a:gd name="T82" fmla="*/ 200 w 218"/>
                <a:gd name="T83" fmla="*/ 32 h 250"/>
                <a:gd name="T84" fmla="*/ 200 w 218"/>
                <a:gd name="T85" fmla="*/ 22 h 250"/>
                <a:gd name="T86" fmla="*/ 192 w 218"/>
                <a:gd name="T87" fmla="*/ 8 h 25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18"/>
                <a:gd name="T133" fmla="*/ 0 h 250"/>
                <a:gd name="T134" fmla="*/ 218 w 218"/>
                <a:gd name="T135" fmla="*/ 250 h 25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18" h="250">
                  <a:moveTo>
                    <a:pt x="188" y="0"/>
                  </a:moveTo>
                  <a:lnTo>
                    <a:pt x="188" y="2"/>
                  </a:lnTo>
                  <a:lnTo>
                    <a:pt x="186" y="4"/>
                  </a:lnTo>
                  <a:lnTo>
                    <a:pt x="184" y="8"/>
                  </a:lnTo>
                  <a:lnTo>
                    <a:pt x="180" y="12"/>
                  </a:lnTo>
                  <a:lnTo>
                    <a:pt x="174" y="16"/>
                  </a:lnTo>
                  <a:lnTo>
                    <a:pt x="168" y="20"/>
                  </a:lnTo>
                  <a:lnTo>
                    <a:pt x="160" y="22"/>
                  </a:lnTo>
                  <a:lnTo>
                    <a:pt x="28" y="22"/>
                  </a:lnTo>
                  <a:lnTo>
                    <a:pt x="28" y="84"/>
                  </a:lnTo>
                  <a:lnTo>
                    <a:pt x="28" y="82"/>
                  </a:lnTo>
                  <a:lnTo>
                    <a:pt x="24" y="82"/>
                  </a:lnTo>
                  <a:lnTo>
                    <a:pt x="20" y="82"/>
                  </a:lnTo>
                  <a:lnTo>
                    <a:pt x="18" y="82"/>
                  </a:lnTo>
                  <a:lnTo>
                    <a:pt x="14" y="84"/>
                  </a:lnTo>
                  <a:lnTo>
                    <a:pt x="10" y="86"/>
                  </a:lnTo>
                  <a:lnTo>
                    <a:pt x="10" y="90"/>
                  </a:lnTo>
                  <a:lnTo>
                    <a:pt x="8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4" y="104"/>
                  </a:lnTo>
                  <a:lnTo>
                    <a:pt x="2" y="106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2" y="118"/>
                  </a:lnTo>
                  <a:lnTo>
                    <a:pt x="4" y="122"/>
                  </a:lnTo>
                  <a:lnTo>
                    <a:pt x="6" y="124"/>
                  </a:lnTo>
                  <a:lnTo>
                    <a:pt x="6" y="128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4" y="140"/>
                  </a:lnTo>
                  <a:lnTo>
                    <a:pt x="4" y="146"/>
                  </a:lnTo>
                  <a:lnTo>
                    <a:pt x="6" y="152"/>
                  </a:lnTo>
                  <a:lnTo>
                    <a:pt x="12" y="170"/>
                  </a:lnTo>
                  <a:lnTo>
                    <a:pt x="14" y="174"/>
                  </a:lnTo>
                  <a:lnTo>
                    <a:pt x="16" y="178"/>
                  </a:lnTo>
                  <a:lnTo>
                    <a:pt x="20" y="182"/>
                  </a:lnTo>
                  <a:lnTo>
                    <a:pt x="24" y="186"/>
                  </a:lnTo>
                  <a:lnTo>
                    <a:pt x="26" y="190"/>
                  </a:lnTo>
                  <a:lnTo>
                    <a:pt x="30" y="194"/>
                  </a:lnTo>
                  <a:lnTo>
                    <a:pt x="32" y="196"/>
                  </a:lnTo>
                  <a:lnTo>
                    <a:pt x="38" y="204"/>
                  </a:lnTo>
                  <a:lnTo>
                    <a:pt x="44" y="214"/>
                  </a:lnTo>
                  <a:lnTo>
                    <a:pt x="50" y="222"/>
                  </a:lnTo>
                  <a:lnTo>
                    <a:pt x="54" y="228"/>
                  </a:lnTo>
                  <a:lnTo>
                    <a:pt x="54" y="230"/>
                  </a:lnTo>
                  <a:lnTo>
                    <a:pt x="56" y="230"/>
                  </a:lnTo>
                  <a:lnTo>
                    <a:pt x="60" y="234"/>
                  </a:lnTo>
                  <a:lnTo>
                    <a:pt x="62" y="236"/>
                  </a:lnTo>
                  <a:lnTo>
                    <a:pt x="66" y="238"/>
                  </a:lnTo>
                  <a:lnTo>
                    <a:pt x="72" y="240"/>
                  </a:lnTo>
                  <a:lnTo>
                    <a:pt x="76" y="240"/>
                  </a:lnTo>
                  <a:lnTo>
                    <a:pt x="78" y="240"/>
                  </a:lnTo>
                  <a:lnTo>
                    <a:pt x="80" y="242"/>
                  </a:lnTo>
                  <a:lnTo>
                    <a:pt x="84" y="244"/>
                  </a:lnTo>
                  <a:lnTo>
                    <a:pt x="88" y="250"/>
                  </a:lnTo>
                  <a:lnTo>
                    <a:pt x="92" y="250"/>
                  </a:lnTo>
                  <a:lnTo>
                    <a:pt x="102" y="250"/>
                  </a:lnTo>
                  <a:lnTo>
                    <a:pt x="114" y="250"/>
                  </a:lnTo>
                  <a:lnTo>
                    <a:pt x="122" y="250"/>
                  </a:lnTo>
                  <a:lnTo>
                    <a:pt x="126" y="250"/>
                  </a:lnTo>
                  <a:lnTo>
                    <a:pt x="138" y="250"/>
                  </a:lnTo>
                  <a:lnTo>
                    <a:pt x="152" y="248"/>
                  </a:lnTo>
                  <a:lnTo>
                    <a:pt x="168" y="246"/>
                  </a:lnTo>
                  <a:lnTo>
                    <a:pt x="180" y="244"/>
                  </a:lnTo>
                  <a:lnTo>
                    <a:pt x="184" y="240"/>
                  </a:lnTo>
                  <a:lnTo>
                    <a:pt x="182" y="222"/>
                  </a:lnTo>
                  <a:lnTo>
                    <a:pt x="180" y="222"/>
                  </a:lnTo>
                  <a:lnTo>
                    <a:pt x="178" y="218"/>
                  </a:lnTo>
                  <a:lnTo>
                    <a:pt x="176" y="214"/>
                  </a:lnTo>
                  <a:lnTo>
                    <a:pt x="172" y="210"/>
                  </a:lnTo>
                  <a:lnTo>
                    <a:pt x="168" y="204"/>
                  </a:lnTo>
                  <a:lnTo>
                    <a:pt x="164" y="200"/>
                  </a:lnTo>
                  <a:lnTo>
                    <a:pt x="160" y="196"/>
                  </a:lnTo>
                  <a:lnTo>
                    <a:pt x="158" y="194"/>
                  </a:lnTo>
                  <a:lnTo>
                    <a:pt x="156" y="194"/>
                  </a:lnTo>
                  <a:lnTo>
                    <a:pt x="154" y="192"/>
                  </a:lnTo>
                  <a:lnTo>
                    <a:pt x="152" y="190"/>
                  </a:lnTo>
                  <a:lnTo>
                    <a:pt x="152" y="188"/>
                  </a:lnTo>
                  <a:lnTo>
                    <a:pt x="152" y="184"/>
                  </a:lnTo>
                  <a:lnTo>
                    <a:pt x="156" y="182"/>
                  </a:lnTo>
                  <a:lnTo>
                    <a:pt x="156" y="180"/>
                  </a:lnTo>
                  <a:lnTo>
                    <a:pt x="156" y="176"/>
                  </a:lnTo>
                  <a:lnTo>
                    <a:pt x="156" y="172"/>
                  </a:lnTo>
                  <a:lnTo>
                    <a:pt x="156" y="166"/>
                  </a:lnTo>
                  <a:lnTo>
                    <a:pt x="156" y="158"/>
                  </a:lnTo>
                  <a:lnTo>
                    <a:pt x="158" y="154"/>
                  </a:lnTo>
                  <a:lnTo>
                    <a:pt x="160" y="150"/>
                  </a:lnTo>
                  <a:lnTo>
                    <a:pt x="164" y="144"/>
                  </a:lnTo>
                  <a:lnTo>
                    <a:pt x="168" y="136"/>
                  </a:lnTo>
                  <a:lnTo>
                    <a:pt x="176" y="130"/>
                  </a:lnTo>
                  <a:lnTo>
                    <a:pt x="178" y="128"/>
                  </a:lnTo>
                  <a:lnTo>
                    <a:pt x="182" y="118"/>
                  </a:lnTo>
                  <a:lnTo>
                    <a:pt x="188" y="108"/>
                  </a:lnTo>
                  <a:lnTo>
                    <a:pt x="188" y="98"/>
                  </a:lnTo>
                  <a:lnTo>
                    <a:pt x="190" y="96"/>
                  </a:lnTo>
                  <a:lnTo>
                    <a:pt x="192" y="94"/>
                  </a:lnTo>
                  <a:lnTo>
                    <a:pt x="194" y="90"/>
                  </a:lnTo>
                  <a:lnTo>
                    <a:pt x="198" y="86"/>
                  </a:lnTo>
                  <a:lnTo>
                    <a:pt x="200" y="82"/>
                  </a:lnTo>
                  <a:lnTo>
                    <a:pt x="204" y="80"/>
                  </a:lnTo>
                  <a:lnTo>
                    <a:pt x="206" y="78"/>
                  </a:lnTo>
                  <a:lnTo>
                    <a:pt x="208" y="78"/>
                  </a:lnTo>
                  <a:lnTo>
                    <a:pt x="212" y="76"/>
                  </a:lnTo>
                  <a:lnTo>
                    <a:pt x="214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18" y="66"/>
                  </a:lnTo>
                  <a:lnTo>
                    <a:pt x="216" y="64"/>
                  </a:lnTo>
                  <a:lnTo>
                    <a:pt x="214" y="60"/>
                  </a:lnTo>
                  <a:lnTo>
                    <a:pt x="212" y="54"/>
                  </a:lnTo>
                  <a:lnTo>
                    <a:pt x="210" y="50"/>
                  </a:lnTo>
                  <a:lnTo>
                    <a:pt x="206" y="44"/>
                  </a:lnTo>
                  <a:lnTo>
                    <a:pt x="204" y="40"/>
                  </a:lnTo>
                  <a:lnTo>
                    <a:pt x="204" y="38"/>
                  </a:lnTo>
                  <a:lnTo>
                    <a:pt x="202" y="34"/>
                  </a:lnTo>
                  <a:lnTo>
                    <a:pt x="200" y="32"/>
                  </a:lnTo>
                  <a:lnTo>
                    <a:pt x="200" y="28"/>
                  </a:lnTo>
                  <a:lnTo>
                    <a:pt x="200" y="22"/>
                  </a:lnTo>
                  <a:lnTo>
                    <a:pt x="198" y="18"/>
                  </a:lnTo>
                  <a:lnTo>
                    <a:pt x="196" y="12"/>
                  </a:lnTo>
                  <a:lnTo>
                    <a:pt x="192" y="8"/>
                  </a:lnTo>
                  <a:lnTo>
                    <a:pt x="188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1" name="Freeform 96"/>
            <p:cNvSpPr>
              <a:spLocks noChangeArrowheads="1"/>
            </p:cNvSpPr>
            <p:nvPr/>
          </p:nvSpPr>
          <p:spPr bwMode="auto">
            <a:xfrm>
              <a:off x="406" y="1616"/>
              <a:ext cx="148" cy="84"/>
            </a:xfrm>
            <a:custGeom>
              <a:avLst/>
              <a:gdLst>
                <a:gd name="T0" fmla="*/ 106 w 148"/>
                <a:gd name="T1" fmla="*/ 0 h 84"/>
                <a:gd name="T2" fmla="*/ 98 w 148"/>
                <a:gd name="T3" fmla="*/ 2 h 84"/>
                <a:gd name="T4" fmla="*/ 90 w 148"/>
                <a:gd name="T5" fmla="*/ 6 h 84"/>
                <a:gd name="T6" fmla="*/ 84 w 148"/>
                <a:gd name="T7" fmla="*/ 12 h 84"/>
                <a:gd name="T8" fmla="*/ 82 w 148"/>
                <a:gd name="T9" fmla="*/ 22 h 84"/>
                <a:gd name="T10" fmla="*/ 76 w 148"/>
                <a:gd name="T11" fmla="*/ 28 h 84"/>
                <a:gd name="T12" fmla="*/ 70 w 148"/>
                <a:gd name="T13" fmla="*/ 28 h 84"/>
                <a:gd name="T14" fmla="*/ 64 w 148"/>
                <a:gd name="T15" fmla="*/ 26 h 84"/>
                <a:gd name="T16" fmla="*/ 60 w 148"/>
                <a:gd name="T17" fmla="*/ 26 h 84"/>
                <a:gd name="T18" fmla="*/ 58 w 148"/>
                <a:gd name="T19" fmla="*/ 26 h 84"/>
                <a:gd name="T20" fmla="*/ 54 w 148"/>
                <a:gd name="T21" fmla="*/ 28 h 84"/>
                <a:gd name="T22" fmla="*/ 48 w 148"/>
                <a:gd name="T23" fmla="*/ 30 h 84"/>
                <a:gd name="T24" fmla="*/ 36 w 148"/>
                <a:gd name="T25" fmla="*/ 34 h 84"/>
                <a:gd name="T26" fmla="*/ 26 w 148"/>
                <a:gd name="T27" fmla="*/ 36 h 84"/>
                <a:gd name="T28" fmla="*/ 10 w 148"/>
                <a:gd name="T29" fmla="*/ 38 h 84"/>
                <a:gd name="T30" fmla="*/ 6 w 148"/>
                <a:gd name="T31" fmla="*/ 46 h 84"/>
                <a:gd name="T32" fmla="*/ 4 w 148"/>
                <a:gd name="T33" fmla="*/ 50 h 84"/>
                <a:gd name="T34" fmla="*/ 0 w 148"/>
                <a:gd name="T35" fmla="*/ 50 h 84"/>
                <a:gd name="T36" fmla="*/ 2 w 148"/>
                <a:gd name="T37" fmla="*/ 52 h 84"/>
                <a:gd name="T38" fmla="*/ 4 w 148"/>
                <a:gd name="T39" fmla="*/ 54 h 84"/>
                <a:gd name="T40" fmla="*/ 6 w 148"/>
                <a:gd name="T41" fmla="*/ 60 h 84"/>
                <a:gd name="T42" fmla="*/ 10 w 148"/>
                <a:gd name="T43" fmla="*/ 70 h 84"/>
                <a:gd name="T44" fmla="*/ 26 w 148"/>
                <a:gd name="T45" fmla="*/ 84 h 84"/>
                <a:gd name="T46" fmla="*/ 38 w 148"/>
                <a:gd name="T47" fmla="*/ 74 h 84"/>
                <a:gd name="T48" fmla="*/ 42 w 148"/>
                <a:gd name="T49" fmla="*/ 68 h 84"/>
                <a:gd name="T50" fmla="*/ 48 w 148"/>
                <a:gd name="T51" fmla="*/ 62 h 84"/>
                <a:gd name="T52" fmla="*/ 58 w 148"/>
                <a:gd name="T53" fmla="*/ 60 h 84"/>
                <a:gd name="T54" fmla="*/ 60 w 148"/>
                <a:gd name="T55" fmla="*/ 62 h 84"/>
                <a:gd name="T56" fmla="*/ 62 w 148"/>
                <a:gd name="T57" fmla="*/ 68 h 84"/>
                <a:gd name="T58" fmla="*/ 64 w 148"/>
                <a:gd name="T59" fmla="*/ 70 h 84"/>
                <a:gd name="T60" fmla="*/ 74 w 148"/>
                <a:gd name="T61" fmla="*/ 68 h 84"/>
                <a:gd name="T62" fmla="*/ 86 w 148"/>
                <a:gd name="T63" fmla="*/ 68 h 84"/>
                <a:gd name="T64" fmla="*/ 118 w 148"/>
                <a:gd name="T65" fmla="*/ 62 h 84"/>
                <a:gd name="T66" fmla="*/ 146 w 148"/>
                <a:gd name="T67" fmla="*/ 52 h 84"/>
                <a:gd name="T68" fmla="*/ 132 w 148"/>
                <a:gd name="T69" fmla="*/ 34 h 84"/>
                <a:gd name="T70" fmla="*/ 122 w 148"/>
                <a:gd name="T71" fmla="*/ 22 h 84"/>
                <a:gd name="T72" fmla="*/ 118 w 148"/>
                <a:gd name="T73" fmla="*/ 16 h 84"/>
                <a:gd name="T74" fmla="*/ 112 w 148"/>
                <a:gd name="T75" fmla="*/ 8 h 84"/>
                <a:gd name="T76" fmla="*/ 106 w 148"/>
                <a:gd name="T77" fmla="*/ 0 h 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48"/>
                <a:gd name="T118" fmla="*/ 0 h 84"/>
                <a:gd name="T119" fmla="*/ 148 w 148"/>
                <a:gd name="T120" fmla="*/ 84 h 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48" h="84">
                  <a:moveTo>
                    <a:pt x="106" y="0"/>
                  </a:moveTo>
                  <a:lnTo>
                    <a:pt x="106" y="0"/>
                  </a:lnTo>
                  <a:lnTo>
                    <a:pt x="102" y="0"/>
                  </a:lnTo>
                  <a:lnTo>
                    <a:pt x="98" y="2"/>
                  </a:lnTo>
                  <a:lnTo>
                    <a:pt x="94" y="4"/>
                  </a:lnTo>
                  <a:lnTo>
                    <a:pt x="90" y="6"/>
                  </a:lnTo>
                  <a:lnTo>
                    <a:pt x="86" y="10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82" y="22"/>
                  </a:lnTo>
                  <a:lnTo>
                    <a:pt x="78" y="26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60" y="24"/>
                  </a:lnTo>
                  <a:lnTo>
                    <a:pt x="58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8" y="30"/>
                  </a:lnTo>
                  <a:lnTo>
                    <a:pt x="42" y="32"/>
                  </a:lnTo>
                  <a:lnTo>
                    <a:pt x="36" y="34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10" y="70"/>
                  </a:lnTo>
                  <a:lnTo>
                    <a:pt x="14" y="74"/>
                  </a:lnTo>
                  <a:lnTo>
                    <a:pt x="26" y="84"/>
                  </a:lnTo>
                  <a:lnTo>
                    <a:pt x="38" y="74"/>
                  </a:lnTo>
                  <a:lnTo>
                    <a:pt x="40" y="72"/>
                  </a:lnTo>
                  <a:lnTo>
                    <a:pt x="42" y="68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8" y="60"/>
                  </a:lnTo>
                  <a:lnTo>
                    <a:pt x="60" y="62"/>
                  </a:lnTo>
                  <a:lnTo>
                    <a:pt x="60" y="66"/>
                  </a:lnTo>
                  <a:lnTo>
                    <a:pt x="62" y="68"/>
                  </a:lnTo>
                  <a:lnTo>
                    <a:pt x="64" y="70"/>
                  </a:lnTo>
                  <a:lnTo>
                    <a:pt x="68" y="70"/>
                  </a:lnTo>
                  <a:lnTo>
                    <a:pt x="74" y="68"/>
                  </a:lnTo>
                  <a:lnTo>
                    <a:pt x="80" y="68"/>
                  </a:lnTo>
                  <a:lnTo>
                    <a:pt x="86" y="68"/>
                  </a:lnTo>
                  <a:lnTo>
                    <a:pt x="90" y="68"/>
                  </a:lnTo>
                  <a:lnTo>
                    <a:pt x="118" y="62"/>
                  </a:lnTo>
                  <a:lnTo>
                    <a:pt x="148" y="56"/>
                  </a:lnTo>
                  <a:lnTo>
                    <a:pt x="146" y="52"/>
                  </a:lnTo>
                  <a:lnTo>
                    <a:pt x="140" y="44"/>
                  </a:lnTo>
                  <a:lnTo>
                    <a:pt x="132" y="34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0" y="20"/>
                  </a:lnTo>
                  <a:lnTo>
                    <a:pt x="118" y="16"/>
                  </a:lnTo>
                  <a:lnTo>
                    <a:pt x="114" y="12"/>
                  </a:lnTo>
                  <a:lnTo>
                    <a:pt x="112" y="8"/>
                  </a:lnTo>
                  <a:lnTo>
                    <a:pt x="108" y="2"/>
                  </a:lnTo>
                  <a:lnTo>
                    <a:pt x="10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2" name="Freeform 97"/>
            <p:cNvSpPr>
              <a:spLocks noChangeArrowheads="1"/>
            </p:cNvSpPr>
            <p:nvPr/>
          </p:nvSpPr>
          <p:spPr bwMode="auto">
            <a:xfrm>
              <a:off x="336" y="1712"/>
              <a:ext cx="74" cy="82"/>
            </a:xfrm>
            <a:custGeom>
              <a:avLst/>
              <a:gdLst>
                <a:gd name="T0" fmla="*/ 52 w 74"/>
                <a:gd name="T1" fmla="*/ 0 h 82"/>
                <a:gd name="T2" fmla="*/ 52 w 74"/>
                <a:gd name="T3" fmla="*/ 6 h 82"/>
                <a:gd name="T4" fmla="*/ 54 w 74"/>
                <a:gd name="T5" fmla="*/ 12 h 82"/>
                <a:gd name="T6" fmla="*/ 60 w 74"/>
                <a:gd name="T7" fmla="*/ 12 h 82"/>
                <a:gd name="T8" fmla="*/ 68 w 74"/>
                <a:gd name="T9" fmla="*/ 12 h 82"/>
                <a:gd name="T10" fmla="*/ 72 w 74"/>
                <a:gd name="T11" fmla="*/ 12 h 82"/>
                <a:gd name="T12" fmla="*/ 72 w 74"/>
                <a:gd name="T13" fmla="*/ 14 h 82"/>
                <a:gd name="T14" fmla="*/ 74 w 74"/>
                <a:gd name="T15" fmla="*/ 22 h 82"/>
                <a:gd name="T16" fmla="*/ 72 w 74"/>
                <a:gd name="T17" fmla="*/ 26 h 82"/>
                <a:gd name="T18" fmla="*/ 68 w 74"/>
                <a:gd name="T19" fmla="*/ 26 h 82"/>
                <a:gd name="T20" fmla="*/ 68 w 74"/>
                <a:gd name="T21" fmla="*/ 30 h 82"/>
                <a:gd name="T22" fmla="*/ 68 w 74"/>
                <a:gd name="T23" fmla="*/ 36 h 82"/>
                <a:gd name="T24" fmla="*/ 74 w 74"/>
                <a:gd name="T25" fmla="*/ 38 h 82"/>
                <a:gd name="T26" fmla="*/ 74 w 74"/>
                <a:gd name="T27" fmla="*/ 42 h 82"/>
                <a:gd name="T28" fmla="*/ 74 w 74"/>
                <a:gd name="T29" fmla="*/ 52 h 82"/>
                <a:gd name="T30" fmla="*/ 70 w 74"/>
                <a:gd name="T31" fmla="*/ 60 h 82"/>
                <a:gd name="T32" fmla="*/ 62 w 74"/>
                <a:gd name="T33" fmla="*/ 64 h 82"/>
                <a:gd name="T34" fmla="*/ 52 w 74"/>
                <a:gd name="T35" fmla="*/ 66 h 82"/>
                <a:gd name="T36" fmla="*/ 46 w 74"/>
                <a:gd name="T37" fmla="*/ 68 h 82"/>
                <a:gd name="T38" fmla="*/ 42 w 74"/>
                <a:gd name="T39" fmla="*/ 68 h 82"/>
                <a:gd name="T40" fmla="*/ 32 w 74"/>
                <a:gd name="T41" fmla="*/ 72 h 82"/>
                <a:gd name="T42" fmla="*/ 28 w 74"/>
                <a:gd name="T43" fmla="*/ 78 h 82"/>
                <a:gd name="T44" fmla="*/ 24 w 74"/>
                <a:gd name="T45" fmla="*/ 82 h 82"/>
                <a:gd name="T46" fmla="*/ 22 w 74"/>
                <a:gd name="T47" fmla="*/ 74 h 82"/>
                <a:gd name="T48" fmla="*/ 20 w 74"/>
                <a:gd name="T49" fmla="*/ 72 h 82"/>
                <a:gd name="T50" fmla="*/ 16 w 74"/>
                <a:gd name="T51" fmla="*/ 68 h 82"/>
                <a:gd name="T52" fmla="*/ 14 w 74"/>
                <a:gd name="T53" fmla="*/ 66 h 82"/>
                <a:gd name="T54" fmla="*/ 6 w 74"/>
                <a:gd name="T55" fmla="*/ 58 h 82"/>
                <a:gd name="T56" fmla="*/ 0 w 74"/>
                <a:gd name="T57" fmla="*/ 46 h 82"/>
                <a:gd name="T58" fmla="*/ 0 w 74"/>
                <a:gd name="T59" fmla="*/ 46 h 82"/>
                <a:gd name="T60" fmla="*/ 6 w 74"/>
                <a:gd name="T61" fmla="*/ 18 h 82"/>
                <a:gd name="T62" fmla="*/ 26 w 74"/>
                <a:gd name="T63" fmla="*/ 18 h 82"/>
                <a:gd name="T64" fmla="*/ 30 w 74"/>
                <a:gd name="T65" fmla="*/ 18 h 82"/>
                <a:gd name="T66" fmla="*/ 32 w 74"/>
                <a:gd name="T67" fmla="*/ 2 h 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4"/>
                <a:gd name="T103" fmla="*/ 0 h 82"/>
                <a:gd name="T104" fmla="*/ 74 w 74"/>
                <a:gd name="T105" fmla="*/ 82 h 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4" h="82">
                  <a:moveTo>
                    <a:pt x="32" y="2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52" y="6"/>
                  </a:lnTo>
                  <a:lnTo>
                    <a:pt x="52" y="10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60" y="12"/>
                  </a:lnTo>
                  <a:lnTo>
                    <a:pt x="64" y="12"/>
                  </a:lnTo>
                  <a:lnTo>
                    <a:pt x="68" y="12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4" y="18"/>
                  </a:lnTo>
                  <a:lnTo>
                    <a:pt x="74" y="22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68" y="26"/>
                  </a:lnTo>
                  <a:lnTo>
                    <a:pt x="68" y="28"/>
                  </a:lnTo>
                  <a:lnTo>
                    <a:pt x="68" y="30"/>
                  </a:lnTo>
                  <a:lnTo>
                    <a:pt x="68" y="34"/>
                  </a:lnTo>
                  <a:lnTo>
                    <a:pt x="68" y="36"/>
                  </a:lnTo>
                  <a:lnTo>
                    <a:pt x="74" y="38"/>
                  </a:lnTo>
                  <a:lnTo>
                    <a:pt x="74" y="42"/>
                  </a:lnTo>
                  <a:lnTo>
                    <a:pt x="74" y="46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0"/>
                  </a:lnTo>
                  <a:lnTo>
                    <a:pt x="68" y="62"/>
                  </a:lnTo>
                  <a:lnTo>
                    <a:pt x="62" y="64"/>
                  </a:lnTo>
                  <a:lnTo>
                    <a:pt x="56" y="66"/>
                  </a:lnTo>
                  <a:lnTo>
                    <a:pt x="52" y="66"/>
                  </a:lnTo>
                  <a:lnTo>
                    <a:pt x="48" y="68"/>
                  </a:lnTo>
                  <a:lnTo>
                    <a:pt x="46" y="68"/>
                  </a:lnTo>
                  <a:lnTo>
                    <a:pt x="44" y="62"/>
                  </a:lnTo>
                  <a:lnTo>
                    <a:pt x="42" y="68"/>
                  </a:lnTo>
                  <a:lnTo>
                    <a:pt x="32" y="72"/>
                  </a:lnTo>
                  <a:lnTo>
                    <a:pt x="30" y="74"/>
                  </a:lnTo>
                  <a:lnTo>
                    <a:pt x="28" y="78"/>
                  </a:lnTo>
                  <a:lnTo>
                    <a:pt x="26" y="80"/>
                  </a:lnTo>
                  <a:lnTo>
                    <a:pt x="24" y="82"/>
                  </a:lnTo>
                  <a:lnTo>
                    <a:pt x="22" y="74"/>
                  </a:lnTo>
                  <a:lnTo>
                    <a:pt x="20" y="72"/>
                  </a:lnTo>
                  <a:lnTo>
                    <a:pt x="20" y="68"/>
                  </a:lnTo>
                  <a:lnTo>
                    <a:pt x="16" y="68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2" y="54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26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2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3" name="Freeform 98"/>
            <p:cNvSpPr>
              <a:spLocks noChangeArrowheads="1"/>
            </p:cNvSpPr>
            <p:nvPr/>
          </p:nvSpPr>
          <p:spPr bwMode="auto">
            <a:xfrm>
              <a:off x="342" y="1714"/>
              <a:ext cx="26" cy="16"/>
            </a:xfrm>
            <a:custGeom>
              <a:avLst/>
              <a:gdLst>
                <a:gd name="T0" fmla="*/ 20 w 26"/>
                <a:gd name="T1" fmla="*/ 0 h 16"/>
                <a:gd name="T2" fmla="*/ 20 w 26"/>
                <a:gd name="T3" fmla="*/ 0 h 16"/>
                <a:gd name="T4" fmla="*/ 18 w 26"/>
                <a:gd name="T5" fmla="*/ 0 h 16"/>
                <a:gd name="T6" fmla="*/ 14 w 26"/>
                <a:gd name="T7" fmla="*/ 0 h 16"/>
                <a:gd name="T8" fmla="*/ 10 w 26"/>
                <a:gd name="T9" fmla="*/ 2 h 16"/>
                <a:gd name="T10" fmla="*/ 6 w 26"/>
                <a:gd name="T11" fmla="*/ 4 h 16"/>
                <a:gd name="T12" fmla="*/ 4 w 26"/>
                <a:gd name="T13" fmla="*/ 8 h 16"/>
                <a:gd name="T14" fmla="*/ 0 w 26"/>
                <a:gd name="T15" fmla="*/ 16 h 16"/>
                <a:gd name="T16" fmla="*/ 22 w 26"/>
                <a:gd name="T17" fmla="*/ 16 h 16"/>
                <a:gd name="T18" fmla="*/ 22 w 26"/>
                <a:gd name="T19" fmla="*/ 16 h 16"/>
                <a:gd name="T20" fmla="*/ 24 w 26"/>
                <a:gd name="T21" fmla="*/ 14 h 16"/>
                <a:gd name="T22" fmla="*/ 24 w 26"/>
                <a:gd name="T23" fmla="*/ 12 h 16"/>
                <a:gd name="T24" fmla="*/ 24 w 26"/>
                <a:gd name="T25" fmla="*/ 10 h 16"/>
                <a:gd name="T26" fmla="*/ 26 w 26"/>
                <a:gd name="T27" fmla="*/ 6 h 16"/>
                <a:gd name="T28" fmla="*/ 26 w 26"/>
                <a:gd name="T29" fmla="*/ 2 h 16"/>
                <a:gd name="T30" fmla="*/ 26 w 26"/>
                <a:gd name="T31" fmla="*/ 0 h 16"/>
                <a:gd name="T32" fmla="*/ 20 w 26"/>
                <a:gd name="T33" fmla="*/ 0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6"/>
                <a:gd name="T52" fmla="*/ 0 h 16"/>
                <a:gd name="T53" fmla="*/ 26 w 2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6" h="16">
                  <a:moveTo>
                    <a:pt x="20" y="0"/>
                  </a:move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4" name="Freeform 99"/>
            <p:cNvSpPr>
              <a:spLocks noChangeArrowheads="1"/>
            </p:cNvSpPr>
            <p:nvPr/>
          </p:nvSpPr>
          <p:spPr bwMode="auto">
            <a:xfrm>
              <a:off x="360" y="1690"/>
              <a:ext cx="88" cy="122"/>
            </a:xfrm>
            <a:custGeom>
              <a:avLst/>
              <a:gdLst>
                <a:gd name="T0" fmla="*/ 10 w 88"/>
                <a:gd name="T1" fmla="*/ 120 h 122"/>
                <a:gd name="T2" fmla="*/ 12 w 88"/>
                <a:gd name="T3" fmla="*/ 122 h 122"/>
                <a:gd name="T4" fmla="*/ 10 w 88"/>
                <a:gd name="T5" fmla="*/ 120 h 122"/>
                <a:gd name="T6" fmla="*/ 0 w 88"/>
                <a:gd name="T7" fmla="*/ 104 h 122"/>
                <a:gd name="T8" fmla="*/ 2 w 88"/>
                <a:gd name="T9" fmla="*/ 102 h 122"/>
                <a:gd name="T10" fmla="*/ 6 w 88"/>
                <a:gd name="T11" fmla="*/ 98 h 122"/>
                <a:gd name="T12" fmla="*/ 8 w 88"/>
                <a:gd name="T13" fmla="*/ 96 h 122"/>
                <a:gd name="T14" fmla="*/ 14 w 88"/>
                <a:gd name="T15" fmla="*/ 92 h 122"/>
                <a:gd name="T16" fmla="*/ 20 w 88"/>
                <a:gd name="T17" fmla="*/ 84 h 122"/>
                <a:gd name="T18" fmla="*/ 24 w 88"/>
                <a:gd name="T19" fmla="*/ 90 h 122"/>
                <a:gd name="T20" fmla="*/ 32 w 88"/>
                <a:gd name="T21" fmla="*/ 88 h 122"/>
                <a:gd name="T22" fmla="*/ 44 w 88"/>
                <a:gd name="T23" fmla="*/ 84 h 122"/>
                <a:gd name="T24" fmla="*/ 48 w 88"/>
                <a:gd name="T25" fmla="*/ 82 h 122"/>
                <a:gd name="T26" fmla="*/ 48 w 88"/>
                <a:gd name="T27" fmla="*/ 78 h 122"/>
                <a:gd name="T28" fmla="*/ 50 w 88"/>
                <a:gd name="T29" fmla="*/ 66 h 122"/>
                <a:gd name="T30" fmla="*/ 44 w 88"/>
                <a:gd name="T31" fmla="*/ 58 h 122"/>
                <a:gd name="T32" fmla="*/ 44 w 88"/>
                <a:gd name="T33" fmla="*/ 56 h 122"/>
                <a:gd name="T34" fmla="*/ 44 w 88"/>
                <a:gd name="T35" fmla="*/ 50 h 122"/>
                <a:gd name="T36" fmla="*/ 46 w 88"/>
                <a:gd name="T37" fmla="*/ 48 h 122"/>
                <a:gd name="T38" fmla="*/ 48 w 88"/>
                <a:gd name="T39" fmla="*/ 46 h 122"/>
                <a:gd name="T40" fmla="*/ 50 w 88"/>
                <a:gd name="T41" fmla="*/ 40 h 122"/>
                <a:gd name="T42" fmla="*/ 48 w 88"/>
                <a:gd name="T43" fmla="*/ 34 h 122"/>
                <a:gd name="T44" fmla="*/ 30 w 88"/>
                <a:gd name="T45" fmla="*/ 32 h 122"/>
                <a:gd name="T46" fmla="*/ 28 w 88"/>
                <a:gd name="T47" fmla="*/ 24 h 122"/>
                <a:gd name="T48" fmla="*/ 32 w 88"/>
                <a:gd name="T49" fmla="*/ 22 h 122"/>
                <a:gd name="T50" fmla="*/ 56 w 88"/>
                <a:gd name="T51" fmla="*/ 20 h 122"/>
                <a:gd name="T52" fmla="*/ 72 w 88"/>
                <a:gd name="T53" fmla="*/ 22 h 122"/>
                <a:gd name="T54" fmla="*/ 72 w 88"/>
                <a:gd name="T55" fmla="*/ 18 h 122"/>
                <a:gd name="T56" fmla="*/ 72 w 88"/>
                <a:gd name="T57" fmla="*/ 12 h 122"/>
                <a:gd name="T58" fmla="*/ 78 w 88"/>
                <a:gd name="T59" fmla="*/ 6 h 122"/>
                <a:gd name="T60" fmla="*/ 82 w 88"/>
                <a:gd name="T61" fmla="*/ 4 h 122"/>
                <a:gd name="T62" fmla="*/ 86 w 88"/>
                <a:gd name="T63" fmla="*/ 0 h 122"/>
                <a:gd name="T64" fmla="*/ 88 w 88"/>
                <a:gd name="T65" fmla="*/ 0 h 122"/>
                <a:gd name="T66" fmla="*/ 88 w 88"/>
                <a:gd name="T67" fmla="*/ 10 h 122"/>
                <a:gd name="T68" fmla="*/ 88 w 88"/>
                <a:gd name="T69" fmla="*/ 14 h 122"/>
                <a:gd name="T70" fmla="*/ 86 w 88"/>
                <a:gd name="T71" fmla="*/ 24 h 122"/>
                <a:gd name="T72" fmla="*/ 86 w 88"/>
                <a:gd name="T73" fmla="*/ 34 h 122"/>
                <a:gd name="T74" fmla="*/ 86 w 88"/>
                <a:gd name="T75" fmla="*/ 40 h 122"/>
                <a:gd name="T76" fmla="*/ 86 w 88"/>
                <a:gd name="T77" fmla="*/ 48 h 122"/>
                <a:gd name="T78" fmla="*/ 84 w 88"/>
                <a:gd name="T79" fmla="*/ 60 h 122"/>
                <a:gd name="T80" fmla="*/ 80 w 88"/>
                <a:gd name="T81" fmla="*/ 68 h 122"/>
                <a:gd name="T82" fmla="*/ 78 w 88"/>
                <a:gd name="T83" fmla="*/ 72 h 122"/>
                <a:gd name="T84" fmla="*/ 74 w 88"/>
                <a:gd name="T85" fmla="*/ 82 h 122"/>
                <a:gd name="T86" fmla="*/ 70 w 88"/>
                <a:gd name="T87" fmla="*/ 92 h 122"/>
                <a:gd name="T88" fmla="*/ 66 w 88"/>
                <a:gd name="T89" fmla="*/ 98 h 122"/>
                <a:gd name="T90" fmla="*/ 64 w 88"/>
                <a:gd name="T91" fmla="*/ 102 h 122"/>
                <a:gd name="T92" fmla="*/ 60 w 88"/>
                <a:gd name="T93" fmla="*/ 110 h 122"/>
                <a:gd name="T94" fmla="*/ 56 w 88"/>
                <a:gd name="T95" fmla="*/ 112 h 122"/>
                <a:gd name="T96" fmla="*/ 50 w 88"/>
                <a:gd name="T97" fmla="*/ 112 h 122"/>
                <a:gd name="T98" fmla="*/ 44 w 88"/>
                <a:gd name="T99" fmla="*/ 112 h 122"/>
                <a:gd name="T100" fmla="*/ 38 w 88"/>
                <a:gd name="T101" fmla="*/ 116 h 122"/>
                <a:gd name="T102" fmla="*/ 34 w 88"/>
                <a:gd name="T103" fmla="*/ 114 h 122"/>
                <a:gd name="T104" fmla="*/ 32 w 88"/>
                <a:gd name="T105" fmla="*/ 112 h 122"/>
                <a:gd name="T106" fmla="*/ 28 w 88"/>
                <a:gd name="T107" fmla="*/ 112 h 122"/>
                <a:gd name="T108" fmla="*/ 18 w 88"/>
                <a:gd name="T109" fmla="*/ 116 h 1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8"/>
                <a:gd name="T166" fmla="*/ 0 h 122"/>
                <a:gd name="T167" fmla="*/ 88 w 88"/>
                <a:gd name="T168" fmla="*/ 122 h 12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8" h="122">
                  <a:moveTo>
                    <a:pt x="10" y="120"/>
                  </a:moveTo>
                  <a:lnTo>
                    <a:pt x="10" y="120"/>
                  </a:lnTo>
                  <a:lnTo>
                    <a:pt x="12" y="122"/>
                  </a:lnTo>
                  <a:lnTo>
                    <a:pt x="10" y="120"/>
                  </a:lnTo>
                  <a:lnTo>
                    <a:pt x="0" y="108"/>
                  </a:lnTo>
                  <a:lnTo>
                    <a:pt x="0" y="104"/>
                  </a:lnTo>
                  <a:lnTo>
                    <a:pt x="2" y="102"/>
                  </a:lnTo>
                  <a:lnTo>
                    <a:pt x="4" y="100"/>
                  </a:lnTo>
                  <a:lnTo>
                    <a:pt x="6" y="98"/>
                  </a:lnTo>
                  <a:lnTo>
                    <a:pt x="6" y="96"/>
                  </a:lnTo>
                  <a:lnTo>
                    <a:pt x="8" y="96"/>
                  </a:lnTo>
                  <a:lnTo>
                    <a:pt x="10" y="92"/>
                  </a:lnTo>
                  <a:lnTo>
                    <a:pt x="14" y="92"/>
                  </a:lnTo>
                  <a:lnTo>
                    <a:pt x="18" y="90"/>
                  </a:lnTo>
                  <a:lnTo>
                    <a:pt x="20" y="84"/>
                  </a:lnTo>
                  <a:lnTo>
                    <a:pt x="22" y="90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2" y="88"/>
                  </a:lnTo>
                  <a:lnTo>
                    <a:pt x="38" y="86"/>
                  </a:lnTo>
                  <a:lnTo>
                    <a:pt x="44" y="84"/>
                  </a:lnTo>
                  <a:lnTo>
                    <a:pt x="46" y="82"/>
                  </a:lnTo>
                  <a:lnTo>
                    <a:pt x="48" y="82"/>
                  </a:lnTo>
                  <a:lnTo>
                    <a:pt x="48" y="80"/>
                  </a:lnTo>
                  <a:lnTo>
                    <a:pt x="48" y="78"/>
                  </a:lnTo>
                  <a:lnTo>
                    <a:pt x="50" y="74"/>
                  </a:lnTo>
                  <a:lnTo>
                    <a:pt x="50" y="66"/>
                  </a:lnTo>
                  <a:lnTo>
                    <a:pt x="50" y="58"/>
                  </a:lnTo>
                  <a:lnTo>
                    <a:pt x="44" y="58"/>
                  </a:lnTo>
                  <a:lnTo>
                    <a:pt x="44" y="56"/>
                  </a:lnTo>
                  <a:lnTo>
                    <a:pt x="44" y="52"/>
                  </a:lnTo>
                  <a:lnTo>
                    <a:pt x="44" y="50"/>
                  </a:lnTo>
                  <a:lnTo>
                    <a:pt x="44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0" y="36"/>
                  </a:lnTo>
                  <a:lnTo>
                    <a:pt x="48" y="34"/>
                  </a:lnTo>
                  <a:lnTo>
                    <a:pt x="30" y="32"/>
                  </a:lnTo>
                  <a:lnTo>
                    <a:pt x="28" y="28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32" y="22"/>
                  </a:lnTo>
                  <a:lnTo>
                    <a:pt x="42" y="22"/>
                  </a:lnTo>
                  <a:lnTo>
                    <a:pt x="56" y="20"/>
                  </a:lnTo>
                  <a:lnTo>
                    <a:pt x="66" y="20"/>
                  </a:lnTo>
                  <a:lnTo>
                    <a:pt x="72" y="22"/>
                  </a:lnTo>
                  <a:lnTo>
                    <a:pt x="72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8" y="6"/>
                  </a:lnTo>
                  <a:lnTo>
                    <a:pt x="80" y="6"/>
                  </a:lnTo>
                  <a:lnTo>
                    <a:pt x="82" y="4"/>
                  </a:lnTo>
                  <a:lnTo>
                    <a:pt x="84" y="2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10"/>
                  </a:lnTo>
                  <a:lnTo>
                    <a:pt x="88" y="14"/>
                  </a:lnTo>
                  <a:lnTo>
                    <a:pt x="88" y="1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6" y="34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4"/>
                  </a:lnTo>
                  <a:lnTo>
                    <a:pt x="86" y="48"/>
                  </a:lnTo>
                  <a:lnTo>
                    <a:pt x="84" y="54"/>
                  </a:lnTo>
                  <a:lnTo>
                    <a:pt x="84" y="60"/>
                  </a:lnTo>
                  <a:lnTo>
                    <a:pt x="82" y="66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78" y="72"/>
                  </a:lnTo>
                  <a:lnTo>
                    <a:pt x="76" y="78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92"/>
                  </a:lnTo>
                  <a:lnTo>
                    <a:pt x="68" y="96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4" y="102"/>
                  </a:lnTo>
                  <a:lnTo>
                    <a:pt x="62" y="106"/>
                  </a:lnTo>
                  <a:lnTo>
                    <a:pt x="60" y="110"/>
                  </a:lnTo>
                  <a:lnTo>
                    <a:pt x="56" y="112"/>
                  </a:lnTo>
                  <a:lnTo>
                    <a:pt x="54" y="112"/>
                  </a:lnTo>
                  <a:lnTo>
                    <a:pt x="50" y="112"/>
                  </a:lnTo>
                  <a:lnTo>
                    <a:pt x="46" y="110"/>
                  </a:lnTo>
                  <a:lnTo>
                    <a:pt x="44" y="112"/>
                  </a:lnTo>
                  <a:lnTo>
                    <a:pt x="42" y="112"/>
                  </a:lnTo>
                  <a:lnTo>
                    <a:pt x="38" y="116"/>
                  </a:lnTo>
                  <a:lnTo>
                    <a:pt x="34" y="114"/>
                  </a:lnTo>
                  <a:lnTo>
                    <a:pt x="34" y="112"/>
                  </a:lnTo>
                  <a:lnTo>
                    <a:pt x="32" y="112"/>
                  </a:lnTo>
                  <a:lnTo>
                    <a:pt x="30" y="112"/>
                  </a:lnTo>
                  <a:lnTo>
                    <a:pt x="28" y="112"/>
                  </a:lnTo>
                  <a:lnTo>
                    <a:pt x="24" y="114"/>
                  </a:lnTo>
                  <a:lnTo>
                    <a:pt x="18" y="116"/>
                  </a:lnTo>
                  <a:lnTo>
                    <a:pt x="10" y="12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5" name="Freeform 100"/>
            <p:cNvSpPr>
              <a:spLocks noChangeArrowheads="1"/>
            </p:cNvSpPr>
            <p:nvPr/>
          </p:nvSpPr>
          <p:spPr bwMode="auto">
            <a:xfrm>
              <a:off x="370" y="1830"/>
              <a:ext cx="130" cy="156"/>
            </a:xfrm>
            <a:custGeom>
              <a:avLst/>
              <a:gdLst>
                <a:gd name="T0" fmla="*/ 24 w 130"/>
                <a:gd name="T1" fmla="*/ 2 h 156"/>
                <a:gd name="T2" fmla="*/ 42 w 130"/>
                <a:gd name="T3" fmla="*/ 0 h 156"/>
                <a:gd name="T4" fmla="*/ 56 w 130"/>
                <a:gd name="T5" fmla="*/ 0 h 156"/>
                <a:gd name="T6" fmla="*/ 86 w 130"/>
                <a:gd name="T7" fmla="*/ 26 h 156"/>
                <a:gd name="T8" fmla="*/ 86 w 130"/>
                <a:gd name="T9" fmla="*/ 18 h 156"/>
                <a:gd name="T10" fmla="*/ 88 w 130"/>
                <a:gd name="T11" fmla="*/ 14 h 156"/>
                <a:gd name="T12" fmla="*/ 102 w 130"/>
                <a:gd name="T13" fmla="*/ 18 h 156"/>
                <a:gd name="T14" fmla="*/ 112 w 130"/>
                <a:gd name="T15" fmla="*/ 24 h 156"/>
                <a:gd name="T16" fmla="*/ 112 w 130"/>
                <a:gd name="T17" fmla="*/ 34 h 156"/>
                <a:gd name="T18" fmla="*/ 114 w 130"/>
                <a:gd name="T19" fmla="*/ 38 h 156"/>
                <a:gd name="T20" fmla="*/ 116 w 130"/>
                <a:gd name="T21" fmla="*/ 48 h 156"/>
                <a:gd name="T22" fmla="*/ 114 w 130"/>
                <a:gd name="T23" fmla="*/ 56 h 156"/>
                <a:gd name="T24" fmla="*/ 114 w 130"/>
                <a:gd name="T25" fmla="*/ 60 h 156"/>
                <a:gd name="T26" fmla="*/ 128 w 130"/>
                <a:gd name="T27" fmla="*/ 62 h 156"/>
                <a:gd name="T28" fmla="*/ 128 w 130"/>
                <a:gd name="T29" fmla="*/ 70 h 156"/>
                <a:gd name="T30" fmla="*/ 128 w 130"/>
                <a:gd name="T31" fmla="*/ 82 h 156"/>
                <a:gd name="T32" fmla="*/ 128 w 130"/>
                <a:gd name="T33" fmla="*/ 88 h 156"/>
                <a:gd name="T34" fmla="*/ 112 w 130"/>
                <a:gd name="T35" fmla="*/ 136 h 156"/>
                <a:gd name="T36" fmla="*/ 114 w 130"/>
                <a:gd name="T37" fmla="*/ 138 h 156"/>
                <a:gd name="T38" fmla="*/ 118 w 130"/>
                <a:gd name="T39" fmla="*/ 144 h 156"/>
                <a:gd name="T40" fmla="*/ 130 w 130"/>
                <a:gd name="T41" fmla="*/ 152 h 156"/>
                <a:gd name="T42" fmla="*/ 126 w 130"/>
                <a:gd name="T43" fmla="*/ 152 h 156"/>
                <a:gd name="T44" fmla="*/ 116 w 130"/>
                <a:gd name="T45" fmla="*/ 154 h 156"/>
                <a:gd name="T46" fmla="*/ 106 w 130"/>
                <a:gd name="T47" fmla="*/ 156 h 156"/>
                <a:gd name="T48" fmla="*/ 100 w 130"/>
                <a:gd name="T49" fmla="*/ 156 h 156"/>
                <a:gd name="T50" fmla="*/ 92 w 130"/>
                <a:gd name="T51" fmla="*/ 156 h 156"/>
                <a:gd name="T52" fmla="*/ 82 w 130"/>
                <a:gd name="T53" fmla="*/ 154 h 156"/>
                <a:gd name="T54" fmla="*/ 76 w 130"/>
                <a:gd name="T55" fmla="*/ 150 h 156"/>
                <a:gd name="T56" fmla="*/ 30 w 130"/>
                <a:gd name="T57" fmla="*/ 150 h 156"/>
                <a:gd name="T58" fmla="*/ 24 w 130"/>
                <a:gd name="T59" fmla="*/ 150 h 156"/>
                <a:gd name="T60" fmla="*/ 20 w 130"/>
                <a:gd name="T61" fmla="*/ 144 h 156"/>
                <a:gd name="T62" fmla="*/ 16 w 130"/>
                <a:gd name="T63" fmla="*/ 142 h 156"/>
                <a:gd name="T64" fmla="*/ 6 w 130"/>
                <a:gd name="T65" fmla="*/ 142 h 156"/>
                <a:gd name="T66" fmla="*/ 2 w 130"/>
                <a:gd name="T67" fmla="*/ 140 h 156"/>
                <a:gd name="T68" fmla="*/ 6 w 130"/>
                <a:gd name="T69" fmla="*/ 118 h 156"/>
                <a:gd name="T70" fmla="*/ 10 w 130"/>
                <a:gd name="T71" fmla="*/ 100 h 156"/>
                <a:gd name="T72" fmla="*/ 12 w 130"/>
                <a:gd name="T73" fmla="*/ 94 h 156"/>
                <a:gd name="T74" fmla="*/ 16 w 130"/>
                <a:gd name="T75" fmla="*/ 82 h 156"/>
                <a:gd name="T76" fmla="*/ 24 w 130"/>
                <a:gd name="T77" fmla="*/ 68 h 156"/>
                <a:gd name="T78" fmla="*/ 26 w 130"/>
                <a:gd name="T79" fmla="*/ 68 h 156"/>
                <a:gd name="T80" fmla="*/ 28 w 130"/>
                <a:gd name="T81" fmla="*/ 66 h 156"/>
                <a:gd name="T82" fmla="*/ 28 w 130"/>
                <a:gd name="T83" fmla="*/ 58 h 156"/>
                <a:gd name="T84" fmla="*/ 26 w 130"/>
                <a:gd name="T85" fmla="*/ 46 h 156"/>
                <a:gd name="T86" fmla="*/ 14 w 130"/>
                <a:gd name="T87" fmla="*/ 16 h 156"/>
                <a:gd name="T88" fmla="*/ 6 w 130"/>
                <a:gd name="T89" fmla="*/ 4 h 1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0"/>
                <a:gd name="T136" fmla="*/ 0 h 156"/>
                <a:gd name="T137" fmla="*/ 130 w 130"/>
                <a:gd name="T138" fmla="*/ 156 h 15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0" h="156">
                  <a:moveTo>
                    <a:pt x="6" y="4"/>
                  </a:moveTo>
                  <a:lnTo>
                    <a:pt x="24" y="2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4" y="24"/>
                  </a:lnTo>
                  <a:lnTo>
                    <a:pt x="86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88" y="14"/>
                  </a:lnTo>
                  <a:lnTo>
                    <a:pt x="102" y="12"/>
                  </a:lnTo>
                  <a:lnTo>
                    <a:pt x="102" y="18"/>
                  </a:lnTo>
                  <a:lnTo>
                    <a:pt x="112" y="18"/>
                  </a:lnTo>
                  <a:lnTo>
                    <a:pt x="112" y="24"/>
                  </a:lnTo>
                  <a:lnTo>
                    <a:pt x="112" y="28"/>
                  </a:lnTo>
                  <a:lnTo>
                    <a:pt x="112" y="34"/>
                  </a:lnTo>
                  <a:lnTo>
                    <a:pt x="114" y="38"/>
                  </a:lnTo>
                  <a:lnTo>
                    <a:pt x="116" y="42"/>
                  </a:lnTo>
                  <a:lnTo>
                    <a:pt x="116" y="48"/>
                  </a:lnTo>
                  <a:lnTo>
                    <a:pt x="116" y="52"/>
                  </a:lnTo>
                  <a:lnTo>
                    <a:pt x="114" y="56"/>
                  </a:lnTo>
                  <a:lnTo>
                    <a:pt x="114" y="60"/>
                  </a:lnTo>
                  <a:lnTo>
                    <a:pt x="128" y="62"/>
                  </a:lnTo>
                  <a:lnTo>
                    <a:pt x="128" y="66"/>
                  </a:lnTo>
                  <a:lnTo>
                    <a:pt x="128" y="70"/>
                  </a:lnTo>
                  <a:lnTo>
                    <a:pt x="128" y="76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8" y="88"/>
                  </a:lnTo>
                  <a:lnTo>
                    <a:pt x="112" y="90"/>
                  </a:lnTo>
                  <a:lnTo>
                    <a:pt x="112" y="136"/>
                  </a:lnTo>
                  <a:lnTo>
                    <a:pt x="114" y="138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24" y="148"/>
                  </a:lnTo>
                  <a:lnTo>
                    <a:pt x="130" y="152"/>
                  </a:lnTo>
                  <a:lnTo>
                    <a:pt x="126" y="152"/>
                  </a:lnTo>
                  <a:lnTo>
                    <a:pt x="122" y="152"/>
                  </a:lnTo>
                  <a:lnTo>
                    <a:pt x="116" y="154"/>
                  </a:lnTo>
                  <a:lnTo>
                    <a:pt x="110" y="154"/>
                  </a:lnTo>
                  <a:lnTo>
                    <a:pt x="106" y="156"/>
                  </a:lnTo>
                  <a:lnTo>
                    <a:pt x="102" y="156"/>
                  </a:lnTo>
                  <a:lnTo>
                    <a:pt x="100" y="156"/>
                  </a:lnTo>
                  <a:lnTo>
                    <a:pt x="98" y="156"/>
                  </a:lnTo>
                  <a:lnTo>
                    <a:pt x="92" y="156"/>
                  </a:lnTo>
                  <a:lnTo>
                    <a:pt x="88" y="154"/>
                  </a:lnTo>
                  <a:lnTo>
                    <a:pt x="82" y="154"/>
                  </a:lnTo>
                  <a:lnTo>
                    <a:pt x="78" y="152"/>
                  </a:lnTo>
                  <a:lnTo>
                    <a:pt x="76" y="150"/>
                  </a:lnTo>
                  <a:lnTo>
                    <a:pt x="32" y="150"/>
                  </a:lnTo>
                  <a:lnTo>
                    <a:pt x="30" y="150"/>
                  </a:lnTo>
                  <a:lnTo>
                    <a:pt x="28" y="150"/>
                  </a:lnTo>
                  <a:lnTo>
                    <a:pt x="24" y="150"/>
                  </a:lnTo>
                  <a:lnTo>
                    <a:pt x="22" y="148"/>
                  </a:lnTo>
                  <a:lnTo>
                    <a:pt x="20" y="144"/>
                  </a:lnTo>
                  <a:lnTo>
                    <a:pt x="18" y="144"/>
                  </a:lnTo>
                  <a:lnTo>
                    <a:pt x="16" y="142"/>
                  </a:lnTo>
                  <a:lnTo>
                    <a:pt x="12" y="142"/>
                  </a:lnTo>
                  <a:lnTo>
                    <a:pt x="6" y="142"/>
                  </a:lnTo>
                  <a:lnTo>
                    <a:pt x="0" y="144"/>
                  </a:lnTo>
                  <a:lnTo>
                    <a:pt x="2" y="140"/>
                  </a:lnTo>
                  <a:lnTo>
                    <a:pt x="4" y="130"/>
                  </a:lnTo>
                  <a:lnTo>
                    <a:pt x="6" y="118"/>
                  </a:lnTo>
                  <a:lnTo>
                    <a:pt x="10" y="108"/>
                  </a:lnTo>
                  <a:lnTo>
                    <a:pt x="10" y="100"/>
                  </a:lnTo>
                  <a:lnTo>
                    <a:pt x="10" y="98"/>
                  </a:lnTo>
                  <a:lnTo>
                    <a:pt x="12" y="94"/>
                  </a:lnTo>
                  <a:lnTo>
                    <a:pt x="14" y="90"/>
                  </a:lnTo>
                  <a:lnTo>
                    <a:pt x="16" y="82"/>
                  </a:lnTo>
                  <a:lnTo>
                    <a:pt x="20" y="76"/>
                  </a:lnTo>
                  <a:lnTo>
                    <a:pt x="24" y="68"/>
                  </a:lnTo>
                  <a:lnTo>
                    <a:pt x="26" y="68"/>
                  </a:lnTo>
                  <a:lnTo>
                    <a:pt x="28" y="66"/>
                  </a:lnTo>
                  <a:lnTo>
                    <a:pt x="28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6" y="46"/>
                  </a:lnTo>
                  <a:lnTo>
                    <a:pt x="24" y="38"/>
                  </a:lnTo>
                  <a:lnTo>
                    <a:pt x="14" y="16"/>
                  </a:lnTo>
                  <a:lnTo>
                    <a:pt x="6" y="10"/>
                  </a:lnTo>
                  <a:lnTo>
                    <a:pt x="6" y="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6" name="Freeform 101"/>
            <p:cNvSpPr>
              <a:spLocks noChangeArrowheads="1"/>
            </p:cNvSpPr>
            <p:nvPr/>
          </p:nvSpPr>
          <p:spPr bwMode="auto">
            <a:xfrm>
              <a:off x="374" y="1672"/>
              <a:ext cx="254" cy="258"/>
            </a:xfrm>
            <a:custGeom>
              <a:avLst/>
              <a:gdLst>
                <a:gd name="T0" fmla="*/ 24 w 254"/>
                <a:gd name="T1" fmla="*/ 132 h 258"/>
                <a:gd name="T2" fmla="*/ 32 w 254"/>
                <a:gd name="T3" fmla="*/ 128 h 258"/>
                <a:gd name="T4" fmla="*/ 40 w 254"/>
                <a:gd name="T5" fmla="*/ 130 h 258"/>
                <a:gd name="T6" fmla="*/ 46 w 254"/>
                <a:gd name="T7" fmla="*/ 128 h 258"/>
                <a:gd name="T8" fmla="*/ 50 w 254"/>
                <a:gd name="T9" fmla="*/ 120 h 258"/>
                <a:gd name="T10" fmla="*/ 66 w 254"/>
                <a:gd name="T11" fmla="*/ 86 h 258"/>
                <a:gd name="T12" fmla="*/ 68 w 254"/>
                <a:gd name="T13" fmla="*/ 80 h 258"/>
                <a:gd name="T14" fmla="*/ 72 w 254"/>
                <a:gd name="T15" fmla="*/ 70 h 258"/>
                <a:gd name="T16" fmla="*/ 72 w 254"/>
                <a:gd name="T17" fmla="*/ 52 h 258"/>
                <a:gd name="T18" fmla="*/ 72 w 254"/>
                <a:gd name="T19" fmla="*/ 40 h 258"/>
                <a:gd name="T20" fmla="*/ 76 w 254"/>
                <a:gd name="T21" fmla="*/ 30 h 258"/>
                <a:gd name="T22" fmla="*/ 72 w 254"/>
                <a:gd name="T23" fmla="*/ 18 h 258"/>
                <a:gd name="T24" fmla="*/ 74 w 254"/>
                <a:gd name="T25" fmla="*/ 12 h 258"/>
                <a:gd name="T26" fmla="*/ 84 w 254"/>
                <a:gd name="T27" fmla="*/ 6 h 258"/>
                <a:gd name="T28" fmla="*/ 92 w 254"/>
                <a:gd name="T29" fmla="*/ 8 h 258"/>
                <a:gd name="T30" fmla="*/ 96 w 254"/>
                <a:gd name="T31" fmla="*/ 16 h 258"/>
                <a:gd name="T32" fmla="*/ 104 w 254"/>
                <a:gd name="T33" fmla="*/ 14 h 258"/>
                <a:gd name="T34" fmla="*/ 122 w 254"/>
                <a:gd name="T35" fmla="*/ 12 h 258"/>
                <a:gd name="T36" fmla="*/ 130 w 254"/>
                <a:gd name="T37" fmla="*/ 12 h 258"/>
                <a:gd name="T38" fmla="*/ 180 w 254"/>
                <a:gd name="T39" fmla="*/ 2 h 258"/>
                <a:gd name="T40" fmla="*/ 188 w 254"/>
                <a:gd name="T41" fmla="*/ 10 h 258"/>
                <a:gd name="T42" fmla="*/ 202 w 254"/>
                <a:gd name="T43" fmla="*/ 14 h 258"/>
                <a:gd name="T44" fmla="*/ 212 w 254"/>
                <a:gd name="T45" fmla="*/ 18 h 258"/>
                <a:gd name="T46" fmla="*/ 222 w 254"/>
                <a:gd name="T47" fmla="*/ 24 h 258"/>
                <a:gd name="T48" fmla="*/ 244 w 254"/>
                <a:gd name="T49" fmla="*/ 26 h 258"/>
                <a:gd name="T50" fmla="*/ 242 w 254"/>
                <a:gd name="T51" fmla="*/ 32 h 258"/>
                <a:gd name="T52" fmla="*/ 240 w 254"/>
                <a:gd name="T53" fmla="*/ 40 h 258"/>
                <a:gd name="T54" fmla="*/ 238 w 254"/>
                <a:gd name="T55" fmla="*/ 50 h 258"/>
                <a:gd name="T56" fmla="*/ 236 w 254"/>
                <a:gd name="T57" fmla="*/ 60 h 258"/>
                <a:gd name="T58" fmla="*/ 230 w 254"/>
                <a:gd name="T59" fmla="*/ 74 h 258"/>
                <a:gd name="T60" fmla="*/ 234 w 254"/>
                <a:gd name="T61" fmla="*/ 118 h 258"/>
                <a:gd name="T62" fmla="*/ 244 w 254"/>
                <a:gd name="T63" fmla="*/ 170 h 258"/>
                <a:gd name="T64" fmla="*/ 250 w 254"/>
                <a:gd name="T65" fmla="*/ 194 h 258"/>
                <a:gd name="T66" fmla="*/ 242 w 254"/>
                <a:gd name="T67" fmla="*/ 194 h 258"/>
                <a:gd name="T68" fmla="*/ 232 w 254"/>
                <a:gd name="T69" fmla="*/ 196 h 258"/>
                <a:gd name="T70" fmla="*/ 226 w 254"/>
                <a:gd name="T71" fmla="*/ 204 h 258"/>
                <a:gd name="T72" fmla="*/ 228 w 254"/>
                <a:gd name="T73" fmla="*/ 214 h 258"/>
                <a:gd name="T74" fmla="*/ 234 w 254"/>
                <a:gd name="T75" fmla="*/ 228 h 258"/>
                <a:gd name="T76" fmla="*/ 240 w 254"/>
                <a:gd name="T77" fmla="*/ 240 h 258"/>
                <a:gd name="T78" fmla="*/ 250 w 254"/>
                <a:gd name="T79" fmla="*/ 258 h 258"/>
                <a:gd name="T80" fmla="*/ 214 w 254"/>
                <a:gd name="T81" fmla="*/ 230 h 258"/>
                <a:gd name="T82" fmla="*/ 210 w 254"/>
                <a:gd name="T83" fmla="*/ 230 h 258"/>
                <a:gd name="T84" fmla="*/ 206 w 254"/>
                <a:gd name="T85" fmla="*/ 224 h 258"/>
                <a:gd name="T86" fmla="*/ 204 w 254"/>
                <a:gd name="T87" fmla="*/ 230 h 258"/>
                <a:gd name="T88" fmla="*/ 192 w 254"/>
                <a:gd name="T89" fmla="*/ 230 h 258"/>
                <a:gd name="T90" fmla="*/ 164 w 254"/>
                <a:gd name="T91" fmla="*/ 224 h 258"/>
                <a:gd name="T92" fmla="*/ 158 w 254"/>
                <a:gd name="T93" fmla="*/ 222 h 258"/>
                <a:gd name="T94" fmla="*/ 156 w 254"/>
                <a:gd name="T95" fmla="*/ 220 h 258"/>
                <a:gd name="T96" fmla="*/ 146 w 254"/>
                <a:gd name="T97" fmla="*/ 218 h 258"/>
                <a:gd name="T98" fmla="*/ 136 w 254"/>
                <a:gd name="T99" fmla="*/ 218 h 258"/>
                <a:gd name="T100" fmla="*/ 110 w 254"/>
                <a:gd name="T101" fmla="*/ 218 h 258"/>
                <a:gd name="T102" fmla="*/ 112 w 254"/>
                <a:gd name="T103" fmla="*/ 210 h 258"/>
                <a:gd name="T104" fmla="*/ 110 w 254"/>
                <a:gd name="T105" fmla="*/ 196 h 258"/>
                <a:gd name="T106" fmla="*/ 108 w 254"/>
                <a:gd name="T107" fmla="*/ 186 h 258"/>
                <a:gd name="T108" fmla="*/ 98 w 254"/>
                <a:gd name="T109" fmla="*/ 176 h 258"/>
                <a:gd name="T110" fmla="*/ 84 w 254"/>
                <a:gd name="T111" fmla="*/ 172 h 258"/>
                <a:gd name="T112" fmla="*/ 82 w 254"/>
                <a:gd name="T113" fmla="*/ 184 h 258"/>
                <a:gd name="T114" fmla="*/ 48 w 254"/>
                <a:gd name="T115" fmla="*/ 158 h 258"/>
                <a:gd name="T116" fmla="*/ 20 w 254"/>
                <a:gd name="T117" fmla="*/ 160 h 25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54"/>
                <a:gd name="T178" fmla="*/ 0 h 258"/>
                <a:gd name="T179" fmla="*/ 254 w 254"/>
                <a:gd name="T180" fmla="*/ 258 h 25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54" h="258">
                  <a:moveTo>
                    <a:pt x="0" y="152"/>
                  </a:moveTo>
                  <a:lnTo>
                    <a:pt x="24" y="134"/>
                  </a:lnTo>
                  <a:lnTo>
                    <a:pt x="24" y="132"/>
                  </a:lnTo>
                  <a:lnTo>
                    <a:pt x="26" y="132"/>
                  </a:lnTo>
                  <a:lnTo>
                    <a:pt x="28" y="130"/>
                  </a:lnTo>
                  <a:lnTo>
                    <a:pt x="32" y="128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2" y="130"/>
                  </a:lnTo>
                  <a:lnTo>
                    <a:pt x="44" y="130"/>
                  </a:lnTo>
                  <a:lnTo>
                    <a:pt x="46" y="128"/>
                  </a:lnTo>
                  <a:lnTo>
                    <a:pt x="48" y="124"/>
                  </a:lnTo>
                  <a:lnTo>
                    <a:pt x="50" y="124"/>
                  </a:lnTo>
                  <a:lnTo>
                    <a:pt x="50" y="120"/>
                  </a:lnTo>
                  <a:lnTo>
                    <a:pt x="54" y="114"/>
                  </a:lnTo>
                  <a:lnTo>
                    <a:pt x="58" y="106"/>
                  </a:lnTo>
                  <a:lnTo>
                    <a:pt x="66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2" y="70"/>
                  </a:lnTo>
                  <a:lnTo>
                    <a:pt x="72" y="64"/>
                  </a:lnTo>
                  <a:lnTo>
                    <a:pt x="72" y="58"/>
                  </a:lnTo>
                  <a:lnTo>
                    <a:pt x="72" y="52"/>
                  </a:lnTo>
                  <a:lnTo>
                    <a:pt x="72" y="46"/>
                  </a:lnTo>
                  <a:lnTo>
                    <a:pt x="72" y="40"/>
                  </a:lnTo>
                  <a:lnTo>
                    <a:pt x="74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6" y="24"/>
                  </a:lnTo>
                  <a:lnTo>
                    <a:pt x="74" y="20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2" y="14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80" y="6"/>
                  </a:lnTo>
                  <a:lnTo>
                    <a:pt x="84" y="6"/>
                  </a:lnTo>
                  <a:lnTo>
                    <a:pt x="90" y="4"/>
                  </a:lnTo>
                  <a:lnTo>
                    <a:pt x="90" y="6"/>
                  </a:lnTo>
                  <a:lnTo>
                    <a:pt x="92" y="8"/>
                  </a:lnTo>
                  <a:lnTo>
                    <a:pt x="94" y="10"/>
                  </a:lnTo>
                  <a:lnTo>
                    <a:pt x="96" y="14"/>
                  </a:lnTo>
                  <a:lnTo>
                    <a:pt x="96" y="16"/>
                  </a:lnTo>
                  <a:lnTo>
                    <a:pt x="98" y="16"/>
                  </a:lnTo>
                  <a:lnTo>
                    <a:pt x="100" y="14"/>
                  </a:lnTo>
                  <a:lnTo>
                    <a:pt x="104" y="14"/>
                  </a:lnTo>
                  <a:lnTo>
                    <a:pt x="110" y="12"/>
                  </a:lnTo>
                  <a:lnTo>
                    <a:pt x="116" y="12"/>
                  </a:lnTo>
                  <a:lnTo>
                    <a:pt x="122" y="12"/>
                  </a:lnTo>
                  <a:lnTo>
                    <a:pt x="126" y="12"/>
                  </a:lnTo>
                  <a:lnTo>
                    <a:pt x="130" y="12"/>
                  </a:lnTo>
                  <a:lnTo>
                    <a:pt x="134" y="10"/>
                  </a:lnTo>
                  <a:lnTo>
                    <a:pt x="180" y="0"/>
                  </a:lnTo>
                  <a:lnTo>
                    <a:pt x="180" y="2"/>
                  </a:lnTo>
                  <a:lnTo>
                    <a:pt x="182" y="4"/>
                  </a:lnTo>
                  <a:lnTo>
                    <a:pt x="184" y="6"/>
                  </a:lnTo>
                  <a:lnTo>
                    <a:pt x="188" y="10"/>
                  </a:lnTo>
                  <a:lnTo>
                    <a:pt x="194" y="12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204" y="16"/>
                  </a:lnTo>
                  <a:lnTo>
                    <a:pt x="208" y="16"/>
                  </a:lnTo>
                  <a:lnTo>
                    <a:pt x="212" y="18"/>
                  </a:lnTo>
                  <a:lnTo>
                    <a:pt x="216" y="24"/>
                  </a:lnTo>
                  <a:lnTo>
                    <a:pt x="218" y="24"/>
                  </a:lnTo>
                  <a:lnTo>
                    <a:pt x="222" y="24"/>
                  </a:lnTo>
                  <a:lnTo>
                    <a:pt x="228" y="24"/>
                  </a:lnTo>
                  <a:lnTo>
                    <a:pt x="236" y="26"/>
                  </a:lnTo>
                  <a:lnTo>
                    <a:pt x="244" y="26"/>
                  </a:lnTo>
                  <a:lnTo>
                    <a:pt x="244" y="28"/>
                  </a:lnTo>
                  <a:lnTo>
                    <a:pt x="242" y="32"/>
                  </a:lnTo>
                  <a:lnTo>
                    <a:pt x="242" y="36"/>
                  </a:lnTo>
                  <a:lnTo>
                    <a:pt x="242" y="38"/>
                  </a:lnTo>
                  <a:lnTo>
                    <a:pt x="240" y="40"/>
                  </a:lnTo>
                  <a:lnTo>
                    <a:pt x="238" y="42"/>
                  </a:lnTo>
                  <a:lnTo>
                    <a:pt x="238" y="46"/>
                  </a:lnTo>
                  <a:lnTo>
                    <a:pt x="238" y="50"/>
                  </a:lnTo>
                  <a:lnTo>
                    <a:pt x="238" y="52"/>
                  </a:lnTo>
                  <a:lnTo>
                    <a:pt x="238" y="56"/>
                  </a:lnTo>
                  <a:lnTo>
                    <a:pt x="236" y="60"/>
                  </a:lnTo>
                  <a:lnTo>
                    <a:pt x="234" y="64"/>
                  </a:lnTo>
                  <a:lnTo>
                    <a:pt x="232" y="70"/>
                  </a:lnTo>
                  <a:lnTo>
                    <a:pt x="230" y="74"/>
                  </a:lnTo>
                  <a:lnTo>
                    <a:pt x="230" y="102"/>
                  </a:lnTo>
                  <a:lnTo>
                    <a:pt x="230" y="106"/>
                  </a:lnTo>
                  <a:lnTo>
                    <a:pt x="234" y="118"/>
                  </a:lnTo>
                  <a:lnTo>
                    <a:pt x="238" y="134"/>
                  </a:lnTo>
                  <a:lnTo>
                    <a:pt x="240" y="152"/>
                  </a:lnTo>
                  <a:lnTo>
                    <a:pt x="244" y="170"/>
                  </a:lnTo>
                  <a:lnTo>
                    <a:pt x="248" y="184"/>
                  </a:lnTo>
                  <a:lnTo>
                    <a:pt x="250" y="192"/>
                  </a:lnTo>
                  <a:lnTo>
                    <a:pt x="250" y="194"/>
                  </a:lnTo>
                  <a:lnTo>
                    <a:pt x="248" y="194"/>
                  </a:lnTo>
                  <a:lnTo>
                    <a:pt x="246" y="194"/>
                  </a:lnTo>
                  <a:lnTo>
                    <a:pt x="242" y="194"/>
                  </a:lnTo>
                  <a:lnTo>
                    <a:pt x="240" y="194"/>
                  </a:lnTo>
                  <a:lnTo>
                    <a:pt x="236" y="194"/>
                  </a:lnTo>
                  <a:lnTo>
                    <a:pt x="232" y="196"/>
                  </a:lnTo>
                  <a:lnTo>
                    <a:pt x="230" y="198"/>
                  </a:lnTo>
                  <a:lnTo>
                    <a:pt x="228" y="200"/>
                  </a:lnTo>
                  <a:lnTo>
                    <a:pt x="226" y="204"/>
                  </a:lnTo>
                  <a:lnTo>
                    <a:pt x="226" y="210"/>
                  </a:lnTo>
                  <a:lnTo>
                    <a:pt x="228" y="214"/>
                  </a:lnTo>
                  <a:lnTo>
                    <a:pt x="230" y="218"/>
                  </a:lnTo>
                  <a:lnTo>
                    <a:pt x="232" y="224"/>
                  </a:lnTo>
                  <a:lnTo>
                    <a:pt x="234" y="228"/>
                  </a:lnTo>
                  <a:lnTo>
                    <a:pt x="236" y="234"/>
                  </a:lnTo>
                  <a:lnTo>
                    <a:pt x="238" y="238"/>
                  </a:lnTo>
                  <a:lnTo>
                    <a:pt x="240" y="240"/>
                  </a:lnTo>
                  <a:lnTo>
                    <a:pt x="254" y="242"/>
                  </a:lnTo>
                  <a:lnTo>
                    <a:pt x="254" y="256"/>
                  </a:lnTo>
                  <a:lnTo>
                    <a:pt x="250" y="258"/>
                  </a:lnTo>
                  <a:lnTo>
                    <a:pt x="238" y="254"/>
                  </a:lnTo>
                  <a:lnTo>
                    <a:pt x="222" y="244"/>
                  </a:lnTo>
                  <a:lnTo>
                    <a:pt x="214" y="230"/>
                  </a:lnTo>
                  <a:lnTo>
                    <a:pt x="214" y="232"/>
                  </a:lnTo>
                  <a:lnTo>
                    <a:pt x="212" y="232"/>
                  </a:lnTo>
                  <a:lnTo>
                    <a:pt x="210" y="230"/>
                  </a:lnTo>
                  <a:lnTo>
                    <a:pt x="208" y="230"/>
                  </a:lnTo>
                  <a:lnTo>
                    <a:pt x="206" y="228"/>
                  </a:lnTo>
                  <a:lnTo>
                    <a:pt x="206" y="224"/>
                  </a:lnTo>
                  <a:lnTo>
                    <a:pt x="206" y="226"/>
                  </a:lnTo>
                  <a:lnTo>
                    <a:pt x="204" y="228"/>
                  </a:lnTo>
                  <a:lnTo>
                    <a:pt x="204" y="230"/>
                  </a:lnTo>
                  <a:lnTo>
                    <a:pt x="200" y="230"/>
                  </a:lnTo>
                  <a:lnTo>
                    <a:pt x="198" y="230"/>
                  </a:lnTo>
                  <a:lnTo>
                    <a:pt x="192" y="230"/>
                  </a:lnTo>
                  <a:lnTo>
                    <a:pt x="182" y="228"/>
                  </a:lnTo>
                  <a:lnTo>
                    <a:pt x="170" y="226"/>
                  </a:lnTo>
                  <a:lnTo>
                    <a:pt x="164" y="224"/>
                  </a:lnTo>
                  <a:lnTo>
                    <a:pt x="162" y="224"/>
                  </a:lnTo>
                  <a:lnTo>
                    <a:pt x="160" y="222"/>
                  </a:lnTo>
                  <a:lnTo>
                    <a:pt x="158" y="222"/>
                  </a:lnTo>
                  <a:lnTo>
                    <a:pt x="158" y="220"/>
                  </a:lnTo>
                  <a:lnTo>
                    <a:pt x="156" y="220"/>
                  </a:lnTo>
                  <a:lnTo>
                    <a:pt x="154" y="218"/>
                  </a:lnTo>
                  <a:lnTo>
                    <a:pt x="150" y="218"/>
                  </a:lnTo>
                  <a:lnTo>
                    <a:pt x="146" y="218"/>
                  </a:lnTo>
                  <a:lnTo>
                    <a:pt x="144" y="218"/>
                  </a:lnTo>
                  <a:lnTo>
                    <a:pt x="140" y="218"/>
                  </a:lnTo>
                  <a:lnTo>
                    <a:pt x="136" y="218"/>
                  </a:lnTo>
                  <a:lnTo>
                    <a:pt x="130" y="218"/>
                  </a:lnTo>
                  <a:lnTo>
                    <a:pt x="124" y="220"/>
                  </a:lnTo>
                  <a:lnTo>
                    <a:pt x="110" y="218"/>
                  </a:lnTo>
                  <a:lnTo>
                    <a:pt x="110" y="214"/>
                  </a:lnTo>
                  <a:lnTo>
                    <a:pt x="112" y="210"/>
                  </a:lnTo>
                  <a:lnTo>
                    <a:pt x="112" y="206"/>
                  </a:lnTo>
                  <a:lnTo>
                    <a:pt x="112" y="200"/>
                  </a:lnTo>
                  <a:lnTo>
                    <a:pt x="110" y="196"/>
                  </a:lnTo>
                  <a:lnTo>
                    <a:pt x="108" y="192"/>
                  </a:lnTo>
                  <a:lnTo>
                    <a:pt x="108" y="186"/>
                  </a:lnTo>
                  <a:lnTo>
                    <a:pt x="108" y="182"/>
                  </a:lnTo>
                  <a:lnTo>
                    <a:pt x="108" y="176"/>
                  </a:lnTo>
                  <a:lnTo>
                    <a:pt x="98" y="176"/>
                  </a:lnTo>
                  <a:lnTo>
                    <a:pt x="98" y="170"/>
                  </a:lnTo>
                  <a:lnTo>
                    <a:pt x="84" y="172"/>
                  </a:lnTo>
                  <a:lnTo>
                    <a:pt x="82" y="176"/>
                  </a:lnTo>
                  <a:lnTo>
                    <a:pt x="82" y="180"/>
                  </a:lnTo>
                  <a:lnTo>
                    <a:pt x="82" y="184"/>
                  </a:lnTo>
                  <a:lnTo>
                    <a:pt x="60" y="182"/>
                  </a:lnTo>
                  <a:lnTo>
                    <a:pt x="52" y="158"/>
                  </a:lnTo>
                  <a:lnTo>
                    <a:pt x="48" y="158"/>
                  </a:lnTo>
                  <a:lnTo>
                    <a:pt x="38" y="158"/>
                  </a:lnTo>
                  <a:lnTo>
                    <a:pt x="28" y="158"/>
                  </a:lnTo>
                  <a:lnTo>
                    <a:pt x="20" y="160"/>
                  </a:lnTo>
                  <a:lnTo>
                    <a:pt x="2" y="162"/>
                  </a:lnTo>
                  <a:lnTo>
                    <a:pt x="0" y="15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7" name="Freeform 102"/>
            <p:cNvSpPr>
              <a:spLocks noChangeArrowheads="1"/>
            </p:cNvSpPr>
            <p:nvPr/>
          </p:nvSpPr>
          <p:spPr bwMode="auto">
            <a:xfrm>
              <a:off x="482" y="1864"/>
              <a:ext cx="194" cy="120"/>
            </a:xfrm>
            <a:custGeom>
              <a:avLst/>
              <a:gdLst>
                <a:gd name="T0" fmla="*/ 142 w 194"/>
                <a:gd name="T1" fmla="*/ 2 h 120"/>
                <a:gd name="T2" fmla="*/ 138 w 194"/>
                <a:gd name="T3" fmla="*/ 2 h 120"/>
                <a:gd name="T4" fmla="*/ 132 w 194"/>
                <a:gd name="T5" fmla="*/ 2 h 120"/>
                <a:gd name="T6" fmla="*/ 124 w 194"/>
                <a:gd name="T7" fmla="*/ 4 h 120"/>
                <a:gd name="T8" fmla="*/ 120 w 194"/>
                <a:gd name="T9" fmla="*/ 8 h 120"/>
                <a:gd name="T10" fmla="*/ 118 w 194"/>
                <a:gd name="T11" fmla="*/ 18 h 120"/>
                <a:gd name="T12" fmla="*/ 120 w 194"/>
                <a:gd name="T13" fmla="*/ 22 h 120"/>
                <a:gd name="T14" fmla="*/ 124 w 194"/>
                <a:gd name="T15" fmla="*/ 32 h 120"/>
                <a:gd name="T16" fmla="*/ 128 w 194"/>
                <a:gd name="T17" fmla="*/ 42 h 120"/>
                <a:gd name="T18" fmla="*/ 132 w 194"/>
                <a:gd name="T19" fmla="*/ 48 h 120"/>
                <a:gd name="T20" fmla="*/ 146 w 194"/>
                <a:gd name="T21" fmla="*/ 64 h 120"/>
                <a:gd name="T22" fmla="*/ 130 w 194"/>
                <a:gd name="T23" fmla="*/ 62 h 120"/>
                <a:gd name="T24" fmla="*/ 106 w 194"/>
                <a:gd name="T25" fmla="*/ 38 h 120"/>
                <a:gd name="T26" fmla="*/ 104 w 194"/>
                <a:gd name="T27" fmla="*/ 40 h 120"/>
                <a:gd name="T28" fmla="*/ 100 w 194"/>
                <a:gd name="T29" fmla="*/ 38 h 120"/>
                <a:gd name="T30" fmla="*/ 98 w 194"/>
                <a:gd name="T31" fmla="*/ 32 h 120"/>
                <a:gd name="T32" fmla="*/ 96 w 194"/>
                <a:gd name="T33" fmla="*/ 36 h 120"/>
                <a:gd name="T34" fmla="*/ 92 w 194"/>
                <a:gd name="T35" fmla="*/ 38 h 120"/>
                <a:gd name="T36" fmla="*/ 84 w 194"/>
                <a:gd name="T37" fmla="*/ 38 h 120"/>
                <a:gd name="T38" fmla="*/ 62 w 194"/>
                <a:gd name="T39" fmla="*/ 34 h 120"/>
                <a:gd name="T40" fmla="*/ 54 w 194"/>
                <a:gd name="T41" fmla="*/ 32 h 120"/>
                <a:gd name="T42" fmla="*/ 50 w 194"/>
                <a:gd name="T43" fmla="*/ 30 h 120"/>
                <a:gd name="T44" fmla="*/ 48 w 194"/>
                <a:gd name="T45" fmla="*/ 28 h 120"/>
                <a:gd name="T46" fmla="*/ 46 w 194"/>
                <a:gd name="T47" fmla="*/ 26 h 120"/>
                <a:gd name="T48" fmla="*/ 38 w 194"/>
                <a:gd name="T49" fmla="*/ 26 h 120"/>
                <a:gd name="T50" fmla="*/ 32 w 194"/>
                <a:gd name="T51" fmla="*/ 26 h 120"/>
                <a:gd name="T52" fmla="*/ 22 w 194"/>
                <a:gd name="T53" fmla="*/ 26 h 120"/>
                <a:gd name="T54" fmla="*/ 16 w 194"/>
                <a:gd name="T55" fmla="*/ 28 h 120"/>
                <a:gd name="T56" fmla="*/ 16 w 194"/>
                <a:gd name="T57" fmla="*/ 38 h 120"/>
                <a:gd name="T58" fmla="*/ 14 w 194"/>
                <a:gd name="T59" fmla="*/ 48 h 120"/>
                <a:gd name="T60" fmla="*/ 16 w 194"/>
                <a:gd name="T61" fmla="*/ 54 h 120"/>
                <a:gd name="T62" fmla="*/ 0 w 194"/>
                <a:gd name="T63" fmla="*/ 102 h 120"/>
                <a:gd name="T64" fmla="*/ 2 w 194"/>
                <a:gd name="T65" fmla="*/ 104 h 120"/>
                <a:gd name="T66" fmla="*/ 8 w 194"/>
                <a:gd name="T67" fmla="*/ 112 h 120"/>
                <a:gd name="T68" fmla="*/ 18 w 194"/>
                <a:gd name="T69" fmla="*/ 118 h 120"/>
                <a:gd name="T70" fmla="*/ 24 w 194"/>
                <a:gd name="T71" fmla="*/ 116 h 120"/>
                <a:gd name="T72" fmla="*/ 36 w 194"/>
                <a:gd name="T73" fmla="*/ 116 h 120"/>
                <a:gd name="T74" fmla="*/ 48 w 194"/>
                <a:gd name="T75" fmla="*/ 116 h 120"/>
                <a:gd name="T76" fmla="*/ 60 w 194"/>
                <a:gd name="T77" fmla="*/ 118 h 120"/>
                <a:gd name="T78" fmla="*/ 72 w 194"/>
                <a:gd name="T79" fmla="*/ 120 h 120"/>
                <a:gd name="T80" fmla="*/ 82 w 194"/>
                <a:gd name="T81" fmla="*/ 120 h 120"/>
                <a:gd name="T82" fmla="*/ 102 w 194"/>
                <a:gd name="T83" fmla="*/ 118 h 120"/>
                <a:gd name="T84" fmla="*/ 114 w 194"/>
                <a:gd name="T85" fmla="*/ 104 h 120"/>
                <a:gd name="T86" fmla="*/ 192 w 194"/>
                <a:gd name="T87" fmla="*/ 64 h 120"/>
                <a:gd name="T88" fmla="*/ 194 w 194"/>
                <a:gd name="T89" fmla="*/ 50 h 120"/>
                <a:gd name="T90" fmla="*/ 190 w 194"/>
                <a:gd name="T91" fmla="*/ 34 h 120"/>
                <a:gd name="T92" fmla="*/ 174 w 194"/>
                <a:gd name="T93" fmla="*/ 10 h 120"/>
                <a:gd name="T94" fmla="*/ 142 w 194"/>
                <a:gd name="T95" fmla="*/ 0 h 12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94"/>
                <a:gd name="T145" fmla="*/ 0 h 120"/>
                <a:gd name="T146" fmla="*/ 194 w 194"/>
                <a:gd name="T147" fmla="*/ 120 h 12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94" h="120">
                  <a:moveTo>
                    <a:pt x="142" y="0"/>
                  </a:moveTo>
                  <a:lnTo>
                    <a:pt x="142" y="2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2"/>
                  </a:lnTo>
                  <a:lnTo>
                    <a:pt x="132" y="2"/>
                  </a:lnTo>
                  <a:lnTo>
                    <a:pt x="128" y="2"/>
                  </a:lnTo>
                  <a:lnTo>
                    <a:pt x="124" y="4"/>
                  </a:lnTo>
                  <a:lnTo>
                    <a:pt x="122" y="6"/>
                  </a:lnTo>
                  <a:lnTo>
                    <a:pt x="120" y="8"/>
                  </a:lnTo>
                  <a:lnTo>
                    <a:pt x="118" y="12"/>
                  </a:lnTo>
                  <a:lnTo>
                    <a:pt x="118" y="18"/>
                  </a:lnTo>
                  <a:lnTo>
                    <a:pt x="120" y="22"/>
                  </a:lnTo>
                  <a:lnTo>
                    <a:pt x="122" y="26"/>
                  </a:lnTo>
                  <a:lnTo>
                    <a:pt x="124" y="32"/>
                  </a:lnTo>
                  <a:lnTo>
                    <a:pt x="126" y="36"/>
                  </a:lnTo>
                  <a:lnTo>
                    <a:pt x="128" y="42"/>
                  </a:lnTo>
                  <a:lnTo>
                    <a:pt x="130" y="46"/>
                  </a:lnTo>
                  <a:lnTo>
                    <a:pt x="132" y="48"/>
                  </a:lnTo>
                  <a:lnTo>
                    <a:pt x="146" y="50"/>
                  </a:lnTo>
                  <a:lnTo>
                    <a:pt x="146" y="64"/>
                  </a:lnTo>
                  <a:lnTo>
                    <a:pt x="142" y="66"/>
                  </a:lnTo>
                  <a:lnTo>
                    <a:pt x="130" y="62"/>
                  </a:lnTo>
                  <a:lnTo>
                    <a:pt x="114" y="52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04" y="40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98" y="36"/>
                  </a:lnTo>
                  <a:lnTo>
                    <a:pt x="98" y="32"/>
                  </a:lnTo>
                  <a:lnTo>
                    <a:pt x="98" y="34"/>
                  </a:lnTo>
                  <a:lnTo>
                    <a:pt x="96" y="36"/>
                  </a:lnTo>
                  <a:lnTo>
                    <a:pt x="96" y="38"/>
                  </a:lnTo>
                  <a:lnTo>
                    <a:pt x="92" y="38"/>
                  </a:lnTo>
                  <a:lnTo>
                    <a:pt x="90" y="38"/>
                  </a:lnTo>
                  <a:lnTo>
                    <a:pt x="84" y="38"/>
                  </a:lnTo>
                  <a:lnTo>
                    <a:pt x="74" y="36"/>
                  </a:lnTo>
                  <a:lnTo>
                    <a:pt x="62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48" y="28"/>
                  </a:lnTo>
                  <a:lnTo>
                    <a:pt x="46" y="26"/>
                  </a:lnTo>
                  <a:lnTo>
                    <a:pt x="42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2" y="26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8"/>
                  </a:lnTo>
                  <a:lnTo>
                    <a:pt x="14" y="42"/>
                  </a:lnTo>
                  <a:lnTo>
                    <a:pt x="14" y="48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0" y="56"/>
                  </a:lnTo>
                  <a:lnTo>
                    <a:pt x="0" y="102"/>
                  </a:lnTo>
                  <a:lnTo>
                    <a:pt x="2" y="104"/>
                  </a:lnTo>
                  <a:lnTo>
                    <a:pt x="4" y="108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8" y="118"/>
                  </a:lnTo>
                  <a:lnTo>
                    <a:pt x="20" y="118"/>
                  </a:lnTo>
                  <a:lnTo>
                    <a:pt x="24" y="116"/>
                  </a:lnTo>
                  <a:lnTo>
                    <a:pt x="30" y="116"/>
                  </a:lnTo>
                  <a:lnTo>
                    <a:pt x="36" y="116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54" y="116"/>
                  </a:lnTo>
                  <a:lnTo>
                    <a:pt x="60" y="118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78" y="120"/>
                  </a:lnTo>
                  <a:lnTo>
                    <a:pt x="82" y="120"/>
                  </a:lnTo>
                  <a:lnTo>
                    <a:pt x="90" y="120"/>
                  </a:lnTo>
                  <a:lnTo>
                    <a:pt x="102" y="118"/>
                  </a:lnTo>
                  <a:lnTo>
                    <a:pt x="110" y="114"/>
                  </a:lnTo>
                  <a:lnTo>
                    <a:pt x="114" y="104"/>
                  </a:lnTo>
                  <a:lnTo>
                    <a:pt x="192" y="88"/>
                  </a:lnTo>
                  <a:lnTo>
                    <a:pt x="192" y="64"/>
                  </a:lnTo>
                  <a:lnTo>
                    <a:pt x="190" y="56"/>
                  </a:lnTo>
                  <a:lnTo>
                    <a:pt x="194" y="50"/>
                  </a:lnTo>
                  <a:lnTo>
                    <a:pt x="194" y="46"/>
                  </a:lnTo>
                  <a:lnTo>
                    <a:pt x="190" y="34"/>
                  </a:lnTo>
                  <a:lnTo>
                    <a:pt x="184" y="20"/>
                  </a:lnTo>
                  <a:lnTo>
                    <a:pt x="174" y="10"/>
                  </a:lnTo>
                  <a:lnTo>
                    <a:pt x="160" y="4"/>
                  </a:lnTo>
                  <a:lnTo>
                    <a:pt x="142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8" name="Freeform 103"/>
            <p:cNvSpPr>
              <a:spLocks noChangeArrowheads="1"/>
            </p:cNvSpPr>
            <p:nvPr/>
          </p:nvSpPr>
          <p:spPr bwMode="auto">
            <a:xfrm>
              <a:off x="368" y="1972"/>
              <a:ext cx="192" cy="166"/>
            </a:xfrm>
            <a:custGeom>
              <a:avLst/>
              <a:gdLst>
                <a:gd name="T0" fmla="*/ 130 w 192"/>
                <a:gd name="T1" fmla="*/ 10 h 166"/>
                <a:gd name="T2" fmla="*/ 122 w 192"/>
                <a:gd name="T3" fmla="*/ 10 h 166"/>
                <a:gd name="T4" fmla="*/ 112 w 192"/>
                <a:gd name="T5" fmla="*/ 12 h 166"/>
                <a:gd name="T6" fmla="*/ 104 w 192"/>
                <a:gd name="T7" fmla="*/ 14 h 166"/>
                <a:gd name="T8" fmla="*/ 98 w 192"/>
                <a:gd name="T9" fmla="*/ 14 h 166"/>
                <a:gd name="T10" fmla="*/ 88 w 192"/>
                <a:gd name="T11" fmla="*/ 12 h 166"/>
                <a:gd name="T12" fmla="*/ 80 w 192"/>
                <a:gd name="T13" fmla="*/ 10 h 166"/>
                <a:gd name="T14" fmla="*/ 34 w 192"/>
                <a:gd name="T15" fmla="*/ 8 h 166"/>
                <a:gd name="T16" fmla="*/ 30 w 192"/>
                <a:gd name="T17" fmla="*/ 8 h 166"/>
                <a:gd name="T18" fmla="*/ 24 w 192"/>
                <a:gd name="T19" fmla="*/ 6 h 166"/>
                <a:gd name="T20" fmla="*/ 20 w 192"/>
                <a:gd name="T21" fmla="*/ 2 h 166"/>
                <a:gd name="T22" fmla="*/ 14 w 192"/>
                <a:gd name="T23" fmla="*/ 0 h 166"/>
                <a:gd name="T24" fmla="*/ 2 w 192"/>
                <a:gd name="T25" fmla="*/ 2 h 166"/>
                <a:gd name="T26" fmla="*/ 2 w 192"/>
                <a:gd name="T27" fmla="*/ 12 h 166"/>
                <a:gd name="T28" fmla="*/ 12 w 192"/>
                <a:gd name="T29" fmla="*/ 32 h 166"/>
                <a:gd name="T30" fmla="*/ 18 w 192"/>
                <a:gd name="T31" fmla="*/ 54 h 166"/>
                <a:gd name="T32" fmla="*/ 24 w 192"/>
                <a:gd name="T33" fmla="*/ 72 h 166"/>
                <a:gd name="T34" fmla="*/ 34 w 192"/>
                <a:gd name="T35" fmla="*/ 110 h 166"/>
                <a:gd name="T36" fmla="*/ 46 w 192"/>
                <a:gd name="T37" fmla="*/ 136 h 166"/>
                <a:gd name="T38" fmla="*/ 48 w 192"/>
                <a:gd name="T39" fmla="*/ 140 h 166"/>
                <a:gd name="T40" fmla="*/ 52 w 192"/>
                <a:gd name="T41" fmla="*/ 148 h 166"/>
                <a:gd name="T42" fmla="*/ 58 w 192"/>
                <a:gd name="T43" fmla="*/ 158 h 166"/>
                <a:gd name="T44" fmla="*/ 60 w 192"/>
                <a:gd name="T45" fmla="*/ 164 h 166"/>
                <a:gd name="T46" fmla="*/ 72 w 192"/>
                <a:gd name="T47" fmla="*/ 160 h 166"/>
                <a:gd name="T48" fmla="*/ 74 w 192"/>
                <a:gd name="T49" fmla="*/ 156 h 166"/>
                <a:gd name="T50" fmla="*/ 76 w 192"/>
                <a:gd name="T51" fmla="*/ 152 h 166"/>
                <a:gd name="T52" fmla="*/ 78 w 192"/>
                <a:gd name="T53" fmla="*/ 150 h 166"/>
                <a:gd name="T54" fmla="*/ 82 w 192"/>
                <a:gd name="T55" fmla="*/ 152 h 166"/>
                <a:gd name="T56" fmla="*/ 82 w 192"/>
                <a:gd name="T57" fmla="*/ 156 h 166"/>
                <a:gd name="T58" fmla="*/ 82 w 192"/>
                <a:gd name="T59" fmla="*/ 162 h 166"/>
                <a:gd name="T60" fmla="*/ 86 w 192"/>
                <a:gd name="T61" fmla="*/ 164 h 166"/>
                <a:gd name="T62" fmla="*/ 94 w 192"/>
                <a:gd name="T63" fmla="*/ 164 h 166"/>
                <a:gd name="T64" fmla="*/ 104 w 192"/>
                <a:gd name="T65" fmla="*/ 166 h 166"/>
                <a:gd name="T66" fmla="*/ 112 w 192"/>
                <a:gd name="T67" fmla="*/ 162 h 166"/>
                <a:gd name="T68" fmla="*/ 114 w 192"/>
                <a:gd name="T69" fmla="*/ 60 h 166"/>
                <a:gd name="T70" fmla="*/ 128 w 192"/>
                <a:gd name="T71" fmla="*/ 16 h 166"/>
                <a:gd name="T72" fmla="*/ 144 w 192"/>
                <a:gd name="T73" fmla="*/ 16 h 166"/>
                <a:gd name="T74" fmla="*/ 164 w 192"/>
                <a:gd name="T75" fmla="*/ 16 h 166"/>
                <a:gd name="T76" fmla="*/ 168 w 192"/>
                <a:gd name="T77" fmla="*/ 18 h 166"/>
                <a:gd name="T78" fmla="*/ 170 w 192"/>
                <a:gd name="T79" fmla="*/ 22 h 166"/>
                <a:gd name="T80" fmla="*/ 172 w 192"/>
                <a:gd name="T81" fmla="*/ 20 h 166"/>
                <a:gd name="T82" fmla="*/ 182 w 192"/>
                <a:gd name="T83" fmla="*/ 16 h 166"/>
                <a:gd name="T84" fmla="*/ 190 w 192"/>
                <a:gd name="T85" fmla="*/ 12 h 166"/>
                <a:gd name="T86" fmla="*/ 188 w 192"/>
                <a:gd name="T87" fmla="*/ 12 h 166"/>
                <a:gd name="T88" fmla="*/ 166 w 192"/>
                <a:gd name="T89" fmla="*/ 8 h 166"/>
                <a:gd name="T90" fmla="*/ 132 w 192"/>
                <a:gd name="T91" fmla="*/ 10 h 16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92"/>
                <a:gd name="T139" fmla="*/ 0 h 166"/>
                <a:gd name="T140" fmla="*/ 192 w 192"/>
                <a:gd name="T141" fmla="*/ 166 h 16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92" h="166">
                  <a:moveTo>
                    <a:pt x="132" y="10"/>
                  </a:moveTo>
                  <a:lnTo>
                    <a:pt x="130" y="10"/>
                  </a:lnTo>
                  <a:lnTo>
                    <a:pt x="128" y="10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2" y="12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102" y="14"/>
                  </a:lnTo>
                  <a:lnTo>
                    <a:pt x="98" y="14"/>
                  </a:lnTo>
                  <a:lnTo>
                    <a:pt x="94" y="14"/>
                  </a:lnTo>
                  <a:lnTo>
                    <a:pt x="88" y="12"/>
                  </a:lnTo>
                  <a:lnTo>
                    <a:pt x="84" y="12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0"/>
                  </a:lnTo>
                  <a:lnTo>
                    <a:pt x="12" y="32"/>
                  </a:lnTo>
                  <a:lnTo>
                    <a:pt x="16" y="42"/>
                  </a:lnTo>
                  <a:lnTo>
                    <a:pt x="18" y="54"/>
                  </a:lnTo>
                  <a:lnTo>
                    <a:pt x="20" y="58"/>
                  </a:lnTo>
                  <a:lnTo>
                    <a:pt x="24" y="72"/>
                  </a:lnTo>
                  <a:lnTo>
                    <a:pt x="28" y="90"/>
                  </a:lnTo>
                  <a:lnTo>
                    <a:pt x="34" y="110"/>
                  </a:lnTo>
                  <a:lnTo>
                    <a:pt x="42" y="126"/>
                  </a:lnTo>
                  <a:lnTo>
                    <a:pt x="46" y="136"/>
                  </a:lnTo>
                  <a:lnTo>
                    <a:pt x="48" y="136"/>
                  </a:lnTo>
                  <a:lnTo>
                    <a:pt x="48" y="140"/>
                  </a:lnTo>
                  <a:lnTo>
                    <a:pt x="50" y="144"/>
                  </a:lnTo>
                  <a:lnTo>
                    <a:pt x="52" y="148"/>
                  </a:lnTo>
                  <a:lnTo>
                    <a:pt x="56" y="152"/>
                  </a:lnTo>
                  <a:lnTo>
                    <a:pt x="58" y="158"/>
                  </a:lnTo>
                  <a:lnTo>
                    <a:pt x="60" y="162"/>
                  </a:lnTo>
                  <a:lnTo>
                    <a:pt x="60" y="164"/>
                  </a:lnTo>
                  <a:lnTo>
                    <a:pt x="72" y="160"/>
                  </a:lnTo>
                  <a:lnTo>
                    <a:pt x="74" y="158"/>
                  </a:lnTo>
                  <a:lnTo>
                    <a:pt x="74" y="156"/>
                  </a:lnTo>
                  <a:lnTo>
                    <a:pt x="76" y="154"/>
                  </a:lnTo>
                  <a:lnTo>
                    <a:pt x="76" y="152"/>
                  </a:lnTo>
                  <a:lnTo>
                    <a:pt x="78" y="150"/>
                  </a:lnTo>
                  <a:lnTo>
                    <a:pt x="80" y="152"/>
                  </a:lnTo>
                  <a:lnTo>
                    <a:pt x="82" y="152"/>
                  </a:lnTo>
                  <a:lnTo>
                    <a:pt x="82" y="154"/>
                  </a:lnTo>
                  <a:lnTo>
                    <a:pt x="82" y="156"/>
                  </a:lnTo>
                  <a:lnTo>
                    <a:pt x="82" y="160"/>
                  </a:lnTo>
                  <a:lnTo>
                    <a:pt x="82" y="162"/>
                  </a:lnTo>
                  <a:lnTo>
                    <a:pt x="84" y="164"/>
                  </a:lnTo>
                  <a:lnTo>
                    <a:pt x="86" y="164"/>
                  </a:lnTo>
                  <a:lnTo>
                    <a:pt x="88" y="164"/>
                  </a:lnTo>
                  <a:lnTo>
                    <a:pt x="94" y="164"/>
                  </a:lnTo>
                  <a:lnTo>
                    <a:pt x="98" y="166"/>
                  </a:lnTo>
                  <a:lnTo>
                    <a:pt x="104" y="166"/>
                  </a:lnTo>
                  <a:lnTo>
                    <a:pt x="108" y="164"/>
                  </a:lnTo>
                  <a:lnTo>
                    <a:pt x="112" y="162"/>
                  </a:lnTo>
                  <a:lnTo>
                    <a:pt x="114" y="160"/>
                  </a:lnTo>
                  <a:lnTo>
                    <a:pt x="114" y="60"/>
                  </a:lnTo>
                  <a:lnTo>
                    <a:pt x="128" y="60"/>
                  </a:lnTo>
                  <a:lnTo>
                    <a:pt x="128" y="16"/>
                  </a:lnTo>
                  <a:lnTo>
                    <a:pt x="132" y="16"/>
                  </a:lnTo>
                  <a:lnTo>
                    <a:pt x="144" y="16"/>
                  </a:lnTo>
                  <a:lnTo>
                    <a:pt x="156" y="14"/>
                  </a:lnTo>
                  <a:lnTo>
                    <a:pt x="164" y="16"/>
                  </a:lnTo>
                  <a:lnTo>
                    <a:pt x="168" y="18"/>
                  </a:lnTo>
                  <a:lnTo>
                    <a:pt x="168" y="20"/>
                  </a:lnTo>
                  <a:lnTo>
                    <a:pt x="170" y="22"/>
                  </a:lnTo>
                  <a:lnTo>
                    <a:pt x="172" y="20"/>
                  </a:lnTo>
                  <a:lnTo>
                    <a:pt x="176" y="18"/>
                  </a:lnTo>
                  <a:lnTo>
                    <a:pt x="182" y="16"/>
                  </a:lnTo>
                  <a:lnTo>
                    <a:pt x="186" y="14"/>
                  </a:lnTo>
                  <a:lnTo>
                    <a:pt x="190" y="12"/>
                  </a:lnTo>
                  <a:lnTo>
                    <a:pt x="192" y="12"/>
                  </a:lnTo>
                  <a:lnTo>
                    <a:pt x="188" y="12"/>
                  </a:lnTo>
                  <a:lnTo>
                    <a:pt x="178" y="10"/>
                  </a:lnTo>
                  <a:lnTo>
                    <a:pt x="166" y="8"/>
                  </a:lnTo>
                  <a:lnTo>
                    <a:pt x="156" y="8"/>
                  </a:lnTo>
                  <a:lnTo>
                    <a:pt x="132" y="1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09" name="Freeform 104"/>
            <p:cNvSpPr>
              <a:spLocks noChangeArrowheads="1"/>
            </p:cNvSpPr>
            <p:nvPr/>
          </p:nvSpPr>
          <p:spPr bwMode="auto">
            <a:xfrm>
              <a:off x="482" y="1986"/>
              <a:ext cx="120" cy="138"/>
            </a:xfrm>
            <a:custGeom>
              <a:avLst/>
              <a:gdLst>
                <a:gd name="T0" fmla="*/ 98 w 120"/>
                <a:gd name="T1" fmla="*/ 48 h 138"/>
                <a:gd name="T2" fmla="*/ 98 w 120"/>
                <a:gd name="T3" fmla="*/ 44 h 138"/>
                <a:gd name="T4" fmla="*/ 96 w 120"/>
                <a:gd name="T5" fmla="*/ 38 h 138"/>
                <a:gd name="T6" fmla="*/ 90 w 120"/>
                <a:gd name="T7" fmla="*/ 32 h 138"/>
                <a:gd name="T8" fmla="*/ 88 w 120"/>
                <a:gd name="T9" fmla="*/ 28 h 138"/>
                <a:gd name="T10" fmla="*/ 84 w 120"/>
                <a:gd name="T11" fmla="*/ 22 h 138"/>
                <a:gd name="T12" fmla="*/ 80 w 120"/>
                <a:gd name="T13" fmla="*/ 10 h 138"/>
                <a:gd name="T14" fmla="*/ 78 w 120"/>
                <a:gd name="T15" fmla="*/ 0 h 138"/>
                <a:gd name="T16" fmla="*/ 76 w 120"/>
                <a:gd name="T17" fmla="*/ 0 h 138"/>
                <a:gd name="T18" fmla="*/ 68 w 120"/>
                <a:gd name="T19" fmla="*/ 2 h 138"/>
                <a:gd name="T20" fmla="*/ 60 w 120"/>
                <a:gd name="T21" fmla="*/ 6 h 138"/>
                <a:gd name="T22" fmla="*/ 56 w 120"/>
                <a:gd name="T23" fmla="*/ 10 h 138"/>
                <a:gd name="T24" fmla="*/ 46 w 120"/>
                <a:gd name="T25" fmla="*/ 2 h 138"/>
                <a:gd name="T26" fmla="*/ 26 w 120"/>
                <a:gd name="T27" fmla="*/ 2 h 138"/>
                <a:gd name="T28" fmla="*/ 14 w 120"/>
                <a:gd name="T29" fmla="*/ 4 h 138"/>
                <a:gd name="T30" fmla="*/ 0 w 120"/>
                <a:gd name="T31" fmla="*/ 48 h 138"/>
                <a:gd name="T32" fmla="*/ 2 w 120"/>
                <a:gd name="T33" fmla="*/ 102 h 138"/>
                <a:gd name="T34" fmla="*/ 6 w 120"/>
                <a:gd name="T35" fmla="*/ 104 h 138"/>
                <a:gd name="T36" fmla="*/ 12 w 120"/>
                <a:gd name="T37" fmla="*/ 112 h 138"/>
                <a:gd name="T38" fmla="*/ 12 w 120"/>
                <a:gd name="T39" fmla="*/ 126 h 138"/>
                <a:gd name="T40" fmla="*/ 10 w 120"/>
                <a:gd name="T41" fmla="*/ 128 h 138"/>
                <a:gd name="T42" fmla="*/ 8 w 120"/>
                <a:gd name="T43" fmla="*/ 134 h 138"/>
                <a:gd name="T44" fmla="*/ 12 w 120"/>
                <a:gd name="T45" fmla="*/ 138 h 138"/>
                <a:gd name="T46" fmla="*/ 20 w 120"/>
                <a:gd name="T47" fmla="*/ 136 h 138"/>
                <a:gd name="T48" fmla="*/ 32 w 120"/>
                <a:gd name="T49" fmla="*/ 130 h 138"/>
                <a:gd name="T50" fmla="*/ 40 w 120"/>
                <a:gd name="T51" fmla="*/ 124 h 138"/>
                <a:gd name="T52" fmla="*/ 42 w 120"/>
                <a:gd name="T53" fmla="*/ 118 h 138"/>
                <a:gd name="T54" fmla="*/ 44 w 120"/>
                <a:gd name="T55" fmla="*/ 112 h 138"/>
                <a:gd name="T56" fmla="*/ 46 w 120"/>
                <a:gd name="T57" fmla="*/ 110 h 138"/>
                <a:gd name="T58" fmla="*/ 52 w 120"/>
                <a:gd name="T59" fmla="*/ 108 h 138"/>
                <a:gd name="T60" fmla="*/ 60 w 120"/>
                <a:gd name="T61" fmla="*/ 110 h 138"/>
                <a:gd name="T62" fmla="*/ 64 w 120"/>
                <a:gd name="T63" fmla="*/ 114 h 138"/>
                <a:gd name="T64" fmla="*/ 70 w 120"/>
                <a:gd name="T65" fmla="*/ 116 h 138"/>
                <a:gd name="T66" fmla="*/ 74 w 120"/>
                <a:gd name="T67" fmla="*/ 114 h 138"/>
                <a:gd name="T68" fmla="*/ 76 w 120"/>
                <a:gd name="T69" fmla="*/ 106 h 138"/>
                <a:gd name="T70" fmla="*/ 82 w 120"/>
                <a:gd name="T71" fmla="*/ 98 h 138"/>
                <a:gd name="T72" fmla="*/ 90 w 120"/>
                <a:gd name="T73" fmla="*/ 90 h 138"/>
                <a:gd name="T74" fmla="*/ 94 w 120"/>
                <a:gd name="T75" fmla="*/ 88 h 138"/>
                <a:gd name="T76" fmla="*/ 104 w 120"/>
                <a:gd name="T77" fmla="*/ 84 h 138"/>
                <a:gd name="T78" fmla="*/ 108 w 120"/>
                <a:gd name="T79" fmla="*/ 80 h 138"/>
                <a:gd name="T80" fmla="*/ 112 w 120"/>
                <a:gd name="T81" fmla="*/ 78 h 138"/>
                <a:gd name="T82" fmla="*/ 118 w 120"/>
                <a:gd name="T83" fmla="*/ 72 h 138"/>
                <a:gd name="T84" fmla="*/ 120 w 120"/>
                <a:gd name="T85" fmla="*/ 68 h 138"/>
                <a:gd name="T86" fmla="*/ 116 w 120"/>
                <a:gd name="T87" fmla="*/ 62 h 138"/>
                <a:gd name="T88" fmla="*/ 112 w 120"/>
                <a:gd name="T89" fmla="*/ 60 h 138"/>
                <a:gd name="T90" fmla="*/ 110 w 120"/>
                <a:gd name="T91" fmla="*/ 60 h 138"/>
                <a:gd name="T92" fmla="*/ 106 w 120"/>
                <a:gd name="T93" fmla="*/ 56 h 138"/>
                <a:gd name="T94" fmla="*/ 102 w 120"/>
                <a:gd name="T95" fmla="*/ 48 h 1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20"/>
                <a:gd name="T145" fmla="*/ 0 h 138"/>
                <a:gd name="T146" fmla="*/ 120 w 120"/>
                <a:gd name="T147" fmla="*/ 138 h 13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20" h="138">
                  <a:moveTo>
                    <a:pt x="102" y="48"/>
                  </a:moveTo>
                  <a:lnTo>
                    <a:pt x="98" y="48"/>
                  </a:lnTo>
                  <a:lnTo>
                    <a:pt x="100" y="46"/>
                  </a:lnTo>
                  <a:lnTo>
                    <a:pt x="98" y="44"/>
                  </a:lnTo>
                  <a:lnTo>
                    <a:pt x="98" y="40"/>
                  </a:lnTo>
                  <a:lnTo>
                    <a:pt x="96" y="38"/>
                  </a:lnTo>
                  <a:lnTo>
                    <a:pt x="92" y="34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0" y="10"/>
                  </a:lnTo>
                  <a:lnTo>
                    <a:pt x="80" y="4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8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2" y="4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4" y="46"/>
                  </a:lnTo>
                  <a:lnTo>
                    <a:pt x="0" y="48"/>
                  </a:lnTo>
                  <a:lnTo>
                    <a:pt x="0" y="100"/>
                  </a:lnTo>
                  <a:lnTo>
                    <a:pt x="2" y="102"/>
                  </a:lnTo>
                  <a:lnTo>
                    <a:pt x="4" y="102"/>
                  </a:lnTo>
                  <a:lnTo>
                    <a:pt x="6" y="104"/>
                  </a:lnTo>
                  <a:lnTo>
                    <a:pt x="10" y="108"/>
                  </a:lnTo>
                  <a:lnTo>
                    <a:pt x="12" y="112"/>
                  </a:lnTo>
                  <a:lnTo>
                    <a:pt x="14" y="118"/>
                  </a:lnTo>
                  <a:lnTo>
                    <a:pt x="12" y="126"/>
                  </a:lnTo>
                  <a:lnTo>
                    <a:pt x="10" y="128"/>
                  </a:lnTo>
                  <a:lnTo>
                    <a:pt x="8" y="130"/>
                  </a:lnTo>
                  <a:lnTo>
                    <a:pt x="8" y="134"/>
                  </a:lnTo>
                  <a:lnTo>
                    <a:pt x="10" y="136"/>
                  </a:lnTo>
                  <a:lnTo>
                    <a:pt x="12" y="138"/>
                  </a:lnTo>
                  <a:lnTo>
                    <a:pt x="16" y="138"/>
                  </a:lnTo>
                  <a:lnTo>
                    <a:pt x="20" y="136"/>
                  </a:lnTo>
                  <a:lnTo>
                    <a:pt x="26" y="134"/>
                  </a:lnTo>
                  <a:lnTo>
                    <a:pt x="32" y="130"/>
                  </a:lnTo>
                  <a:lnTo>
                    <a:pt x="38" y="124"/>
                  </a:lnTo>
                  <a:lnTo>
                    <a:pt x="40" y="124"/>
                  </a:lnTo>
                  <a:lnTo>
                    <a:pt x="40" y="122"/>
                  </a:lnTo>
                  <a:lnTo>
                    <a:pt x="42" y="118"/>
                  </a:lnTo>
                  <a:lnTo>
                    <a:pt x="44" y="116"/>
                  </a:lnTo>
                  <a:lnTo>
                    <a:pt x="44" y="112"/>
                  </a:lnTo>
                  <a:lnTo>
                    <a:pt x="46" y="110"/>
                  </a:lnTo>
                  <a:lnTo>
                    <a:pt x="50" y="110"/>
                  </a:lnTo>
                  <a:lnTo>
                    <a:pt x="52" y="108"/>
                  </a:lnTo>
                  <a:lnTo>
                    <a:pt x="56" y="108"/>
                  </a:lnTo>
                  <a:lnTo>
                    <a:pt x="60" y="110"/>
                  </a:lnTo>
                  <a:lnTo>
                    <a:pt x="64" y="114"/>
                  </a:lnTo>
                  <a:lnTo>
                    <a:pt x="68" y="116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4" y="114"/>
                  </a:lnTo>
                  <a:lnTo>
                    <a:pt x="74" y="112"/>
                  </a:lnTo>
                  <a:lnTo>
                    <a:pt x="76" y="106"/>
                  </a:lnTo>
                  <a:lnTo>
                    <a:pt x="80" y="102"/>
                  </a:lnTo>
                  <a:lnTo>
                    <a:pt x="82" y="98"/>
                  </a:lnTo>
                  <a:lnTo>
                    <a:pt x="86" y="94"/>
                  </a:lnTo>
                  <a:lnTo>
                    <a:pt x="90" y="90"/>
                  </a:lnTo>
                  <a:lnTo>
                    <a:pt x="94" y="88"/>
                  </a:lnTo>
                  <a:lnTo>
                    <a:pt x="98" y="86"/>
                  </a:lnTo>
                  <a:lnTo>
                    <a:pt x="104" y="84"/>
                  </a:lnTo>
                  <a:lnTo>
                    <a:pt x="106" y="82"/>
                  </a:lnTo>
                  <a:lnTo>
                    <a:pt x="108" y="80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6" y="76"/>
                  </a:lnTo>
                  <a:lnTo>
                    <a:pt x="118" y="72"/>
                  </a:lnTo>
                  <a:lnTo>
                    <a:pt x="120" y="70"/>
                  </a:lnTo>
                  <a:lnTo>
                    <a:pt x="120" y="68"/>
                  </a:lnTo>
                  <a:lnTo>
                    <a:pt x="120" y="66"/>
                  </a:lnTo>
                  <a:lnTo>
                    <a:pt x="116" y="62"/>
                  </a:lnTo>
                  <a:lnTo>
                    <a:pt x="112" y="60"/>
                  </a:lnTo>
                  <a:lnTo>
                    <a:pt x="110" y="60"/>
                  </a:lnTo>
                  <a:lnTo>
                    <a:pt x="108" y="58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4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0" name="Freeform 105"/>
            <p:cNvSpPr>
              <a:spLocks noChangeArrowheads="1"/>
            </p:cNvSpPr>
            <p:nvPr/>
          </p:nvSpPr>
          <p:spPr bwMode="auto">
            <a:xfrm>
              <a:off x="760" y="1590"/>
              <a:ext cx="116" cy="164"/>
            </a:xfrm>
            <a:custGeom>
              <a:avLst/>
              <a:gdLst>
                <a:gd name="T0" fmla="*/ 4 w 116"/>
                <a:gd name="T1" fmla="*/ 164 h 164"/>
                <a:gd name="T2" fmla="*/ 28 w 116"/>
                <a:gd name="T3" fmla="*/ 148 h 164"/>
                <a:gd name="T4" fmla="*/ 32 w 116"/>
                <a:gd name="T5" fmla="*/ 144 h 164"/>
                <a:gd name="T6" fmla="*/ 38 w 116"/>
                <a:gd name="T7" fmla="*/ 136 h 164"/>
                <a:gd name="T8" fmla="*/ 50 w 116"/>
                <a:gd name="T9" fmla="*/ 126 h 164"/>
                <a:gd name="T10" fmla="*/ 62 w 116"/>
                <a:gd name="T11" fmla="*/ 112 h 164"/>
                <a:gd name="T12" fmla="*/ 72 w 116"/>
                <a:gd name="T13" fmla="*/ 98 h 164"/>
                <a:gd name="T14" fmla="*/ 82 w 116"/>
                <a:gd name="T15" fmla="*/ 84 h 164"/>
                <a:gd name="T16" fmla="*/ 92 w 116"/>
                <a:gd name="T17" fmla="*/ 66 h 164"/>
                <a:gd name="T18" fmla="*/ 100 w 116"/>
                <a:gd name="T19" fmla="*/ 50 h 164"/>
                <a:gd name="T20" fmla="*/ 106 w 116"/>
                <a:gd name="T21" fmla="*/ 36 h 164"/>
                <a:gd name="T22" fmla="*/ 108 w 116"/>
                <a:gd name="T23" fmla="*/ 32 h 164"/>
                <a:gd name="T24" fmla="*/ 116 w 116"/>
                <a:gd name="T25" fmla="*/ 18 h 164"/>
                <a:gd name="T26" fmla="*/ 116 w 116"/>
                <a:gd name="T27" fmla="*/ 0 h 164"/>
                <a:gd name="T28" fmla="*/ 108 w 116"/>
                <a:gd name="T29" fmla="*/ 0 h 164"/>
                <a:gd name="T30" fmla="*/ 108 w 116"/>
                <a:gd name="T31" fmla="*/ 0 h 164"/>
                <a:gd name="T32" fmla="*/ 106 w 116"/>
                <a:gd name="T33" fmla="*/ 2 h 164"/>
                <a:gd name="T34" fmla="*/ 102 w 116"/>
                <a:gd name="T35" fmla="*/ 2 h 164"/>
                <a:gd name="T36" fmla="*/ 98 w 116"/>
                <a:gd name="T37" fmla="*/ 4 h 164"/>
                <a:gd name="T38" fmla="*/ 92 w 116"/>
                <a:gd name="T39" fmla="*/ 4 h 164"/>
                <a:gd name="T40" fmla="*/ 80 w 116"/>
                <a:gd name="T41" fmla="*/ 6 h 164"/>
                <a:gd name="T42" fmla="*/ 66 w 116"/>
                <a:gd name="T43" fmla="*/ 8 h 164"/>
                <a:gd name="T44" fmla="*/ 54 w 116"/>
                <a:gd name="T45" fmla="*/ 10 h 164"/>
                <a:gd name="T46" fmla="*/ 50 w 116"/>
                <a:gd name="T47" fmla="*/ 10 h 164"/>
                <a:gd name="T48" fmla="*/ 28 w 116"/>
                <a:gd name="T49" fmla="*/ 14 h 164"/>
                <a:gd name="T50" fmla="*/ 28 w 116"/>
                <a:gd name="T51" fmla="*/ 14 h 164"/>
                <a:gd name="T52" fmla="*/ 26 w 116"/>
                <a:gd name="T53" fmla="*/ 12 h 164"/>
                <a:gd name="T54" fmla="*/ 24 w 116"/>
                <a:gd name="T55" fmla="*/ 12 h 164"/>
                <a:gd name="T56" fmla="*/ 20 w 116"/>
                <a:gd name="T57" fmla="*/ 10 h 164"/>
                <a:gd name="T58" fmla="*/ 14 w 116"/>
                <a:gd name="T59" fmla="*/ 20 h 164"/>
                <a:gd name="T60" fmla="*/ 16 w 116"/>
                <a:gd name="T61" fmla="*/ 22 h 164"/>
                <a:gd name="T62" fmla="*/ 14 w 116"/>
                <a:gd name="T63" fmla="*/ 28 h 164"/>
                <a:gd name="T64" fmla="*/ 24 w 116"/>
                <a:gd name="T65" fmla="*/ 34 h 164"/>
                <a:gd name="T66" fmla="*/ 56 w 116"/>
                <a:gd name="T67" fmla="*/ 52 h 164"/>
                <a:gd name="T68" fmla="*/ 70 w 116"/>
                <a:gd name="T69" fmla="*/ 54 h 164"/>
                <a:gd name="T70" fmla="*/ 40 w 116"/>
                <a:gd name="T71" fmla="*/ 96 h 164"/>
                <a:gd name="T72" fmla="*/ 24 w 116"/>
                <a:gd name="T73" fmla="*/ 102 h 164"/>
                <a:gd name="T74" fmla="*/ 22 w 116"/>
                <a:gd name="T75" fmla="*/ 108 h 164"/>
                <a:gd name="T76" fmla="*/ 6 w 116"/>
                <a:gd name="T77" fmla="*/ 108 h 164"/>
                <a:gd name="T78" fmla="*/ 0 w 116"/>
                <a:gd name="T79" fmla="*/ 122 h 164"/>
                <a:gd name="T80" fmla="*/ 0 w 116"/>
                <a:gd name="T81" fmla="*/ 156 h 164"/>
                <a:gd name="T82" fmla="*/ 4 w 116"/>
                <a:gd name="T83" fmla="*/ 164 h 1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6"/>
                <a:gd name="T127" fmla="*/ 0 h 164"/>
                <a:gd name="T128" fmla="*/ 116 w 116"/>
                <a:gd name="T129" fmla="*/ 164 h 1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6" h="164">
                  <a:moveTo>
                    <a:pt x="4" y="164"/>
                  </a:moveTo>
                  <a:lnTo>
                    <a:pt x="28" y="148"/>
                  </a:lnTo>
                  <a:lnTo>
                    <a:pt x="32" y="144"/>
                  </a:lnTo>
                  <a:lnTo>
                    <a:pt x="38" y="136"/>
                  </a:lnTo>
                  <a:lnTo>
                    <a:pt x="50" y="126"/>
                  </a:lnTo>
                  <a:lnTo>
                    <a:pt x="62" y="112"/>
                  </a:lnTo>
                  <a:lnTo>
                    <a:pt x="72" y="98"/>
                  </a:lnTo>
                  <a:lnTo>
                    <a:pt x="82" y="84"/>
                  </a:lnTo>
                  <a:lnTo>
                    <a:pt x="92" y="66"/>
                  </a:lnTo>
                  <a:lnTo>
                    <a:pt x="100" y="50"/>
                  </a:lnTo>
                  <a:lnTo>
                    <a:pt x="106" y="36"/>
                  </a:lnTo>
                  <a:lnTo>
                    <a:pt x="108" y="32"/>
                  </a:lnTo>
                  <a:lnTo>
                    <a:pt x="116" y="18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106" y="2"/>
                  </a:lnTo>
                  <a:lnTo>
                    <a:pt x="102" y="2"/>
                  </a:lnTo>
                  <a:lnTo>
                    <a:pt x="98" y="4"/>
                  </a:lnTo>
                  <a:lnTo>
                    <a:pt x="92" y="4"/>
                  </a:lnTo>
                  <a:lnTo>
                    <a:pt x="80" y="6"/>
                  </a:lnTo>
                  <a:lnTo>
                    <a:pt x="66" y="8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4" y="28"/>
                  </a:lnTo>
                  <a:lnTo>
                    <a:pt x="24" y="34"/>
                  </a:lnTo>
                  <a:lnTo>
                    <a:pt x="56" y="52"/>
                  </a:lnTo>
                  <a:lnTo>
                    <a:pt x="70" y="54"/>
                  </a:lnTo>
                  <a:lnTo>
                    <a:pt x="40" y="96"/>
                  </a:lnTo>
                  <a:lnTo>
                    <a:pt x="24" y="102"/>
                  </a:lnTo>
                  <a:lnTo>
                    <a:pt x="22" y="108"/>
                  </a:lnTo>
                  <a:lnTo>
                    <a:pt x="6" y="108"/>
                  </a:lnTo>
                  <a:lnTo>
                    <a:pt x="0" y="122"/>
                  </a:lnTo>
                  <a:lnTo>
                    <a:pt x="0" y="156"/>
                  </a:lnTo>
                  <a:lnTo>
                    <a:pt x="4" y="16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1" name="Freeform 106"/>
            <p:cNvSpPr>
              <a:spLocks noChangeArrowheads="1"/>
            </p:cNvSpPr>
            <p:nvPr/>
          </p:nvSpPr>
          <p:spPr bwMode="auto">
            <a:xfrm>
              <a:off x="660" y="1686"/>
              <a:ext cx="106" cy="124"/>
            </a:xfrm>
            <a:custGeom>
              <a:avLst/>
              <a:gdLst>
                <a:gd name="T0" fmla="*/ 66 w 106"/>
                <a:gd name="T1" fmla="*/ 116 h 124"/>
                <a:gd name="T2" fmla="*/ 82 w 106"/>
                <a:gd name="T3" fmla="*/ 100 h 124"/>
                <a:gd name="T4" fmla="*/ 102 w 106"/>
                <a:gd name="T5" fmla="*/ 68 h 124"/>
                <a:gd name="T6" fmla="*/ 104 w 106"/>
                <a:gd name="T7" fmla="*/ 68 h 124"/>
                <a:gd name="T8" fmla="*/ 100 w 106"/>
                <a:gd name="T9" fmla="*/ 60 h 124"/>
                <a:gd name="T10" fmla="*/ 100 w 106"/>
                <a:gd name="T11" fmla="*/ 26 h 124"/>
                <a:gd name="T12" fmla="*/ 106 w 106"/>
                <a:gd name="T13" fmla="*/ 12 h 124"/>
                <a:gd name="T14" fmla="*/ 104 w 106"/>
                <a:gd name="T15" fmla="*/ 6 h 124"/>
                <a:gd name="T16" fmla="*/ 84 w 106"/>
                <a:gd name="T17" fmla="*/ 10 h 124"/>
                <a:gd name="T18" fmla="*/ 76 w 106"/>
                <a:gd name="T19" fmla="*/ 18 h 124"/>
                <a:gd name="T20" fmla="*/ 58 w 106"/>
                <a:gd name="T21" fmla="*/ 16 h 124"/>
                <a:gd name="T22" fmla="*/ 40 w 106"/>
                <a:gd name="T23" fmla="*/ 0 h 124"/>
                <a:gd name="T24" fmla="*/ 26 w 106"/>
                <a:gd name="T25" fmla="*/ 0 h 124"/>
                <a:gd name="T26" fmla="*/ 26 w 106"/>
                <a:gd name="T27" fmla="*/ 0 h 124"/>
                <a:gd name="T28" fmla="*/ 26 w 106"/>
                <a:gd name="T29" fmla="*/ 0 h 124"/>
                <a:gd name="T30" fmla="*/ 24 w 106"/>
                <a:gd name="T31" fmla="*/ 2 h 124"/>
                <a:gd name="T32" fmla="*/ 22 w 106"/>
                <a:gd name="T33" fmla="*/ 4 h 124"/>
                <a:gd name="T34" fmla="*/ 16 w 106"/>
                <a:gd name="T35" fmla="*/ 4 h 124"/>
                <a:gd name="T36" fmla="*/ 8 w 106"/>
                <a:gd name="T37" fmla="*/ 6 h 124"/>
                <a:gd name="T38" fmla="*/ 10 w 106"/>
                <a:gd name="T39" fmla="*/ 12 h 124"/>
                <a:gd name="T40" fmla="*/ 14 w 106"/>
                <a:gd name="T41" fmla="*/ 40 h 124"/>
                <a:gd name="T42" fmla="*/ 0 w 106"/>
                <a:gd name="T43" fmla="*/ 56 h 124"/>
                <a:gd name="T44" fmla="*/ 0 w 106"/>
                <a:gd name="T45" fmla="*/ 56 h 124"/>
                <a:gd name="T46" fmla="*/ 2 w 106"/>
                <a:gd name="T47" fmla="*/ 58 h 124"/>
                <a:gd name="T48" fmla="*/ 4 w 106"/>
                <a:gd name="T49" fmla="*/ 62 h 124"/>
                <a:gd name="T50" fmla="*/ 4 w 106"/>
                <a:gd name="T51" fmla="*/ 66 h 124"/>
                <a:gd name="T52" fmla="*/ 6 w 106"/>
                <a:gd name="T53" fmla="*/ 70 h 124"/>
                <a:gd name="T54" fmla="*/ 4 w 106"/>
                <a:gd name="T55" fmla="*/ 74 h 124"/>
                <a:gd name="T56" fmla="*/ 2 w 106"/>
                <a:gd name="T57" fmla="*/ 78 h 124"/>
                <a:gd name="T58" fmla="*/ 46 w 106"/>
                <a:gd name="T59" fmla="*/ 110 h 124"/>
                <a:gd name="T60" fmla="*/ 46 w 106"/>
                <a:gd name="T61" fmla="*/ 110 h 124"/>
                <a:gd name="T62" fmla="*/ 48 w 106"/>
                <a:gd name="T63" fmla="*/ 112 h 124"/>
                <a:gd name="T64" fmla="*/ 48 w 106"/>
                <a:gd name="T65" fmla="*/ 114 h 124"/>
                <a:gd name="T66" fmla="*/ 50 w 106"/>
                <a:gd name="T67" fmla="*/ 116 h 124"/>
                <a:gd name="T68" fmla="*/ 62 w 106"/>
                <a:gd name="T69" fmla="*/ 124 h 1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6"/>
                <a:gd name="T106" fmla="*/ 0 h 124"/>
                <a:gd name="T107" fmla="*/ 106 w 106"/>
                <a:gd name="T108" fmla="*/ 124 h 1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6" h="124">
                  <a:moveTo>
                    <a:pt x="66" y="116"/>
                  </a:moveTo>
                  <a:lnTo>
                    <a:pt x="82" y="100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0" y="60"/>
                  </a:lnTo>
                  <a:lnTo>
                    <a:pt x="100" y="26"/>
                  </a:lnTo>
                  <a:lnTo>
                    <a:pt x="106" y="12"/>
                  </a:lnTo>
                  <a:lnTo>
                    <a:pt x="104" y="6"/>
                  </a:lnTo>
                  <a:lnTo>
                    <a:pt x="84" y="10"/>
                  </a:lnTo>
                  <a:lnTo>
                    <a:pt x="76" y="18"/>
                  </a:lnTo>
                  <a:lnTo>
                    <a:pt x="58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6" y="4"/>
                  </a:lnTo>
                  <a:lnTo>
                    <a:pt x="8" y="6"/>
                  </a:lnTo>
                  <a:lnTo>
                    <a:pt x="10" y="12"/>
                  </a:lnTo>
                  <a:lnTo>
                    <a:pt x="14" y="40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6" y="70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6" y="110"/>
                  </a:lnTo>
                  <a:lnTo>
                    <a:pt x="48" y="112"/>
                  </a:lnTo>
                  <a:lnTo>
                    <a:pt x="48" y="114"/>
                  </a:lnTo>
                  <a:lnTo>
                    <a:pt x="50" y="116"/>
                  </a:lnTo>
                  <a:lnTo>
                    <a:pt x="62" y="12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2" name="Freeform 107"/>
            <p:cNvSpPr>
              <a:spLocks noChangeArrowheads="1"/>
            </p:cNvSpPr>
            <p:nvPr/>
          </p:nvSpPr>
          <p:spPr bwMode="auto">
            <a:xfrm>
              <a:off x="602" y="1692"/>
              <a:ext cx="72" cy="76"/>
            </a:xfrm>
            <a:custGeom>
              <a:avLst/>
              <a:gdLst>
                <a:gd name="T0" fmla="*/ 16 w 72"/>
                <a:gd name="T1" fmla="*/ 6 h 76"/>
                <a:gd name="T2" fmla="*/ 16 w 72"/>
                <a:gd name="T3" fmla="*/ 6 h 76"/>
                <a:gd name="T4" fmla="*/ 14 w 72"/>
                <a:gd name="T5" fmla="*/ 8 h 76"/>
                <a:gd name="T6" fmla="*/ 14 w 72"/>
                <a:gd name="T7" fmla="*/ 12 h 76"/>
                <a:gd name="T8" fmla="*/ 14 w 72"/>
                <a:gd name="T9" fmla="*/ 16 h 76"/>
                <a:gd name="T10" fmla="*/ 14 w 72"/>
                <a:gd name="T11" fmla="*/ 18 h 76"/>
                <a:gd name="T12" fmla="*/ 12 w 72"/>
                <a:gd name="T13" fmla="*/ 20 h 76"/>
                <a:gd name="T14" fmla="*/ 10 w 72"/>
                <a:gd name="T15" fmla="*/ 22 h 76"/>
                <a:gd name="T16" fmla="*/ 10 w 72"/>
                <a:gd name="T17" fmla="*/ 26 h 76"/>
                <a:gd name="T18" fmla="*/ 10 w 72"/>
                <a:gd name="T19" fmla="*/ 30 h 76"/>
                <a:gd name="T20" fmla="*/ 10 w 72"/>
                <a:gd name="T21" fmla="*/ 32 h 76"/>
                <a:gd name="T22" fmla="*/ 8 w 72"/>
                <a:gd name="T23" fmla="*/ 34 h 76"/>
                <a:gd name="T24" fmla="*/ 8 w 72"/>
                <a:gd name="T25" fmla="*/ 38 h 76"/>
                <a:gd name="T26" fmla="*/ 6 w 72"/>
                <a:gd name="T27" fmla="*/ 44 h 76"/>
                <a:gd name="T28" fmla="*/ 4 w 72"/>
                <a:gd name="T29" fmla="*/ 48 h 76"/>
                <a:gd name="T30" fmla="*/ 2 w 72"/>
                <a:gd name="T31" fmla="*/ 52 h 76"/>
                <a:gd name="T32" fmla="*/ 2 w 72"/>
                <a:gd name="T33" fmla="*/ 54 h 76"/>
                <a:gd name="T34" fmla="*/ 0 w 72"/>
                <a:gd name="T35" fmla="*/ 58 h 76"/>
                <a:gd name="T36" fmla="*/ 0 w 72"/>
                <a:gd name="T37" fmla="*/ 62 h 76"/>
                <a:gd name="T38" fmla="*/ 0 w 72"/>
                <a:gd name="T39" fmla="*/ 68 h 76"/>
                <a:gd name="T40" fmla="*/ 2 w 72"/>
                <a:gd name="T41" fmla="*/ 72 h 76"/>
                <a:gd name="T42" fmla="*/ 2 w 72"/>
                <a:gd name="T43" fmla="*/ 76 h 76"/>
                <a:gd name="T44" fmla="*/ 4 w 72"/>
                <a:gd name="T45" fmla="*/ 76 h 76"/>
                <a:gd name="T46" fmla="*/ 8 w 72"/>
                <a:gd name="T47" fmla="*/ 74 h 76"/>
                <a:gd name="T48" fmla="*/ 12 w 72"/>
                <a:gd name="T49" fmla="*/ 74 h 76"/>
                <a:gd name="T50" fmla="*/ 18 w 72"/>
                <a:gd name="T51" fmla="*/ 72 h 76"/>
                <a:gd name="T52" fmla="*/ 24 w 72"/>
                <a:gd name="T53" fmla="*/ 70 h 76"/>
                <a:gd name="T54" fmla="*/ 28 w 72"/>
                <a:gd name="T55" fmla="*/ 68 h 76"/>
                <a:gd name="T56" fmla="*/ 44 w 72"/>
                <a:gd name="T57" fmla="*/ 56 h 76"/>
                <a:gd name="T58" fmla="*/ 44 w 72"/>
                <a:gd name="T59" fmla="*/ 54 h 76"/>
                <a:gd name="T60" fmla="*/ 44 w 72"/>
                <a:gd name="T61" fmla="*/ 54 h 76"/>
                <a:gd name="T62" fmla="*/ 44 w 72"/>
                <a:gd name="T63" fmla="*/ 52 h 76"/>
                <a:gd name="T64" fmla="*/ 46 w 72"/>
                <a:gd name="T65" fmla="*/ 50 h 76"/>
                <a:gd name="T66" fmla="*/ 50 w 72"/>
                <a:gd name="T67" fmla="*/ 50 h 76"/>
                <a:gd name="T68" fmla="*/ 56 w 72"/>
                <a:gd name="T69" fmla="*/ 50 h 76"/>
                <a:gd name="T70" fmla="*/ 72 w 72"/>
                <a:gd name="T71" fmla="*/ 34 h 76"/>
                <a:gd name="T72" fmla="*/ 68 w 72"/>
                <a:gd name="T73" fmla="*/ 10 h 76"/>
                <a:gd name="T74" fmla="*/ 68 w 72"/>
                <a:gd name="T75" fmla="*/ 8 h 76"/>
                <a:gd name="T76" fmla="*/ 68 w 72"/>
                <a:gd name="T77" fmla="*/ 6 h 76"/>
                <a:gd name="T78" fmla="*/ 68 w 72"/>
                <a:gd name="T79" fmla="*/ 4 h 76"/>
                <a:gd name="T80" fmla="*/ 66 w 72"/>
                <a:gd name="T81" fmla="*/ 2 h 76"/>
                <a:gd name="T82" fmla="*/ 64 w 72"/>
                <a:gd name="T83" fmla="*/ 0 h 76"/>
                <a:gd name="T84" fmla="*/ 64 w 72"/>
                <a:gd name="T85" fmla="*/ 0 h 76"/>
                <a:gd name="T86" fmla="*/ 60 w 72"/>
                <a:gd name="T87" fmla="*/ 2 h 76"/>
                <a:gd name="T88" fmla="*/ 54 w 72"/>
                <a:gd name="T89" fmla="*/ 2 h 76"/>
                <a:gd name="T90" fmla="*/ 48 w 72"/>
                <a:gd name="T91" fmla="*/ 2 h 76"/>
                <a:gd name="T92" fmla="*/ 44 w 72"/>
                <a:gd name="T93" fmla="*/ 4 h 76"/>
                <a:gd name="T94" fmla="*/ 42 w 72"/>
                <a:gd name="T95" fmla="*/ 4 h 76"/>
                <a:gd name="T96" fmla="*/ 22 w 72"/>
                <a:gd name="T97" fmla="*/ 4 h 76"/>
                <a:gd name="T98" fmla="*/ 16 w 72"/>
                <a:gd name="T99" fmla="*/ 6 h 7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2"/>
                <a:gd name="T151" fmla="*/ 0 h 76"/>
                <a:gd name="T152" fmla="*/ 72 w 72"/>
                <a:gd name="T153" fmla="*/ 76 h 7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2" h="76">
                  <a:moveTo>
                    <a:pt x="16" y="6"/>
                  </a:moveTo>
                  <a:lnTo>
                    <a:pt x="16" y="6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10" y="26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4" y="76"/>
                  </a:lnTo>
                  <a:lnTo>
                    <a:pt x="8" y="74"/>
                  </a:lnTo>
                  <a:lnTo>
                    <a:pt x="12" y="74"/>
                  </a:lnTo>
                  <a:lnTo>
                    <a:pt x="18" y="72"/>
                  </a:lnTo>
                  <a:lnTo>
                    <a:pt x="24" y="70"/>
                  </a:lnTo>
                  <a:lnTo>
                    <a:pt x="28" y="68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52"/>
                  </a:lnTo>
                  <a:lnTo>
                    <a:pt x="46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72" y="34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0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22" y="4"/>
                  </a:lnTo>
                  <a:lnTo>
                    <a:pt x="16" y="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3" name="Freeform 108"/>
            <p:cNvSpPr>
              <a:spLocks noChangeArrowheads="1"/>
            </p:cNvSpPr>
            <p:nvPr/>
          </p:nvSpPr>
          <p:spPr bwMode="auto">
            <a:xfrm>
              <a:off x="654" y="1514"/>
              <a:ext cx="178" cy="190"/>
            </a:xfrm>
            <a:custGeom>
              <a:avLst/>
              <a:gdLst>
                <a:gd name="T0" fmla="*/ 66 w 178"/>
                <a:gd name="T1" fmla="*/ 0 h 190"/>
                <a:gd name="T2" fmla="*/ 62 w 178"/>
                <a:gd name="T3" fmla="*/ 4 h 190"/>
                <a:gd name="T4" fmla="*/ 56 w 178"/>
                <a:gd name="T5" fmla="*/ 10 h 190"/>
                <a:gd name="T6" fmla="*/ 52 w 178"/>
                <a:gd name="T7" fmla="*/ 12 h 190"/>
                <a:gd name="T8" fmla="*/ 46 w 178"/>
                <a:gd name="T9" fmla="*/ 18 h 190"/>
                <a:gd name="T10" fmla="*/ 40 w 178"/>
                <a:gd name="T11" fmla="*/ 26 h 190"/>
                <a:gd name="T12" fmla="*/ 36 w 178"/>
                <a:gd name="T13" fmla="*/ 30 h 190"/>
                <a:gd name="T14" fmla="*/ 30 w 178"/>
                <a:gd name="T15" fmla="*/ 50 h 190"/>
                <a:gd name="T16" fmla="*/ 24 w 178"/>
                <a:gd name="T17" fmla="*/ 62 h 190"/>
                <a:gd name="T18" fmla="*/ 12 w 178"/>
                <a:gd name="T19" fmla="*/ 76 h 190"/>
                <a:gd name="T20" fmla="*/ 6 w 178"/>
                <a:gd name="T21" fmla="*/ 86 h 190"/>
                <a:gd name="T22" fmla="*/ 4 w 178"/>
                <a:gd name="T23" fmla="*/ 90 h 190"/>
                <a:gd name="T24" fmla="*/ 4 w 178"/>
                <a:gd name="T25" fmla="*/ 104 h 190"/>
                <a:gd name="T26" fmla="*/ 4 w 178"/>
                <a:gd name="T27" fmla="*/ 112 h 190"/>
                <a:gd name="T28" fmla="*/ 0 w 178"/>
                <a:gd name="T29" fmla="*/ 116 h 190"/>
                <a:gd name="T30" fmla="*/ 0 w 178"/>
                <a:gd name="T31" fmla="*/ 122 h 190"/>
                <a:gd name="T32" fmla="*/ 4 w 178"/>
                <a:gd name="T33" fmla="*/ 126 h 190"/>
                <a:gd name="T34" fmla="*/ 8 w 178"/>
                <a:gd name="T35" fmla="*/ 128 h 190"/>
                <a:gd name="T36" fmla="*/ 14 w 178"/>
                <a:gd name="T37" fmla="*/ 134 h 190"/>
                <a:gd name="T38" fmla="*/ 22 w 178"/>
                <a:gd name="T39" fmla="*/ 144 h 190"/>
                <a:gd name="T40" fmla="*/ 28 w 178"/>
                <a:gd name="T41" fmla="*/ 152 h 190"/>
                <a:gd name="T42" fmla="*/ 30 w 178"/>
                <a:gd name="T43" fmla="*/ 154 h 190"/>
                <a:gd name="T44" fmla="*/ 46 w 178"/>
                <a:gd name="T45" fmla="*/ 172 h 190"/>
                <a:gd name="T46" fmla="*/ 82 w 178"/>
                <a:gd name="T47" fmla="*/ 190 h 190"/>
                <a:gd name="T48" fmla="*/ 110 w 178"/>
                <a:gd name="T49" fmla="*/ 178 h 190"/>
                <a:gd name="T50" fmla="*/ 128 w 178"/>
                <a:gd name="T51" fmla="*/ 184 h 190"/>
                <a:gd name="T52" fmla="*/ 146 w 178"/>
                <a:gd name="T53" fmla="*/ 172 h 190"/>
                <a:gd name="T54" fmla="*/ 162 w 178"/>
                <a:gd name="T55" fmla="*/ 128 h 190"/>
                <a:gd name="T56" fmla="*/ 120 w 178"/>
                <a:gd name="T57" fmla="*/ 104 h 190"/>
                <a:gd name="T58" fmla="*/ 120 w 178"/>
                <a:gd name="T59" fmla="*/ 96 h 190"/>
                <a:gd name="T60" fmla="*/ 104 w 178"/>
                <a:gd name="T61" fmla="*/ 80 h 190"/>
                <a:gd name="T62" fmla="*/ 114 w 178"/>
                <a:gd name="T63" fmla="*/ 74 h 190"/>
                <a:gd name="T64" fmla="*/ 118 w 178"/>
                <a:gd name="T65" fmla="*/ 68 h 190"/>
                <a:gd name="T66" fmla="*/ 118 w 178"/>
                <a:gd name="T67" fmla="*/ 66 h 190"/>
                <a:gd name="T68" fmla="*/ 114 w 178"/>
                <a:gd name="T69" fmla="*/ 60 h 190"/>
                <a:gd name="T70" fmla="*/ 104 w 178"/>
                <a:gd name="T71" fmla="*/ 50 h 190"/>
                <a:gd name="T72" fmla="*/ 96 w 178"/>
                <a:gd name="T73" fmla="*/ 42 h 190"/>
                <a:gd name="T74" fmla="*/ 90 w 178"/>
                <a:gd name="T75" fmla="*/ 38 h 190"/>
                <a:gd name="T76" fmla="*/ 82 w 178"/>
                <a:gd name="T77" fmla="*/ 30 h 190"/>
                <a:gd name="T78" fmla="*/ 76 w 178"/>
                <a:gd name="T79" fmla="*/ 20 h 190"/>
                <a:gd name="T80" fmla="*/ 72 w 178"/>
                <a:gd name="T81" fmla="*/ 14 h 190"/>
                <a:gd name="T82" fmla="*/ 70 w 178"/>
                <a:gd name="T83" fmla="*/ 10 h 190"/>
                <a:gd name="T84" fmla="*/ 66 w 178"/>
                <a:gd name="T85" fmla="*/ 0 h 1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8"/>
                <a:gd name="T130" fmla="*/ 0 h 190"/>
                <a:gd name="T131" fmla="*/ 178 w 178"/>
                <a:gd name="T132" fmla="*/ 190 h 19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8" h="190">
                  <a:moveTo>
                    <a:pt x="66" y="0"/>
                  </a:moveTo>
                  <a:lnTo>
                    <a:pt x="66" y="0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6" y="18"/>
                  </a:lnTo>
                  <a:lnTo>
                    <a:pt x="42" y="22"/>
                  </a:lnTo>
                  <a:lnTo>
                    <a:pt x="40" y="26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40"/>
                  </a:lnTo>
                  <a:lnTo>
                    <a:pt x="30" y="50"/>
                  </a:lnTo>
                  <a:lnTo>
                    <a:pt x="26" y="60"/>
                  </a:lnTo>
                  <a:lnTo>
                    <a:pt x="24" y="62"/>
                  </a:lnTo>
                  <a:lnTo>
                    <a:pt x="16" y="68"/>
                  </a:lnTo>
                  <a:lnTo>
                    <a:pt x="12" y="76"/>
                  </a:lnTo>
                  <a:lnTo>
                    <a:pt x="8" y="82"/>
                  </a:lnTo>
                  <a:lnTo>
                    <a:pt x="6" y="86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4" y="104"/>
                  </a:lnTo>
                  <a:lnTo>
                    <a:pt x="4" y="108"/>
                  </a:lnTo>
                  <a:lnTo>
                    <a:pt x="4" y="112"/>
                  </a:lnTo>
                  <a:lnTo>
                    <a:pt x="4" y="114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4"/>
                  </a:lnTo>
                  <a:lnTo>
                    <a:pt x="4" y="126"/>
                  </a:lnTo>
                  <a:lnTo>
                    <a:pt x="6" y="126"/>
                  </a:lnTo>
                  <a:lnTo>
                    <a:pt x="8" y="128"/>
                  </a:lnTo>
                  <a:lnTo>
                    <a:pt x="10" y="130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2" y="144"/>
                  </a:lnTo>
                  <a:lnTo>
                    <a:pt x="24" y="148"/>
                  </a:lnTo>
                  <a:lnTo>
                    <a:pt x="28" y="152"/>
                  </a:lnTo>
                  <a:lnTo>
                    <a:pt x="28" y="154"/>
                  </a:lnTo>
                  <a:lnTo>
                    <a:pt x="30" y="154"/>
                  </a:lnTo>
                  <a:lnTo>
                    <a:pt x="32" y="172"/>
                  </a:lnTo>
                  <a:lnTo>
                    <a:pt x="46" y="172"/>
                  </a:lnTo>
                  <a:lnTo>
                    <a:pt x="64" y="188"/>
                  </a:lnTo>
                  <a:lnTo>
                    <a:pt x="82" y="190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12" y="184"/>
                  </a:lnTo>
                  <a:lnTo>
                    <a:pt x="128" y="184"/>
                  </a:lnTo>
                  <a:lnTo>
                    <a:pt x="130" y="178"/>
                  </a:lnTo>
                  <a:lnTo>
                    <a:pt x="146" y="172"/>
                  </a:lnTo>
                  <a:lnTo>
                    <a:pt x="178" y="130"/>
                  </a:lnTo>
                  <a:lnTo>
                    <a:pt x="162" y="128"/>
                  </a:lnTo>
                  <a:lnTo>
                    <a:pt x="130" y="110"/>
                  </a:lnTo>
                  <a:lnTo>
                    <a:pt x="120" y="104"/>
                  </a:lnTo>
                  <a:lnTo>
                    <a:pt x="122" y="98"/>
                  </a:lnTo>
                  <a:lnTo>
                    <a:pt x="120" y="96"/>
                  </a:lnTo>
                  <a:lnTo>
                    <a:pt x="106" y="92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18" y="68"/>
                  </a:lnTo>
                  <a:lnTo>
                    <a:pt x="118" y="66"/>
                  </a:lnTo>
                  <a:lnTo>
                    <a:pt x="116" y="64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4" y="50"/>
                  </a:lnTo>
                  <a:lnTo>
                    <a:pt x="96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0" y="38"/>
                  </a:lnTo>
                  <a:lnTo>
                    <a:pt x="86" y="34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6" y="20"/>
                  </a:lnTo>
                  <a:lnTo>
                    <a:pt x="74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6"/>
                  </a:lnTo>
                  <a:lnTo>
                    <a:pt x="6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4" name="Freeform 109"/>
            <p:cNvSpPr>
              <a:spLocks noChangeArrowheads="1"/>
            </p:cNvSpPr>
            <p:nvPr/>
          </p:nvSpPr>
          <p:spPr bwMode="auto">
            <a:xfrm>
              <a:off x="604" y="1762"/>
              <a:ext cx="22" cy="26"/>
            </a:xfrm>
            <a:custGeom>
              <a:avLst/>
              <a:gdLst>
                <a:gd name="T0" fmla="*/ 0 w 22"/>
                <a:gd name="T1" fmla="*/ 6 h 26"/>
                <a:gd name="T2" fmla="*/ 18 w 22"/>
                <a:gd name="T3" fmla="*/ 0 h 26"/>
                <a:gd name="T4" fmla="*/ 20 w 22"/>
                <a:gd name="T5" fmla="*/ 0 h 26"/>
                <a:gd name="T6" fmla="*/ 20 w 22"/>
                <a:gd name="T7" fmla="*/ 2 h 26"/>
                <a:gd name="T8" fmla="*/ 22 w 22"/>
                <a:gd name="T9" fmla="*/ 4 h 26"/>
                <a:gd name="T10" fmla="*/ 22 w 22"/>
                <a:gd name="T11" fmla="*/ 6 h 26"/>
                <a:gd name="T12" fmla="*/ 22 w 22"/>
                <a:gd name="T13" fmla="*/ 6 h 26"/>
                <a:gd name="T14" fmla="*/ 22 w 22"/>
                <a:gd name="T15" fmla="*/ 8 h 26"/>
                <a:gd name="T16" fmla="*/ 22 w 22"/>
                <a:gd name="T17" fmla="*/ 12 h 26"/>
                <a:gd name="T18" fmla="*/ 22 w 22"/>
                <a:gd name="T19" fmla="*/ 16 h 26"/>
                <a:gd name="T20" fmla="*/ 22 w 22"/>
                <a:gd name="T21" fmla="*/ 20 h 26"/>
                <a:gd name="T22" fmla="*/ 18 w 22"/>
                <a:gd name="T23" fmla="*/ 22 h 26"/>
                <a:gd name="T24" fmla="*/ 18 w 22"/>
                <a:gd name="T25" fmla="*/ 22 h 26"/>
                <a:gd name="T26" fmla="*/ 16 w 22"/>
                <a:gd name="T27" fmla="*/ 22 h 26"/>
                <a:gd name="T28" fmla="*/ 12 w 22"/>
                <a:gd name="T29" fmla="*/ 24 h 26"/>
                <a:gd name="T30" fmla="*/ 12 w 22"/>
                <a:gd name="T31" fmla="*/ 26 h 26"/>
                <a:gd name="T32" fmla="*/ 12 w 22"/>
                <a:gd name="T33" fmla="*/ 26 h 26"/>
                <a:gd name="T34" fmla="*/ 10 w 22"/>
                <a:gd name="T35" fmla="*/ 26 h 26"/>
                <a:gd name="T36" fmla="*/ 8 w 22"/>
                <a:gd name="T37" fmla="*/ 26 h 26"/>
                <a:gd name="T38" fmla="*/ 2 w 22"/>
                <a:gd name="T39" fmla="*/ 24 h 26"/>
                <a:gd name="T40" fmla="*/ 2 w 22"/>
                <a:gd name="T41" fmla="*/ 24 h 26"/>
                <a:gd name="T42" fmla="*/ 2 w 22"/>
                <a:gd name="T43" fmla="*/ 22 h 26"/>
                <a:gd name="T44" fmla="*/ 0 w 22"/>
                <a:gd name="T45" fmla="*/ 18 h 26"/>
                <a:gd name="T46" fmla="*/ 0 w 22"/>
                <a:gd name="T47" fmla="*/ 14 h 26"/>
                <a:gd name="T48" fmla="*/ 0 w 22"/>
                <a:gd name="T49" fmla="*/ 10 h 26"/>
                <a:gd name="T50" fmla="*/ 0 w 22"/>
                <a:gd name="T51" fmla="*/ 6 h 2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"/>
                <a:gd name="T79" fmla="*/ 0 h 26"/>
                <a:gd name="T80" fmla="*/ 22 w 22"/>
                <a:gd name="T81" fmla="*/ 26 h 2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" h="26">
                  <a:moveTo>
                    <a:pt x="0" y="6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5" name="Freeform 110"/>
            <p:cNvSpPr>
              <a:spLocks noChangeArrowheads="1"/>
            </p:cNvSpPr>
            <p:nvPr/>
          </p:nvSpPr>
          <p:spPr bwMode="auto">
            <a:xfrm>
              <a:off x="606" y="1780"/>
              <a:ext cx="24" cy="32"/>
            </a:xfrm>
            <a:custGeom>
              <a:avLst/>
              <a:gdLst>
                <a:gd name="T0" fmla="*/ 18 w 24"/>
                <a:gd name="T1" fmla="*/ 0 h 32"/>
                <a:gd name="T2" fmla="*/ 18 w 24"/>
                <a:gd name="T3" fmla="*/ 2 h 32"/>
                <a:gd name="T4" fmla="*/ 16 w 24"/>
                <a:gd name="T5" fmla="*/ 2 h 32"/>
                <a:gd name="T6" fmla="*/ 12 w 24"/>
                <a:gd name="T7" fmla="*/ 6 h 32"/>
                <a:gd name="T8" fmla="*/ 12 w 24"/>
                <a:gd name="T9" fmla="*/ 6 h 32"/>
                <a:gd name="T10" fmla="*/ 12 w 24"/>
                <a:gd name="T11" fmla="*/ 6 h 32"/>
                <a:gd name="T12" fmla="*/ 10 w 24"/>
                <a:gd name="T13" fmla="*/ 6 h 32"/>
                <a:gd name="T14" fmla="*/ 10 w 24"/>
                <a:gd name="T15" fmla="*/ 8 h 32"/>
                <a:gd name="T16" fmla="*/ 8 w 24"/>
                <a:gd name="T17" fmla="*/ 8 h 32"/>
                <a:gd name="T18" fmla="*/ 6 w 24"/>
                <a:gd name="T19" fmla="*/ 8 h 32"/>
                <a:gd name="T20" fmla="*/ 2 w 24"/>
                <a:gd name="T21" fmla="*/ 6 h 32"/>
                <a:gd name="T22" fmla="*/ 0 w 24"/>
                <a:gd name="T23" fmla="*/ 6 h 32"/>
                <a:gd name="T24" fmla="*/ 8 w 24"/>
                <a:gd name="T25" fmla="*/ 32 h 32"/>
                <a:gd name="T26" fmla="*/ 8 w 24"/>
                <a:gd name="T27" fmla="*/ 32 h 32"/>
                <a:gd name="T28" fmla="*/ 10 w 24"/>
                <a:gd name="T29" fmla="*/ 30 h 32"/>
                <a:gd name="T30" fmla="*/ 14 w 24"/>
                <a:gd name="T31" fmla="*/ 28 h 32"/>
                <a:gd name="T32" fmla="*/ 16 w 24"/>
                <a:gd name="T33" fmla="*/ 24 h 32"/>
                <a:gd name="T34" fmla="*/ 20 w 24"/>
                <a:gd name="T35" fmla="*/ 20 h 32"/>
                <a:gd name="T36" fmla="*/ 22 w 24"/>
                <a:gd name="T37" fmla="*/ 16 h 32"/>
                <a:gd name="T38" fmla="*/ 24 w 24"/>
                <a:gd name="T39" fmla="*/ 12 h 32"/>
                <a:gd name="T40" fmla="*/ 24 w 24"/>
                <a:gd name="T41" fmla="*/ 10 h 32"/>
                <a:gd name="T42" fmla="*/ 22 w 24"/>
                <a:gd name="T43" fmla="*/ 8 h 32"/>
                <a:gd name="T44" fmla="*/ 20 w 24"/>
                <a:gd name="T45" fmla="*/ 6 h 32"/>
                <a:gd name="T46" fmla="*/ 20 w 24"/>
                <a:gd name="T47" fmla="*/ 4 h 32"/>
                <a:gd name="T48" fmla="*/ 18 w 24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"/>
                <a:gd name="T76" fmla="*/ 0 h 32"/>
                <a:gd name="T77" fmla="*/ 24 w 24"/>
                <a:gd name="T78" fmla="*/ 32 h 3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" h="32">
                  <a:moveTo>
                    <a:pt x="18" y="0"/>
                  </a:moveTo>
                  <a:lnTo>
                    <a:pt x="18" y="2"/>
                  </a:lnTo>
                  <a:lnTo>
                    <a:pt x="16" y="2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8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6" name="Freeform 111"/>
            <p:cNvSpPr>
              <a:spLocks noChangeArrowheads="1"/>
            </p:cNvSpPr>
            <p:nvPr/>
          </p:nvSpPr>
          <p:spPr bwMode="auto">
            <a:xfrm>
              <a:off x="614" y="1760"/>
              <a:ext cx="126" cy="142"/>
            </a:xfrm>
            <a:custGeom>
              <a:avLst/>
              <a:gdLst>
                <a:gd name="T0" fmla="*/ 40 w 126"/>
                <a:gd name="T1" fmla="*/ 4 h 142"/>
                <a:gd name="T2" fmla="*/ 40 w 126"/>
                <a:gd name="T3" fmla="*/ 6 h 142"/>
                <a:gd name="T4" fmla="*/ 38 w 126"/>
                <a:gd name="T5" fmla="*/ 12 h 142"/>
                <a:gd name="T6" fmla="*/ 32 w 126"/>
                <a:gd name="T7" fmla="*/ 18 h 142"/>
                <a:gd name="T8" fmla="*/ 28 w 126"/>
                <a:gd name="T9" fmla="*/ 18 h 142"/>
                <a:gd name="T10" fmla="*/ 22 w 126"/>
                <a:gd name="T11" fmla="*/ 12 h 142"/>
                <a:gd name="T12" fmla="*/ 18 w 126"/>
                <a:gd name="T13" fmla="*/ 6 h 142"/>
                <a:gd name="T14" fmla="*/ 10 w 126"/>
                <a:gd name="T15" fmla="*/ 2 h 142"/>
                <a:gd name="T16" fmla="*/ 10 w 126"/>
                <a:gd name="T17" fmla="*/ 6 h 142"/>
                <a:gd name="T18" fmla="*/ 12 w 126"/>
                <a:gd name="T19" fmla="*/ 14 h 142"/>
                <a:gd name="T20" fmla="*/ 14 w 126"/>
                <a:gd name="T21" fmla="*/ 16 h 142"/>
                <a:gd name="T22" fmla="*/ 12 w 126"/>
                <a:gd name="T23" fmla="*/ 22 h 142"/>
                <a:gd name="T24" fmla="*/ 12 w 126"/>
                <a:gd name="T25" fmla="*/ 26 h 142"/>
                <a:gd name="T26" fmla="*/ 16 w 126"/>
                <a:gd name="T27" fmla="*/ 32 h 142"/>
                <a:gd name="T28" fmla="*/ 16 w 126"/>
                <a:gd name="T29" fmla="*/ 34 h 142"/>
                <a:gd name="T30" fmla="*/ 14 w 126"/>
                <a:gd name="T31" fmla="*/ 38 h 142"/>
                <a:gd name="T32" fmla="*/ 6 w 126"/>
                <a:gd name="T33" fmla="*/ 48 h 142"/>
                <a:gd name="T34" fmla="*/ 10 w 126"/>
                <a:gd name="T35" fmla="*/ 104 h 142"/>
                <a:gd name="T36" fmla="*/ 14 w 126"/>
                <a:gd name="T37" fmla="*/ 104 h 142"/>
                <a:gd name="T38" fmla="*/ 22 w 126"/>
                <a:gd name="T39" fmla="*/ 106 h 142"/>
                <a:gd name="T40" fmla="*/ 30 w 126"/>
                <a:gd name="T41" fmla="*/ 108 h 142"/>
                <a:gd name="T42" fmla="*/ 34 w 126"/>
                <a:gd name="T43" fmla="*/ 108 h 142"/>
                <a:gd name="T44" fmla="*/ 40 w 126"/>
                <a:gd name="T45" fmla="*/ 108 h 142"/>
                <a:gd name="T46" fmla="*/ 48 w 126"/>
                <a:gd name="T47" fmla="*/ 108 h 142"/>
                <a:gd name="T48" fmla="*/ 56 w 126"/>
                <a:gd name="T49" fmla="*/ 116 h 142"/>
                <a:gd name="T50" fmla="*/ 60 w 126"/>
                <a:gd name="T51" fmla="*/ 126 h 142"/>
                <a:gd name="T52" fmla="*/ 62 w 126"/>
                <a:gd name="T53" fmla="*/ 132 h 142"/>
                <a:gd name="T54" fmla="*/ 68 w 126"/>
                <a:gd name="T55" fmla="*/ 142 h 142"/>
                <a:gd name="T56" fmla="*/ 84 w 126"/>
                <a:gd name="T57" fmla="*/ 140 h 142"/>
                <a:gd name="T58" fmla="*/ 106 w 126"/>
                <a:gd name="T59" fmla="*/ 142 h 142"/>
                <a:gd name="T60" fmla="*/ 110 w 126"/>
                <a:gd name="T61" fmla="*/ 108 h 142"/>
                <a:gd name="T62" fmla="*/ 106 w 126"/>
                <a:gd name="T63" fmla="*/ 90 h 142"/>
                <a:gd name="T64" fmla="*/ 102 w 126"/>
                <a:gd name="T65" fmla="*/ 84 h 142"/>
                <a:gd name="T66" fmla="*/ 100 w 126"/>
                <a:gd name="T67" fmla="*/ 76 h 142"/>
                <a:gd name="T68" fmla="*/ 110 w 126"/>
                <a:gd name="T69" fmla="*/ 50 h 142"/>
                <a:gd name="T70" fmla="*/ 96 w 126"/>
                <a:gd name="T71" fmla="*/ 42 h 142"/>
                <a:gd name="T72" fmla="*/ 94 w 126"/>
                <a:gd name="T73" fmla="*/ 38 h 142"/>
                <a:gd name="T74" fmla="*/ 48 w 126"/>
                <a:gd name="T75" fmla="*/ 4 h 14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6"/>
                <a:gd name="T115" fmla="*/ 0 h 142"/>
                <a:gd name="T116" fmla="*/ 126 w 126"/>
                <a:gd name="T117" fmla="*/ 142 h 14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6" h="142">
                  <a:moveTo>
                    <a:pt x="48" y="4"/>
                  </a:moveTo>
                  <a:lnTo>
                    <a:pt x="40" y="4"/>
                  </a:lnTo>
                  <a:lnTo>
                    <a:pt x="40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10" y="104"/>
                  </a:lnTo>
                  <a:lnTo>
                    <a:pt x="14" y="104"/>
                  </a:lnTo>
                  <a:lnTo>
                    <a:pt x="16" y="106"/>
                  </a:lnTo>
                  <a:lnTo>
                    <a:pt x="22" y="106"/>
                  </a:lnTo>
                  <a:lnTo>
                    <a:pt x="26" y="108"/>
                  </a:lnTo>
                  <a:lnTo>
                    <a:pt x="30" y="108"/>
                  </a:lnTo>
                  <a:lnTo>
                    <a:pt x="34" y="108"/>
                  </a:lnTo>
                  <a:lnTo>
                    <a:pt x="36" y="108"/>
                  </a:lnTo>
                  <a:lnTo>
                    <a:pt x="40" y="108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52" y="112"/>
                  </a:lnTo>
                  <a:lnTo>
                    <a:pt x="56" y="116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2" y="132"/>
                  </a:lnTo>
                  <a:lnTo>
                    <a:pt x="64" y="138"/>
                  </a:lnTo>
                  <a:lnTo>
                    <a:pt x="68" y="142"/>
                  </a:lnTo>
                  <a:lnTo>
                    <a:pt x="80" y="142"/>
                  </a:lnTo>
                  <a:lnTo>
                    <a:pt x="84" y="140"/>
                  </a:lnTo>
                  <a:lnTo>
                    <a:pt x="86" y="142"/>
                  </a:lnTo>
                  <a:lnTo>
                    <a:pt x="106" y="142"/>
                  </a:lnTo>
                  <a:lnTo>
                    <a:pt x="126" y="134"/>
                  </a:lnTo>
                  <a:lnTo>
                    <a:pt x="110" y="108"/>
                  </a:lnTo>
                  <a:lnTo>
                    <a:pt x="108" y="90"/>
                  </a:lnTo>
                  <a:lnTo>
                    <a:pt x="106" y="90"/>
                  </a:lnTo>
                  <a:lnTo>
                    <a:pt x="104" y="88"/>
                  </a:lnTo>
                  <a:lnTo>
                    <a:pt x="102" y="84"/>
                  </a:lnTo>
                  <a:lnTo>
                    <a:pt x="102" y="80"/>
                  </a:lnTo>
                  <a:lnTo>
                    <a:pt x="100" y="76"/>
                  </a:lnTo>
                  <a:lnTo>
                    <a:pt x="102" y="70"/>
                  </a:lnTo>
                  <a:lnTo>
                    <a:pt x="110" y="50"/>
                  </a:lnTo>
                  <a:lnTo>
                    <a:pt x="98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4" y="38"/>
                  </a:lnTo>
                  <a:lnTo>
                    <a:pt x="94" y="36"/>
                  </a:lnTo>
                  <a:lnTo>
                    <a:pt x="48" y="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7" name="Freeform 112"/>
            <p:cNvSpPr>
              <a:spLocks noChangeArrowheads="1"/>
            </p:cNvSpPr>
            <p:nvPr/>
          </p:nvSpPr>
          <p:spPr bwMode="auto">
            <a:xfrm>
              <a:off x="630" y="1894"/>
              <a:ext cx="112" cy="212"/>
            </a:xfrm>
            <a:custGeom>
              <a:avLst/>
              <a:gdLst>
                <a:gd name="T0" fmla="*/ 8 w 112"/>
                <a:gd name="T1" fmla="*/ 148 h 212"/>
                <a:gd name="T2" fmla="*/ 28 w 112"/>
                <a:gd name="T3" fmla="*/ 128 h 212"/>
                <a:gd name="T4" fmla="*/ 28 w 112"/>
                <a:gd name="T5" fmla="*/ 96 h 212"/>
                <a:gd name="T6" fmla="*/ 18 w 112"/>
                <a:gd name="T7" fmla="*/ 76 h 212"/>
                <a:gd name="T8" fmla="*/ 8 w 112"/>
                <a:gd name="T9" fmla="*/ 66 h 212"/>
                <a:gd name="T10" fmla="*/ 44 w 112"/>
                <a:gd name="T11" fmla="*/ 34 h 212"/>
                <a:gd name="T12" fmla="*/ 46 w 112"/>
                <a:gd name="T13" fmla="*/ 20 h 212"/>
                <a:gd name="T14" fmla="*/ 54 w 112"/>
                <a:gd name="T15" fmla="*/ 28 h 212"/>
                <a:gd name="T16" fmla="*/ 58 w 112"/>
                <a:gd name="T17" fmla="*/ 36 h 212"/>
                <a:gd name="T18" fmla="*/ 62 w 112"/>
                <a:gd name="T19" fmla="*/ 40 h 212"/>
                <a:gd name="T20" fmla="*/ 64 w 112"/>
                <a:gd name="T21" fmla="*/ 40 h 212"/>
                <a:gd name="T22" fmla="*/ 62 w 112"/>
                <a:gd name="T23" fmla="*/ 26 h 212"/>
                <a:gd name="T24" fmla="*/ 58 w 112"/>
                <a:gd name="T25" fmla="*/ 24 h 212"/>
                <a:gd name="T26" fmla="*/ 56 w 112"/>
                <a:gd name="T27" fmla="*/ 20 h 212"/>
                <a:gd name="T28" fmla="*/ 64 w 112"/>
                <a:gd name="T29" fmla="*/ 8 h 212"/>
                <a:gd name="T30" fmla="*/ 70 w 112"/>
                <a:gd name="T31" fmla="*/ 8 h 212"/>
                <a:gd name="T32" fmla="*/ 110 w 112"/>
                <a:gd name="T33" fmla="*/ 0 h 212"/>
                <a:gd name="T34" fmla="*/ 110 w 112"/>
                <a:gd name="T35" fmla="*/ 10 h 212"/>
                <a:gd name="T36" fmla="*/ 110 w 112"/>
                <a:gd name="T37" fmla="*/ 24 h 212"/>
                <a:gd name="T38" fmla="*/ 110 w 112"/>
                <a:gd name="T39" fmla="*/ 36 h 212"/>
                <a:gd name="T40" fmla="*/ 112 w 112"/>
                <a:gd name="T41" fmla="*/ 42 h 212"/>
                <a:gd name="T42" fmla="*/ 108 w 112"/>
                <a:gd name="T43" fmla="*/ 70 h 212"/>
                <a:gd name="T44" fmla="*/ 96 w 112"/>
                <a:gd name="T45" fmla="*/ 80 h 212"/>
                <a:gd name="T46" fmla="*/ 88 w 112"/>
                <a:gd name="T47" fmla="*/ 82 h 212"/>
                <a:gd name="T48" fmla="*/ 78 w 112"/>
                <a:gd name="T49" fmla="*/ 88 h 212"/>
                <a:gd name="T50" fmla="*/ 72 w 112"/>
                <a:gd name="T51" fmla="*/ 94 h 212"/>
                <a:gd name="T52" fmla="*/ 68 w 112"/>
                <a:gd name="T53" fmla="*/ 100 h 212"/>
                <a:gd name="T54" fmla="*/ 60 w 112"/>
                <a:gd name="T55" fmla="*/ 108 h 212"/>
                <a:gd name="T56" fmla="*/ 56 w 112"/>
                <a:gd name="T57" fmla="*/ 110 h 212"/>
                <a:gd name="T58" fmla="*/ 48 w 112"/>
                <a:gd name="T59" fmla="*/ 118 h 212"/>
                <a:gd name="T60" fmla="*/ 44 w 112"/>
                <a:gd name="T61" fmla="*/ 126 h 212"/>
                <a:gd name="T62" fmla="*/ 44 w 112"/>
                <a:gd name="T63" fmla="*/ 142 h 212"/>
                <a:gd name="T64" fmla="*/ 46 w 112"/>
                <a:gd name="T65" fmla="*/ 168 h 212"/>
                <a:gd name="T66" fmla="*/ 46 w 112"/>
                <a:gd name="T67" fmla="*/ 176 h 212"/>
                <a:gd name="T68" fmla="*/ 46 w 112"/>
                <a:gd name="T69" fmla="*/ 184 h 212"/>
                <a:gd name="T70" fmla="*/ 42 w 112"/>
                <a:gd name="T71" fmla="*/ 188 h 212"/>
                <a:gd name="T72" fmla="*/ 34 w 112"/>
                <a:gd name="T73" fmla="*/ 192 h 212"/>
                <a:gd name="T74" fmla="*/ 30 w 112"/>
                <a:gd name="T75" fmla="*/ 194 h 212"/>
                <a:gd name="T76" fmla="*/ 22 w 112"/>
                <a:gd name="T77" fmla="*/ 198 h 212"/>
                <a:gd name="T78" fmla="*/ 20 w 112"/>
                <a:gd name="T79" fmla="*/ 202 h 212"/>
                <a:gd name="T80" fmla="*/ 20 w 112"/>
                <a:gd name="T81" fmla="*/ 206 h 212"/>
                <a:gd name="T82" fmla="*/ 22 w 112"/>
                <a:gd name="T83" fmla="*/ 208 h 212"/>
                <a:gd name="T84" fmla="*/ 20 w 112"/>
                <a:gd name="T85" fmla="*/ 212 h 212"/>
                <a:gd name="T86" fmla="*/ 18 w 112"/>
                <a:gd name="T87" fmla="*/ 212 h 212"/>
                <a:gd name="T88" fmla="*/ 12 w 112"/>
                <a:gd name="T89" fmla="*/ 204 h 212"/>
                <a:gd name="T90" fmla="*/ 10 w 112"/>
                <a:gd name="T91" fmla="*/ 194 h 212"/>
                <a:gd name="T92" fmla="*/ 8 w 112"/>
                <a:gd name="T93" fmla="*/ 192 h 212"/>
                <a:gd name="T94" fmla="*/ 6 w 112"/>
                <a:gd name="T95" fmla="*/ 192 h 212"/>
                <a:gd name="T96" fmla="*/ 6 w 112"/>
                <a:gd name="T97" fmla="*/ 174 h 212"/>
                <a:gd name="T98" fmla="*/ 2 w 112"/>
                <a:gd name="T99" fmla="*/ 164 h 212"/>
                <a:gd name="T100" fmla="*/ 0 w 112"/>
                <a:gd name="T101" fmla="*/ 160 h 21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2"/>
                <a:gd name="T154" fmla="*/ 0 h 212"/>
                <a:gd name="T155" fmla="*/ 112 w 112"/>
                <a:gd name="T156" fmla="*/ 212 h 21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2" h="212">
                  <a:moveTo>
                    <a:pt x="2" y="156"/>
                  </a:moveTo>
                  <a:lnTo>
                    <a:pt x="8" y="148"/>
                  </a:lnTo>
                  <a:lnTo>
                    <a:pt x="20" y="140"/>
                  </a:lnTo>
                  <a:lnTo>
                    <a:pt x="28" y="128"/>
                  </a:lnTo>
                  <a:lnTo>
                    <a:pt x="30" y="112"/>
                  </a:lnTo>
                  <a:lnTo>
                    <a:pt x="28" y="96"/>
                  </a:lnTo>
                  <a:lnTo>
                    <a:pt x="30" y="82"/>
                  </a:lnTo>
                  <a:lnTo>
                    <a:pt x="18" y="76"/>
                  </a:lnTo>
                  <a:lnTo>
                    <a:pt x="8" y="72"/>
                  </a:lnTo>
                  <a:lnTo>
                    <a:pt x="8" y="66"/>
                  </a:lnTo>
                  <a:lnTo>
                    <a:pt x="44" y="58"/>
                  </a:lnTo>
                  <a:lnTo>
                    <a:pt x="44" y="34"/>
                  </a:lnTo>
                  <a:lnTo>
                    <a:pt x="42" y="26"/>
                  </a:lnTo>
                  <a:lnTo>
                    <a:pt x="46" y="2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34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2" y="40"/>
                  </a:lnTo>
                  <a:lnTo>
                    <a:pt x="64" y="40"/>
                  </a:lnTo>
                  <a:lnTo>
                    <a:pt x="64" y="32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58" y="24"/>
                  </a:lnTo>
                  <a:lnTo>
                    <a:pt x="56" y="22"/>
                  </a:lnTo>
                  <a:lnTo>
                    <a:pt x="56" y="20"/>
                  </a:lnTo>
                  <a:lnTo>
                    <a:pt x="52" y="8"/>
                  </a:lnTo>
                  <a:lnTo>
                    <a:pt x="64" y="8"/>
                  </a:lnTo>
                  <a:lnTo>
                    <a:pt x="68" y="6"/>
                  </a:lnTo>
                  <a:lnTo>
                    <a:pt x="70" y="8"/>
                  </a:lnTo>
                  <a:lnTo>
                    <a:pt x="92" y="8"/>
                  </a:lnTo>
                  <a:lnTo>
                    <a:pt x="110" y="0"/>
                  </a:lnTo>
                  <a:lnTo>
                    <a:pt x="110" y="4"/>
                  </a:lnTo>
                  <a:lnTo>
                    <a:pt x="110" y="10"/>
                  </a:lnTo>
                  <a:lnTo>
                    <a:pt x="110" y="18"/>
                  </a:lnTo>
                  <a:lnTo>
                    <a:pt x="110" y="24"/>
                  </a:lnTo>
                  <a:lnTo>
                    <a:pt x="110" y="32"/>
                  </a:lnTo>
                  <a:lnTo>
                    <a:pt x="110" y="36"/>
                  </a:lnTo>
                  <a:lnTo>
                    <a:pt x="112" y="40"/>
                  </a:lnTo>
                  <a:lnTo>
                    <a:pt x="112" y="42"/>
                  </a:lnTo>
                  <a:lnTo>
                    <a:pt x="112" y="58"/>
                  </a:lnTo>
                  <a:lnTo>
                    <a:pt x="108" y="70"/>
                  </a:lnTo>
                  <a:lnTo>
                    <a:pt x="102" y="76"/>
                  </a:lnTo>
                  <a:lnTo>
                    <a:pt x="96" y="80"/>
                  </a:lnTo>
                  <a:lnTo>
                    <a:pt x="90" y="82"/>
                  </a:lnTo>
                  <a:lnTo>
                    <a:pt x="88" y="82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4" y="92"/>
                  </a:lnTo>
                  <a:lnTo>
                    <a:pt x="72" y="94"/>
                  </a:lnTo>
                  <a:lnTo>
                    <a:pt x="68" y="100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56" y="110"/>
                  </a:lnTo>
                  <a:lnTo>
                    <a:pt x="50" y="114"/>
                  </a:lnTo>
                  <a:lnTo>
                    <a:pt x="48" y="118"/>
                  </a:lnTo>
                  <a:lnTo>
                    <a:pt x="46" y="122"/>
                  </a:lnTo>
                  <a:lnTo>
                    <a:pt x="44" y="126"/>
                  </a:lnTo>
                  <a:lnTo>
                    <a:pt x="44" y="142"/>
                  </a:lnTo>
                  <a:lnTo>
                    <a:pt x="44" y="158"/>
                  </a:lnTo>
                  <a:lnTo>
                    <a:pt x="46" y="168"/>
                  </a:lnTo>
                  <a:lnTo>
                    <a:pt x="46" y="172"/>
                  </a:lnTo>
                  <a:lnTo>
                    <a:pt x="46" y="176"/>
                  </a:lnTo>
                  <a:lnTo>
                    <a:pt x="46" y="180"/>
                  </a:lnTo>
                  <a:lnTo>
                    <a:pt x="46" y="184"/>
                  </a:lnTo>
                  <a:lnTo>
                    <a:pt x="42" y="188"/>
                  </a:lnTo>
                  <a:lnTo>
                    <a:pt x="38" y="190"/>
                  </a:lnTo>
                  <a:lnTo>
                    <a:pt x="34" y="192"/>
                  </a:lnTo>
                  <a:lnTo>
                    <a:pt x="30" y="194"/>
                  </a:lnTo>
                  <a:lnTo>
                    <a:pt x="24" y="196"/>
                  </a:lnTo>
                  <a:lnTo>
                    <a:pt x="22" y="198"/>
                  </a:lnTo>
                  <a:lnTo>
                    <a:pt x="20" y="200"/>
                  </a:lnTo>
                  <a:lnTo>
                    <a:pt x="20" y="202"/>
                  </a:lnTo>
                  <a:lnTo>
                    <a:pt x="20" y="206"/>
                  </a:lnTo>
                  <a:lnTo>
                    <a:pt x="22" y="208"/>
                  </a:lnTo>
                  <a:lnTo>
                    <a:pt x="22" y="210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4" y="212"/>
                  </a:lnTo>
                  <a:lnTo>
                    <a:pt x="12" y="204"/>
                  </a:lnTo>
                  <a:lnTo>
                    <a:pt x="10" y="198"/>
                  </a:lnTo>
                  <a:lnTo>
                    <a:pt x="10" y="194"/>
                  </a:lnTo>
                  <a:lnTo>
                    <a:pt x="8" y="192"/>
                  </a:lnTo>
                  <a:lnTo>
                    <a:pt x="6" y="192"/>
                  </a:lnTo>
                  <a:lnTo>
                    <a:pt x="8" y="182"/>
                  </a:lnTo>
                  <a:lnTo>
                    <a:pt x="6" y="174"/>
                  </a:lnTo>
                  <a:lnTo>
                    <a:pt x="4" y="168"/>
                  </a:lnTo>
                  <a:lnTo>
                    <a:pt x="2" y="164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2" y="15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8" name="Freeform 113"/>
            <p:cNvSpPr>
              <a:spLocks noChangeArrowheads="1"/>
            </p:cNvSpPr>
            <p:nvPr/>
          </p:nvSpPr>
          <p:spPr bwMode="auto">
            <a:xfrm>
              <a:off x="428" y="2054"/>
              <a:ext cx="224" cy="176"/>
            </a:xfrm>
            <a:custGeom>
              <a:avLst/>
              <a:gdLst>
                <a:gd name="T0" fmla="*/ 170 w 224"/>
                <a:gd name="T1" fmla="*/ 6 h 176"/>
                <a:gd name="T2" fmla="*/ 162 w 224"/>
                <a:gd name="T3" fmla="*/ 10 h 176"/>
                <a:gd name="T4" fmla="*/ 152 w 224"/>
                <a:gd name="T5" fmla="*/ 18 h 176"/>
                <a:gd name="T6" fmla="*/ 144 w 224"/>
                <a:gd name="T7" fmla="*/ 22 h 176"/>
                <a:gd name="T8" fmla="*/ 134 w 224"/>
                <a:gd name="T9" fmla="*/ 34 h 176"/>
                <a:gd name="T10" fmla="*/ 128 w 224"/>
                <a:gd name="T11" fmla="*/ 46 h 176"/>
                <a:gd name="T12" fmla="*/ 122 w 224"/>
                <a:gd name="T13" fmla="*/ 46 h 176"/>
                <a:gd name="T14" fmla="*/ 114 w 224"/>
                <a:gd name="T15" fmla="*/ 40 h 176"/>
                <a:gd name="T16" fmla="*/ 102 w 224"/>
                <a:gd name="T17" fmla="*/ 42 h 176"/>
                <a:gd name="T18" fmla="*/ 98 w 224"/>
                <a:gd name="T19" fmla="*/ 46 h 176"/>
                <a:gd name="T20" fmla="*/ 94 w 224"/>
                <a:gd name="T21" fmla="*/ 54 h 176"/>
                <a:gd name="T22" fmla="*/ 80 w 224"/>
                <a:gd name="T23" fmla="*/ 66 h 176"/>
                <a:gd name="T24" fmla="*/ 66 w 224"/>
                <a:gd name="T25" fmla="*/ 68 h 176"/>
                <a:gd name="T26" fmla="*/ 64 w 224"/>
                <a:gd name="T27" fmla="*/ 62 h 176"/>
                <a:gd name="T28" fmla="*/ 68 w 224"/>
                <a:gd name="T29" fmla="*/ 56 h 176"/>
                <a:gd name="T30" fmla="*/ 64 w 224"/>
                <a:gd name="T31" fmla="*/ 38 h 176"/>
                <a:gd name="T32" fmla="*/ 56 w 224"/>
                <a:gd name="T33" fmla="*/ 32 h 176"/>
                <a:gd name="T34" fmla="*/ 54 w 224"/>
                <a:gd name="T35" fmla="*/ 78 h 176"/>
                <a:gd name="T36" fmla="*/ 50 w 224"/>
                <a:gd name="T37" fmla="*/ 82 h 176"/>
                <a:gd name="T38" fmla="*/ 28 w 224"/>
                <a:gd name="T39" fmla="*/ 82 h 176"/>
                <a:gd name="T40" fmla="*/ 24 w 224"/>
                <a:gd name="T41" fmla="*/ 80 h 176"/>
                <a:gd name="T42" fmla="*/ 22 w 224"/>
                <a:gd name="T43" fmla="*/ 70 h 176"/>
                <a:gd name="T44" fmla="*/ 18 w 224"/>
                <a:gd name="T45" fmla="*/ 68 h 176"/>
                <a:gd name="T46" fmla="*/ 0 w 224"/>
                <a:gd name="T47" fmla="*/ 82 h 176"/>
                <a:gd name="T48" fmla="*/ 20 w 224"/>
                <a:gd name="T49" fmla="*/ 160 h 176"/>
                <a:gd name="T50" fmla="*/ 38 w 224"/>
                <a:gd name="T51" fmla="*/ 172 h 176"/>
                <a:gd name="T52" fmla="*/ 70 w 224"/>
                <a:gd name="T53" fmla="*/ 172 h 176"/>
                <a:gd name="T54" fmla="*/ 100 w 224"/>
                <a:gd name="T55" fmla="*/ 164 h 176"/>
                <a:gd name="T56" fmla="*/ 128 w 224"/>
                <a:gd name="T57" fmla="*/ 160 h 176"/>
                <a:gd name="T58" fmla="*/ 146 w 224"/>
                <a:gd name="T59" fmla="*/ 150 h 176"/>
                <a:gd name="T60" fmla="*/ 154 w 224"/>
                <a:gd name="T61" fmla="*/ 142 h 176"/>
                <a:gd name="T62" fmla="*/ 166 w 224"/>
                <a:gd name="T63" fmla="*/ 126 h 176"/>
                <a:gd name="T64" fmla="*/ 186 w 224"/>
                <a:gd name="T65" fmla="*/ 104 h 176"/>
                <a:gd name="T66" fmla="*/ 190 w 224"/>
                <a:gd name="T67" fmla="*/ 96 h 176"/>
                <a:gd name="T68" fmla="*/ 198 w 224"/>
                <a:gd name="T69" fmla="*/ 88 h 176"/>
                <a:gd name="T70" fmla="*/ 202 w 224"/>
                <a:gd name="T71" fmla="*/ 84 h 176"/>
                <a:gd name="T72" fmla="*/ 212 w 224"/>
                <a:gd name="T73" fmla="*/ 76 h 176"/>
                <a:gd name="T74" fmla="*/ 216 w 224"/>
                <a:gd name="T75" fmla="*/ 70 h 176"/>
                <a:gd name="T76" fmla="*/ 222 w 224"/>
                <a:gd name="T77" fmla="*/ 58 h 176"/>
                <a:gd name="T78" fmla="*/ 216 w 224"/>
                <a:gd name="T79" fmla="*/ 52 h 176"/>
                <a:gd name="T80" fmla="*/ 214 w 224"/>
                <a:gd name="T81" fmla="*/ 44 h 176"/>
                <a:gd name="T82" fmla="*/ 210 w 224"/>
                <a:gd name="T83" fmla="*/ 32 h 176"/>
                <a:gd name="T84" fmla="*/ 210 w 224"/>
                <a:gd name="T85" fmla="*/ 26 h 176"/>
                <a:gd name="T86" fmla="*/ 208 w 224"/>
                <a:gd name="T87" fmla="*/ 8 h 176"/>
                <a:gd name="T88" fmla="*/ 176 w 224"/>
                <a:gd name="T89" fmla="*/ 0 h 1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24"/>
                <a:gd name="T136" fmla="*/ 0 h 176"/>
                <a:gd name="T137" fmla="*/ 224 w 224"/>
                <a:gd name="T138" fmla="*/ 176 h 1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24" h="176">
                  <a:moveTo>
                    <a:pt x="176" y="0"/>
                  </a:moveTo>
                  <a:lnTo>
                    <a:pt x="174" y="4"/>
                  </a:lnTo>
                  <a:lnTo>
                    <a:pt x="170" y="6"/>
                  </a:lnTo>
                  <a:lnTo>
                    <a:pt x="166" y="8"/>
                  </a:lnTo>
                  <a:lnTo>
                    <a:pt x="164" y="10"/>
                  </a:lnTo>
                  <a:lnTo>
                    <a:pt x="162" y="10"/>
                  </a:lnTo>
                  <a:lnTo>
                    <a:pt x="160" y="14"/>
                  </a:lnTo>
                  <a:lnTo>
                    <a:pt x="158" y="16"/>
                  </a:lnTo>
                  <a:lnTo>
                    <a:pt x="152" y="18"/>
                  </a:lnTo>
                  <a:lnTo>
                    <a:pt x="148" y="20"/>
                  </a:lnTo>
                  <a:lnTo>
                    <a:pt x="146" y="20"/>
                  </a:lnTo>
                  <a:lnTo>
                    <a:pt x="144" y="22"/>
                  </a:lnTo>
                  <a:lnTo>
                    <a:pt x="140" y="24"/>
                  </a:lnTo>
                  <a:lnTo>
                    <a:pt x="136" y="28"/>
                  </a:lnTo>
                  <a:lnTo>
                    <a:pt x="134" y="34"/>
                  </a:lnTo>
                  <a:lnTo>
                    <a:pt x="132" y="38"/>
                  </a:lnTo>
                  <a:lnTo>
                    <a:pt x="130" y="42"/>
                  </a:lnTo>
                  <a:lnTo>
                    <a:pt x="128" y="46"/>
                  </a:lnTo>
                  <a:lnTo>
                    <a:pt x="128" y="48"/>
                  </a:lnTo>
                  <a:lnTo>
                    <a:pt x="124" y="48"/>
                  </a:lnTo>
                  <a:lnTo>
                    <a:pt x="122" y="46"/>
                  </a:lnTo>
                  <a:lnTo>
                    <a:pt x="120" y="44"/>
                  </a:lnTo>
                  <a:lnTo>
                    <a:pt x="118" y="44"/>
                  </a:lnTo>
                  <a:lnTo>
                    <a:pt x="114" y="40"/>
                  </a:lnTo>
                  <a:lnTo>
                    <a:pt x="110" y="40"/>
                  </a:lnTo>
                  <a:lnTo>
                    <a:pt x="106" y="40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8" y="44"/>
                  </a:lnTo>
                  <a:lnTo>
                    <a:pt x="98" y="46"/>
                  </a:lnTo>
                  <a:lnTo>
                    <a:pt x="96" y="50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56"/>
                  </a:lnTo>
                  <a:lnTo>
                    <a:pt x="88" y="62"/>
                  </a:lnTo>
                  <a:lnTo>
                    <a:pt x="80" y="66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8"/>
                  </a:lnTo>
                  <a:lnTo>
                    <a:pt x="64" y="68"/>
                  </a:lnTo>
                  <a:lnTo>
                    <a:pt x="62" y="64"/>
                  </a:lnTo>
                  <a:lnTo>
                    <a:pt x="64" y="62"/>
                  </a:lnTo>
                  <a:lnTo>
                    <a:pt x="66" y="58"/>
                  </a:lnTo>
                  <a:lnTo>
                    <a:pt x="68" y="56"/>
                  </a:lnTo>
                  <a:lnTo>
                    <a:pt x="68" y="50"/>
                  </a:lnTo>
                  <a:lnTo>
                    <a:pt x="66" y="44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4" y="78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2"/>
                  </a:lnTo>
                  <a:lnTo>
                    <a:pt x="46" y="82"/>
                  </a:lnTo>
                  <a:lnTo>
                    <a:pt x="38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2" y="70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18" y="68"/>
                  </a:lnTo>
                  <a:lnTo>
                    <a:pt x="16" y="68"/>
                  </a:lnTo>
                  <a:lnTo>
                    <a:pt x="12" y="78"/>
                  </a:lnTo>
                  <a:lnTo>
                    <a:pt x="0" y="82"/>
                  </a:lnTo>
                  <a:lnTo>
                    <a:pt x="8" y="110"/>
                  </a:lnTo>
                  <a:lnTo>
                    <a:pt x="20" y="126"/>
                  </a:lnTo>
                  <a:lnTo>
                    <a:pt x="20" y="160"/>
                  </a:lnTo>
                  <a:lnTo>
                    <a:pt x="20" y="162"/>
                  </a:lnTo>
                  <a:lnTo>
                    <a:pt x="28" y="168"/>
                  </a:lnTo>
                  <a:lnTo>
                    <a:pt x="38" y="172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70" y="172"/>
                  </a:lnTo>
                  <a:lnTo>
                    <a:pt x="82" y="166"/>
                  </a:lnTo>
                  <a:lnTo>
                    <a:pt x="92" y="164"/>
                  </a:lnTo>
                  <a:lnTo>
                    <a:pt x="100" y="164"/>
                  </a:lnTo>
                  <a:lnTo>
                    <a:pt x="104" y="164"/>
                  </a:lnTo>
                  <a:lnTo>
                    <a:pt x="116" y="164"/>
                  </a:lnTo>
                  <a:lnTo>
                    <a:pt x="128" y="160"/>
                  </a:lnTo>
                  <a:lnTo>
                    <a:pt x="142" y="154"/>
                  </a:lnTo>
                  <a:lnTo>
                    <a:pt x="144" y="152"/>
                  </a:lnTo>
                  <a:lnTo>
                    <a:pt x="146" y="150"/>
                  </a:lnTo>
                  <a:lnTo>
                    <a:pt x="148" y="148"/>
                  </a:lnTo>
                  <a:lnTo>
                    <a:pt x="152" y="144"/>
                  </a:lnTo>
                  <a:lnTo>
                    <a:pt x="154" y="142"/>
                  </a:lnTo>
                  <a:lnTo>
                    <a:pt x="156" y="138"/>
                  </a:lnTo>
                  <a:lnTo>
                    <a:pt x="158" y="136"/>
                  </a:lnTo>
                  <a:lnTo>
                    <a:pt x="166" y="126"/>
                  </a:lnTo>
                  <a:lnTo>
                    <a:pt x="174" y="116"/>
                  </a:lnTo>
                  <a:lnTo>
                    <a:pt x="182" y="108"/>
                  </a:lnTo>
                  <a:lnTo>
                    <a:pt x="186" y="104"/>
                  </a:lnTo>
                  <a:lnTo>
                    <a:pt x="186" y="102"/>
                  </a:lnTo>
                  <a:lnTo>
                    <a:pt x="188" y="100"/>
                  </a:lnTo>
                  <a:lnTo>
                    <a:pt x="190" y="96"/>
                  </a:lnTo>
                  <a:lnTo>
                    <a:pt x="194" y="94"/>
                  </a:lnTo>
                  <a:lnTo>
                    <a:pt x="196" y="90"/>
                  </a:lnTo>
                  <a:lnTo>
                    <a:pt x="198" y="88"/>
                  </a:lnTo>
                  <a:lnTo>
                    <a:pt x="198" y="86"/>
                  </a:lnTo>
                  <a:lnTo>
                    <a:pt x="200" y="86"/>
                  </a:lnTo>
                  <a:lnTo>
                    <a:pt x="202" y="84"/>
                  </a:lnTo>
                  <a:lnTo>
                    <a:pt x="206" y="82"/>
                  </a:lnTo>
                  <a:lnTo>
                    <a:pt x="208" y="80"/>
                  </a:lnTo>
                  <a:lnTo>
                    <a:pt x="212" y="76"/>
                  </a:lnTo>
                  <a:lnTo>
                    <a:pt x="214" y="74"/>
                  </a:lnTo>
                  <a:lnTo>
                    <a:pt x="216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20" y="62"/>
                  </a:lnTo>
                  <a:lnTo>
                    <a:pt x="222" y="58"/>
                  </a:lnTo>
                  <a:lnTo>
                    <a:pt x="224" y="54"/>
                  </a:lnTo>
                  <a:lnTo>
                    <a:pt x="224" y="52"/>
                  </a:lnTo>
                  <a:lnTo>
                    <a:pt x="216" y="52"/>
                  </a:lnTo>
                  <a:lnTo>
                    <a:pt x="214" y="52"/>
                  </a:lnTo>
                  <a:lnTo>
                    <a:pt x="214" y="48"/>
                  </a:lnTo>
                  <a:lnTo>
                    <a:pt x="214" y="44"/>
                  </a:lnTo>
                  <a:lnTo>
                    <a:pt x="214" y="40"/>
                  </a:lnTo>
                  <a:lnTo>
                    <a:pt x="212" y="36"/>
                  </a:lnTo>
                  <a:lnTo>
                    <a:pt x="210" y="32"/>
                  </a:lnTo>
                  <a:lnTo>
                    <a:pt x="208" y="30"/>
                  </a:lnTo>
                  <a:lnTo>
                    <a:pt x="210" y="26"/>
                  </a:lnTo>
                  <a:lnTo>
                    <a:pt x="210" y="20"/>
                  </a:lnTo>
                  <a:lnTo>
                    <a:pt x="208" y="14"/>
                  </a:lnTo>
                  <a:lnTo>
                    <a:pt x="208" y="8"/>
                  </a:lnTo>
                  <a:lnTo>
                    <a:pt x="204" y="4"/>
                  </a:lnTo>
                  <a:lnTo>
                    <a:pt x="202" y="0"/>
                  </a:lnTo>
                  <a:lnTo>
                    <a:pt x="17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19" name="Freeform 114"/>
            <p:cNvSpPr>
              <a:spLocks noChangeArrowheads="1"/>
            </p:cNvSpPr>
            <p:nvPr/>
          </p:nvSpPr>
          <p:spPr bwMode="auto">
            <a:xfrm>
              <a:off x="630" y="2084"/>
              <a:ext cx="14" cy="28"/>
            </a:xfrm>
            <a:custGeom>
              <a:avLst/>
              <a:gdLst>
                <a:gd name="T0" fmla="*/ 4 w 14"/>
                <a:gd name="T1" fmla="*/ 2 h 28"/>
                <a:gd name="T2" fmla="*/ 4 w 14"/>
                <a:gd name="T3" fmla="*/ 2 h 28"/>
                <a:gd name="T4" fmla="*/ 6 w 14"/>
                <a:gd name="T5" fmla="*/ 2 h 28"/>
                <a:gd name="T6" fmla="*/ 6 w 14"/>
                <a:gd name="T7" fmla="*/ 0 h 28"/>
                <a:gd name="T8" fmla="*/ 6 w 14"/>
                <a:gd name="T9" fmla="*/ 2 h 28"/>
                <a:gd name="T10" fmla="*/ 8 w 14"/>
                <a:gd name="T11" fmla="*/ 2 h 28"/>
                <a:gd name="T12" fmla="*/ 8 w 14"/>
                <a:gd name="T13" fmla="*/ 4 h 28"/>
                <a:gd name="T14" fmla="*/ 10 w 14"/>
                <a:gd name="T15" fmla="*/ 6 h 28"/>
                <a:gd name="T16" fmla="*/ 12 w 14"/>
                <a:gd name="T17" fmla="*/ 10 h 28"/>
                <a:gd name="T18" fmla="*/ 12 w 14"/>
                <a:gd name="T19" fmla="*/ 14 h 28"/>
                <a:gd name="T20" fmla="*/ 14 w 14"/>
                <a:gd name="T21" fmla="*/ 22 h 28"/>
                <a:gd name="T22" fmla="*/ 12 w 14"/>
                <a:gd name="T23" fmla="*/ 24 h 28"/>
                <a:gd name="T24" fmla="*/ 12 w 14"/>
                <a:gd name="T25" fmla="*/ 24 h 28"/>
                <a:gd name="T26" fmla="*/ 10 w 14"/>
                <a:gd name="T27" fmla="*/ 26 h 28"/>
                <a:gd name="T28" fmla="*/ 6 w 14"/>
                <a:gd name="T29" fmla="*/ 28 h 28"/>
                <a:gd name="T30" fmla="*/ 4 w 14"/>
                <a:gd name="T31" fmla="*/ 26 h 28"/>
                <a:gd name="T32" fmla="*/ 2 w 14"/>
                <a:gd name="T33" fmla="*/ 24 h 28"/>
                <a:gd name="T34" fmla="*/ 2 w 14"/>
                <a:gd name="T35" fmla="*/ 22 h 28"/>
                <a:gd name="T36" fmla="*/ 0 w 14"/>
                <a:gd name="T37" fmla="*/ 18 h 28"/>
                <a:gd name="T38" fmla="*/ 0 w 14"/>
                <a:gd name="T39" fmla="*/ 14 h 28"/>
                <a:gd name="T40" fmla="*/ 0 w 14"/>
                <a:gd name="T41" fmla="*/ 8 h 28"/>
                <a:gd name="T42" fmla="*/ 4 w 14"/>
                <a:gd name="T43" fmla="*/ 2 h 2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"/>
                <a:gd name="T67" fmla="*/ 0 h 28"/>
                <a:gd name="T68" fmla="*/ 14 w 14"/>
                <a:gd name="T69" fmla="*/ 28 h 2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" h="28">
                  <a:moveTo>
                    <a:pt x="4" y="2"/>
                  </a:move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0" name="Freeform 115"/>
            <p:cNvSpPr>
              <a:spLocks noChangeArrowheads="1"/>
            </p:cNvSpPr>
            <p:nvPr/>
          </p:nvSpPr>
          <p:spPr bwMode="auto">
            <a:xfrm>
              <a:off x="572" y="2130"/>
              <a:ext cx="22" cy="26"/>
            </a:xfrm>
            <a:custGeom>
              <a:avLst/>
              <a:gdLst>
                <a:gd name="T0" fmla="*/ 0 w 22"/>
                <a:gd name="T1" fmla="*/ 12 h 26"/>
                <a:gd name="T2" fmla="*/ 4 w 22"/>
                <a:gd name="T3" fmla="*/ 6 h 26"/>
                <a:gd name="T4" fmla="*/ 4 w 22"/>
                <a:gd name="T5" fmla="*/ 6 h 26"/>
                <a:gd name="T6" fmla="*/ 4 w 22"/>
                <a:gd name="T7" fmla="*/ 6 h 26"/>
                <a:gd name="T8" fmla="*/ 4 w 22"/>
                <a:gd name="T9" fmla="*/ 4 h 26"/>
                <a:gd name="T10" fmla="*/ 6 w 22"/>
                <a:gd name="T11" fmla="*/ 2 h 26"/>
                <a:gd name="T12" fmla="*/ 8 w 22"/>
                <a:gd name="T13" fmla="*/ 2 h 26"/>
                <a:gd name="T14" fmla="*/ 12 w 22"/>
                <a:gd name="T15" fmla="*/ 0 h 26"/>
                <a:gd name="T16" fmla="*/ 22 w 22"/>
                <a:gd name="T17" fmla="*/ 8 h 26"/>
                <a:gd name="T18" fmla="*/ 16 w 22"/>
                <a:gd name="T19" fmla="*/ 18 h 26"/>
                <a:gd name="T20" fmla="*/ 14 w 22"/>
                <a:gd name="T21" fmla="*/ 20 h 26"/>
                <a:gd name="T22" fmla="*/ 14 w 22"/>
                <a:gd name="T23" fmla="*/ 22 h 26"/>
                <a:gd name="T24" fmla="*/ 12 w 22"/>
                <a:gd name="T25" fmla="*/ 24 h 26"/>
                <a:gd name="T26" fmla="*/ 12 w 22"/>
                <a:gd name="T27" fmla="*/ 26 h 26"/>
                <a:gd name="T28" fmla="*/ 8 w 22"/>
                <a:gd name="T29" fmla="*/ 26 h 26"/>
                <a:gd name="T30" fmla="*/ 0 w 22"/>
                <a:gd name="T31" fmla="*/ 12 h 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2"/>
                <a:gd name="T49" fmla="*/ 0 h 26"/>
                <a:gd name="T50" fmla="*/ 22 w 22"/>
                <a:gd name="T51" fmla="*/ 26 h 2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2" h="26">
                  <a:moveTo>
                    <a:pt x="0" y="12"/>
                  </a:move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2" y="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0" y="1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1" name="Freeform 116"/>
            <p:cNvSpPr>
              <a:spLocks noChangeArrowheads="1"/>
            </p:cNvSpPr>
            <p:nvPr/>
          </p:nvSpPr>
          <p:spPr bwMode="auto">
            <a:xfrm>
              <a:off x="560" y="1958"/>
              <a:ext cx="100" cy="96"/>
            </a:xfrm>
            <a:custGeom>
              <a:avLst/>
              <a:gdLst>
                <a:gd name="T0" fmla="*/ 18 w 100"/>
                <a:gd name="T1" fmla="*/ 26 h 96"/>
                <a:gd name="T2" fmla="*/ 34 w 100"/>
                <a:gd name="T3" fmla="*/ 16 h 96"/>
                <a:gd name="T4" fmla="*/ 36 w 100"/>
                <a:gd name="T5" fmla="*/ 10 h 96"/>
                <a:gd name="T6" fmla="*/ 78 w 100"/>
                <a:gd name="T7" fmla="*/ 8 h 96"/>
                <a:gd name="T8" fmla="*/ 100 w 100"/>
                <a:gd name="T9" fmla="*/ 18 h 96"/>
                <a:gd name="T10" fmla="*/ 100 w 100"/>
                <a:gd name="T11" fmla="*/ 48 h 96"/>
                <a:gd name="T12" fmla="*/ 90 w 100"/>
                <a:gd name="T13" fmla="*/ 76 h 96"/>
                <a:gd name="T14" fmla="*/ 72 w 100"/>
                <a:gd name="T15" fmla="*/ 92 h 96"/>
                <a:gd name="T16" fmla="*/ 42 w 100"/>
                <a:gd name="T17" fmla="*/ 96 h 96"/>
                <a:gd name="T18" fmla="*/ 40 w 100"/>
                <a:gd name="T19" fmla="*/ 94 h 96"/>
                <a:gd name="T20" fmla="*/ 34 w 100"/>
                <a:gd name="T21" fmla="*/ 88 h 96"/>
                <a:gd name="T22" fmla="*/ 32 w 100"/>
                <a:gd name="T23" fmla="*/ 88 h 96"/>
                <a:gd name="T24" fmla="*/ 28 w 100"/>
                <a:gd name="T25" fmla="*/ 86 h 96"/>
                <a:gd name="T26" fmla="*/ 26 w 100"/>
                <a:gd name="T27" fmla="*/ 80 h 96"/>
                <a:gd name="T28" fmla="*/ 20 w 100"/>
                <a:gd name="T29" fmla="*/ 74 h 96"/>
                <a:gd name="T30" fmla="*/ 20 w 100"/>
                <a:gd name="T31" fmla="*/ 74 h 96"/>
                <a:gd name="T32" fmla="*/ 18 w 100"/>
                <a:gd name="T33" fmla="*/ 68 h 96"/>
                <a:gd name="T34" fmla="*/ 12 w 100"/>
                <a:gd name="T35" fmla="*/ 58 h 96"/>
                <a:gd name="T36" fmla="*/ 4 w 100"/>
                <a:gd name="T37" fmla="*/ 46 h 96"/>
                <a:gd name="T38" fmla="*/ 0 w 100"/>
                <a:gd name="T39" fmla="*/ 28 h 96"/>
                <a:gd name="T40" fmla="*/ 2 w 100"/>
                <a:gd name="T41" fmla="*/ 38 h 96"/>
                <a:gd name="T42" fmla="*/ 6 w 100"/>
                <a:gd name="T43" fmla="*/ 50 h 96"/>
                <a:gd name="T44" fmla="*/ 10 w 100"/>
                <a:gd name="T45" fmla="*/ 56 h 96"/>
                <a:gd name="T46" fmla="*/ 12 w 100"/>
                <a:gd name="T47" fmla="*/ 58 h 96"/>
                <a:gd name="T48" fmla="*/ 16 w 100"/>
                <a:gd name="T49" fmla="*/ 64 h 96"/>
                <a:gd name="T50" fmla="*/ 20 w 100"/>
                <a:gd name="T51" fmla="*/ 72 h 96"/>
                <a:gd name="T52" fmla="*/ 20 w 100"/>
                <a:gd name="T53" fmla="*/ 74 h 96"/>
                <a:gd name="T54" fmla="*/ 26 w 100"/>
                <a:gd name="T55" fmla="*/ 80 h 96"/>
                <a:gd name="T56" fmla="*/ 28 w 100"/>
                <a:gd name="T57" fmla="*/ 86 h 96"/>
                <a:gd name="T58" fmla="*/ 32 w 100"/>
                <a:gd name="T59" fmla="*/ 88 h 96"/>
                <a:gd name="T60" fmla="*/ 34 w 100"/>
                <a:gd name="T61" fmla="*/ 88 h 96"/>
                <a:gd name="T62" fmla="*/ 40 w 100"/>
                <a:gd name="T63" fmla="*/ 94 h 96"/>
                <a:gd name="T64" fmla="*/ 42 w 100"/>
                <a:gd name="T65" fmla="*/ 96 h 9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0"/>
                <a:gd name="T100" fmla="*/ 0 h 96"/>
                <a:gd name="T101" fmla="*/ 100 w 100"/>
                <a:gd name="T102" fmla="*/ 96 h 9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0" h="96">
                  <a:moveTo>
                    <a:pt x="0" y="26"/>
                  </a:moveTo>
                  <a:lnTo>
                    <a:pt x="18" y="26"/>
                  </a:lnTo>
                  <a:lnTo>
                    <a:pt x="30" y="22"/>
                  </a:lnTo>
                  <a:lnTo>
                    <a:pt x="34" y="16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78" y="0"/>
                  </a:lnTo>
                  <a:lnTo>
                    <a:pt x="78" y="8"/>
                  </a:lnTo>
                  <a:lnTo>
                    <a:pt x="88" y="12"/>
                  </a:lnTo>
                  <a:lnTo>
                    <a:pt x="100" y="18"/>
                  </a:lnTo>
                  <a:lnTo>
                    <a:pt x="98" y="32"/>
                  </a:lnTo>
                  <a:lnTo>
                    <a:pt x="100" y="48"/>
                  </a:lnTo>
                  <a:lnTo>
                    <a:pt x="98" y="64"/>
                  </a:lnTo>
                  <a:lnTo>
                    <a:pt x="90" y="76"/>
                  </a:lnTo>
                  <a:lnTo>
                    <a:pt x="78" y="86"/>
                  </a:lnTo>
                  <a:lnTo>
                    <a:pt x="72" y="92"/>
                  </a:lnTo>
                  <a:lnTo>
                    <a:pt x="70" y="96"/>
                  </a:lnTo>
                  <a:lnTo>
                    <a:pt x="42" y="96"/>
                  </a:lnTo>
                  <a:lnTo>
                    <a:pt x="40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8"/>
                  </a:lnTo>
                  <a:lnTo>
                    <a:pt x="30" y="88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6" y="80"/>
                  </a:lnTo>
                  <a:lnTo>
                    <a:pt x="24" y="76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18" y="68"/>
                  </a:lnTo>
                  <a:lnTo>
                    <a:pt x="16" y="64"/>
                  </a:lnTo>
                  <a:lnTo>
                    <a:pt x="12" y="58"/>
                  </a:lnTo>
                  <a:lnTo>
                    <a:pt x="8" y="52"/>
                  </a:lnTo>
                  <a:lnTo>
                    <a:pt x="4" y="4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6" y="64"/>
                  </a:lnTo>
                  <a:lnTo>
                    <a:pt x="18" y="68"/>
                  </a:lnTo>
                  <a:lnTo>
                    <a:pt x="20" y="72"/>
                  </a:lnTo>
                  <a:lnTo>
                    <a:pt x="20" y="74"/>
                  </a:lnTo>
                  <a:lnTo>
                    <a:pt x="24" y="76"/>
                  </a:lnTo>
                  <a:lnTo>
                    <a:pt x="26" y="80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34" y="88"/>
                  </a:lnTo>
                  <a:lnTo>
                    <a:pt x="38" y="90"/>
                  </a:lnTo>
                  <a:lnTo>
                    <a:pt x="40" y="94"/>
                  </a:lnTo>
                  <a:lnTo>
                    <a:pt x="42" y="9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2" name="Freeform 117"/>
            <p:cNvSpPr>
              <a:spLocks noChangeArrowheads="1"/>
            </p:cNvSpPr>
            <p:nvPr/>
          </p:nvSpPr>
          <p:spPr bwMode="auto">
            <a:xfrm>
              <a:off x="64" y="1398"/>
              <a:ext cx="210" cy="200"/>
            </a:xfrm>
            <a:custGeom>
              <a:avLst/>
              <a:gdLst>
                <a:gd name="T0" fmla="*/ 74 w 210"/>
                <a:gd name="T1" fmla="*/ 0 h 200"/>
                <a:gd name="T2" fmla="*/ 74 w 210"/>
                <a:gd name="T3" fmla="*/ 0 h 200"/>
                <a:gd name="T4" fmla="*/ 72 w 210"/>
                <a:gd name="T5" fmla="*/ 2 h 200"/>
                <a:gd name="T6" fmla="*/ 78 w 210"/>
                <a:gd name="T7" fmla="*/ 114 h 200"/>
                <a:gd name="T8" fmla="*/ 80 w 210"/>
                <a:gd name="T9" fmla="*/ 120 h 200"/>
                <a:gd name="T10" fmla="*/ 82 w 210"/>
                <a:gd name="T11" fmla="*/ 128 h 200"/>
                <a:gd name="T12" fmla="*/ 24 w 210"/>
                <a:gd name="T13" fmla="*/ 130 h 200"/>
                <a:gd name="T14" fmla="*/ 22 w 210"/>
                <a:gd name="T15" fmla="*/ 132 h 200"/>
                <a:gd name="T16" fmla="*/ 18 w 210"/>
                <a:gd name="T17" fmla="*/ 134 h 200"/>
                <a:gd name="T18" fmla="*/ 16 w 210"/>
                <a:gd name="T19" fmla="*/ 132 h 200"/>
                <a:gd name="T20" fmla="*/ 14 w 210"/>
                <a:gd name="T21" fmla="*/ 132 h 200"/>
                <a:gd name="T22" fmla="*/ 12 w 210"/>
                <a:gd name="T23" fmla="*/ 136 h 200"/>
                <a:gd name="T24" fmla="*/ 12 w 210"/>
                <a:gd name="T25" fmla="*/ 140 h 200"/>
                <a:gd name="T26" fmla="*/ 10 w 210"/>
                <a:gd name="T27" fmla="*/ 144 h 200"/>
                <a:gd name="T28" fmla="*/ 8 w 210"/>
                <a:gd name="T29" fmla="*/ 146 h 200"/>
                <a:gd name="T30" fmla="*/ 6 w 210"/>
                <a:gd name="T31" fmla="*/ 150 h 200"/>
                <a:gd name="T32" fmla="*/ 2 w 210"/>
                <a:gd name="T33" fmla="*/ 154 h 200"/>
                <a:gd name="T34" fmla="*/ 0 w 210"/>
                <a:gd name="T35" fmla="*/ 156 h 200"/>
                <a:gd name="T36" fmla="*/ 0 w 210"/>
                <a:gd name="T37" fmla="*/ 164 h 200"/>
                <a:gd name="T38" fmla="*/ 2 w 210"/>
                <a:gd name="T39" fmla="*/ 172 h 200"/>
                <a:gd name="T40" fmla="*/ 2 w 210"/>
                <a:gd name="T41" fmla="*/ 174 h 200"/>
                <a:gd name="T42" fmla="*/ 4 w 210"/>
                <a:gd name="T43" fmla="*/ 176 h 200"/>
                <a:gd name="T44" fmla="*/ 10 w 210"/>
                <a:gd name="T45" fmla="*/ 178 h 200"/>
                <a:gd name="T46" fmla="*/ 14 w 210"/>
                <a:gd name="T47" fmla="*/ 180 h 200"/>
                <a:gd name="T48" fmla="*/ 22 w 210"/>
                <a:gd name="T49" fmla="*/ 182 h 200"/>
                <a:gd name="T50" fmla="*/ 24 w 210"/>
                <a:gd name="T51" fmla="*/ 182 h 200"/>
                <a:gd name="T52" fmla="*/ 30 w 210"/>
                <a:gd name="T53" fmla="*/ 182 h 200"/>
                <a:gd name="T54" fmla="*/ 30 w 210"/>
                <a:gd name="T55" fmla="*/ 176 h 200"/>
                <a:gd name="T56" fmla="*/ 32 w 210"/>
                <a:gd name="T57" fmla="*/ 176 h 200"/>
                <a:gd name="T58" fmla="*/ 38 w 210"/>
                <a:gd name="T59" fmla="*/ 174 h 200"/>
                <a:gd name="T60" fmla="*/ 44 w 210"/>
                <a:gd name="T61" fmla="*/ 178 h 200"/>
                <a:gd name="T62" fmla="*/ 44 w 210"/>
                <a:gd name="T63" fmla="*/ 182 h 200"/>
                <a:gd name="T64" fmla="*/ 48 w 210"/>
                <a:gd name="T65" fmla="*/ 190 h 200"/>
                <a:gd name="T66" fmla="*/ 56 w 210"/>
                <a:gd name="T67" fmla="*/ 198 h 200"/>
                <a:gd name="T68" fmla="*/ 60 w 210"/>
                <a:gd name="T69" fmla="*/ 200 h 200"/>
                <a:gd name="T70" fmla="*/ 70 w 210"/>
                <a:gd name="T71" fmla="*/ 198 h 200"/>
                <a:gd name="T72" fmla="*/ 74 w 210"/>
                <a:gd name="T73" fmla="*/ 196 h 200"/>
                <a:gd name="T74" fmla="*/ 78 w 210"/>
                <a:gd name="T75" fmla="*/ 192 h 200"/>
                <a:gd name="T76" fmla="*/ 84 w 210"/>
                <a:gd name="T77" fmla="*/ 196 h 200"/>
                <a:gd name="T78" fmla="*/ 86 w 210"/>
                <a:gd name="T79" fmla="*/ 196 h 200"/>
                <a:gd name="T80" fmla="*/ 90 w 210"/>
                <a:gd name="T81" fmla="*/ 196 h 200"/>
                <a:gd name="T82" fmla="*/ 92 w 210"/>
                <a:gd name="T83" fmla="*/ 194 h 200"/>
                <a:gd name="T84" fmla="*/ 94 w 210"/>
                <a:gd name="T85" fmla="*/ 186 h 200"/>
                <a:gd name="T86" fmla="*/ 98 w 210"/>
                <a:gd name="T87" fmla="*/ 176 h 200"/>
                <a:gd name="T88" fmla="*/ 102 w 210"/>
                <a:gd name="T89" fmla="*/ 170 h 200"/>
                <a:gd name="T90" fmla="*/ 106 w 210"/>
                <a:gd name="T91" fmla="*/ 166 h 200"/>
                <a:gd name="T92" fmla="*/ 114 w 210"/>
                <a:gd name="T93" fmla="*/ 164 h 200"/>
                <a:gd name="T94" fmla="*/ 130 w 210"/>
                <a:gd name="T95" fmla="*/ 162 h 200"/>
                <a:gd name="T96" fmla="*/ 148 w 210"/>
                <a:gd name="T97" fmla="*/ 156 h 200"/>
                <a:gd name="T98" fmla="*/ 154 w 210"/>
                <a:gd name="T99" fmla="*/ 150 h 200"/>
                <a:gd name="T100" fmla="*/ 162 w 210"/>
                <a:gd name="T101" fmla="*/ 150 h 200"/>
                <a:gd name="T102" fmla="*/ 176 w 210"/>
                <a:gd name="T103" fmla="*/ 148 h 200"/>
                <a:gd name="T104" fmla="*/ 180 w 210"/>
                <a:gd name="T105" fmla="*/ 148 h 200"/>
                <a:gd name="T106" fmla="*/ 186 w 210"/>
                <a:gd name="T107" fmla="*/ 142 h 200"/>
                <a:gd name="T108" fmla="*/ 196 w 210"/>
                <a:gd name="T109" fmla="*/ 132 h 200"/>
                <a:gd name="T110" fmla="*/ 202 w 210"/>
                <a:gd name="T111" fmla="*/ 120 h 200"/>
                <a:gd name="T112" fmla="*/ 208 w 210"/>
                <a:gd name="T113" fmla="*/ 92 h 200"/>
                <a:gd name="T114" fmla="*/ 202 w 210"/>
                <a:gd name="T115" fmla="*/ 74 h 200"/>
                <a:gd name="T116" fmla="*/ 170 w 210"/>
                <a:gd name="T117" fmla="*/ 58 h 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10"/>
                <a:gd name="T178" fmla="*/ 0 h 200"/>
                <a:gd name="T179" fmla="*/ 210 w 210"/>
                <a:gd name="T180" fmla="*/ 200 h 20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10" h="200">
                  <a:moveTo>
                    <a:pt x="94" y="0"/>
                  </a:moveTo>
                  <a:lnTo>
                    <a:pt x="74" y="0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8" y="114"/>
                  </a:lnTo>
                  <a:lnTo>
                    <a:pt x="80" y="118"/>
                  </a:lnTo>
                  <a:lnTo>
                    <a:pt x="80" y="120"/>
                  </a:lnTo>
                  <a:lnTo>
                    <a:pt x="82" y="124"/>
                  </a:lnTo>
                  <a:lnTo>
                    <a:pt x="82" y="128"/>
                  </a:lnTo>
                  <a:lnTo>
                    <a:pt x="76" y="136"/>
                  </a:lnTo>
                  <a:lnTo>
                    <a:pt x="24" y="130"/>
                  </a:lnTo>
                  <a:lnTo>
                    <a:pt x="22" y="132"/>
                  </a:lnTo>
                  <a:lnTo>
                    <a:pt x="20" y="134"/>
                  </a:lnTo>
                  <a:lnTo>
                    <a:pt x="18" y="134"/>
                  </a:lnTo>
                  <a:lnTo>
                    <a:pt x="16" y="132"/>
                  </a:lnTo>
                  <a:lnTo>
                    <a:pt x="14" y="132"/>
                  </a:lnTo>
                  <a:lnTo>
                    <a:pt x="12" y="134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2" y="144"/>
                  </a:lnTo>
                  <a:lnTo>
                    <a:pt x="10" y="144"/>
                  </a:lnTo>
                  <a:lnTo>
                    <a:pt x="8" y="144"/>
                  </a:lnTo>
                  <a:lnTo>
                    <a:pt x="8" y="146"/>
                  </a:lnTo>
                  <a:lnTo>
                    <a:pt x="8" y="148"/>
                  </a:lnTo>
                  <a:lnTo>
                    <a:pt x="6" y="150"/>
                  </a:lnTo>
                  <a:lnTo>
                    <a:pt x="4" y="154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4"/>
                  </a:lnTo>
                  <a:lnTo>
                    <a:pt x="2" y="168"/>
                  </a:lnTo>
                  <a:lnTo>
                    <a:pt x="2" y="172"/>
                  </a:lnTo>
                  <a:lnTo>
                    <a:pt x="2" y="174"/>
                  </a:lnTo>
                  <a:lnTo>
                    <a:pt x="2" y="176"/>
                  </a:lnTo>
                  <a:lnTo>
                    <a:pt x="4" y="176"/>
                  </a:lnTo>
                  <a:lnTo>
                    <a:pt x="6" y="178"/>
                  </a:lnTo>
                  <a:lnTo>
                    <a:pt x="10" y="178"/>
                  </a:lnTo>
                  <a:lnTo>
                    <a:pt x="14" y="180"/>
                  </a:lnTo>
                  <a:lnTo>
                    <a:pt x="18" y="182"/>
                  </a:lnTo>
                  <a:lnTo>
                    <a:pt x="22" y="182"/>
                  </a:lnTo>
                  <a:lnTo>
                    <a:pt x="24" y="182"/>
                  </a:lnTo>
                  <a:lnTo>
                    <a:pt x="28" y="182"/>
                  </a:lnTo>
                  <a:lnTo>
                    <a:pt x="30" y="182"/>
                  </a:lnTo>
                  <a:lnTo>
                    <a:pt x="30" y="180"/>
                  </a:lnTo>
                  <a:lnTo>
                    <a:pt x="30" y="176"/>
                  </a:lnTo>
                  <a:lnTo>
                    <a:pt x="32" y="176"/>
                  </a:lnTo>
                  <a:lnTo>
                    <a:pt x="36" y="174"/>
                  </a:lnTo>
                  <a:lnTo>
                    <a:pt x="38" y="174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4" y="180"/>
                  </a:lnTo>
                  <a:lnTo>
                    <a:pt x="44" y="182"/>
                  </a:lnTo>
                  <a:lnTo>
                    <a:pt x="46" y="186"/>
                  </a:lnTo>
                  <a:lnTo>
                    <a:pt x="48" y="190"/>
                  </a:lnTo>
                  <a:lnTo>
                    <a:pt x="50" y="194"/>
                  </a:lnTo>
                  <a:lnTo>
                    <a:pt x="56" y="198"/>
                  </a:lnTo>
                  <a:lnTo>
                    <a:pt x="60" y="200"/>
                  </a:lnTo>
                  <a:lnTo>
                    <a:pt x="64" y="200"/>
                  </a:lnTo>
                  <a:lnTo>
                    <a:pt x="70" y="198"/>
                  </a:lnTo>
                  <a:lnTo>
                    <a:pt x="74" y="196"/>
                  </a:lnTo>
                  <a:lnTo>
                    <a:pt x="76" y="194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4" y="196"/>
                  </a:lnTo>
                  <a:lnTo>
                    <a:pt x="86" y="196"/>
                  </a:lnTo>
                  <a:lnTo>
                    <a:pt x="88" y="198"/>
                  </a:lnTo>
                  <a:lnTo>
                    <a:pt x="90" y="196"/>
                  </a:lnTo>
                  <a:lnTo>
                    <a:pt x="92" y="194"/>
                  </a:lnTo>
                  <a:lnTo>
                    <a:pt x="92" y="190"/>
                  </a:lnTo>
                  <a:lnTo>
                    <a:pt x="94" y="186"/>
                  </a:lnTo>
                  <a:lnTo>
                    <a:pt x="96" y="180"/>
                  </a:lnTo>
                  <a:lnTo>
                    <a:pt x="98" y="176"/>
                  </a:lnTo>
                  <a:lnTo>
                    <a:pt x="100" y="172"/>
                  </a:lnTo>
                  <a:lnTo>
                    <a:pt x="102" y="170"/>
                  </a:lnTo>
                  <a:lnTo>
                    <a:pt x="102" y="168"/>
                  </a:lnTo>
                  <a:lnTo>
                    <a:pt x="106" y="166"/>
                  </a:lnTo>
                  <a:lnTo>
                    <a:pt x="108" y="164"/>
                  </a:lnTo>
                  <a:lnTo>
                    <a:pt x="114" y="164"/>
                  </a:lnTo>
                  <a:lnTo>
                    <a:pt x="120" y="164"/>
                  </a:lnTo>
                  <a:lnTo>
                    <a:pt x="130" y="162"/>
                  </a:lnTo>
                  <a:lnTo>
                    <a:pt x="140" y="160"/>
                  </a:lnTo>
                  <a:lnTo>
                    <a:pt x="148" y="156"/>
                  </a:lnTo>
                  <a:lnTo>
                    <a:pt x="152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2" y="150"/>
                  </a:lnTo>
                  <a:lnTo>
                    <a:pt x="168" y="150"/>
                  </a:lnTo>
                  <a:lnTo>
                    <a:pt x="176" y="148"/>
                  </a:lnTo>
                  <a:lnTo>
                    <a:pt x="180" y="148"/>
                  </a:lnTo>
                  <a:lnTo>
                    <a:pt x="182" y="146"/>
                  </a:lnTo>
                  <a:lnTo>
                    <a:pt x="186" y="142"/>
                  </a:lnTo>
                  <a:lnTo>
                    <a:pt x="192" y="138"/>
                  </a:lnTo>
                  <a:lnTo>
                    <a:pt x="196" y="132"/>
                  </a:lnTo>
                  <a:lnTo>
                    <a:pt x="200" y="124"/>
                  </a:lnTo>
                  <a:lnTo>
                    <a:pt x="202" y="120"/>
                  </a:lnTo>
                  <a:lnTo>
                    <a:pt x="204" y="108"/>
                  </a:lnTo>
                  <a:lnTo>
                    <a:pt x="208" y="92"/>
                  </a:lnTo>
                  <a:lnTo>
                    <a:pt x="210" y="72"/>
                  </a:lnTo>
                  <a:lnTo>
                    <a:pt x="202" y="74"/>
                  </a:lnTo>
                  <a:lnTo>
                    <a:pt x="198" y="58"/>
                  </a:lnTo>
                  <a:lnTo>
                    <a:pt x="170" y="58"/>
                  </a:lnTo>
                  <a:lnTo>
                    <a:pt x="94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3" name="Freeform 118"/>
            <p:cNvSpPr>
              <a:spLocks noChangeArrowheads="1"/>
            </p:cNvSpPr>
            <p:nvPr/>
          </p:nvSpPr>
          <p:spPr bwMode="auto">
            <a:xfrm>
              <a:off x="552" y="1318"/>
              <a:ext cx="138" cy="150"/>
            </a:xfrm>
            <a:custGeom>
              <a:avLst/>
              <a:gdLst>
                <a:gd name="T0" fmla="*/ 0 w 138"/>
                <a:gd name="T1" fmla="*/ 150 h 150"/>
                <a:gd name="T2" fmla="*/ 0 w 138"/>
                <a:gd name="T3" fmla="*/ 0 h 150"/>
                <a:gd name="T4" fmla="*/ 2 w 138"/>
                <a:gd name="T5" fmla="*/ 0 h 150"/>
                <a:gd name="T6" fmla="*/ 6 w 138"/>
                <a:gd name="T7" fmla="*/ 2 h 150"/>
                <a:gd name="T8" fmla="*/ 12 w 138"/>
                <a:gd name="T9" fmla="*/ 2 h 150"/>
                <a:gd name="T10" fmla="*/ 18 w 138"/>
                <a:gd name="T11" fmla="*/ 2 h 150"/>
                <a:gd name="T12" fmla="*/ 22 w 138"/>
                <a:gd name="T13" fmla="*/ 2 h 150"/>
                <a:gd name="T14" fmla="*/ 26 w 138"/>
                <a:gd name="T15" fmla="*/ 4 h 150"/>
                <a:gd name="T16" fmla="*/ 28 w 138"/>
                <a:gd name="T17" fmla="*/ 4 h 150"/>
                <a:gd name="T18" fmla="*/ 30 w 138"/>
                <a:gd name="T19" fmla="*/ 6 h 150"/>
                <a:gd name="T20" fmla="*/ 34 w 138"/>
                <a:gd name="T21" fmla="*/ 8 h 150"/>
                <a:gd name="T22" fmla="*/ 38 w 138"/>
                <a:gd name="T23" fmla="*/ 10 h 150"/>
                <a:gd name="T24" fmla="*/ 44 w 138"/>
                <a:gd name="T25" fmla="*/ 10 h 150"/>
                <a:gd name="T26" fmla="*/ 68 w 138"/>
                <a:gd name="T27" fmla="*/ 4 h 150"/>
                <a:gd name="T28" fmla="*/ 68 w 138"/>
                <a:gd name="T29" fmla="*/ 4 h 150"/>
                <a:gd name="T30" fmla="*/ 70 w 138"/>
                <a:gd name="T31" fmla="*/ 4 h 150"/>
                <a:gd name="T32" fmla="*/ 72 w 138"/>
                <a:gd name="T33" fmla="*/ 2 h 150"/>
                <a:gd name="T34" fmla="*/ 76 w 138"/>
                <a:gd name="T35" fmla="*/ 2 h 150"/>
                <a:gd name="T36" fmla="*/ 80 w 138"/>
                <a:gd name="T37" fmla="*/ 4 h 150"/>
                <a:gd name="T38" fmla="*/ 86 w 138"/>
                <a:gd name="T39" fmla="*/ 6 h 150"/>
                <a:gd name="T40" fmla="*/ 86 w 138"/>
                <a:gd name="T41" fmla="*/ 6 h 150"/>
                <a:gd name="T42" fmla="*/ 86 w 138"/>
                <a:gd name="T43" fmla="*/ 10 h 150"/>
                <a:gd name="T44" fmla="*/ 86 w 138"/>
                <a:gd name="T45" fmla="*/ 14 h 150"/>
                <a:gd name="T46" fmla="*/ 88 w 138"/>
                <a:gd name="T47" fmla="*/ 20 h 150"/>
                <a:gd name="T48" fmla="*/ 92 w 138"/>
                <a:gd name="T49" fmla="*/ 26 h 150"/>
                <a:gd name="T50" fmla="*/ 92 w 138"/>
                <a:gd name="T51" fmla="*/ 30 h 150"/>
                <a:gd name="T52" fmla="*/ 98 w 138"/>
                <a:gd name="T53" fmla="*/ 40 h 150"/>
                <a:gd name="T54" fmla="*/ 106 w 138"/>
                <a:gd name="T55" fmla="*/ 56 h 150"/>
                <a:gd name="T56" fmla="*/ 114 w 138"/>
                <a:gd name="T57" fmla="*/ 74 h 150"/>
                <a:gd name="T58" fmla="*/ 122 w 138"/>
                <a:gd name="T59" fmla="*/ 92 h 150"/>
                <a:gd name="T60" fmla="*/ 130 w 138"/>
                <a:gd name="T61" fmla="*/ 108 h 150"/>
                <a:gd name="T62" fmla="*/ 136 w 138"/>
                <a:gd name="T63" fmla="*/ 122 h 150"/>
                <a:gd name="T64" fmla="*/ 138 w 138"/>
                <a:gd name="T65" fmla="*/ 128 h 150"/>
                <a:gd name="T66" fmla="*/ 138 w 138"/>
                <a:gd name="T67" fmla="*/ 130 h 150"/>
                <a:gd name="T68" fmla="*/ 136 w 138"/>
                <a:gd name="T69" fmla="*/ 132 h 150"/>
                <a:gd name="T70" fmla="*/ 132 w 138"/>
                <a:gd name="T71" fmla="*/ 138 h 150"/>
                <a:gd name="T72" fmla="*/ 126 w 138"/>
                <a:gd name="T73" fmla="*/ 142 h 150"/>
                <a:gd name="T74" fmla="*/ 120 w 138"/>
                <a:gd name="T75" fmla="*/ 146 h 150"/>
                <a:gd name="T76" fmla="*/ 110 w 138"/>
                <a:gd name="T77" fmla="*/ 150 h 150"/>
                <a:gd name="T78" fmla="*/ 0 w 138"/>
                <a:gd name="T79" fmla="*/ 150 h 15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38"/>
                <a:gd name="T121" fmla="*/ 0 h 150"/>
                <a:gd name="T122" fmla="*/ 138 w 138"/>
                <a:gd name="T123" fmla="*/ 150 h 15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38" h="150">
                  <a:moveTo>
                    <a:pt x="0" y="15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0"/>
                  </a:lnTo>
                  <a:lnTo>
                    <a:pt x="44" y="10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6" y="6"/>
                  </a:lnTo>
                  <a:lnTo>
                    <a:pt x="86" y="10"/>
                  </a:lnTo>
                  <a:lnTo>
                    <a:pt x="86" y="14"/>
                  </a:lnTo>
                  <a:lnTo>
                    <a:pt x="88" y="20"/>
                  </a:lnTo>
                  <a:lnTo>
                    <a:pt x="92" y="26"/>
                  </a:lnTo>
                  <a:lnTo>
                    <a:pt x="92" y="30"/>
                  </a:lnTo>
                  <a:lnTo>
                    <a:pt x="98" y="40"/>
                  </a:lnTo>
                  <a:lnTo>
                    <a:pt x="106" y="56"/>
                  </a:lnTo>
                  <a:lnTo>
                    <a:pt x="114" y="74"/>
                  </a:lnTo>
                  <a:lnTo>
                    <a:pt x="122" y="92"/>
                  </a:lnTo>
                  <a:lnTo>
                    <a:pt x="130" y="108"/>
                  </a:lnTo>
                  <a:lnTo>
                    <a:pt x="136" y="122"/>
                  </a:lnTo>
                  <a:lnTo>
                    <a:pt x="138" y="128"/>
                  </a:lnTo>
                  <a:lnTo>
                    <a:pt x="138" y="130"/>
                  </a:lnTo>
                  <a:lnTo>
                    <a:pt x="136" y="132"/>
                  </a:lnTo>
                  <a:lnTo>
                    <a:pt x="132" y="138"/>
                  </a:lnTo>
                  <a:lnTo>
                    <a:pt x="126" y="142"/>
                  </a:lnTo>
                  <a:lnTo>
                    <a:pt x="120" y="146"/>
                  </a:lnTo>
                  <a:lnTo>
                    <a:pt x="110" y="150"/>
                  </a:lnTo>
                  <a:lnTo>
                    <a:pt x="0" y="15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4" name="Freeform 119"/>
            <p:cNvSpPr>
              <a:spLocks noChangeArrowheads="1"/>
            </p:cNvSpPr>
            <p:nvPr/>
          </p:nvSpPr>
          <p:spPr bwMode="auto">
            <a:xfrm>
              <a:off x="638" y="1322"/>
              <a:ext cx="40" cy="50"/>
            </a:xfrm>
            <a:custGeom>
              <a:avLst/>
              <a:gdLst>
                <a:gd name="T0" fmla="*/ 0 w 40"/>
                <a:gd name="T1" fmla="*/ 0 h 50"/>
                <a:gd name="T2" fmla="*/ 0 w 40"/>
                <a:gd name="T3" fmla="*/ 8 h 50"/>
                <a:gd name="T4" fmla="*/ 0 w 40"/>
                <a:gd name="T5" fmla="*/ 10 h 50"/>
                <a:gd name="T6" fmla="*/ 2 w 40"/>
                <a:gd name="T7" fmla="*/ 12 h 50"/>
                <a:gd name="T8" fmla="*/ 2 w 40"/>
                <a:gd name="T9" fmla="*/ 16 h 50"/>
                <a:gd name="T10" fmla="*/ 4 w 40"/>
                <a:gd name="T11" fmla="*/ 20 h 50"/>
                <a:gd name="T12" fmla="*/ 6 w 40"/>
                <a:gd name="T13" fmla="*/ 24 h 50"/>
                <a:gd name="T14" fmla="*/ 8 w 40"/>
                <a:gd name="T15" fmla="*/ 28 h 50"/>
                <a:gd name="T16" fmla="*/ 10 w 40"/>
                <a:gd name="T17" fmla="*/ 30 h 50"/>
                <a:gd name="T18" fmla="*/ 14 w 40"/>
                <a:gd name="T19" fmla="*/ 34 h 50"/>
                <a:gd name="T20" fmla="*/ 16 w 40"/>
                <a:gd name="T21" fmla="*/ 38 h 50"/>
                <a:gd name="T22" fmla="*/ 22 w 40"/>
                <a:gd name="T23" fmla="*/ 42 h 50"/>
                <a:gd name="T24" fmla="*/ 26 w 40"/>
                <a:gd name="T25" fmla="*/ 44 h 50"/>
                <a:gd name="T26" fmla="*/ 30 w 40"/>
                <a:gd name="T27" fmla="*/ 48 h 50"/>
                <a:gd name="T28" fmla="*/ 32 w 40"/>
                <a:gd name="T29" fmla="*/ 50 h 50"/>
                <a:gd name="T30" fmla="*/ 32 w 40"/>
                <a:gd name="T31" fmla="*/ 50 h 50"/>
                <a:gd name="T32" fmla="*/ 34 w 40"/>
                <a:gd name="T33" fmla="*/ 50 h 50"/>
                <a:gd name="T34" fmla="*/ 36 w 40"/>
                <a:gd name="T35" fmla="*/ 48 h 50"/>
                <a:gd name="T36" fmla="*/ 38 w 40"/>
                <a:gd name="T37" fmla="*/ 44 h 50"/>
                <a:gd name="T38" fmla="*/ 40 w 40"/>
                <a:gd name="T39" fmla="*/ 32 h 50"/>
                <a:gd name="T40" fmla="*/ 38 w 40"/>
                <a:gd name="T41" fmla="*/ 28 h 50"/>
                <a:gd name="T42" fmla="*/ 32 w 40"/>
                <a:gd name="T43" fmla="*/ 18 h 50"/>
                <a:gd name="T44" fmla="*/ 26 w 40"/>
                <a:gd name="T45" fmla="*/ 8 h 50"/>
                <a:gd name="T46" fmla="*/ 22 w 40"/>
                <a:gd name="T47" fmla="*/ 0 h 50"/>
                <a:gd name="T48" fmla="*/ 22 w 40"/>
                <a:gd name="T49" fmla="*/ 0 h 50"/>
                <a:gd name="T50" fmla="*/ 18 w 40"/>
                <a:gd name="T51" fmla="*/ 0 h 50"/>
                <a:gd name="T52" fmla="*/ 12 w 40"/>
                <a:gd name="T53" fmla="*/ 0 h 50"/>
                <a:gd name="T54" fmla="*/ 8 w 40"/>
                <a:gd name="T55" fmla="*/ 0 h 50"/>
                <a:gd name="T56" fmla="*/ 2 w 40"/>
                <a:gd name="T57" fmla="*/ 0 h 50"/>
                <a:gd name="T58" fmla="*/ 0 w 40"/>
                <a:gd name="T59" fmla="*/ 0 h 5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"/>
                <a:gd name="T91" fmla="*/ 0 h 50"/>
                <a:gd name="T92" fmla="*/ 40 w 40"/>
                <a:gd name="T93" fmla="*/ 50 h 5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" h="5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4" y="34"/>
                  </a:lnTo>
                  <a:lnTo>
                    <a:pt x="16" y="38"/>
                  </a:lnTo>
                  <a:lnTo>
                    <a:pt x="22" y="42"/>
                  </a:lnTo>
                  <a:lnTo>
                    <a:pt x="26" y="44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4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2" y="18"/>
                  </a:lnTo>
                  <a:lnTo>
                    <a:pt x="26" y="8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5" name="Freeform 120"/>
            <p:cNvSpPr>
              <a:spLocks noChangeArrowheads="1"/>
            </p:cNvSpPr>
            <p:nvPr/>
          </p:nvSpPr>
          <p:spPr bwMode="auto">
            <a:xfrm>
              <a:off x="776" y="1896"/>
              <a:ext cx="86" cy="182"/>
            </a:xfrm>
            <a:custGeom>
              <a:avLst/>
              <a:gdLst>
                <a:gd name="T0" fmla="*/ 78 w 86"/>
                <a:gd name="T1" fmla="*/ 0 h 182"/>
                <a:gd name="T2" fmla="*/ 72 w 86"/>
                <a:gd name="T3" fmla="*/ 4 h 182"/>
                <a:gd name="T4" fmla="*/ 64 w 86"/>
                <a:gd name="T5" fmla="*/ 12 h 182"/>
                <a:gd name="T6" fmla="*/ 60 w 86"/>
                <a:gd name="T7" fmla="*/ 20 h 182"/>
                <a:gd name="T8" fmla="*/ 56 w 86"/>
                <a:gd name="T9" fmla="*/ 24 h 182"/>
                <a:gd name="T10" fmla="*/ 48 w 86"/>
                <a:gd name="T11" fmla="*/ 32 h 182"/>
                <a:gd name="T12" fmla="*/ 40 w 86"/>
                <a:gd name="T13" fmla="*/ 42 h 182"/>
                <a:gd name="T14" fmla="*/ 34 w 86"/>
                <a:gd name="T15" fmla="*/ 50 h 182"/>
                <a:gd name="T16" fmla="*/ 28 w 86"/>
                <a:gd name="T17" fmla="*/ 54 h 182"/>
                <a:gd name="T18" fmla="*/ 24 w 86"/>
                <a:gd name="T19" fmla="*/ 54 h 182"/>
                <a:gd name="T20" fmla="*/ 22 w 86"/>
                <a:gd name="T21" fmla="*/ 54 h 182"/>
                <a:gd name="T22" fmla="*/ 16 w 86"/>
                <a:gd name="T23" fmla="*/ 54 h 182"/>
                <a:gd name="T24" fmla="*/ 10 w 86"/>
                <a:gd name="T25" fmla="*/ 60 h 182"/>
                <a:gd name="T26" fmla="*/ 6 w 86"/>
                <a:gd name="T27" fmla="*/ 68 h 182"/>
                <a:gd name="T28" fmla="*/ 6 w 86"/>
                <a:gd name="T29" fmla="*/ 82 h 182"/>
                <a:gd name="T30" fmla="*/ 4 w 86"/>
                <a:gd name="T31" fmla="*/ 90 h 182"/>
                <a:gd name="T32" fmla="*/ 6 w 86"/>
                <a:gd name="T33" fmla="*/ 92 h 182"/>
                <a:gd name="T34" fmla="*/ 8 w 86"/>
                <a:gd name="T35" fmla="*/ 92 h 182"/>
                <a:gd name="T36" fmla="*/ 14 w 86"/>
                <a:gd name="T37" fmla="*/ 100 h 182"/>
                <a:gd name="T38" fmla="*/ 14 w 86"/>
                <a:gd name="T39" fmla="*/ 106 h 182"/>
                <a:gd name="T40" fmla="*/ 10 w 86"/>
                <a:gd name="T41" fmla="*/ 110 h 182"/>
                <a:gd name="T42" fmla="*/ 6 w 86"/>
                <a:gd name="T43" fmla="*/ 116 h 182"/>
                <a:gd name="T44" fmla="*/ 0 w 86"/>
                <a:gd name="T45" fmla="*/ 138 h 182"/>
                <a:gd name="T46" fmla="*/ 6 w 86"/>
                <a:gd name="T47" fmla="*/ 172 h 182"/>
                <a:gd name="T48" fmla="*/ 8 w 86"/>
                <a:gd name="T49" fmla="*/ 172 h 182"/>
                <a:gd name="T50" fmla="*/ 16 w 86"/>
                <a:gd name="T51" fmla="*/ 172 h 182"/>
                <a:gd name="T52" fmla="*/ 22 w 86"/>
                <a:gd name="T53" fmla="*/ 172 h 182"/>
                <a:gd name="T54" fmla="*/ 20 w 86"/>
                <a:gd name="T55" fmla="*/ 174 h 182"/>
                <a:gd name="T56" fmla="*/ 24 w 86"/>
                <a:gd name="T57" fmla="*/ 178 h 182"/>
                <a:gd name="T58" fmla="*/ 28 w 86"/>
                <a:gd name="T59" fmla="*/ 182 h 182"/>
                <a:gd name="T60" fmla="*/ 36 w 86"/>
                <a:gd name="T61" fmla="*/ 182 h 182"/>
                <a:gd name="T62" fmla="*/ 44 w 86"/>
                <a:gd name="T63" fmla="*/ 178 h 182"/>
                <a:gd name="T64" fmla="*/ 50 w 86"/>
                <a:gd name="T65" fmla="*/ 164 h 182"/>
                <a:gd name="T66" fmla="*/ 58 w 86"/>
                <a:gd name="T67" fmla="*/ 134 h 182"/>
                <a:gd name="T68" fmla="*/ 58 w 86"/>
                <a:gd name="T69" fmla="*/ 126 h 182"/>
                <a:gd name="T70" fmla="*/ 60 w 86"/>
                <a:gd name="T71" fmla="*/ 120 h 182"/>
                <a:gd name="T72" fmla="*/ 66 w 86"/>
                <a:gd name="T73" fmla="*/ 108 h 182"/>
                <a:gd name="T74" fmla="*/ 72 w 86"/>
                <a:gd name="T75" fmla="*/ 82 h 182"/>
                <a:gd name="T76" fmla="*/ 78 w 86"/>
                <a:gd name="T77" fmla="*/ 54 h 182"/>
                <a:gd name="T78" fmla="*/ 78 w 86"/>
                <a:gd name="T79" fmla="*/ 50 h 182"/>
                <a:gd name="T80" fmla="*/ 82 w 86"/>
                <a:gd name="T81" fmla="*/ 40 h 182"/>
                <a:gd name="T82" fmla="*/ 84 w 86"/>
                <a:gd name="T83" fmla="*/ 28 h 182"/>
                <a:gd name="T84" fmla="*/ 84 w 86"/>
                <a:gd name="T85" fmla="*/ 20 h 182"/>
                <a:gd name="T86" fmla="*/ 86 w 86"/>
                <a:gd name="T87" fmla="*/ 12 h 182"/>
                <a:gd name="T88" fmla="*/ 86 w 86"/>
                <a:gd name="T89" fmla="*/ 4 h 182"/>
                <a:gd name="T90" fmla="*/ 78 w 86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6"/>
                <a:gd name="T139" fmla="*/ 0 h 182"/>
                <a:gd name="T140" fmla="*/ 86 w 86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6" h="182">
                  <a:moveTo>
                    <a:pt x="78" y="0"/>
                  </a:moveTo>
                  <a:lnTo>
                    <a:pt x="78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4" y="12"/>
                  </a:lnTo>
                  <a:lnTo>
                    <a:pt x="62" y="20"/>
                  </a:lnTo>
                  <a:lnTo>
                    <a:pt x="60" y="20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2" y="28"/>
                  </a:lnTo>
                  <a:lnTo>
                    <a:pt x="48" y="32"/>
                  </a:lnTo>
                  <a:lnTo>
                    <a:pt x="44" y="36"/>
                  </a:lnTo>
                  <a:lnTo>
                    <a:pt x="40" y="42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0" y="54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0" y="60"/>
                  </a:lnTo>
                  <a:lnTo>
                    <a:pt x="8" y="64"/>
                  </a:lnTo>
                  <a:lnTo>
                    <a:pt x="6" y="68"/>
                  </a:lnTo>
                  <a:lnTo>
                    <a:pt x="6" y="76"/>
                  </a:lnTo>
                  <a:lnTo>
                    <a:pt x="6" y="82"/>
                  </a:lnTo>
                  <a:lnTo>
                    <a:pt x="6" y="88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4" y="100"/>
                  </a:lnTo>
                  <a:lnTo>
                    <a:pt x="14" y="102"/>
                  </a:lnTo>
                  <a:lnTo>
                    <a:pt x="14" y="106"/>
                  </a:lnTo>
                  <a:lnTo>
                    <a:pt x="12" y="108"/>
                  </a:lnTo>
                  <a:lnTo>
                    <a:pt x="10" y="110"/>
                  </a:lnTo>
                  <a:lnTo>
                    <a:pt x="8" y="112"/>
                  </a:lnTo>
                  <a:lnTo>
                    <a:pt x="6" y="116"/>
                  </a:lnTo>
                  <a:lnTo>
                    <a:pt x="2" y="124"/>
                  </a:lnTo>
                  <a:lnTo>
                    <a:pt x="0" y="138"/>
                  </a:lnTo>
                  <a:lnTo>
                    <a:pt x="0" y="154"/>
                  </a:lnTo>
                  <a:lnTo>
                    <a:pt x="6" y="172"/>
                  </a:lnTo>
                  <a:lnTo>
                    <a:pt x="8" y="172"/>
                  </a:lnTo>
                  <a:lnTo>
                    <a:pt x="12" y="172"/>
                  </a:lnTo>
                  <a:lnTo>
                    <a:pt x="16" y="172"/>
                  </a:lnTo>
                  <a:lnTo>
                    <a:pt x="20" y="172"/>
                  </a:lnTo>
                  <a:lnTo>
                    <a:pt x="22" y="172"/>
                  </a:lnTo>
                  <a:lnTo>
                    <a:pt x="20" y="174"/>
                  </a:lnTo>
                  <a:lnTo>
                    <a:pt x="22" y="176"/>
                  </a:lnTo>
                  <a:lnTo>
                    <a:pt x="24" y="178"/>
                  </a:lnTo>
                  <a:lnTo>
                    <a:pt x="26" y="180"/>
                  </a:lnTo>
                  <a:lnTo>
                    <a:pt x="28" y="182"/>
                  </a:lnTo>
                  <a:lnTo>
                    <a:pt x="32" y="182"/>
                  </a:lnTo>
                  <a:lnTo>
                    <a:pt x="36" y="182"/>
                  </a:lnTo>
                  <a:lnTo>
                    <a:pt x="40" y="182"/>
                  </a:lnTo>
                  <a:lnTo>
                    <a:pt x="44" y="178"/>
                  </a:lnTo>
                  <a:lnTo>
                    <a:pt x="46" y="172"/>
                  </a:lnTo>
                  <a:lnTo>
                    <a:pt x="50" y="164"/>
                  </a:lnTo>
                  <a:lnTo>
                    <a:pt x="56" y="146"/>
                  </a:lnTo>
                  <a:lnTo>
                    <a:pt x="58" y="134"/>
                  </a:lnTo>
                  <a:lnTo>
                    <a:pt x="60" y="128"/>
                  </a:lnTo>
                  <a:lnTo>
                    <a:pt x="58" y="126"/>
                  </a:lnTo>
                  <a:lnTo>
                    <a:pt x="58" y="124"/>
                  </a:lnTo>
                  <a:lnTo>
                    <a:pt x="60" y="120"/>
                  </a:lnTo>
                  <a:lnTo>
                    <a:pt x="62" y="114"/>
                  </a:lnTo>
                  <a:lnTo>
                    <a:pt x="66" y="108"/>
                  </a:lnTo>
                  <a:lnTo>
                    <a:pt x="70" y="98"/>
                  </a:lnTo>
                  <a:lnTo>
                    <a:pt x="72" y="82"/>
                  </a:lnTo>
                  <a:lnTo>
                    <a:pt x="76" y="66"/>
                  </a:lnTo>
                  <a:lnTo>
                    <a:pt x="78" y="54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0" y="44"/>
                  </a:lnTo>
                  <a:lnTo>
                    <a:pt x="82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6" y="16"/>
                  </a:lnTo>
                  <a:lnTo>
                    <a:pt x="86" y="12"/>
                  </a:lnTo>
                  <a:lnTo>
                    <a:pt x="86" y="8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78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6" name="Freeform 121"/>
            <p:cNvSpPr>
              <a:spLocks noChangeArrowheads="1"/>
            </p:cNvSpPr>
            <p:nvPr/>
          </p:nvSpPr>
          <p:spPr bwMode="auto">
            <a:xfrm>
              <a:off x="2060" y="2356"/>
              <a:ext cx="58" cy="56"/>
            </a:xfrm>
            <a:custGeom>
              <a:avLst/>
              <a:gdLst>
                <a:gd name="T0" fmla="*/ 10 w 58"/>
                <a:gd name="T1" fmla="*/ 2 h 56"/>
                <a:gd name="T2" fmla="*/ 10 w 58"/>
                <a:gd name="T3" fmla="*/ 2 h 56"/>
                <a:gd name="T4" fmla="*/ 8 w 58"/>
                <a:gd name="T5" fmla="*/ 2 h 56"/>
                <a:gd name="T6" fmla="*/ 6 w 58"/>
                <a:gd name="T7" fmla="*/ 2 h 56"/>
                <a:gd name="T8" fmla="*/ 4 w 58"/>
                <a:gd name="T9" fmla="*/ 4 h 56"/>
                <a:gd name="T10" fmla="*/ 2 w 58"/>
                <a:gd name="T11" fmla="*/ 6 h 56"/>
                <a:gd name="T12" fmla="*/ 0 w 58"/>
                <a:gd name="T13" fmla="*/ 8 h 56"/>
                <a:gd name="T14" fmla="*/ 0 w 58"/>
                <a:gd name="T15" fmla="*/ 14 h 56"/>
                <a:gd name="T16" fmla="*/ 6 w 58"/>
                <a:gd name="T17" fmla="*/ 30 h 56"/>
                <a:gd name="T18" fmla="*/ 6 w 58"/>
                <a:gd name="T19" fmla="*/ 30 h 56"/>
                <a:gd name="T20" fmla="*/ 8 w 58"/>
                <a:gd name="T21" fmla="*/ 32 h 56"/>
                <a:gd name="T22" fmla="*/ 10 w 58"/>
                <a:gd name="T23" fmla="*/ 36 h 56"/>
                <a:gd name="T24" fmla="*/ 14 w 58"/>
                <a:gd name="T25" fmla="*/ 40 h 56"/>
                <a:gd name="T26" fmla="*/ 14 w 58"/>
                <a:gd name="T27" fmla="*/ 44 h 56"/>
                <a:gd name="T28" fmla="*/ 18 w 58"/>
                <a:gd name="T29" fmla="*/ 46 h 56"/>
                <a:gd name="T30" fmla="*/ 22 w 58"/>
                <a:gd name="T31" fmla="*/ 50 h 56"/>
                <a:gd name="T32" fmla="*/ 26 w 58"/>
                <a:gd name="T33" fmla="*/ 52 h 56"/>
                <a:gd name="T34" fmla="*/ 32 w 58"/>
                <a:gd name="T35" fmla="*/ 54 h 56"/>
                <a:gd name="T36" fmla="*/ 36 w 58"/>
                <a:gd name="T37" fmla="*/ 56 h 56"/>
                <a:gd name="T38" fmla="*/ 40 w 58"/>
                <a:gd name="T39" fmla="*/ 54 h 56"/>
                <a:gd name="T40" fmla="*/ 42 w 58"/>
                <a:gd name="T41" fmla="*/ 52 h 56"/>
                <a:gd name="T42" fmla="*/ 46 w 58"/>
                <a:gd name="T43" fmla="*/ 50 h 56"/>
                <a:gd name="T44" fmla="*/ 50 w 58"/>
                <a:gd name="T45" fmla="*/ 44 h 56"/>
                <a:gd name="T46" fmla="*/ 54 w 58"/>
                <a:gd name="T47" fmla="*/ 40 h 56"/>
                <a:gd name="T48" fmla="*/ 56 w 58"/>
                <a:gd name="T49" fmla="*/ 34 h 56"/>
                <a:gd name="T50" fmla="*/ 58 w 58"/>
                <a:gd name="T51" fmla="*/ 30 h 56"/>
                <a:gd name="T52" fmla="*/ 56 w 58"/>
                <a:gd name="T53" fmla="*/ 24 h 56"/>
                <a:gd name="T54" fmla="*/ 56 w 58"/>
                <a:gd name="T55" fmla="*/ 18 h 56"/>
                <a:gd name="T56" fmla="*/ 56 w 58"/>
                <a:gd name="T57" fmla="*/ 12 h 56"/>
                <a:gd name="T58" fmla="*/ 56 w 58"/>
                <a:gd name="T59" fmla="*/ 8 h 56"/>
                <a:gd name="T60" fmla="*/ 56 w 58"/>
                <a:gd name="T61" fmla="*/ 6 h 56"/>
                <a:gd name="T62" fmla="*/ 54 w 58"/>
                <a:gd name="T63" fmla="*/ 6 h 56"/>
                <a:gd name="T64" fmla="*/ 52 w 58"/>
                <a:gd name="T65" fmla="*/ 4 h 56"/>
                <a:gd name="T66" fmla="*/ 50 w 58"/>
                <a:gd name="T67" fmla="*/ 2 h 56"/>
                <a:gd name="T68" fmla="*/ 46 w 58"/>
                <a:gd name="T69" fmla="*/ 0 h 56"/>
                <a:gd name="T70" fmla="*/ 42 w 58"/>
                <a:gd name="T71" fmla="*/ 0 h 56"/>
                <a:gd name="T72" fmla="*/ 40 w 58"/>
                <a:gd name="T73" fmla="*/ 0 h 56"/>
                <a:gd name="T74" fmla="*/ 38 w 58"/>
                <a:gd name="T75" fmla="*/ 2 h 56"/>
                <a:gd name="T76" fmla="*/ 36 w 58"/>
                <a:gd name="T77" fmla="*/ 4 h 56"/>
                <a:gd name="T78" fmla="*/ 34 w 58"/>
                <a:gd name="T79" fmla="*/ 8 h 56"/>
                <a:gd name="T80" fmla="*/ 32 w 58"/>
                <a:gd name="T81" fmla="*/ 10 h 56"/>
                <a:gd name="T82" fmla="*/ 32 w 58"/>
                <a:gd name="T83" fmla="*/ 10 h 56"/>
                <a:gd name="T84" fmla="*/ 16 w 58"/>
                <a:gd name="T85" fmla="*/ 2 h 56"/>
                <a:gd name="T86" fmla="*/ 10 w 58"/>
                <a:gd name="T87" fmla="*/ 2 h 5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8"/>
                <a:gd name="T133" fmla="*/ 0 h 56"/>
                <a:gd name="T134" fmla="*/ 58 w 58"/>
                <a:gd name="T135" fmla="*/ 56 h 5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8" h="56">
                  <a:moveTo>
                    <a:pt x="10" y="2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0" y="36"/>
                  </a:lnTo>
                  <a:lnTo>
                    <a:pt x="14" y="40"/>
                  </a:lnTo>
                  <a:lnTo>
                    <a:pt x="14" y="44"/>
                  </a:lnTo>
                  <a:lnTo>
                    <a:pt x="18" y="46"/>
                  </a:lnTo>
                  <a:lnTo>
                    <a:pt x="22" y="50"/>
                  </a:lnTo>
                  <a:lnTo>
                    <a:pt x="26" y="52"/>
                  </a:lnTo>
                  <a:lnTo>
                    <a:pt x="32" y="54"/>
                  </a:lnTo>
                  <a:lnTo>
                    <a:pt x="36" y="56"/>
                  </a:lnTo>
                  <a:lnTo>
                    <a:pt x="40" y="54"/>
                  </a:lnTo>
                  <a:lnTo>
                    <a:pt x="42" y="52"/>
                  </a:lnTo>
                  <a:lnTo>
                    <a:pt x="46" y="50"/>
                  </a:lnTo>
                  <a:lnTo>
                    <a:pt x="50" y="44"/>
                  </a:lnTo>
                  <a:lnTo>
                    <a:pt x="54" y="40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56" y="24"/>
                  </a:lnTo>
                  <a:lnTo>
                    <a:pt x="56" y="18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4"/>
                  </a:lnTo>
                  <a:lnTo>
                    <a:pt x="34" y="8"/>
                  </a:lnTo>
                  <a:lnTo>
                    <a:pt x="32" y="10"/>
                  </a:lnTo>
                  <a:lnTo>
                    <a:pt x="16" y="2"/>
                  </a:lnTo>
                  <a:lnTo>
                    <a:pt x="10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7" name="Freeform 122"/>
            <p:cNvSpPr>
              <a:spLocks noChangeArrowheads="1"/>
            </p:cNvSpPr>
            <p:nvPr/>
          </p:nvSpPr>
          <p:spPr bwMode="auto">
            <a:xfrm>
              <a:off x="2114" y="1768"/>
              <a:ext cx="70" cy="54"/>
            </a:xfrm>
            <a:custGeom>
              <a:avLst/>
              <a:gdLst>
                <a:gd name="T0" fmla="*/ 2 w 70"/>
                <a:gd name="T1" fmla="*/ 44 h 54"/>
                <a:gd name="T2" fmla="*/ 34 w 70"/>
                <a:gd name="T3" fmla="*/ 28 h 54"/>
                <a:gd name="T4" fmla="*/ 34 w 70"/>
                <a:gd name="T5" fmla="*/ 28 h 54"/>
                <a:gd name="T6" fmla="*/ 38 w 70"/>
                <a:gd name="T7" fmla="*/ 26 h 54"/>
                <a:gd name="T8" fmla="*/ 40 w 70"/>
                <a:gd name="T9" fmla="*/ 22 h 54"/>
                <a:gd name="T10" fmla="*/ 44 w 70"/>
                <a:gd name="T11" fmla="*/ 18 h 54"/>
                <a:gd name="T12" fmla="*/ 48 w 70"/>
                <a:gd name="T13" fmla="*/ 14 h 54"/>
                <a:gd name="T14" fmla="*/ 52 w 70"/>
                <a:gd name="T15" fmla="*/ 10 h 54"/>
                <a:gd name="T16" fmla="*/ 54 w 70"/>
                <a:gd name="T17" fmla="*/ 4 h 54"/>
                <a:gd name="T18" fmla="*/ 54 w 70"/>
                <a:gd name="T19" fmla="*/ 0 h 54"/>
                <a:gd name="T20" fmla="*/ 64 w 70"/>
                <a:gd name="T21" fmla="*/ 0 h 54"/>
                <a:gd name="T22" fmla="*/ 70 w 70"/>
                <a:gd name="T23" fmla="*/ 8 h 54"/>
                <a:gd name="T24" fmla="*/ 68 w 70"/>
                <a:gd name="T25" fmla="*/ 12 h 54"/>
                <a:gd name="T26" fmla="*/ 64 w 70"/>
                <a:gd name="T27" fmla="*/ 22 h 54"/>
                <a:gd name="T28" fmla="*/ 56 w 70"/>
                <a:gd name="T29" fmla="*/ 32 h 54"/>
                <a:gd name="T30" fmla="*/ 46 w 70"/>
                <a:gd name="T31" fmla="*/ 42 h 54"/>
                <a:gd name="T32" fmla="*/ 28 w 70"/>
                <a:gd name="T33" fmla="*/ 50 h 54"/>
                <a:gd name="T34" fmla="*/ 16 w 70"/>
                <a:gd name="T35" fmla="*/ 54 h 54"/>
                <a:gd name="T36" fmla="*/ 10 w 70"/>
                <a:gd name="T37" fmla="*/ 54 h 54"/>
                <a:gd name="T38" fmla="*/ 10 w 70"/>
                <a:gd name="T39" fmla="*/ 54 h 54"/>
                <a:gd name="T40" fmla="*/ 8 w 70"/>
                <a:gd name="T41" fmla="*/ 54 h 54"/>
                <a:gd name="T42" fmla="*/ 6 w 70"/>
                <a:gd name="T43" fmla="*/ 54 h 54"/>
                <a:gd name="T44" fmla="*/ 4 w 70"/>
                <a:gd name="T45" fmla="*/ 52 h 54"/>
                <a:gd name="T46" fmla="*/ 2 w 70"/>
                <a:gd name="T47" fmla="*/ 52 h 54"/>
                <a:gd name="T48" fmla="*/ 0 w 70"/>
                <a:gd name="T49" fmla="*/ 50 h 54"/>
                <a:gd name="T50" fmla="*/ 0 w 70"/>
                <a:gd name="T51" fmla="*/ 48 h 54"/>
                <a:gd name="T52" fmla="*/ 2 w 70"/>
                <a:gd name="T53" fmla="*/ 44 h 5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70"/>
                <a:gd name="T82" fmla="*/ 0 h 54"/>
                <a:gd name="T83" fmla="*/ 70 w 70"/>
                <a:gd name="T84" fmla="*/ 54 h 5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70" h="54">
                  <a:moveTo>
                    <a:pt x="2" y="44"/>
                  </a:moveTo>
                  <a:lnTo>
                    <a:pt x="34" y="28"/>
                  </a:lnTo>
                  <a:lnTo>
                    <a:pt x="38" y="26"/>
                  </a:lnTo>
                  <a:lnTo>
                    <a:pt x="40" y="22"/>
                  </a:lnTo>
                  <a:lnTo>
                    <a:pt x="44" y="18"/>
                  </a:lnTo>
                  <a:lnTo>
                    <a:pt x="48" y="14"/>
                  </a:lnTo>
                  <a:lnTo>
                    <a:pt x="52" y="10"/>
                  </a:lnTo>
                  <a:lnTo>
                    <a:pt x="54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22"/>
                  </a:lnTo>
                  <a:lnTo>
                    <a:pt x="56" y="32"/>
                  </a:lnTo>
                  <a:lnTo>
                    <a:pt x="46" y="42"/>
                  </a:lnTo>
                  <a:lnTo>
                    <a:pt x="28" y="50"/>
                  </a:lnTo>
                  <a:lnTo>
                    <a:pt x="16" y="54"/>
                  </a:lnTo>
                  <a:lnTo>
                    <a:pt x="10" y="54"/>
                  </a:lnTo>
                  <a:lnTo>
                    <a:pt x="8" y="54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2" y="4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8" name="Freeform 123"/>
            <p:cNvSpPr>
              <a:spLocks noChangeArrowheads="1"/>
            </p:cNvSpPr>
            <p:nvPr/>
          </p:nvSpPr>
          <p:spPr bwMode="auto">
            <a:xfrm>
              <a:off x="2340" y="2336"/>
              <a:ext cx="74" cy="110"/>
            </a:xfrm>
            <a:custGeom>
              <a:avLst/>
              <a:gdLst>
                <a:gd name="T0" fmla="*/ 8 w 74"/>
                <a:gd name="T1" fmla="*/ 0 h 110"/>
                <a:gd name="T2" fmla="*/ 4 w 74"/>
                <a:gd name="T3" fmla="*/ 2 h 110"/>
                <a:gd name="T4" fmla="*/ 2 w 74"/>
                <a:gd name="T5" fmla="*/ 4 h 110"/>
                <a:gd name="T6" fmla="*/ 2 w 74"/>
                <a:gd name="T7" fmla="*/ 12 h 110"/>
                <a:gd name="T8" fmla="*/ 8 w 74"/>
                <a:gd name="T9" fmla="*/ 20 h 110"/>
                <a:gd name="T10" fmla="*/ 14 w 74"/>
                <a:gd name="T11" fmla="*/ 30 h 110"/>
                <a:gd name="T12" fmla="*/ 20 w 74"/>
                <a:gd name="T13" fmla="*/ 38 h 110"/>
                <a:gd name="T14" fmla="*/ 22 w 74"/>
                <a:gd name="T15" fmla="*/ 40 h 110"/>
                <a:gd name="T16" fmla="*/ 22 w 74"/>
                <a:gd name="T17" fmla="*/ 54 h 110"/>
                <a:gd name="T18" fmla="*/ 18 w 74"/>
                <a:gd name="T19" fmla="*/ 74 h 110"/>
                <a:gd name="T20" fmla="*/ 18 w 74"/>
                <a:gd name="T21" fmla="*/ 78 h 110"/>
                <a:gd name="T22" fmla="*/ 22 w 74"/>
                <a:gd name="T23" fmla="*/ 84 h 110"/>
                <a:gd name="T24" fmla="*/ 28 w 74"/>
                <a:gd name="T25" fmla="*/ 92 h 110"/>
                <a:gd name="T26" fmla="*/ 32 w 74"/>
                <a:gd name="T27" fmla="*/ 102 h 110"/>
                <a:gd name="T28" fmla="*/ 36 w 74"/>
                <a:gd name="T29" fmla="*/ 110 h 110"/>
                <a:gd name="T30" fmla="*/ 38 w 74"/>
                <a:gd name="T31" fmla="*/ 110 h 110"/>
                <a:gd name="T32" fmla="*/ 40 w 74"/>
                <a:gd name="T33" fmla="*/ 102 h 110"/>
                <a:gd name="T34" fmla="*/ 46 w 74"/>
                <a:gd name="T35" fmla="*/ 90 h 110"/>
                <a:gd name="T36" fmla="*/ 54 w 74"/>
                <a:gd name="T37" fmla="*/ 82 h 110"/>
                <a:gd name="T38" fmla="*/ 60 w 74"/>
                <a:gd name="T39" fmla="*/ 78 h 110"/>
                <a:gd name="T40" fmla="*/ 66 w 74"/>
                <a:gd name="T41" fmla="*/ 68 h 110"/>
                <a:gd name="T42" fmla="*/ 70 w 74"/>
                <a:gd name="T43" fmla="*/ 58 h 110"/>
                <a:gd name="T44" fmla="*/ 72 w 74"/>
                <a:gd name="T45" fmla="*/ 50 h 110"/>
                <a:gd name="T46" fmla="*/ 72 w 74"/>
                <a:gd name="T47" fmla="*/ 50 h 110"/>
                <a:gd name="T48" fmla="*/ 64 w 74"/>
                <a:gd name="T49" fmla="*/ 52 h 110"/>
                <a:gd name="T50" fmla="*/ 54 w 74"/>
                <a:gd name="T51" fmla="*/ 52 h 110"/>
                <a:gd name="T52" fmla="*/ 46 w 74"/>
                <a:gd name="T53" fmla="*/ 48 h 110"/>
                <a:gd name="T54" fmla="*/ 38 w 74"/>
                <a:gd name="T55" fmla="*/ 40 h 110"/>
                <a:gd name="T56" fmla="*/ 34 w 74"/>
                <a:gd name="T57" fmla="*/ 32 h 110"/>
                <a:gd name="T58" fmla="*/ 32 w 74"/>
                <a:gd name="T59" fmla="*/ 28 h 110"/>
                <a:gd name="T60" fmla="*/ 18 w 74"/>
                <a:gd name="T61" fmla="*/ 10 h 110"/>
                <a:gd name="T62" fmla="*/ 18 w 74"/>
                <a:gd name="T63" fmla="*/ 6 h 110"/>
                <a:gd name="T64" fmla="*/ 12 w 74"/>
                <a:gd name="T65" fmla="*/ 2 h 1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4"/>
                <a:gd name="T100" fmla="*/ 0 h 110"/>
                <a:gd name="T101" fmla="*/ 74 w 74"/>
                <a:gd name="T102" fmla="*/ 110 h 1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4" h="110">
                  <a:moveTo>
                    <a:pt x="10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6"/>
                  </a:lnTo>
                  <a:lnTo>
                    <a:pt x="14" y="30"/>
                  </a:lnTo>
                  <a:lnTo>
                    <a:pt x="16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54"/>
                  </a:lnTo>
                  <a:lnTo>
                    <a:pt x="20" y="64"/>
                  </a:lnTo>
                  <a:lnTo>
                    <a:pt x="18" y="74"/>
                  </a:lnTo>
                  <a:lnTo>
                    <a:pt x="18" y="78"/>
                  </a:lnTo>
                  <a:lnTo>
                    <a:pt x="18" y="80"/>
                  </a:lnTo>
                  <a:lnTo>
                    <a:pt x="22" y="84"/>
                  </a:lnTo>
                  <a:lnTo>
                    <a:pt x="24" y="88"/>
                  </a:lnTo>
                  <a:lnTo>
                    <a:pt x="28" y="92"/>
                  </a:lnTo>
                  <a:lnTo>
                    <a:pt x="30" y="96"/>
                  </a:lnTo>
                  <a:lnTo>
                    <a:pt x="32" y="102"/>
                  </a:lnTo>
                  <a:lnTo>
                    <a:pt x="34" y="106"/>
                  </a:lnTo>
                  <a:lnTo>
                    <a:pt x="36" y="110"/>
                  </a:lnTo>
                  <a:lnTo>
                    <a:pt x="38" y="110"/>
                  </a:lnTo>
                  <a:lnTo>
                    <a:pt x="38" y="106"/>
                  </a:lnTo>
                  <a:lnTo>
                    <a:pt x="40" y="102"/>
                  </a:lnTo>
                  <a:lnTo>
                    <a:pt x="44" y="96"/>
                  </a:lnTo>
                  <a:lnTo>
                    <a:pt x="46" y="90"/>
                  </a:lnTo>
                  <a:lnTo>
                    <a:pt x="50" y="86"/>
                  </a:lnTo>
                  <a:lnTo>
                    <a:pt x="54" y="82"/>
                  </a:lnTo>
                  <a:lnTo>
                    <a:pt x="56" y="80"/>
                  </a:lnTo>
                  <a:lnTo>
                    <a:pt x="60" y="78"/>
                  </a:lnTo>
                  <a:lnTo>
                    <a:pt x="64" y="74"/>
                  </a:lnTo>
                  <a:lnTo>
                    <a:pt x="66" y="68"/>
                  </a:lnTo>
                  <a:lnTo>
                    <a:pt x="68" y="64"/>
                  </a:lnTo>
                  <a:lnTo>
                    <a:pt x="70" y="58"/>
                  </a:lnTo>
                  <a:lnTo>
                    <a:pt x="72" y="54"/>
                  </a:lnTo>
                  <a:lnTo>
                    <a:pt x="72" y="50"/>
                  </a:lnTo>
                  <a:lnTo>
                    <a:pt x="74" y="50"/>
                  </a:lnTo>
                  <a:lnTo>
                    <a:pt x="72" y="50"/>
                  </a:lnTo>
                  <a:lnTo>
                    <a:pt x="68" y="50"/>
                  </a:lnTo>
                  <a:lnTo>
                    <a:pt x="64" y="52"/>
                  </a:lnTo>
                  <a:lnTo>
                    <a:pt x="58" y="52"/>
                  </a:lnTo>
                  <a:lnTo>
                    <a:pt x="54" y="52"/>
                  </a:lnTo>
                  <a:lnTo>
                    <a:pt x="48" y="50"/>
                  </a:lnTo>
                  <a:lnTo>
                    <a:pt x="46" y="48"/>
                  </a:lnTo>
                  <a:lnTo>
                    <a:pt x="42" y="44"/>
                  </a:lnTo>
                  <a:lnTo>
                    <a:pt x="38" y="40"/>
                  </a:lnTo>
                  <a:lnTo>
                    <a:pt x="36" y="36"/>
                  </a:lnTo>
                  <a:lnTo>
                    <a:pt x="34" y="32"/>
                  </a:lnTo>
                  <a:lnTo>
                    <a:pt x="32" y="30"/>
                  </a:lnTo>
                  <a:lnTo>
                    <a:pt x="32" y="28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29" name="Freeform 124"/>
            <p:cNvSpPr>
              <a:spLocks noChangeArrowheads="1"/>
            </p:cNvSpPr>
            <p:nvPr/>
          </p:nvSpPr>
          <p:spPr bwMode="auto">
            <a:xfrm>
              <a:off x="2270" y="2440"/>
              <a:ext cx="92" cy="104"/>
            </a:xfrm>
            <a:custGeom>
              <a:avLst/>
              <a:gdLst>
                <a:gd name="T0" fmla="*/ 4 w 92"/>
                <a:gd name="T1" fmla="*/ 80 h 104"/>
                <a:gd name="T2" fmla="*/ 4 w 92"/>
                <a:gd name="T3" fmla="*/ 80 h 104"/>
                <a:gd name="T4" fmla="*/ 2 w 92"/>
                <a:gd name="T5" fmla="*/ 82 h 104"/>
                <a:gd name="T6" fmla="*/ 0 w 92"/>
                <a:gd name="T7" fmla="*/ 84 h 104"/>
                <a:gd name="T8" fmla="*/ 0 w 92"/>
                <a:gd name="T9" fmla="*/ 88 h 104"/>
                <a:gd name="T10" fmla="*/ 0 w 92"/>
                <a:gd name="T11" fmla="*/ 90 h 104"/>
                <a:gd name="T12" fmla="*/ 0 w 92"/>
                <a:gd name="T13" fmla="*/ 94 h 104"/>
                <a:gd name="T14" fmla="*/ 4 w 92"/>
                <a:gd name="T15" fmla="*/ 96 h 104"/>
                <a:gd name="T16" fmla="*/ 10 w 92"/>
                <a:gd name="T17" fmla="*/ 98 h 104"/>
                <a:gd name="T18" fmla="*/ 16 w 92"/>
                <a:gd name="T19" fmla="*/ 100 h 104"/>
                <a:gd name="T20" fmla="*/ 22 w 92"/>
                <a:gd name="T21" fmla="*/ 102 h 104"/>
                <a:gd name="T22" fmla="*/ 28 w 92"/>
                <a:gd name="T23" fmla="*/ 104 h 104"/>
                <a:gd name="T24" fmla="*/ 34 w 92"/>
                <a:gd name="T25" fmla="*/ 104 h 104"/>
                <a:gd name="T26" fmla="*/ 36 w 92"/>
                <a:gd name="T27" fmla="*/ 104 h 104"/>
                <a:gd name="T28" fmla="*/ 40 w 92"/>
                <a:gd name="T29" fmla="*/ 102 h 104"/>
                <a:gd name="T30" fmla="*/ 44 w 92"/>
                <a:gd name="T31" fmla="*/ 98 h 104"/>
                <a:gd name="T32" fmla="*/ 48 w 92"/>
                <a:gd name="T33" fmla="*/ 94 h 104"/>
                <a:gd name="T34" fmla="*/ 50 w 92"/>
                <a:gd name="T35" fmla="*/ 90 h 104"/>
                <a:gd name="T36" fmla="*/ 52 w 92"/>
                <a:gd name="T37" fmla="*/ 86 h 104"/>
                <a:gd name="T38" fmla="*/ 52 w 92"/>
                <a:gd name="T39" fmla="*/ 82 h 104"/>
                <a:gd name="T40" fmla="*/ 52 w 92"/>
                <a:gd name="T41" fmla="*/ 78 h 104"/>
                <a:gd name="T42" fmla="*/ 50 w 92"/>
                <a:gd name="T43" fmla="*/ 74 h 104"/>
                <a:gd name="T44" fmla="*/ 52 w 92"/>
                <a:gd name="T45" fmla="*/ 70 h 104"/>
                <a:gd name="T46" fmla="*/ 54 w 92"/>
                <a:gd name="T47" fmla="*/ 66 h 104"/>
                <a:gd name="T48" fmla="*/ 58 w 92"/>
                <a:gd name="T49" fmla="*/ 64 h 104"/>
                <a:gd name="T50" fmla="*/ 62 w 92"/>
                <a:gd name="T51" fmla="*/ 60 h 104"/>
                <a:gd name="T52" fmla="*/ 66 w 92"/>
                <a:gd name="T53" fmla="*/ 54 h 104"/>
                <a:gd name="T54" fmla="*/ 70 w 92"/>
                <a:gd name="T55" fmla="*/ 50 h 104"/>
                <a:gd name="T56" fmla="*/ 72 w 92"/>
                <a:gd name="T57" fmla="*/ 46 h 104"/>
                <a:gd name="T58" fmla="*/ 74 w 92"/>
                <a:gd name="T59" fmla="*/ 44 h 104"/>
                <a:gd name="T60" fmla="*/ 74 w 92"/>
                <a:gd name="T61" fmla="*/ 42 h 104"/>
                <a:gd name="T62" fmla="*/ 80 w 92"/>
                <a:gd name="T63" fmla="*/ 30 h 104"/>
                <a:gd name="T64" fmla="*/ 82 w 92"/>
                <a:gd name="T65" fmla="*/ 28 h 104"/>
                <a:gd name="T66" fmla="*/ 84 w 92"/>
                <a:gd name="T67" fmla="*/ 26 h 104"/>
                <a:gd name="T68" fmla="*/ 86 w 92"/>
                <a:gd name="T69" fmla="*/ 24 h 104"/>
                <a:gd name="T70" fmla="*/ 88 w 92"/>
                <a:gd name="T71" fmla="*/ 20 h 104"/>
                <a:gd name="T72" fmla="*/ 90 w 92"/>
                <a:gd name="T73" fmla="*/ 16 h 104"/>
                <a:gd name="T74" fmla="*/ 92 w 92"/>
                <a:gd name="T75" fmla="*/ 12 h 104"/>
                <a:gd name="T76" fmla="*/ 92 w 92"/>
                <a:gd name="T77" fmla="*/ 8 h 104"/>
                <a:gd name="T78" fmla="*/ 90 w 92"/>
                <a:gd name="T79" fmla="*/ 6 h 104"/>
                <a:gd name="T80" fmla="*/ 86 w 92"/>
                <a:gd name="T81" fmla="*/ 4 h 104"/>
                <a:gd name="T82" fmla="*/ 82 w 92"/>
                <a:gd name="T83" fmla="*/ 2 h 104"/>
                <a:gd name="T84" fmla="*/ 78 w 92"/>
                <a:gd name="T85" fmla="*/ 0 h 104"/>
                <a:gd name="T86" fmla="*/ 74 w 92"/>
                <a:gd name="T87" fmla="*/ 0 h 104"/>
                <a:gd name="T88" fmla="*/ 70 w 92"/>
                <a:gd name="T89" fmla="*/ 0 h 104"/>
                <a:gd name="T90" fmla="*/ 68 w 92"/>
                <a:gd name="T91" fmla="*/ 2 h 104"/>
                <a:gd name="T92" fmla="*/ 66 w 92"/>
                <a:gd name="T93" fmla="*/ 4 h 104"/>
                <a:gd name="T94" fmla="*/ 64 w 92"/>
                <a:gd name="T95" fmla="*/ 8 h 104"/>
                <a:gd name="T96" fmla="*/ 62 w 92"/>
                <a:gd name="T97" fmla="*/ 10 h 104"/>
                <a:gd name="T98" fmla="*/ 60 w 92"/>
                <a:gd name="T99" fmla="*/ 12 h 104"/>
                <a:gd name="T100" fmla="*/ 60 w 92"/>
                <a:gd name="T101" fmla="*/ 12 h 104"/>
                <a:gd name="T102" fmla="*/ 58 w 92"/>
                <a:gd name="T103" fmla="*/ 26 h 104"/>
                <a:gd name="T104" fmla="*/ 42 w 92"/>
                <a:gd name="T105" fmla="*/ 36 h 104"/>
                <a:gd name="T106" fmla="*/ 32 w 92"/>
                <a:gd name="T107" fmla="*/ 44 h 104"/>
                <a:gd name="T108" fmla="*/ 20 w 92"/>
                <a:gd name="T109" fmla="*/ 62 h 104"/>
                <a:gd name="T110" fmla="*/ 14 w 92"/>
                <a:gd name="T111" fmla="*/ 72 h 104"/>
                <a:gd name="T112" fmla="*/ 14 w 92"/>
                <a:gd name="T113" fmla="*/ 72 h 104"/>
                <a:gd name="T114" fmla="*/ 12 w 92"/>
                <a:gd name="T115" fmla="*/ 72 h 104"/>
                <a:gd name="T116" fmla="*/ 8 w 92"/>
                <a:gd name="T117" fmla="*/ 72 h 104"/>
                <a:gd name="T118" fmla="*/ 6 w 92"/>
                <a:gd name="T119" fmla="*/ 76 h 104"/>
                <a:gd name="T120" fmla="*/ 4 w 92"/>
                <a:gd name="T121" fmla="*/ 80 h 10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2"/>
                <a:gd name="T184" fmla="*/ 0 h 104"/>
                <a:gd name="T185" fmla="*/ 92 w 92"/>
                <a:gd name="T186" fmla="*/ 104 h 10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2" h="104">
                  <a:moveTo>
                    <a:pt x="4" y="80"/>
                  </a:moveTo>
                  <a:lnTo>
                    <a:pt x="4" y="80"/>
                  </a:lnTo>
                  <a:lnTo>
                    <a:pt x="2" y="82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4" y="96"/>
                  </a:lnTo>
                  <a:lnTo>
                    <a:pt x="10" y="98"/>
                  </a:lnTo>
                  <a:lnTo>
                    <a:pt x="16" y="100"/>
                  </a:lnTo>
                  <a:lnTo>
                    <a:pt x="22" y="102"/>
                  </a:lnTo>
                  <a:lnTo>
                    <a:pt x="28" y="104"/>
                  </a:lnTo>
                  <a:lnTo>
                    <a:pt x="34" y="104"/>
                  </a:lnTo>
                  <a:lnTo>
                    <a:pt x="36" y="104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2" y="86"/>
                  </a:lnTo>
                  <a:lnTo>
                    <a:pt x="52" y="82"/>
                  </a:lnTo>
                  <a:lnTo>
                    <a:pt x="52" y="78"/>
                  </a:lnTo>
                  <a:lnTo>
                    <a:pt x="50" y="74"/>
                  </a:lnTo>
                  <a:lnTo>
                    <a:pt x="52" y="70"/>
                  </a:lnTo>
                  <a:lnTo>
                    <a:pt x="54" y="66"/>
                  </a:lnTo>
                  <a:lnTo>
                    <a:pt x="58" y="64"/>
                  </a:lnTo>
                  <a:lnTo>
                    <a:pt x="62" y="60"/>
                  </a:lnTo>
                  <a:lnTo>
                    <a:pt x="66" y="54"/>
                  </a:lnTo>
                  <a:lnTo>
                    <a:pt x="70" y="50"/>
                  </a:lnTo>
                  <a:lnTo>
                    <a:pt x="72" y="46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80" y="30"/>
                  </a:lnTo>
                  <a:lnTo>
                    <a:pt x="82" y="28"/>
                  </a:lnTo>
                  <a:lnTo>
                    <a:pt x="84" y="26"/>
                  </a:lnTo>
                  <a:lnTo>
                    <a:pt x="86" y="24"/>
                  </a:lnTo>
                  <a:lnTo>
                    <a:pt x="88" y="20"/>
                  </a:lnTo>
                  <a:lnTo>
                    <a:pt x="90" y="16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6" y="4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8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58" y="26"/>
                  </a:lnTo>
                  <a:lnTo>
                    <a:pt x="42" y="36"/>
                  </a:lnTo>
                  <a:lnTo>
                    <a:pt x="32" y="44"/>
                  </a:lnTo>
                  <a:lnTo>
                    <a:pt x="20" y="62"/>
                  </a:lnTo>
                  <a:lnTo>
                    <a:pt x="14" y="72"/>
                  </a:lnTo>
                  <a:lnTo>
                    <a:pt x="12" y="72"/>
                  </a:lnTo>
                  <a:lnTo>
                    <a:pt x="8" y="72"/>
                  </a:lnTo>
                  <a:lnTo>
                    <a:pt x="6" y="76"/>
                  </a:lnTo>
                  <a:lnTo>
                    <a:pt x="4" y="8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0" name="Freeform 125"/>
            <p:cNvSpPr>
              <a:spLocks noChangeArrowheads="1"/>
            </p:cNvSpPr>
            <p:nvPr/>
          </p:nvSpPr>
          <p:spPr bwMode="auto">
            <a:xfrm>
              <a:off x="1746" y="1498"/>
              <a:ext cx="36" cy="96"/>
            </a:xfrm>
            <a:custGeom>
              <a:avLst/>
              <a:gdLst>
                <a:gd name="T0" fmla="*/ 20 w 36"/>
                <a:gd name="T1" fmla="*/ 0 h 96"/>
                <a:gd name="T2" fmla="*/ 20 w 36"/>
                <a:gd name="T3" fmla="*/ 0 h 96"/>
                <a:gd name="T4" fmla="*/ 16 w 36"/>
                <a:gd name="T5" fmla="*/ 0 h 96"/>
                <a:gd name="T6" fmla="*/ 12 w 36"/>
                <a:gd name="T7" fmla="*/ 0 h 96"/>
                <a:gd name="T8" fmla="*/ 8 w 36"/>
                <a:gd name="T9" fmla="*/ 2 h 96"/>
                <a:gd name="T10" fmla="*/ 4 w 36"/>
                <a:gd name="T11" fmla="*/ 4 h 96"/>
                <a:gd name="T12" fmla="*/ 2 w 36"/>
                <a:gd name="T13" fmla="*/ 8 h 96"/>
                <a:gd name="T14" fmla="*/ 2 w 36"/>
                <a:gd name="T15" fmla="*/ 12 h 96"/>
                <a:gd name="T16" fmla="*/ 0 w 36"/>
                <a:gd name="T17" fmla="*/ 26 h 96"/>
                <a:gd name="T18" fmla="*/ 0 w 36"/>
                <a:gd name="T19" fmla="*/ 40 h 96"/>
                <a:gd name="T20" fmla="*/ 2 w 36"/>
                <a:gd name="T21" fmla="*/ 48 h 96"/>
                <a:gd name="T22" fmla="*/ 2 w 36"/>
                <a:gd name="T23" fmla="*/ 52 h 96"/>
                <a:gd name="T24" fmla="*/ 4 w 36"/>
                <a:gd name="T25" fmla="*/ 54 h 96"/>
                <a:gd name="T26" fmla="*/ 4 w 36"/>
                <a:gd name="T27" fmla="*/ 54 h 96"/>
                <a:gd name="T28" fmla="*/ 4 w 36"/>
                <a:gd name="T29" fmla="*/ 54 h 96"/>
                <a:gd name="T30" fmla="*/ 4 w 36"/>
                <a:gd name="T31" fmla="*/ 56 h 96"/>
                <a:gd name="T32" fmla="*/ 2 w 36"/>
                <a:gd name="T33" fmla="*/ 58 h 96"/>
                <a:gd name="T34" fmla="*/ 2 w 36"/>
                <a:gd name="T35" fmla="*/ 60 h 96"/>
                <a:gd name="T36" fmla="*/ 0 w 36"/>
                <a:gd name="T37" fmla="*/ 64 h 96"/>
                <a:gd name="T38" fmla="*/ 0 w 36"/>
                <a:gd name="T39" fmla="*/ 66 h 96"/>
                <a:gd name="T40" fmla="*/ 2 w 36"/>
                <a:gd name="T41" fmla="*/ 70 h 96"/>
                <a:gd name="T42" fmla="*/ 4 w 36"/>
                <a:gd name="T43" fmla="*/ 76 h 96"/>
                <a:gd name="T44" fmla="*/ 6 w 36"/>
                <a:gd name="T45" fmla="*/ 82 h 96"/>
                <a:gd name="T46" fmla="*/ 10 w 36"/>
                <a:gd name="T47" fmla="*/ 88 h 96"/>
                <a:gd name="T48" fmla="*/ 12 w 36"/>
                <a:gd name="T49" fmla="*/ 92 h 96"/>
                <a:gd name="T50" fmla="*/ 14 w 36"/>
                <a:gd name="T51" fmla="*/ 94 h 96"/>
                <a:gd name="T52" fmla="*/ 16 w 36"/>
                <a:gd name="T53" fmla="*/ 96 h 96"/>
                <a:gd name="T54" fmla="*/ 18 w 36"/>
                <a:gd name="T55" fmla="*/ 94 h 96"/>
                <a:gd name="T56" fmla="*/ 22 w 36"/>
                <a:gd name="T57" fmla="*/ 90 h 96"/>
                <a:gd name="T58" fmla="*/ 24 w 36"/>
                <a:gd name="T59" fmla="*/ 88 h 96"/>
                <a:gd name="T60" fmla="*/ 24 w 36"/>
                <a:gd name="T61" fmla="*/ 84 h 96"/>
                <a:gd name="T62" fmla="*/ 24 w 36"/>
                <a:gd name="T63" fmla="*/ 78 h 96"/>
                <a:gd name="T64" fmla="*/ 24 w 36"/>
                <a:gd name="T65" fmla="*/ 72 h 96"/>
                <a:gd name="T66" fmla="*/ 24 w 36"/>
                <a:gd name="T67" fmla="*/ 66 h 96"/>
                <a:gd name="T68" fmla="*/ 24 w 36"/>
                <a:gd name="T69" fmla="*/ 60 h 96"/>
                <a:gd name="T70" fmla="*/ 24 w 36"/>
                <a:gd name="T71" fmla="*/ 56 h 96"/>
                <a:gd name="T72" fmla="*/ 24 w 36"/>
                <a:gd name="T73" fmla="*/ 56 h 96"/>
                <a:gd name="T74" fmla="*/ 30 w 36"/>
                <a:gd name="T75" fmla="*/ 42 h 96"/>
                <a:gd name="T76" fmla="*/ 30 w 36"/>
                <a:gd name="T77" fmla="*/ 40 h 96"/>
                <a:gd name="T78" fmla="*/ 30 w 36"/>
                <a:gd name="T79" fmla="*/ 36 h 96"/>
                <a:gd name="T80" fmla="*/ 30 w 36"/>
                <a:gd name="T81" fmla="*/ 32 h 96"/>
                <a:gd name="T82" fmla="*/ 30 w 36"/>
                <a:gd name="T83" fmla="*/ 28 h 96"/>
                <a:gd name="T84" fmla="*/ 32 w 36"/>
                <a:gd name="T85" fmla="*/ 24 h 96"/>
                <a:gd name="T86" fmla="*/ 32 w 36"/>
                <a:gd name="T87" fmla="*/ 24 h 96"/>
                <a:gd name="T88" fmla="*/ 34 w 36"/>
                <a:gd name="T89" fmla="*/ 22 h 96"/>
                <a:gd name="T90" fmla="*/ 34 w 36"/>
                <a:gd name="T91" fmla="*/ 20 h 96"/>
                <a:gd name="T92" fmla="*/ 34 w 36"/>
                <a:gd name="T93" fmla="*/ 16 h 96"/>
                <a:gd name="T94" fmla="*/ 34 w 36"/>
                <a:gd name="T95" fmla="*/ 10 h 96"/>
                <a:gd name="T96" fmla="*/ 34 w 36"/>
                <a:gd name="T97" fmla="*/ 6 h 96"/>
                <a:gd name="T98" fmla="*/ 34 w 36"/>
                <a:gd name="T99" fmla="*/ 2 h 96"/>
                <a:gd name="T100" fmla="*/ 36 w 36"/>
                <a:gd name="T101" fmla="*/ 0 h 96"/>
                <a:gd name="T102" fmla="*/ 34 w 36"/>
                <a:gd name="T103" fmla="*/ 0 h 96"/>
                <a:gd name="T104" fmla="*/ 32 w 36"/>
                <a:gd name="T105" fmla="*/ 0 h 96"/>
                <a:gd name="T106" fmla="*/ 28 w 36"/>
                <a:gd name="T107" fmla="*/ 2 h 96"/>
                <a:gd name="T108" fmla="*/ 24 w 36"/>
                <a:gd name="T109" fmla="*/ 2 h 96"/>
                <a:gd name="T110" fmla="*/ 20 w 36"/>
                <a:gd name="T111" fmla="*/ 0 h 9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6"/>
                <a:gd name="T169" fmla="*/ 0 h 96"/>
                <a:gd name="T170" fmla="*/ 36 w 36"/>
                <a:gd name="T171" fmla="*/ 96 h 9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6" h="96">
                  <a:moveTo>
                    <a:pt x="20" y="0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6" y="82"/>
                  </a:lnTo>
                  <a:lnTo>
                    <a:pt x="10" y="88"/>
                  </a:lnTo>
                  <a:lnTo>
                    <a:pt x="12" y="92"/>
                  </a:lnTo>
                  <a:lnTo>
                    <a:pt x="14" y="94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8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24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4" y="56"/>
                  </a:lnTo>
                  <a:lnTo>
                    <a:pt x="30" y="42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0" y="28"/>
                  </a:lnTo>
                  <a:lnTo>
                    <a:pt x="32" y="24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4" y="16"/>
                  </a:lnTo>
                  <a:lnTo>
                    <a:pt x="34" y="10"/>
                  </a:lnTo>
                  <a:lnTo>
                    <a:pt x="34" y="6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2"/>
                  </a:lnTo>
                  <a:lnTo>
                    <a:pt x="2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1" name="Freeform 126"/>
            <p:cNvSpPr>
              <a:spLocks noChangeArrowheads="1"/>
            </p:cNvSpPr>
            <p:nvPr/>
          </p:nvSpPr>
          <p:spPr bwMode="auto">
            <a:xfrm>
              <a:off x="1714" y="1598"/>
              <a:ext cx="32" cy="34"/>
            </a:xfrm>
            <a:custGeom>
              <a:avLst/>
              <a:gdLst>
                <a:gd name="T0" fmla="*/ 2 w 32"/>
                <a:gd name="T1" fmla="*/ 28 h 34"/>
                <a:gd name="T2" fmla="*/ 2 w 32"/>
                <a:gd name="T3" fmla="*/ 28 h 34"/>
                <a:gd name="T4" fmla="*/ 0 w 32"/>
                <a:gd name="T5" fmla="*/ 30 h 34"/>
                <a:gd name="T6" fmla="*/ 0 w 32"/>
                <a:gd name="T7" fmla="*/ 30 h 34"/>
                <a:gd name="T8" fmla="*/ 2 w 32"/>
                <a:gd name="T9" fmla="*/ 32 h 34"/>
                <a:gd name="T10" fmla="*/ 4 w 32"/>
                <a:gd name="T11" fmla="*/ 34 h 34"/>
                <a:gd name="T12" fmla="*/ 6 w 32"/>
                <a:gd name="T13" fmla="*/ 32 h 34"/>
                <a:gd name="T14" fmla="*/ 10 w 32"/>
                <a:gd name="T15" fmla="*/ 32 h 34"/>
                <a:gd name="T16" fmla="*/ 12 w 32"/>
                <a:gd name="T17" fmla="*/ 30 h 34"/>
                <a:gd name="T18" fmla="*/ 16 w 32"/>
                <a:gd name="T19" fmla="*/ 26 h 34"/>
                <a:gd name="T20" fmla="*/ 20 w 32"/>
                <a:gd name="T21" fmla="*/ 24 h 34"/>
                <a:gd name="T22" fmla="*/ 22 w 32"/>
                <a:gd name="T23" fmla="*/ 22 h 34"/>
                <a:gd name="T24" fmla="*/ 22 w 32"/>
                <a:gd name="T25" fmla="*/ 22 h 34"/>
                <a:gd name="T26" fmla="*/ 22 w 32"/>
                <a:gd name="T27" fmla="*/ 22 h 34"/>
                <a:gd name="T28" fmla="*/ 24 w 32"/>
                <a:gd name="T29" fmla="*/ 20 h 34"/>
                <a:gd name="T30" fmla="*/ 26 w 32"/>
                <a:gd name="T31" fmla="*/ 16 h 34"/>
                <a:gd name="T32" fmla="*/ 28 w 32"/>
                <a:gd name="T33" fmla="*/ 12 h 34"/>
                <a:gd name="T34" fmla="*/ 30 w 32"/>
                <a:gd name="T35" fmla="*/ 10 h 34"/>
                <a:gd name="T36" fmla="*/ 32 w 32"/>
                <a:gd name="T37" fmla="*/ 6 h 34"/>
                <a:gd name="T38" fmla="*/ 32 w 32"/>
                <a:gd name="T39" fmla="*/ 4 h 34"/>
                <a:gd name="T40" fmla="*/ 32 w 32"/>
                <a:gd name="T41" fmla="*/ 4 h 34"/>
                <a:gd name="T42" fmla="*/ 32 w 32"/>
                <a:gd name="T43" fmla="*/ 2 h 34"/>
                <a:gd name="T44" fmla="*/ 30 w 32"/>
                <a:gd name="T45" fmla="*/ 0 h 34"/>
                <a:gd name="T46" fmla="*/ 28 w 32"/>
                <a:gd name="T47" fmla="*/ 0 h 34"/>
                <a:gd name="T48" fmla="*/ 26 w 32"/>
                <a:gd name="T49" fmla="*/ 0 h 34"/>
                <a:gd name="T50" fmla="*/ 22 w 32"/>
                <a:gd name="T51" fmla="*/ 2 h 34"/>
                <a:gd name="T52" fmla="*/ 20 w 32"/>
                <a:gd name="T53" fmla="*/ 6 h 34"/>
                <a:gd name="T54" fmla="*/ 16 w 32"/>
                <a:gd name="T55" fmla="*/ 10 h 34"/>
                <a:gd name="T56" fmla="*/ 12 w 32"/>
                <a:gd name="T57" fmla="*/ 14 h 34"/>
                <a:gd name="T58" fmla="*/ 8 w 32"/>
                <a:gd name="T59" fmla="*/ 20 h 34"/>
                <a:gd name="T60" fmla="*/ 4 w 32"/>
                <a:gd name="T61" fmla="*/ 24 h 34"/>
                <a:gd name="T62" fmla="*/ 2 w 32"/>
                <a:gd name="T63" fmla="*/ 26 h 34"/>
                <a:gd name="T64" fmla="*/ 2 w 32"/>
                <a:gd name="T65" fmla="*/ 28 h 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34"/>
                <a:gd name="T101" fmla="*/ 32 w 32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34">
                  <a:moveTo>
                    <a:pt x="2" y="28"/>
                  </a:moveTo>
                  <a:lnTo>
                    <a:pt x="2" y="28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8" y="12"/>
                  </a:lnTo>
                  <a:lnTo>
                    <a:pt x="30" y="10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6"/>
                  </a:lnTo>
                  <a:lnTo>
                    <a:pt x="16" y="10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2" y="2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2" name="Freeform 127"/>
            <p:cNvSpPr>
              <a:spLocks noChangeArrowheads="1"/>
            </p:cNvSpPr>
            <p:nvPr/>
          </p:nvSpPr>
          <p:spPr bwMode="auto">
            <a:xfrm>
              <a:off x="1774" y="1622"/>
              <a:ext cx="60" cy="46"/>
            </a:xfrm>
            <a:custGeom>
              <a:avLst/>
              <a:gdLst>
                <a:gd name="T0" fmla="*/ 42 w 60"/>
                <a:gd name="T1" fmla="*/ 2 h 46"/>
                <a:gd name="T2" fmla="*/ 30 w 60"/>
                <a:gd name="T3" fmla="*/ 8 h 46"/>
                <a:gd name="T4" fmla="*/ 20 w 60"/>
                <a:gd name="T5" fmla="*/ 10 h 46"/>
                <a:gd name="T6" fmla="*/ 6 w 60"/>
                <a:gd name="T7" fmla="*/ 16 h 46"/>
                <a:gd name="T8" fmla="*/ 6 w 60"/>
                <a:gd name="T9" fmla="*/ 18 h 46"/>
                <a:gd name="T10" fmla="*/ 4 w 60"/>
                <a:gd name="T11" fmla="*/ 20 h 46"/>
                <a:gd name="T12" fmla="*/ 2 w 60"/>
                <a:gd name="T13" fmla="*/ 22 h 46"/>
                <a:gd name="T14" fmla="*/ 2 w 60"/>
                <a:gd name="T15" fmla="*/ 26 h 46"/>
                <a:gd name="T16" fmla="*/ 0 w 60"/>
                <a:gd name="T17" fmla="*/ 30 h 46"/>
                <a:gd name="T18" fmla="*/ 0 w 60"/>
                <a:gd name="T19" fmla="*/ 32 h 46"/>
                <a:gd name="T20" fmla="*/ 0 w 60"/>
                <a:gd name="T21" fmla="*/ 34 h 46"/>
                <a:gd name="T22" fmla="*/ 2 w 60"/>
                <a:gd name="T23" fmla="*/ 36 h 46"/>
                <a:gd name="T24" fmla="*/ 8 w 60"/>
                <a:gd name="T25" fmla="*/ 34 h 46"/>
                <a:gd name="T26" fmla="*/ 12 w 60"/>
                <a:gd name="T27" fmla="*/ 34 h 46"/>
                <a:gd name="T28" fmla="*/ 16 w 60"/>
                <a:gd name="T29" fmla="*/ 32 h 46"/>
                <a:gd name="T30" fmla="*/ 20 w 60"/>
                <a:gd name="T31" fmla="*/ 32 h 46"/>
                <a:gd name="T32" fmla="*/ 20 w 60"/>
                <a:gd name="T33" fmla="*/ 32 h 46"/>
                <a:gd name="T34" fmla="*/ 20 w 60"/>
                <a:gd name="T35" fmla="*/ 32 h 46"/>
                <a:gd name="T36" fmla="*/ 20 w 60"/>
                <a:gd name="T37" fmla="*/ 34 h 46"/>
                <a:gd name="T38" fmla="*/ 20 w 60"/>
                <a:gd name="T39" fmla="*/ 38 h 46"/>
                <a:gd name="T40" fmla="*/ 22 w 60"/>
                <a:gd name="T41" fmla="*/ 40 h 46"/>
                <a:gd name="T42" fmla="*/ 24 w 60"/>
                <a:gd name="T43" fmla="*/ 42 h 46"/>
                <a:gd name="T44" fmla="*/ 26 w 60"/>
                <a:gd name="T45" fmla="*/ 44 h 46"/>
                <a:gd name="T46" fmla="*/ 30 w 60"/>
                <a:gd name="T47" fmla="*/ 44 h 46"/>
                <a:gd name="T48" fmla="*/ 32 w 60"/>
                <a:gd name="T49" fmla="*/ 46 h 46"/>
                <a:gd name="T50" fmla="*/ 36 w 60"/>
                <a:gd name="T51" fmla="*/ 46 h 46"/>
                <a:gd name="T52" fmla="*/ 40 w 60"/>
                <a:gd name="T53" fmla="*/ 46 h 46"/>
                <a:gd name="T54" fmla="*/ 42 w 60"/>
                <a:gd name="T55" fmla="*/ 46 h 46"/>
                <a:gd name="T56" fmla="*/ 44 w 60"/>
                <a:gd name="T57" fmla="*/ 42 h 46"/>
                <a:gd name="T58" fmla="*/ 44 w 60"/>
                <a:gd name="T59" fmla="*/ 38 h 46"/>
                <a:gd name="T60" fmla="*/ 44 w 60"/>
                <a:gd name="T61" fmla="*/ 34 h 46"/>
                <a:gd name="T62" fmla="*/ 42 w 60"/>
                <a:gd name="T63" fmla="*/ 32 h 46"/>
                <a:gd name="T64" fmla="*/ 42 w 60"/>
                <a:gd name="T65" fmla="*/ 30 h 46"/>
                <a:gd name="T66" fmla="*/ 44 w 60"/>
                <a:gd name="T67" fmla="*/ 28 h 46"/>
                <a:gd name="T68" fmla="*/ 46 w 60"/>
                <a:gd name="T69" fmla="*/ 28 h 46"/>
                <a:gd name="T70" fmla="*/ 48 w 60"/>
                <a:gd name="T71" fmla="*/ 30 h 46"/>
                <a:gd name="T72" fmla="*/ 50 w 60"/>
                <a:gd name="T73" fmla="*/ 32 h 46"/>
                <a:gd name="T74" fmla="*/ 52 w 60"/>
                <a:gd name="T75" fmla="*/ 34 h 46"/>
                <a:gd name="T76" fmla="*/ 54 w 60"/>
                <a:gd name="T77" fmla="*/ 36 h 46"/>
                <a:gd name="T78" fmla="*/ 56 w 60"/>
                <a:gd name="T79" fmla="*/ 34 h 46"/>
                <a:gd name="T80" fmla="*/ 58 w 60"/>
                <a:gd name="T81" fmla="*/ 30 h 46"/>
                <a:gd name="T82" fmla="*/ 60 w 60"/>
                <a:gd name="T83" fmla="*/ 24 h 46"/>
                <a:gd name="T84" fmla="*/ 60 w 60"/>
                <a:gd name="T85" fmla="*/ 20 h 46"/>
                <a:gd name="T86" fmla="*/ 60 w 60"/>
                <a:gd name="T87" fmla="*/ 16 h 46"/>
                <a:gd name="T88" fmla="*/ 58 w 60"/>
                <a:gd name="T89" fmla="*/ 12 h 46"/>
                <a:gd name="T90" fmla="*/ 56 w 60"/>
                <a:gd name="T91" fmla="*/ 8 h 46"/>
                <a:gd name="T92" fmla="*/ 52 w 60"/>
                <a:gd name="T93" fmla="*/ 4 h 46"/>
                <a:gd name="T94" fmla="*/ 48 w 60"/>
                <a:gd name="T95" fmla="*/ 2 h 46"/>
                <a:gd name="T96" fmla="*/ 46 w 60"/>
                <a:gd name="T97" fmla="*/ 0 h 46"/>
                <a:gd name="T98" fmla="*/ 42 w 60"/>
                <a:gd name="T99" fmla="*/ 2 h 4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0"/>
                <a:gd name="T151" fmla="*/ 0 h 46"/>
                <a:gd name="T152" fmla="*/ 60 w 60"/>
                <a:gd name="T153" fmla="*/ 46 h 4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0" h="46">
                  <a:moveTo>
                    <a:pt x="42" y="2"/>
                  </a:moveTo>
                  <a:lnTo>
                    <a:pt x="30" y="8"/>
                  </a:lnTo>
                  <a:lnTo>
                    <a:pt x="20" y="10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6" y="32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6" y="44"/>
                  </a:lnTo>
                  <a:lnTo>
                    <a:pt x="30" y="44"/>
                  </a:lnTo>
                  <a:lnTo>
                    <a:pt x="32" y="46"/>
                  </a:lnTo>
                  <a:lnTo>
                    <a:pt x="36" y="46"/>
                  </a:lnTo>
                  <a:lnTo>
                    <a:pt x="40" y="46"/>
                  </a:lnTo>
                  <a:lnTo>
                    <a:pt x="42" y="46"/>
                  </a:lnTo>
                  <a:lnTo>
                    <a:pt x="44" y="42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4" y="28"/>
                  </a:lnTo>
                  <a:lnTo>
                    <a:pt x="46" y="28"/>
                  </a:lnTo>
                  <a:lnTo>
                    <a:pt x="48" y="30"/>
                  </a:lnTo>
                  <a:lnTo>
                    <a:pt x="50" y="32"/>
                  </a:lnTo>
                  <a:lnTo>
                    <a:pt x="52" y="34"/>
                  </a:lnTo>
                  <a:lnTo>
                    <a:pt x="54" y="3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0" y="24"/>
                  </a:lnTo>
                  <a:lnTo>
                    <a:pt x="60" y="20"/>
                  </a:lnTo>
                  <a:lnTo>
                    <a:pt x="60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2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3" name="Freeform 128"/>
            <p:cNvSpPr>
              <a:spLocks noChangeArrowheads="1"/>
            </p:cNvSpPr>
            <p:nvPr/>
          </p:nvSpPr>
          <p:spPr bwMode="auto">
            <a:xfrm>
              <a:off x="1632" y="1650"/>
              <a:ext cx="108" cy="96"/>
            </a:xfrm>
            <a:custGeom>
              <a:avLst/>
              <a:gdLst>
                <a:gd name="T0" fmla="*/ 70 w 108"/>
                <a:gd name="T1" fmla="*/ 46 h 96"/>
                <a:gd name="T2" fmla="*/ 90 w 108"/>
                <a:gd name="T3" fmla="*/ 46 h 96"/>
                <a:gd name="T4" fmla="*/ 100 w 108"/>
                <a:gd name="T5" fmla="*/ 44 h 96"/>
                <a:gd name="T6" fmla="*/ 86 w 108"/>
                <a:gd name="T7" fmla="*/ 38 h 96"/>
                <a:gd name="T8" fmla="*/ 108 w 108"/>
                <a:gd name="T9" fmla="*/ 30 h 96"/>
                <a:gd name="T10" fmla="*/ 108 w 108"/>
                <a:gd name="T11" fmla="*/ 26 h 96"/>
                <a:gd name="T12" fmla="*/ 104 w 108"/>
                <a:gd name="T13" fmla="*/ 22 h 96"/>
                <a:gd name="T14" fmla="*/ 98 w 108"/>
                <a:gd name="T15" fmla="*/ 16 h 96"/>
                <a:gd name="T16" fmla="*/ 92 w 108"/>
                <a:gd name="T17" fmla="*/ 10 h 96"/>
                <a:gd name="T18" fmla="*/ 90 w 108"/>
                <a:gd name="T19" fmla="*/ 6 h 96"/>
                <a:gd name="T20" fmla="*/ 88 w 108"/>
                <a:gd name="T21" fmla="*/ 4 h 96"/>
                <a:gd name="T22" fmla="*/ 84 w 108"/>
                <a:gd name="T23" fmla="*/ 0 h 96"/>
                <a:gd name="T24" fmla="*/ 78 w 108"/>
                <a:gd name="T25" fmla="*/ 2 h 96"/>
                <a:gd name="T26" fmla="*/ 72 w 108"/>
                <a:gd name="T27" fmla="*/ 4 h 96"/>
                <a:gd name="T28" fmla="*/ 66 w 108"/>
                <a:gd name="T29" fmla="*/ 10 h 96"/>
                <a:gd name="T30" fmla="*/ 58 w 108"/>
                <a:gd name="T31" fmla="*/ 14 h 96"/>
                <a:gd name="T32" fmla="*/ 48 w 108"/>
                <a:gd name="T33" fmla="*/ 38 h 96"/>
                <a:gd name="T34" fmla="*/ 42 w 108"/>
                <a:gd name="T35" fmla="*/ 40 h 96"/>
                <a:gd name="T36" fmla="*/ 36 w 108"/>
                <a:gd name="T37" fmla="*/ 46 h 96"/>
                <a:gd name="T38" fmla="*/ 30 w 108"/>
                <a:gd name="T39" fmla="*/ 48 h 96"/>
                <a:gd name="T40" fmla="*/ 24 w 108"/>
                <a:gd name="T41" fmla="*/ 54 h 96"/>
                <a:gd name="T42" fmla="*/ 18 w 108"/>
                <a:gd name="T43" fmla="*/ 60 h 96"/>
                <a:gd name="T44" fmla="*/ 16 w 108"/>
                <a:gd name="T45" fmla="*/ 64 h 96"/>
                <a:gd name="T46" fmla="*/ 0 w 108"/>
                <a:gd name="T47" fmla="*/ 88 h 96"/>
                <a:gd name="T48" fmla="*/ 2 w 108"/>
                <a:gd name="T49" fmla="*/ 90 h 96"/>
                <a:gd name="T50" fmla="*/ 10 w 108"/>
                <a:gd name="T51" fmla="*/ 94 h 96"/>
                <a:gd name="T52" fmla="*/ 16 w 108"/>
                <a:gd name="T53" fmla="*/ 96 h 96"/>
                <a:gd name="T54" fmla="*/ 22 w 108"/>
                <a:gd name="T55" fmla="*/ 90 h 96"/>
                <a:gd name="T56" fmla="*/ 24 w 108"/>
                <a:gd name="T57" fmla="*/ 86 h 96"/>
                <a:gd name="T58" fmla="*/ 28 w 108"/>
                <a:gd name="T59" fmla="*/ 82 h 96"/>
                <a:gd name="T60" fmla="*/ 32 w 108"/>
                <a:gd name="T61" fmla="*/ 80 h 96"/>
                <a:gd name="T62" fmla="*/ 46 w 108"/>
                <a:gd name="T63" fmla="*/ 74 h 96"/>
                <a:gd name="T64" fmla="*/ 62 w 108"/>
                <a:gd name="T65" fmla="*/ 56 h 9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96"/>
                <a:gd name="T101" fmla="*/ 108 w 108"/>
                <a:gd name="T102" fmla="*/ 96 h 9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96">
                  <a:moveTo>
                    <a:pt x="62" y="56"/>
                  </a:moveTo>
                  <a:lnTo>
                    <a:pt x="70" y="46"/>
                  </a:lnTo>
                  <a:lnTo>
                    <a:pt x="84" y="46"/>
                  </a:lnTo>
                  <a:lnTo>
                    <a:pt x="90" y="46"/>
                  </a:lnTo>
                  <a:lnTo>
                    <a:pt x="96" y="44"/>
                  </a:lnTo>
                  <a:lnTo>
                    <a:pt x="100" y="44"/>
                  </a:lnTo>
                  <a:lnTo>
                    <a:pt x="102" y="42"/>
                  </a:lnTo>
                  <a:lnTo>
                    <a:pt x="86" y="38"/>
                  </a:lnTo>
                  <a:lnTo>
                    <a:pt x="108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6"/>
                  </a:lnTo>
                  <a:lnTo>
                    <a:pt x="104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98" y="16"/>
                  </a:lnTo>
                  <a:lnTo>
                    <a:pt x="96" y="14"/>
                  </a:lnTo>
                  <a:lnTo>
                    <a:pt x="92" y="10"/>
                  </a:lnTo>
                  <a:lnTo>
                    <a:pt x="90" y="8"/>
                  </a:lnTo>
                  <a:lnTo>
                    <a:pt x="90" y="6"/>
                  </a:lnTo>
                  <a:lnTo>
                    <a:pt x="88" y="6"/>
                  </a:lnTo>
                  <a:lnTo>
                    <a:pt x="88" y="4"/>
                  </a:lnTo>
                  <a:lnTo>
                    <a:pt x="86" y="2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78" y="2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0" y="6"/>
                  </a:lnTo>
                  <a:lnTo>
                    <a:pt x="66" y="10"/>
                  </a:lnTo>
                  <a:lnTo>
                    <a:pt x="62" y="12"/>
                  </a:lnTo>
                  <a:lnTo>
                    <a:pt x="58" y="14"/>
                  </a:lnTo>
                  <a:lnTo>
                    <a:pt x="48" y="36"/>
                  </a:lnTo>
                  <a:lnTo>
                    <a:pt x="48" y="38"/>
                  </a:lnTo>
                  <a:lnTo>
                    <a:pt x="46" y="38"/>
                  </a:lnTo>
                  <a:lnTo>
                    <a:pt x="42" y="40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32" y="48"/>
                  </a:lnTo>
                  <a:lnTo>
                    <a:pt x="30" y="48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6" y="62"/>
                  </a:lnTo>
                  <a:lnTo>
                    <a:pt x="16" y="64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10" y="94"/>
                  </a:lnTo>
                  <a:lnTo>
                    <a:pt x="14" y="96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32" y="80"/>
                  </a:lnTo>
                  <a:lnTo>
                    <a:pt x="38" y="78"/>
                  </a:lnTo>
                  <a:lnTo>
                    <a:pt x="46" y="74"/>
                  </a:lnTo>
                  <a:lnTo>
                    <a:pt x="54" y="70"/>
                  </a:lnTo>
                  <a:lnTo>
                    <a:pt x="62" y="5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4" name="Freeform 129"/>
            <p:cNvSpPr>
              <a:spLocks noChangeArrowheads="1"/>
            </p:cNvSpPr>
            <p:nvPr/>
          </p:nvSpPr>
          <p:spPr bwMode="auto">
            <a:xfrm>
              <a:off x="1612" y="1692"/>
              <a:ext cx="120" cy="110"/>
            </a:xfrm>
            <a:custGeom>
              <a:avLst/>
              <a:gdLst>
                <a:gd name="T0" fmla="*/ 102 w 120"/>
                <a:gd name="T1" fmla="*/ 32 h 110"/>
                <a:gd name="T2" fmla="*/ 104 w 120"/>
                <a:gd name="T3" fmla="*/ 34 h 110"/>
                <a:gd name="T4" fmla="*/ 112 w 120"/>
                <a:gd name="T5" fmla="*/ 36 h 110"/>
                <a:gd name="T6" fmla="*/ 120 w 120"/>
                <a:gd name="T7" fmla="*/ 42 h 110"/>
                <a:gd name="T8" fmla="*/ 116 w 120"/>
                <a:gd name="T9" fmla="*/ 46 h 110"/>
                <a:gd name="T10" fmla="*/ 114 w 120"/>
                <a:gd name="T11" fmla="*/ 48 h 110"/>
                <a:gd name="T12" fmla="*/ 106 w 120"/>
                <a:gd name="T13" fmla="*/ 50 h 110"/>
                <a:gd name="T14" fmla="*/ 102 w 120"/>
                <a:gd name="T15" fmla="*/ 54 h 110"/>
                <a:gd name="T16" fmla="*/ 100 w 120"/>
                <a:gd name="T17" fmla="*/ 56 h 110"/>
                <a:gd name="T18" fmla="*/ 94 w 120"/>
                <a:gd name="T19" fmla="*/ 70 h 110"/>
                <a:gd name="T20" fmla="*/ 88 w 120"/>
                <a:gd name="T21" fmla="*/ 76 h 110"/>
                <a:gd name="T22" fmla="*/ 86 w 120"/>
                <a:gd name="T23" fmla="*/ 80 h 110"/>
                <a:gd name="T24" fmla="*/ 84 w 120"/>
                <a:gd name="T25" fmla="*/ 84 h 110"/>
                <a:gd name="T26" fmla="*/ 82 w 120"/>
                <a:gd name="T27" fmla="*/ 94 h 110"/>
                <a:gd name="T28" fmla="*/ 78 w 120"/>
                <a:gd name="T29" fmla="*/ 102 h 110"/>
                <a:gd name="T30" fmla="*/ 74 w 120"/>
                <a:gd name="T31" fmla="*/ 106 h 110"/>
                <a:gd name="T32" fmla="*/ 66 w 120"/>
                <a:gd name="T33" fmla="*/ 108 h 110"/>
                <a:gd name="T34" fmla="*/ 60 w 120"/>
                <a:gd name="T35" fmla="*/ 100 h 110"/>
                <a:gd name="T36" fmla="*/ 50 w 120"/>
                <a:gd name="T37" fmla="*/ 98 h 110"/>
                <a:gd name="T38" fmla="*/ 46 w 120"/>
                <a:gd name="T39" fmla="*/ 96 h 110"/>
                <a:gd name="T40" fmla="*/ 40 w 120"/>
                <a:gd name="T41" fmla="*/ 96 h 110"/>
                <a:gd name="T42" fmla="*/ 34 w 120"/>
                <a:gd name="T43" fmla="*/ 96 h 110"/>
                <a:gd name="T44" fmla="*/ 26 w 120"/>
                <a:gd name="T45" fmla="*/ 94 h 110"/>
                <a:gd name="T46" fmla="*/ 22 w 120"/>
                <a:gd name="T47" fmla="*/ 90 h 110"/>
                <a:gd name="T48" fmla="*/ 16 w 120"/>
                <a:gd name="T49" fmla="*/ 86 h 110"/>
                <a:gd name="T50" fmla="*/ 6 w 120"/>
                <a:gd name="T51" fmla="*/ 82 h 110"/>
                <a:gd name="T52" fmla="*/ 0 w 120"/>
                <a:gd name="T53" fmla="*/ 78 h 110"/>
                <a:gd name="T54" fmla="*/ 0 w 120"/>
                <a:gd name="T55" fmla="*/ 74 h 110"/>
                <a:gd name="T56" fmla="*/ 4 w 120"/>
                <a:gd name="T57" fmla="*/ 72 h 110"/>
                <a:gd name="T58" fmla="*/ 2 w 120"/>
                <a:gd name="T59" fmla="*/ 60 h 110"/>
                <a:gd name="T60" fmla="*/ 2 w 120"/>
                <a:gd name="T61" fmla="*/ 52 h 110"/>
                <a:gd name="T62" fmla="*/ 6 w 120"/>
                <a:gd name="T63" fmla="*/ 44 h 110"/>
                <a:gd name="T64" fmla="*/ 8 w 120"/>
                <a:gd name="T65" fmla="*/ 42 h 110"/>
                <a:gd name="T66" fmla="*/ 20 w 120"/>
                <a:gd name="T67" fmla="*/ 46 h 110"/>
                <a:gd name="T68" fmla="*/ 22 w 120"/>
                <a:gd name="T69" fmla="*/ 48 h 110"/>
                <a:gd name="T70" fmla="*/ 28 w 120"/>
                <a:gd name="T71" fmla="*/ 52 h 110"/>
                <a:gd name="T72" fmla="*/ 36 w 120"/>
                <a:gd name="T73" fmla="*/ 52 h 110"/>
                <a:gd name="T74" fmla="*/ 44 w 120"/>
                <a:gd name="T75" fmla="*/ 44 h 110"/>
                <a:gd name="T76" fmla="*/ 48 w 120"/>
                <a:gd name="T77" fmla="*/ 42 h 110"/>
                <a:gd name="T78" fmla="*/ 56 w 120"/>
                <a:gd name="T79" fmla="*/ 38 h 110"/>
                <a:gd name="T80" fmla="*/ 62 w 120"/>
                <a:gd name="T81" fmla="*/ 34 h 110"/>
                <a:gd name="T82" fmla="*/ 70 w 120"/>
                <a:gd name="T83" fmla="*/ 30 h 110"/>
                <a:gd name="T84" fmla="*/ 74 w 120"/>
                <a:gd name="T85" fmla="*/ 28 h 110"/>
                <a:gd name="T86" fmla="*/ 90 w 120"/>
                <a:gd name="T87" fmla="*/ 4 h 110"/>
                <a:gd name="T88" fmla="*/ 94 w 120"/>
                <a:gd name="T89" fmla="*/ 4 h 110"/>
                <a:gd name="T90" fmla="*/ 106 w 120"/>
                <a:gd name="T91" fmla="*/ 4 h 110"/>
                <a:gd name="T92" fmla="*/ 116 w 120"/>
                <a:gd name="T93" fmla="*/ 2 h 110"/>
                <a:gd name="T94" fmla="*/ 120 w 120"/>
                <a:gd name="T95" fmla="*/ 2 h 110"/>
                <a:gd name="T96" fmla="*/ 116 w 120"/>
                <a:gd name="T97" fmla="*/ 6 h 110"/>
                <a:gd name="T98" fmla="*/ 108 w 120"/>
                <a:gd name="T99" fmla="*/ 12 h 110"/>
                <a:gd name="T100" fmla="*/ 102 w 120"/>
                <a:gd name="T101" fmla="*/ 28 h 11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20"/>
                <a:gd name="T154" fmla="*/ 0 h 110"/>
                <a:gd name="T155" fmla="*/ 120 w 120"/>
                <a:gd name="T156" fmla="*/ 110 h 11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20" h="110">
                  <a:moveTo>
                    <a:pt x="102" y="28"/>
                  </a:moveTo>
                  <a:lnTo>
                    <a:pt x="102" y="32"/>
                  </a:lnTo>
                  <a:lnTo>
                    <a:pt x="102" y="34"/>
                  </a:lnTo>
                  <a:lnTo>
                    <a:pt x="104" y="34"/>
                  </a:lnTo>
                  <a:lnTo>
                    <a:pt x="106" y="34"/>
                  </a:lnTo>
                  <a:lnTo>
                    <a:pt x="112" y="36"/>
                  </a:lnTo>
                  <a:lnTo>
                    <a:pt x="116" y="38"/>
                  </a:lnTo>
                  <a:lnTo>
                    <a:pt x="120" y="42"/>
                  </a:lnTo>
                  <a:lnTo>
                    <a:pt x="118" y="44"/>
                  </a:lnTo>
                  <a:lnTo>
                    <a:pt x="116" y="46"/>
                  </a:lnTo>
                  <a:lnTo>
                    <a:pt x="114" y="48"/>
                  </a:lnTo>
                  <a:lnTo>
                    <a:pt x="108" y="48"/>
                  </a:lnTo>
                  <a:lnTo>
                    <a:pt x="106" y="50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0" y="74"/>
                  </a:lnTo>
                  <a:lnTo>
                    <a:pt x="88" y="76"/>
                  </a:lnTo>
                  <a:lnTo>
                    <a:pt x="86" y="78"/>
                  </a:lnTo>
                  <a:lnTo>
                    <a:pt x="86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2" y="90"/>
                  </a:lnTo>
                  <a:lnTo>
                    <a:pt x="82" y="94"/>
                  </a:lnTo>
                  <a:lnTo>
                    <a:pt x="80" y="98"/>
                  </a:lnTo>
                  <a:lnTo>
                    <a:pt x="78" y="102"/>
                  </a:lnTo>
                  <a:lnTo>
                    <a:pt x="76" y="104"/>
                  </a:lnTo>
                  <a:lnTo>
                    <a:pt x="74" y="106"/>
                  </a:lnTo>
                  <a:lnTo>
                    <a:pt x="70" y="108"/>
                  </a:lnTo>
                  <a:lnTo>
                    <a:pt x="66" y="108"/>
                  </a:lnTo>
                  <a:lnTo>
                    <a:pt x="64" y="110"/>
                  </a:lnTo>
                  <a:lnTo>
                    <a:pt x="60" y="10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0" y="96"/>
                  </a:lnTo>
                  <a:lnTo>
                    <a:pt x="46" y="96"/>
                  </a:lnTo>
                  <a:lnTo>
                    <a:pt x="42" y="96"/>
                  </a:lnTo>
                  <a:lnTo>
                    <a:pt x="40" y="96"/>
                  </a:lnTo>
                  <a:lnTo>
                    <a:pt x="38" y="96"/>
                  </a:lnTo>
                  <a:lnTo>
                    <a:pt x="34" y="96"/>
                  </a:lnTo>
                  <a:lnTo>
                    <a:pt x="30" y="96"/>
                  </a:lnTo>
                  <a:lnTo>
                    <a:pt x="26" y="94"/>
                  </a:lnTo>
                  <a:lnTo>
                    <a:pt x="24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2" y="60"/>
                  </a:lnTo>
                  <a:lnTo>
                    <a:pt x="2" y="56"/>
                  </a:lnTo>
                  <a:lnTo>
                    <a:pt x="2" y="52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28" y="42"/>
                  </a:lnTo>
                  <a:lnTo>
                    <a:pt x="20" y="46"/>
                  </a:lnTo>
                  <a:lnTo>
                    <a:pt x="22" y="48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4" y="44"/>
                  </a:lnTo>
                  <a:lnTo>
                    <a:pt x="48" y="42"/>
                  </a:lnTo>
                  <a:lnTo>
                    <a:pt x="50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62" y="34"/>
                  </a:lnTo>
                  <a:lnTo>
                    <a:pt x="66" y="32"/>
                  </a:lnTo>
                  <a:lnTo>
                    <a:pt x="70" y="30"/>
                  </a:lnTo>
                  <a:lnTo>
                    <a:pt x="72" y="28"/>
                  </a:lnTo>
                  <a:lnTo>
                    <a:pt x="74" y="28"/>
                  </a:lnTo>
                  <a:lnTo>
                    <a:pt x="82" y="14"/>
                  </a:lnTo>
                  <a:lnTo>
                    <a:pt x="90" y="4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6" y="4"/>
                  </a:lnTo>
                  <a:lnTo>
                    <a:pt x="112" y="4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6" y="6"/>
                  </a:lnTo>
                  <a:lnTo>
                    <a:pt x="112" y="8"/>
                  </a:lnTo>
                  <a:lnTo>
                    <a:pt x="108" y="12"/>
                  </a:lnTo>
                  <a:lnTo>
                    <a:pt x="102" y="14"/>
                  </a:lnTo>
                  <a:lnTo>
                    <a:pt x="102" y="2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5" name="Freeform 130"/>
            <p:cNvSpPr>
              <a:spLocks noChangeArrowheads="1"/>
            </p:cNvSpPr>
            <p:nvPr/>
          </p:nvSpPr>
          <p:spPr bwMode="auto">
            <a:xfrm>
              <a:off x="2016" y="1776"/>
              <a:ext cx="128" cy="108"/>
            </a:xfrm>
            <a:custGeom>
              <a:avLst/>
              <a:gdLst>
                <a:gd name="T0" fmla="*/ 78 w 128"/>
                <a:gd name="T1" fmla="*/ 40 h 108"/>
                <a:gd name="T2" fmla="*/ 78 w 128"/>
                <a:gd name="T3" fmla="*/ 38 h 108"/>
                <a:gd name="T4" fmla="*/ 76 w 128"/>
                <a:gd name="T5" fmla="*/ 36 h 108"/>
                <a:gd name="T6" fmla="*/ 72 w 128"/>
                <a:gd name="T7" fmla="*/ 36 h 108"/>
                <a:gd name="T8" fmla="*/ 70 w 128"/>
                <a:gd name="T9" fmla="*/ 34 h 108"/>
                <a:gd name="T10" fmla="*/ 68 w 128"/>
                <a:gd name="T11" fmla="*/ 32 h 108"/>
                <a:gd name="T12" fmla="*/ 62 w 128"/>
                <a:gd name="T13" fmla="*/ 28 h 108"/>
                <a:gd name="T14" fmla="*/ 58 w 128"/>
                <a:gd name="T15" fmla="*/ 24 h 108"/>
                <a:gd name="T16" fmla="*/ 52 w 128"/>
                <a:gd name="T17" fmla="*/ 20 h 108"/>
                <a:gd name="T18" fmla="*/ 46 w 128"/>
                <a:gd name="T19" fmla="*/ 16 h 108"/>
                <a:gd name="T20" fmla="*/ 42 w 128"/>
                <a:gd name="T21" fmla="*/ 12 h 108"/>
                <a:gd name="T22" fmla="*/ 40 w 128"/>
                <a:gd name="T23" fmla="*/ 10 h 108"/>
                <a:gd name="T24" fmla="*/ 38 w 128"/>
                <a:gd name="T25" fmla="*/ 10 h 108"/>
                <a:gd name="T26" fmla="*/ 34 w 128"/>
                <a:gd name="T27" fmla="*/ 10 h 108"/>
                <a:gd name="T28" fmla="*/ 26 w 128"/>
                <a:gd name="T29" fmla="*/ 8 h 108"/>
                <a:gd name="T30" fmla="*/ 14 w 128"/>
                <a:gd name="T31" fmla="*/ 4 h 108"/>
                <a:gd name="T32" fmla="*/ 4 w 128"/>
                <a:gd name="T33" fmla="*/ 0 h 108"/>
                <a:gd name="T34" fmla="*/ 0 w 128"/>
                <a:gd name="T35" fmla="*/ 80 h 108"/>
                <a:gd name="T36" fmla="*/ 12 w 128"/>
                <a:gd name="T37" fmla="*/ 86 h 108"/>
                <a:gd name="T38" fmla="*/ 28 w 128"/>
                <a:gd name="T39" fmla="*/ 80 h 108"/>
                <a:gd name="T40" fmla="*/ 28 w 128"/>
                <a:gd name="T41" fmla="*/ 78 h 108"/>
                <a:gd name="T42" fmla="*/ 28 w 128"/>
                <a:gd name="T43" fmla="*/ 76 h 108"/>
                <a:gd name="T44" fmla="*/ 30 w 128"/>
                <a:gd name="T45" fmla="*/ 74 h 108"/>
                <a:gd name="T46" fmla="*/ 34 w 128"/>
                <a:gd name="T47" fmla="*/ 72 h 108"/>
                <a:gd name="T48" fmla="*/ 38 w 128"/>
                <a:gd name="T49" fmla="*/ 68 h 108"/>
                <a:gd name="T50" fmla="*/ 42 w 128"/>
                <a:gd name="T51" fmla="*/ 68 h 108"/>
                <a:gd name="T52" fmla="*/ 46 w 128"/>
                <a:gd name="T53" fmla="*/ 66 h 108"/>
                <a:gd name="T54" fmla="*/ 52 w 128"/>
                <a:gd name="T55" fmla="*/ 68 h 108"/>
                <a:gd name="T56" fmla="*/ 76 w 128"/>
                <a:gd name="T57" fmla="*/ 82 h 108"/>
                <a:gd name="T58" fmla="*/ 86 w 128"/>
                <a:gd name="T59" fmla="*/ 94 h 108"/>
                <a:gd name="T60" fmla="*/ 104 w 128"/>
                <a:gd name="T61" fmla="*/ 102 h 108"/>
                <a:gd name="T62" fmla="*/ 126 w 128"/>
                <a:gd name="T63" fmla="*/ 108 h 108"/>
                <a:gd name="T64" fmla="*/ 128 w 128"/>
                <a:gd name="T65" fmla="*/ 108 h 108"/>
                <a:gd name="T66" fmla="*/ 128 w 128"/>
                <a:gd name="T67" fmla="*/ 106 h 108"/>
                <a:gd name="T68" fmla="*/ 128 w 128"/>
                <a:gd name="T69" fmla="*/ 104 h 108"/>
                <a:gd name="T70" fmla="*/ 128 w 128"/>
                <a:gd name="T71" fmla="*/ 100 h 108"/>
                <a:gd name="T72" fmla="*/ 126 w 128"/>
                <a:gd name="T73" fmla="*/ 98 h 108"/>
                <a:gd name="T74" fmla="*/ 124 w 128"/>
                <a:gd name="T75" fmla="*/ 94 h 108"/>
                <a:gd name="T76" fmla="*/ 120 w 128"/>
                <a:gd name="T77" fmla="*/ 92 h 108"/>
                <a:gd name="T78" fmla="*/ 116 w 128"/>
                <a:gd name="T79" fmla="*/ 88 h 108"/>
                <a:gd name="T80" fmla="*/ 110 w 128"/>
                <a:gd name="T81" fmla="*/ 84 h 108"/>
                <a:gd name="T82" fmla="*/ 106 w 128"/>
                <a:gd name="T83" fmla="*/ 80 h 108"/>
                <a:gd name="T84" fmla="*/ 102 w 128"/>
                <a:gd name="T85" fmla="*/ 76 h 108"/>
                <a:gd name="T86" fmla="*/ 98 w 128"/>
                <a:gd name="T87" fmla="*/ 72 h 108"/>
                <a:gd name="T88" fmla="*/ 96 w 128"/>
                <a:gd name="T89" fmla="*/ 70 h 108"/>
                <a:gd name="T90" fmla="*/ 96 w 128"/>
                <a:gd name="T91" fmla="*/ 70 h 108"/>
                <a:gd name="T92" fmla="*/ 80 w 128"/>
                <a:gd name="T93" fmla="*/ 60 h 108"/>
                <a:gd name="T94" fmla="*/ 96 w 128"/>
                <a:gd name="T95" fmla="*/ 54 h 108"/>
                <a:gd name="T96" fmla="*/ 92 w 128"/>
                <a:gd name="T97" fmla="*/ 46 h 108"/>
                <a:gd name="T98" fmla="*/ 90 w 128"/>
                <a:gd name="T99" fmla="*/ 46 h 108"/>
                <a:gd name="T100" fmla="*/ 88 w 128"/>
                <a:gd name="T101" fmla="*/ 44 h 108"/>
                <a:gd name="T102" fmla="*/ 84 w 128"/>
                <a:gd name="T103" fmla="*/ 44 h 108"/>
                <a:gd name="T104" fmla="*/ 80 w 128"/>
                <a:gd name="T105" fmla="*/ 42 h 108"/>
                <a:gd name="T106" fmla="*/ 78 w 128"/>
                <a:gd name="T107" fmla="*/ 42 h 108"/>
                <a:gd name="T108" fmla="*/ 78 w 128"/>
                <a:gd name="T109" fmla="*/ 40 h 1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8"/>
                <a:gd name="T166" fmla="*/ 0 h 108"/>
                <a:gd name="T167" fmla="*/ 128 w 128"/>
                <a:gd name="T168" fmla="*/ 108 h 10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8" h="108">
                  <a:moveTo>
                    <a:pt x="78" y="40"/>
                  </a:moveTo>
                  <a:lnTo>
                    <a:pt x="78" y="38"/>
                  </a:lnTo>
                  <a:lnTo>
                    <a:pt x="76" y="36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32"/>
                  </a:lnTo>
                  <a:lnTo>
                    <a:pt x="62" y="28"/>
                  </a:lnTo>
                  <a:lnTo>
                    <a:pt x="58" y="24"/>
                  </a:lnTo>
                  <a:lnTo>
                    <a:pt x="52" y="20"/>
                  </a:lnTo>
                  <a:lnTo>
                    <a:pt x="46" y="16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26" y="8"/>
                  </a:lnTo>
                  <a:lnTo>
                    <a:pt x="14" y="4"/>
                  </a:lnTo>
                  <a:lnTo>
                    <a:pt x="4" y="0"/>
                  </a:lnTo>
                  <a:lnTo>
                    <a:pt x="0" y="80"/>
                  </a:lnTo>
                  <a:lnTo>
                    <a:pt x="12" y="86"/>
                  </a:lnTo>
                  <a:lnTo>
                    <a:pt x="28" y="80"/>
                  </a:lnTo>
                  <a:lnTo>
                    <a:pt x="28" y="78"/>
                  </a:lnTo>
                  <a:lnTo>
                    <a:pt x="28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38" y="68"/>
                  </a:lnTo>
                  <a:lnTo>
                    <a:pt x="42" y="68"/>
                  </a:lnTo>
                  <a:lnTo>
                    <a:pt x="46" y="66"/>
                  </a:lnTo>
                  <a:lnTo>
                    <a:pt x="52" y="68"/>
                  </a:lnTo>
                  <a:lnTo>
                    <a:pt x="76" y="82"/>
                  </a:lnTo>
                  <a:lnTo>
                    <a:pt x="86" y="94"/>
                  </a:lnTo>
                  <a:lnTo>
                    <a:pt x="104" y="102"/>
                  </a:lnTo>
                  <a:lnTo>
                    <a:pt x="126" y="108"/>
                  </a:lnTo>
                  <a:lnTo>
                    <a:pt x="128" y="108"/>
                  </a:lnTo>
                  <a:lnTo>
                    <a:pt x="128" y="106"/>
                  </a:lnTo>
                  <a:lnTo>
                    <a:pt x="128" y="104"/>
                  </a:lnTo>
                  <a:lnTo>
                    <a:pt x="128" y="100"/>
                  </a:lnTo>
                  <a:lnTo>
                    <a:pt x="126" y="98"/>
                  </a:lnTo>
                  <a:lnTo>
                    <a:pt x="124" y="94"/>
                  </a:lnTo>
                  <a:lnTo>
                    <a:pt x="120" y="92"/>
                  </a:lnTo>
                  <a:lnTo>
                    <a:pt x="116" y="88"/>
                  </a:lnTo>
                  <a:lnTo>
                    <a:pt x="110" y="84"/>
                  </a:lnTo>
                  <a:lnTo>
                    <a:pt x="106" y="80"/>
                  </a:lnTo>
                  <a:lnTo>
                    <a:pt x="102" y="76"/>
                  </a:lnTo>
                  <a:lnTo>
                    <a:pt x="98" y="72"/>
                  </a:lnTo>
                  <a:lnTo>
                    <a:pt x="96" y="70"/>
                  </a:lnTo>
                  <a:lnTo>
                    <a:pt x="80" y="60"/>
                  </a:lnTo>
                  <a:lnTo>
                    <a:pt x="96" y="54"/>
                  </a:lnTo>
                  <a:lnTo>
                    <a:pt x="92" y="46"/>
                  </a:lnTo>
                  <a:lnTo>
                    <a:pt x="90" y="46"/>
                  </a:lnTo>
                  <a:lnTo>
                    <a:pt x="88" y="44"/>
                  </a:lnTo>
                  <a:lnTo>
                    <a:pt x="84" y="44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8" y="4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6" name="Freeform 131"/>
            <p:cNvSpPr>
              <a:spLocks noChangeArrowheads="1"/>
            </p:cNvSpPr>
            <p:nvPr/>
          </p:nvSpPr>
          <p:spPr bwMode="auto">
            <a:xfrm>
              <a:off x="1896" y="1748"/>
              <a:ext cx="122" cy="108"/>
            </a:xfrm>
            <a:custGeom>
              <a:avLst/>
              <a:gdLst>
                <a:gd name="T0" fmla="*/ 122 w 122"/>
                <a:gd name="T1" fmla="*/ 28 h 108"/>
                <a:gd name="T2" fmla="*/ 114 w 122"/>
                <a:gd name="T3" fmla="*/ 24 h 108"/>
                <a:gd name="T4" fmla="*/ 102 w 122"/>
                <a:gd name="T5" fmla="*/ 18 h 108"/>
                <a:gd name="T6" fmla="*/ 92 w 122"/>
                <a:gd name="T7" fmla="*/ 14 h 108"/>
                <a:gd name="T8" fmla="*/ 80 w 122"/>
                <a:gd name="T9" fmla="*/ 14 h 108"/>
                <a:gd name="T10" fmla="*/ 72 w 122"/>
                <a:gd name="T11" fmla="*/ 20 h 108"/>
                <a:gd name="T12" fmla="*/ 72 w 122"/>
                <a:gd name="T13" fmla="*/ 20 h 108"/>
                <a:gd name="T14" fmla="*/ 72 w 122"/>
                <a:gd name="T15" fmla="*/ 24 h 108"/>
                <a:gd name="T16" fmla="*/ 72 w 122"/>
                <a:gd name="T17" fmla="*/ 28 h 108"/>
                <a:gd name="T18" fmla="*/ 70 w 122"/>
                <a:gd name="T19" fmla="*/ 32 h 108"/>
                <a:gd name="T20" fmla="*/ 70 w 122"/>
                <a:gd name="T21" fmla="*/ 36 h 108"/>
                <a:gd name="T22" fmla="*/ 66 w 122"/>
                <a:gd name="T23" fmla="*/ 40 h 108"/>
                <a:gd name="T24" fmla="*/ 64 w 122"/>
                <a:gd name="T25" fmla="*/ 42 h 108"/>
                <a:gd name="T26" fmla="*/ 58 w 122"/>
                <a:gd name="T27" fmla="*/ 42 h 108"/>
                <a:gd name="T28" fmla="*/ 52 w 122"/>
                <a:gd name="T29" fmla="*/ 42 h 108"/>
                <a:gd name="T30" fmla="*/ 48 w 122"/>
                <a:gd name="T31" fmla="*/ 40 h 108"/>
                <a:gd name="T32" fmla="*/ 42 w 122"/>
                <a:gd name="T33" fmla="*/ 38 h 108"/>
                <a:gd name="T34" fmla="*/ 40 w 122"/>
                <a:gd name="T35" fmla="*/ 32 h 108"/>
                <a:gd name="T36" fmla="*/ 38 w 122"/>
                <a:gd name="T37" fmla="*/ 28 h 108"/>
                <a:gd name="T38" fmla="*/ 34 w 122"/>
                <a:gd name="T39" fmla="*/ 22 h 108"/>
                <a:gd name="T40" fmla="*/ 34 w 122"/>
                <a:gd name="T41" fmla="*/ 18 h 108"/>
                <a:gd name="T42" fmla="*/ 32 w 122"/>
                <a:gd name="T43" fmla="*/ 14 h 108"/>
                <a:gd name="T44" fmla="*/ 32 w 122"/>
                <a:gd name="T45" fmla="*/ 12 h 108"/>
                <a:gd name="T46" fmla="*/ 30 w 122"/>
                <a:gd name="T47" fmla="*/ 12 h 108"/>
                <a:gd name="T48" fmla="*/ 28 w 122"/>
                <a:gd name="T49" fmla="*/ 10 h 108"/>
                <a:gd name="T50" fmla="*/ 26 w 122"/>
                <a:gd name="T51" fmla="*/ 6 h 108"/>
                <a:gd name="T52" fmla="*/ 22 w 122"/>
                <a:gd name="T53" fmla="*/ 4 h 108"/>
                <a:gd name="T54" fmla="*/ 18 w 122"/>
                <a:gd name="T55" fmla="*/ 2 h 108"/>
                <a:gd name="T56" fmla="*/ 12 w 122"/>
                <a:gd name="T57" fmla="*/ 0 h 108"/>
                <a:gd name="T58" fmla="*/ 8 w 122"/>
                <a:gd name="T59" fmla="*/ 2 h 108"/>
                <a:gd name="T60" fmla="*/ 2 w 122"/>
                <a:gd name="T61" fmla="*/ 4 h 108"/>
                <a:gd name="T62" fmla="*/ 2 w 122"/>
                <a:gd name="T63" fmla="*/ 6 h 108"/>
                <a:gd name="T64" fmla="*/ 0 w 122"/>
                <a:gd name="T65" fmla="*/ 8 h 108"/>
                <a:gd name="T66" fmla="*/ 0 w 122"/>
                <a:gd name="T67" fmla="*/ 10 h 108"/>
                <a:gd name="T68" fmla="*/ 2 w 122"/>
                <a:gd name="T69" fmla="*/ 14 h 108"/>
                <a:gd name="T70" fmla="*/ 6 w 122"/>
                <a:gd name="T71" fmla="*/ 18 h 108"/>
                <a:gd name="T72" fmla="*/ 10 w 122"/>
                <a:gd name="T73" fmla="*/ 26 h 108"/>
                <a:gd name="T74" fmla="*/ 12 w 122"/>
                <a:gd name="T75" fmla="*/ 32 h 108"/>
                <a:gd name="T76" fmla="*/ 14 w 122"/>
                <a:gd name="T77" fmla="*/ 38 h 108"/>
                <a:gd name="T78" fmla="*/ 14 w 122"/>
                <a:gd name="T79" fmla="*/ 42 h 108"/>
                <a:gd name="T80" fmla="*/ 16 w 122"/>
                <a:gd name="T81" fmla="*/ 46 h 108"/>
                <a:gd name="T82" fmla="*/ 18 w 122"/>
                <a:gd name="T83" fmla="*/ 48 h 108"/>
                <a:gd name="T84" fmla="*/ 20 w 122"/>
                <a:gd name="T85" fmla="*/ 50 h 108"/>
                <a:gd name="T86" fmla="*/ 24 w 122"/>
                <a:gd name="T87" fmla="*/ 50 h 108"/>
                <a:gd name="T88" fmla="*/ 28 w 122"/>
                <a:gd name="T89" fmla="*/ 48 h 108"/>
                <a:gd name="T90" fmla="*/ 34 w 122"/>
                <a:gd name="T91" fmla="*/ 48 h 108"/>
                <a:gd name="T92" fmla="*/ 38 w 122"/>
                <a:gd name="T93" fmla="*/ 50 h 108"/>
                <a:gd name="T94" fmla="*/ 42 w 122"/>
                <a:gd name="T95" fmla="*/ 52 h 108"/>
                <a:gd name="T96" fmla="*/ 46 w 122"/>
                <a:gd name="T97" fmla="*/ 54 h 108"/>
                <a:gd name="T98" fmla="*/ 50 w 122"/>
                <a:gd name="T99" fmla="*/ 54 h 108"/>
                <a:gd name="T100" fmla="*/ 56 w 122"/>
                <a:gd name="T101" fmla="*/ 56 h 108"/>
                <a:gd name="T102" fmla="*/ 62 w 122"/>
                <a:gd name="T103" fmla="*/ 56 h 108"/>
                <a:gd name="T104" fmla="*/ 68 w 122"/>
                <a:gd name="T105" fmla="*/ 58 h 108"/>
                <a:gd name="T106" fmla="*/ 70 w 122"/>
                <a:gd name="T107" fmla="*/ 58 h 108"/>
                <a:gd name="T108" fmla="*/ 72 w 122"/>
                <a:gd name="T109" fmla="*/ 58 h 108"/>
                <a:gd name="T110" fmla="*/ 88 w 122"/>
                <a:gd name="T111" fmla="*/ 72 h 108"/>
                <a:gd name="T112" fmla="*/ 98 w 122"/>
                <a:gd name="T113" fmla="*/ 90 h 108"/>
                <a:gd name="T114" fmla="*/ 114 w 122"/>
                <a:gd name="T115" fmla="*/ 104 h 108"/>
                <a:gd name="T116" fmla="*/ 118 w 122"/>
                <a:gd name="T117" fmla="*/ 108 h 108"/>
                <a:gd name="T118" fmla="*/ 122 w 122"/>
                <a:gd name="T119" fmla="*/ 28 h 10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2"/>
                <a:gd name="T181" fmla="*/ 0 h 108"/>
                <a:gd name="T182" fmla="*/ 122 w 122"/>
                <a:gd name="T183" fmla="*/ 108 h 10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2" h="108">
                  <a:moveTo>
                    <a:pt x="122" y="28"/>
                  </a:moveTo>
                  <a:lnTo>
                    <a:pt x="114" y="24"/>
                  </a:lnTo>
                  <a:lnTo>
                    <a:pt x="102" y="18"/>
                  </a:lnTo>
                  <a:lnTo>
                    <a:pt x="92" y="14"/>
                  </a:lnTo>
                  <a:lnTo>
                    <a:pt x="80" y="14"/>
                  </a:lnTo>
                  <a:lnTo>
                    <a:pt x="72" y="20"/>
                  </a:lnTo>
                  <a:lnTo>
                    <a:pt x="72" y="24"/>
                  </a:lnTo>
                  <a:lnTo>
                    <a:pt x="72" y="28"/>
                  </a:lnTo>
                  <a:lnTo>
                    <a:pt x="70" y="32"/>
                  </a:lnTo>
                  <a:lnTo>
                    <a:pt x="70" y="36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58" y="42"/>
                  </a:lnTo>
                  <a:lnTo>
                    <a:pt x="52" y="42"/>
                  </a:lnTo>
                  <a:lnTo>
                    <a:pt x="48" y="40"/>
                  </a:lnTo>
                  <a:lnTo>
                    <a:pt x="42" y="38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10" y="26"/>
                  </a:lnTo>
                  <a:lnTo>
                    <a:pt x="12" y="32"/>
                  </a:lnTo>
                  <a:lnTo>
                    <a:pt x="14" y="38"/>
                  </a:lnTo>
                  <a:lnTo>
                    <a:pt x="14" y="42"/>
                  </a:lnTo>
                  <a:lnTo>
                    <a:pt x="16" y="46"/>
                  </a:lnTo>
                  <a:lnTo>
                    <a:pt x="18" y="48"/>
                  </a:lnTo>
                  <a:lnTo>
                    <a:pt x="20" y="50"/>
                  </a:lnTo>
                  <a:lnTo>
                    <a:pt x="24" y="50"/>
                  </a:lnTo>
                  <a:lnTo>
                    <a:pt x="28" y="48"/>
                  </a:lnTo>
                  <a:lnTo>
                    <a:pt x="34" y="48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46" y="54"/>
                  </a:lnTo>
                  <a:lnTo>
                    <a:pt x="50" y="54"/>
                  </a:lnTo>
                  <a:lnTo>
                    <a:pt x="56" y="56"/>
                  </a:lnTo>
                  <a:lnTo>
                    <a:pt x="62" y="56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8"/>
                  </a:lnTo>
                  <a:lnTo>
                    <a:pt x="88" y="72"/>
                  </a:lnTo>
                  <a:lnTo>
                    <a:pt x="98" y="90"/>
                  </a:lnTo>
                  <a:lnTo>
                    <a:pt x="114" y="104"/>
                  </a:lnTo>
                  <a:lnTo>
                    <a:pt x="118" y="108"/>
                  </a:lnTo>
                  <a:lnTo>
                    <a:pt x="122" y="2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7" name="Freeform 132"/>
            <p:cNvSpPr>
              <a:spLocks noChangeArrowheads="1"/>
            </p:cNvSpPr>
            <p:nvPr/>
          </p:nvSpPr>
          <p:spPr bwMode="auto">
            <a:xfrm>
              <a:off x="1668" y="1926"/>
              <a:ext cx="508" cy="408"/>
            </a:xfrm>
            <a:custGeom>
              <a:avLst/>
              <a:gdLst>
                <a:gd name="T0" fmla="*/ 98 w 508"/>
                <a:gd name="T1" fmla="*/ 124 h 408"/>
                <a:gd name="T2" fmla="*/ 110 w 508"/>
                <a:gd name="T3" fmla="*/ 100 h 408"/>
                <a:gd name="T4" fmla="*/ 128 w 508"/>
                <a:gd name="T5" fmla="*/ 86 h 408"/>
                <a:gd name="T6" fmla="*/ 134 w 508"/>
                <a:gd name="T7" fmla="*/ 70 h 408"/>
                <a:gd name="T8" fmla="*/ 170 w 508"/>
                <a:gd name="T9" fmla="*/ 48 h 408"/>
                <a:gd name="T10" fmla="*/ 190 w 508"/>
                <a:gd name="T11" fmla="*/ 60 h 408"/>
                <a:gd name="T12" fmla="*/ 202 w 508"/>
                <a:gd name="T13" fmla="*/ 56 h 408"/>
                <a:gd name="T14" fmla="*/ 196 w 508"/>
                <a:gd name="T15" fmla="*/ 44 h 408"/>
                <a:gd name="T16" fmla="*/ 204 w 508"/>
                <a:gd name="T17" fmla="*/ 28 h 408"/>
                <a:gd name="T18" fmla="*/ 230 w 508"/>
                <a:gd name="T19" fmla="*/ 18 h 408"/>
                <a:gd name="T20" fmla="*/ 222 w 508"/>
                <a:gd name="T21" fmla="*/ 8 h 408"/>
                <a:gd name="T22" fmla="*/ 238 w 508"/>
                <a:gd name="T23" fmla="*/ 0 h 408"/>
                <a:gd name="T24" fmla="*/ 246 w 508"/>
                <a:gd name="T25" fmla="*/ 8 h 408"/>
                <a:gd name="T26" fmla="*/ 252 w 508"/>
                <a:gd name="T27" fmla="*/ 12 h 408"/>
                <a:gd name="T28" fmla="*/ 256 w 508"/>
                <a:gd name="T29" fmla="*/ 4 h 408"/>
                <a:gd name="T30" fmla="*/ 268 w 508"/>
                <a:gd name="T31" fmla="*/ 20 h 408"/>
                <a:gd name="T32" fmla="*/ 298 w 508"/>
                <a:gd name="T33" fmla="*/ 18 h 408"/>
                <a:gd name="T34" fmla="*/ 300 w 508"/>
                <a:gd name="T35" fmla="*/ 32 h 408"/>
                <a:gd name="T36" fmla="*/ 286 w 508"/>
                <a:gd name="T37" fmla="*/ 52 h 408"/>
                <a:gd name="T38" fmla="*/ 326 w 508"/>
                <a:gd name="T39" fmla="*/ 82 h 408"/>
                <a:gd name="T40" fmla="*/ 344 w 508"/>
                <a:gd name="T41" fmla="*/ 78 h 408"/>
                <a:gd name="T42" fmla="*/ 358 w 508"/>
                <a:gd name="T43" fmla="*/ 10 h 408"/>
                <a:gd name="T44" fmla="*/ 364 w 508"/>
                <a:gd name="T45" fmla="*/ 0 h 408"/>
                <a:gd name="T46" fmla="*/ 378 w 508"/>
                <a:gd name="T47" fmla="*/ 20 h 408"/>
                <a:gd name="T48" fmla="*/ 376 w 508"/>
                <a:gd name="T49" fmla="*/ 36 h 408"/>
                <a:gd name="T50" fmla="*/ 390 w 508"/>
                <a:gd name="T51" fmla="*/ 42 h 408"/>
                <a:gd name="T52" fmla="*/ 404 w 508"/>
                <a:gd name="T53" fmla="*/ 66 h 408"/>
                <a:gd name="T54" fmla="*/ 412 w 508"/>
                <a:gd name="T55" fmla="*/ 80 h 408"/>
                <a:gd name="T56" fmla="*/ 424 w 508"/>
                <a:gd name="T57" fmla="*/ 100 h 408"/>
                <a:gd name="T58" fmla="*/ 454 w 508"/>
                <a:gd name="T59" fmla="*/ 136 h 408"/>
                <a:gd name="T60" fmla="*/ 506 w 508"/>
                <a:gd name="T61" fmla="*/ 210 h 408"/>
                <a:gd name="T62" fmla="*/ 508 w 508"/>
                <a:gd name="T63" fmla="*/ 272 h 408"/>
                <a:gd name="T64" fmla="*/ 488 w 508"/>
                <a:gd name="T65" fmla="*/ 294 h 408"/>
                <a:gd name="T66" fmla="*/ 472 w 508"/>
                <a:gd name="T67" fmla="*/ 332 h 408"/>
                <a:gd name="T68" fmla="*/ 460 w 508"/>
                <a:gd name="T69" fmla="*/ 352 h 408"/>
                <a:gd name="T70" fmla="*/ 460 w 508"/>
                <a:gd name="T71" fmla="*/ 384 h 408"/>
                <a:gd name="T72" fmla="*/ 414 w 508"/>
                <a:gd name="T73" fmla="*/ 408 h 408"/>
                <a:gd name="T74" fmla="*/ 394 w 508"/>
                <a:gd name="T75" fmla="*/ 392 h 408"/>
                <a:gd name="T76" fmla="*/ 376 w 508"/>
                <a:gd name="T77" fmla="*/ 396 h 408"/>
                <a:gd name="T78" fmla="*/ 344 w 508"/>
                <a:gd name="T79" fmla="*/ 388 h 408"/>
                <a:gd name="T80" fmla="*/ 274 w 508"/>
                <a:gd name="T81" fmla="*/ 318 h 408"/>
                <a:gd name="T82" fmla="*/ 214 w 508"/>
                <a:gd name="T83" fmla="*/ 294 h 408"/>
                <a:gd name="T84" fmla="*/ 134 w 508"/>
                <a:gd name="T85" fmla="*/ 326 h 408"/>
                <a:gd name="T86" fmla="*/ 120 w 508"/>
                <a:gd name="T87" fmla="*/ 340 h 408"/>
                <a:gd name="T88" fmla="*/ 80 w 508"/>
                <a:gd name="T89" fmla="*/ 338 h 408"/>
                <a:gd name="T90" fmla="*/ 64 w 508"/>
                <a:gd name="T91" fmla="*/ 352 h 408"/>
                <a:gd name="T92" fmla="*/ 36 w 508"/>
                <a:gd name="T93" fmla="*/ 350 h 408"/>
                <a:gd name="T94" fmla="*/ 30 w 508"/>
                <a:gd name="T95" fmla="*/ 340 h 408"/>
                <a:gd name="T96" fmla="*/ 20 w 508"/>
                <a:gd name="T97" fmla="*/ 342 h 408"/>
                <a:gd name="T98" fmla="*/ 26 w 508"/>
                <a:gd name="T99" fmla="*/ 326 h 408"/>
                <a:gd name="T100" fmla="*/ 24 w 508"/>
                <a:gd name="T101" fmla="*/ 284 h 408"/>
                <a:gd name="T102" fmla="*/ 4 w 508"/>
                <a:gd name="T103" fmla="*/ 228 h 408"/>
                <a:gd name="T104" fmla="*/ 4 w 508"/>
                <a:gd name="T105" fmla="*/ 194 h 408"/>
                <a:gd name="T106" fmla="*/ 12 w 508"/>
                <a:gd name="T107" fmla="*/ 154 h 408"/>
                <a:gd name="T108" fmla="*/ 30 w 508"/>
                <a:gd name="T109" fmla="*/ 138 h 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08"/>
                <a:gd name="T166" fmla="*/ 0 h 408"/>
                <a:gd name="T167" fmla="*/ 508 w 508"/>
                <a:gd name="T168" fmla="*/ 408 h 40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08" h="408">
                  <a:moveTo>
                    <a:pt x="30" y="138"/>
                  </a:moveTo>
                  <a:lnTo>
                    <a:pt x="60" y="136"/>
                  </a:lnTo>
                  <a:lnTo>
                    <a:pt x="92" y="130"/>
                  </a:lnTo>
                  <a:lnTo>
                    <a:pt x="94" y="128"/>
                  </a:lnTo>
                  <a:lnTo>
                    <a:pt x="98" y="124"/>
                  </a:lnTo>
                  <a:lnTo>
                    <a:pt x="100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8" y="108"/>
                  </a:lnTo>
                  <a:lnTo>
                    <a:pt x="110" y="104"/>
                  </a:lnTo>
                  <a:lnTo>
                    <a:pt x="110" y="100"/>
                  </a:lnTo>
                  <a:lnTo>
                    <a:pt x="110" y="96"/>
                  </a:lnTo>
                  <a:lnTo>
                    <a:pt x="112" y="92"/>
                  </a:lnTo>
                  <a:lnTo>
                    <a:pt x="114" y="88"/>
                  </a:lnTo>
                  <a:lnTo>
                    <a:pt x="118" y="86"/>
                  </a:lnTo>
                  <a:lnTo>
                    <a:pt x="122" y="86"/>
                  </a:lnTo>
                  <a:lnTo>
                    <a:pt x="128" y="86"/>
                  </a:lnTo>
                  <a:lnTo>
                    <a:pt x="128" y="84"/>
                  </a:lnTo>
                  <a:lnTo>
                    <a:pt x="128" y="82"/>
                  </a:lnTo>
                  <a:lnTo>
                    <a:pt x="128" y="80"/>
                  </a:lnTo>
                  <a:lnTo>
                    <a:pt x="130" y="76"/>
                  </a:lnTo>
                  <a:lnTo>
                    <a:pt x="130" y="72"/>
                  </a:lnTo>
                  <a:lnTo>
                    <a:pt x="134" y="70"/>
                  </a:lnTo>
                  <a:lnTo>
                    <a:pt x="136" y="70"/>
                  </a:lnTo>
                  <a:lnTo>
                    <a:pt x="140" y="66"/>
                  </a:lnTo>
                  <a:lnTo>
                    <a:pt x="146" y="56"/>
                  </a:lnTo>
                  <a:lnTo>
                    <a:pt x="156" y="48"/>
                  </a:lnTo>
                  <a:lnTo>
                    <a:pt x="170" y="48"/>
                  </a:lnTo>
                  <a:lnTo>
                    <a:pt x="172" y="50"/>
                  </a:lnTo>
                  <a:lnTo>
                    <a:pt x="176" y="52"/>
                  </a:lnTo>
                  <a:lnTo>
                    <a:pt x="180" y="54"/>
                  </a:lnTo>
                  <a:lnTo>
                    <a:pt x="182" y="56"/>
                  </a:lnTo>
                  <a:lnTo>
                    <a:pt x="186" y="58"/>
                  </a:lnTo>
                  <a:lnTo>
                    <a:pt x="190" y="60"/>
                  </a:lnTo>
                  <a:lnTo>
                    <a:pt x="194" y="60"/>
                  </a:lnTo>
                  <a:lnTo>
                    <a:pt x="196" y="60"/>
                  </a:lnTo>
                  <a:lnTo>
                    <a:pt x="198" y="62"/>
                  </a:lnTo>
                  <a:lnTo>
                    <a:pt x="198" y="60"/>
                  </a:lnTo>
                  <a:lnTo>
                    <a:pt x="200" y="58"/>
                  </a:lnTo>
                  <a:lnTo>
                    <a:pt x="202" y="56"/>
                  </a:lnTo>
                  <a:lnTo>
                    <a:pt x="202" y="54"/>
                  </a:lnTo>
                  <a:lnTo>
                    <a:pt x="202" y="52"/>
                  </a:lnTo>
                  <a:lnTo>
                    <a:pt x="200" y="50"/>
                  </a:lnTo>
                  <a:lnTo>
                    <a:pt x="198" y="48"/>
                  </a:lnTo>
                  <a:lnTo>
                    <a:pt x="196" y="46"/>
                  </a:lnTo>
                  <a:lnTo>
                    <a:pt x="196" y="44"/>
                  </a:lnTo>
                  <a:lnTo>
                    <a:pt x="198" y="42"/>
                  </a:lnTo>
                  <a:lnTo>
                    <a:pt x="202" y="40"/>
                  </a:lnTo>
                  <a:lnTo>
                    <a:pt x="204" y="32"/>
                  </a:lnTo>
                  <a:lnTo>
                    <a:pt x="202" y="32"/>
                  </a:lnTo>
                  <a:lnTo>
                    <a:pt x="204" y="30"/>
                  </a:lnTo>
                  <a:lnTo>
                    <a:pt x="204" y="28"/>
                  </a:lnTo>
                  <a:lnTo>
                    <a:pt x="206" y="24"/>
                  </a:lnTo>
                  <a:lnTo>
                    <a:pt x="208" y="22"/>
                  </a:lnTo>
                  <a:lnTo>
                    <a:pt x="212" y="20"/>
                  </a:lnTo>
                  <a:lnTo>
                    <a:pt x="228" y="20"/>
                  </a:lnTo>
                  <a:lnTo>
                    <a:pt x="228" y="18"/>
                  </a:lnTo>
                  <a:lnTo>
                    <a:pt x="230" y="18"/>
                  </a:lnTo>
                  <a:lnTo>
                    <a:pt x="232" y="16"/>
                  </a:lnTo>
                  <a:lnTo>
                    <a:pt x="232" y="14"/>
                  </a:lnTo>
                  <a:lnTo>
                    <a:pt x="232" y="10"/>
                  </a:lnTo>
                  <a:lnTo>
                    <a:pt x="222" y="10"/>
                  </a:lnTo>
                  <a:lnTo>
                    <a:pt x="222" y="8"/>
                  </a:lnTo>
                  <a:lnTo>
                    <a:pt x="224" y="6"/>
                  </a:lnTo>
                  <a:lnTo>
                    <a:pt x="224" y="4"/>
                  </a:lnTo>
                  <a:lnTo>
                    <a:pt x="228" y="2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4" y="0"/>
                  </a:lnTo>
                  <a:lnTo>
                    <a:pt x="246" y="2"/>
                  </a:lnTo>
                  <a:lnTo>
                    <a:pt x="248" y="2"/>
                  </a:lnTo>
                  <a:lnTo>
                    <a:pt x="246" y="6"/>
                  </a:lnTo>
                  <a:lnTo>
                    <a:pt x="246" y="8"/>
                  </a:lnTo>
                  <a:lnTo>
                    <a:pt x="244" y="8"/>
                  </a:lnTo>
                  <a:lnTo>
                    <a:pt x="244" y="10"/>
                  </a:lnTo>
                  <a:lnTo>
                    <a:pt x="246" y="10"/>
                  </a:lnTo>
                  <a:lnTo>
                    <a:pt x="248" y="12"/>
                  </a:lnTo>
                  <a:lnTo>
                    <a:pt x="252" y="12"/>
                  </a:lnTo>
                  <a:lnTo>
                    <a:pt x="254" y="10"/>
                  </a:lnTo>
                  <a:lnTo>
                    <a:pt x="254" y="8"/>
                  </a:lnTo>
                  <a:lnTo>
                    <a:pt x="254" y="6"/>
                  </a:lnTo>
                  <a:lnTo>
                    <a:pt x="254" y="4"/>
                  </a:lnTo>
                  <a:lnTo>
                    <a:pt x="256" y="4"/>
                  </a:lnTo>
                  <a:lnTo>
                    <a:pt x="258" y="4"/>
                  </a:lnTo>
                  <a:lnTo>
                    <a:pt x="262" y="6"/>
                  </a:lnTo>
                  <a:lnTo>
                    <a:pt x="264" y="12"/>
                  </a:lnTo>
                  <a:lnTo>
                    <a:pt x="266" y="16"/>
                  </a:lnTo>
                  <a:lnTo>
                    <a:pt x="268" y="18"/>
                  </a:lnTo>
                  <a:lnTo>
                    <a:pt x="268" y="20"/>
                  </a:lnTo>
                  <a:lnTo>
                    <a:pt x="280" y="14"/>
                  </a:lnTo>
                  <a:lnTo>
                    <a:pt x="282" y="14"/>
                  </a:lnTo>
                  <a:lnTo>
                    <a:pt x="284" y="14"/>
                  </a:lnTo>
                  <a:lnTo>
                    <a:pt x="290" y="14"/>
                  </a:lnTo>
                  <a:lnTo>
                    <a:pt x="294" y="16"/>
                  </a:lnTo>
                  <a:lnTo>
                    <a:pt x="298" y="18"/>
                  </a:lnTo>
                  <a:lnTo>
                    <a:pt x="300" y="20"/>
                  </a:lnTo>
                  <a:lnTo>
                    <a:pt x="302" y="24"/>
                  </a:lnTo>
                  <a:lnTo>
                    <a:pt x="304" y="28"/>
                  </a:lnTo>
                  <a:lnTo>
                    <a:pt x="302" y="30"/>
                  </a:lnTo>
                  <a:lnTo>
                    <a:pt x="302" y="32"/>
                  </a:lnTo>
                  <a:lnTo>
                    <a:pt x="300" y="32"/>
                  </a:lnTo>
                  <a:lnTo>
                    <a:pt x="298" y="34"/>
                  </a:lnTo>
                  <a:lnTo>
                    <a:pt x="294" y="36"/>
                  </a:lnTo>
                  <a:lnTo>
                    <a:pt x="292" y="40"/>
                  </a:lnTo>
                  <a:lnTo>
                    <a:pt x="290" y="44"/>
                  </a:lnTo>
                  <a:lnTo>
                    <a:pt x="288" y="48"/>
                  </a:lnTo>
                  <a:lnTo>
                    <a:pt x="286" y="52"/>
                  </a:lnTo>
                  <a:lnTo>
                    <a:pt x="286" y="54"/>
                  </a:lnTo>
                  <a:lnTo>
                    <a:pt x="290" y="56"/>
                  </a:lnTo>
                  <a:lnTo>
                    <a:pt x="298" y="62"/>
                  </a:lnTo>
                  <a:lnTo>
                    <a:pt x="308" y="70"/>
                  </a:lnTo>
                  <a:lnTo>
                    <a:pt x="318" y="76"/>
                  </a:lnTo>
                  <a:lnTo>
                    <a:pt x="326" y="82"/>
                  </a:lnTo>
                  <a:lnTo>
                    <a:pt x="330" y="82"/>
                  </a:lnTo>
                  <a:lnTo>
                    <a:pt x="330" y="84"/>
                  </a:lnTo>
                  <a:lnTo>
                    <a:pt x="334" y="84"/>
                  </a:lnTo>
                  <a:lnTo>
                    <a:pt x="336" y="84"/>
                  </a:lnTo>
                  <a:lnTo>
                    <a:pt x="340" y="82"/>
                  </a:lnTo>
                  <a:lnTo>
                    <a:pt x="344" y="78"/>
                  </a:lnTo>
                  <a:lnTo>
                    <a:pt x="348" y="70"/>
                  </a:lnTo>
                  <a:lnTo>
                    <a:pt x="352" y="58"/>
                  </a:lnTo>
                  <a:lnTo>
                    <a:pt x="354" y="48"/>
                  </a:lnTo>
                  <a:lnTo>
                    <a:pt x="356" y="42"/>
                  </a:lnTo>
                  <a:lnTo>
                    <a:pt x="358" y="12"/>
                  </a:lnTo>
                  <a:lnTo>
                    <a:pt x="358" y="10"/>
                  </a:lnTo>
                  <a:lnTo>
                    <a:pt x="358" y="6"/>
                  </a:lnTo>
                  <a:lnTo>
                    <a:pt x="358" y="4"/>
                  </a:lnTo>
                  <a:lnTo>
                    <a:pt x="360" y="2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4"/>
                  </a:lnTo>
                  <a:lnTo>
                    <a:pt x="376" y="6"/>
                  </a:lnTo>
                  <a:lnTo>
                    <a:pt x="376" y="12"/>
                  </a:lnTo>
                  <a:lnTo>
                    <a:pt x="378" y="16"/>
                  </a:lnTo>
                  <a:lnTo>
                    <a:pt x="378" y="20"/>
                  </a:lnTo>
                  <a:lnTo>
                    <a:pt x="378" y="22"/>
                  </a:lnTo>
                  <a:lnTo>
                    <a:pt x="378" y="24"/>
                  </a:lnTo>
                  <a:lnTo>
                    <a:pt x="376" y="24"/>
                  </a:lnTo>
                  <a:lnTo>
                    <a:pt x="376" y="28"/>
                  </a:lnTo>
                  <a:lnTo>
                    <a:pt x="376" y="32"/>
                  </a:lnTo>
                  <a:lnTo>
                    <a:pt x="376" y="36"/>
                  </a:lnTo>
                  <a:lnTo>
                    <a:pt x="378" y="40"/>
                  </a:lnTo>
                  <a:lnTo>
                    <a:pt x="378" y="42"/>
                  </a:lnTo>
                  <a:lnTo>
                    <a:pt x="382" y="42"/>
                  </a:lnTo>
                  <a:lnTo>
                    <a:pt x="384" y="42"/>
                  </a:lnTo>
                  <a:lnTo>
                    <a:pt x="388" y="42"/>
                  </a:lnTo>
                  <a:lnTo>
                    <a:pt x="390" y="42"/>
                  </a:lnTo>
                  <a:lnTo>
                    <a:pt x="392" y="44"/>
                  </a:lnTo>
                  <a:lnTo>
                    <a:pt x="394" y="46"/>
                  </a:lnTo>
                  <a:lnTo>
                    <a:pt x="396" y="50"/>
                  </a:lnTo>
                  <a:lnTo>
                    <a:pt x="398" y="56"/>
                  </a:lnTo>
                  <a:lnTo>
                    <a:pt x="402" y="62"/>
                  </a:lnTo>
                  <a:lnTo>
                    <a:pt x="404" y="66"/>
                  </a:lnTo>
                  <a:lnTo>
                    <a:pt x="408" y="68"/>
                  </a:lnTo>
                  <a:lnTo>
                    <a:pt x="408" y="70"/>
                  </a:lnTo>
                  <a:lnTo>
                    <a:pt x="410" y="72"/>
                  </a:lnTo>
                  <a:lnTo>
                    <a:pt x="410" y="76"/>
                  </a:lnTo>
                  <a:lnTo>
                    <a:pt x="412" y="80"/>
                  </a:lnTo>
                  <a:lnTo>
                    <a:pt x="414" y="84"/>
                  </a:lnTo>
                  <a:lnTo>
                    <a:pt x="416" y="88"/>
                  </a:lnTo>
                  <a:lnTo>
                    <a:pt x="416" y="92"/>
                  </a:lnTo>
                  <a:lnTo>
                    <a:pt x="418" y="94"/>
                  </a:lnTo>
                  <a:lnTo>
                    <a:pt x="420" y="98"/>
                  </a:lnTo>
                  <a:lnTo>
                    <a:pt x="424" y="100"/>
                  </a:lnTo>
                  <a:lnTo>
                    <a:pt x="426" y="104"/>
                  </a:lnTo>
                  <a:lnTo>
                    <a:pt x="430" y="108"/>
                  </a:lnTo>
                  <a:lnTo>
                    <a:pt x="434" y="112"/>
                  </a:lnTo>
                  <a:lnTo>
                    <a:pt x="436" y="114"/>
                  </a:lnTo>
                  <a:lnTo>
                    <a:pt x="454" y="136"/>
                  </a:lnTo>
                  <a:lnTo>
                    <a:pt x="454" y="144"/>
                  </a:lnTo>
                  <a:lnTo>
                    <a:pt x="488" y="170"/>
                  </a:lnTo>
                  <a:lnTo>
                    <a:pt x="490" y="174"/>
                  </a:lnTo>
                  <a:lnTo>
                    <a:pt x="496" y="182"/>
                  </a:lnTo>
                  <a:lnTo>
                    <a:pt x="502" y="194"/>
                  </a:lnTo>
                  <a:lnTo>
                    <a:pt x="506" y="210"/>
                  </a:lnTo>
                  <a:lnTo>
                    <a:pt x="506" y="224"/>
                  </a:lnTo>
                  <a:lnTo>
                    <a:pt x="508" y="240"/>
                  </a:lnTo>
                  <a:lnTo>
                    <a:pt x="508" y="256"/>
                  </a:lnTo>
                  <a:lnTo>
                    <a:pt x="508" y="268"/>
                  </a:lnTo>
                  <a:lnTo>
                    <a:pt x="508" y="272"/>
                  </a:lnTo>
                  <a:lnTo>
                    <a:pt x="508" y="276"/>
                  </a:lnTo>
                  <a:lnTo>
                    <a:pt x="504" y="280"/>
                  </a:lnTo>
                  <a:lnTo>
                    <a:pt x="502" y="284"/>
                  </a:lnTo>
                  <a:lnTo>
                    <a:pt x="498" y="288"/>
                  </a:lnTo>
                  <a:lnTo>
                    <a:pt x="494" y="292"/>
                  </a:lnTo>
                  <a:lnTo>
                    <a:pt x="488" y="294"/>
                  </a:lnTo>
                  <a:lnTo>
                    <a:pt x="480" y="312"/>
                  </a:lnTo>
                  <a:lnTo>
                    <a:pt x="478" y="316"/>
                  </a:lnTo>
                  <a:lnTo>
                    <a:pt x="476" y="322"/>
                  </a:lnTo>
                  <a:lnTo>
                    <a:pt x="474" y="326"/>
                  </a:lnTo>
                  <a:lnTo>
                    <a:pt x="472" y="332"/>
                  </a:lnTo>
                  <a:lnTo>
                    <a:pt x="470" y="336"/>
                  </a:lnTo>
                  <a:lnTo>
                    <a:pt x="466" y="338"/>
                  </a:lnTo>
                  <a:lnTo>
                    <a:pt x="462" y="340"/>
                  </a:lnTo>
                  <a:lnTo>
                    <a:pt x="460" y="344"/>
                  </a:lnTo>
                  <a:lnTo>
                    <a:pt x="460" y="346"/>
                  </a:lnTo>
                  <a:lnTo>
                    <a:pt x="460" y="352"/>
                  </a:lnTo>
                  <a:lnTo>
                    <a:pt x="462" y="358"/>
                  </a:lnTo>
                  <a:lnTo>
                    <a:pt x="464" y="364"/>
                  </a:lnTo>
                  <a:lnTo>
                    <a:pt x="466" y="370"/>
                  </a:lnTo>
                  <a:lnTo>
                    <a:pt x="466" y="376"/>
                  </a:lnTo>
                  <a:lnTo>
                    <a:pt x="464" y="380"/>
                  </a:lnTo>
                  <a:lnTo>
                    <a:pt x="460" y="384"/>
                  </a:lnTo>
                  <a:lnTo>
                    <a:pt x="452" y="388"/>
                  </a:lnTo>
                  <a:lnTo>
                    <a:pt x="440" y="394"/>
                  </a:lnTo>
                  <a:lnTo>
                    <a:pt x="430" y="402"/>
                  </a:lnTo>
                  <a:lnTo>
                    <a:pt x="420" y="406"/>
                  </a:lnTo>
                  <a:lnTo>
                    <a:pt x="416" y="408"/>
                  </a:lnTo>
                  <a:lnTo>
                    <a:pt x="414" y="408"/>
                  </a:lnTo>
                  <a:lnTo>
                    <a:pt x="412" y="406"/>
                  </a:lnTo>
                  <a:lnTo>
                    <a:pt x="408" y="404"/>
                  </a:lnTo>
                  <a:lnTo>
                    <a:pt x="402" y="400"/>
                  </a:lnTo>
                  <a:lnTo>
                    <a:pt x="398" y="396"/>
                  </a:lnTo>
                  <a:lnTo>
                    <a:pt x="396" y="392"/>
                  </a:lnTo>
                  <a:lnTo>
                    <a:pt x="394" y="392"/>
                  </a:lnTo>
                  <a:lnTo>
                    <a:pt x="392" y="392"/>
                  </a:lnTo>
                  <a:lnTo>
                    <a:pt x="390" y="392"/>
                  </a:lnTo>
                  <a:lnTo>
                    <a:pt x="386" y="394"/>
                  </a:lnTo>
                  <a:lnTo>
                    <a:pt x="384" y="396"/>
                  </a:lnTo>
                  <a:lnTo>
                    <a:pt x="380" y="396"/>
                  </a:lnTo>
                  <a:lnTo>
                    <a:pt x="376" y="396"/>
                  </a:lnTo>
                  <a:lnTo>
                    <a:pt x="372" y="396"/>
                  </a:lnTo>
                  <a:lnTo>
                    <a:pt x="368" y="394"/>
                  </a:lnTo>
                  <a:lnTo>
                    <a:pt x="366" y="394"/>
                  </a:lnTo>
                  <a:lnTo>
                    <a:pt x="364" y="392"/>
                  </a:lnTo>
                  <a:lnTo>
                    <a:pt x="346" y="392"/>
                  </a:lnTo>
                  <a:lnTo>
                    <a:pt x="344" y="388"/>
                  </a:lnTo>
                  <a:lnTo>
                    <a:pt x="338" y="380"/>
                  </a:lnTo>
                  <a:lnTo>
                    <a:pt x="334" y="366"/>
                  </a:lnTo>
                  <a:lnTo>
                    <a:pt x="330" y="354"/>
                  </a:lnTo>
                  <a:lnTo>
                    <a:pt x="318" y="334"/>
                  </a:lnTo>
                  <a:lnTo>
                    <a:pt x="292" y="332"/>
                  </a:lnTo>
                  <a:lnTo>
                    <a:pt x="274" y="318"/>
                  </a:lnTo>
                  <a:lnTo>
                    <a:pt x="272" y="316"/>
                  </a:lnTo>
                  <a:lnTo>
                    <a:pt x="266" y="310"/>
                  </a:lnTo>
                  <a:lnTo>
                    <a:pt x="256" y="304"/>
                  </a:lnTo>
                  <a:lnTo>
                    <a:pt x="240" y="296"/>
                  </a:lnTo>
                  <a:lnTo>
                    <a:pt x="220" y="292"/>
                  </a:lnTo>
                  <a:lnTo>
                    <a:pt x="214" y="294"/>
                  </a:lnTo>
                  <a:lnTo>
                    <a:pt x="204" y="296"/>
                  </a:lnTo>
                  <a:lnTo>
                    <a:pt x="190" y="300"/>
                  </a:lnTo>
                  <a:lnTo>
                    <a:pt x="178" y="304"/>
                  </a:lnTo>
                  <a:lnTo>
                    <a:pt x="144" y="324"/>
                  </a:lnTo>
                  <a:lnTo>
                    <a:pt x="136" y="324"/>
                  </a:lnTo>
                  <a:lnTo>
                    <a:pt x="134" y="326"/>
                  </a:lnTo>
                  <a:lnTo>
                    <a:pt x="134" y="328"/>
                  </a:lnTo>
                  <a:lnTo>
                    <a:pt x="132" y="332"/>
                  </a:lnTo>
                  <a:lnTo>
                    <a:pt x="130" y="334"/>
                  </a:lnTo>
                  <a:lnTo>
                    <a:pt x="128" y="338"/>
                  </a:lnTo>
                  <a:lnTo>
                    <a:pt x="124" y="340"/>
                  </a:lnTo>
                  <a:lnTo>
                    <a:pt x="120" y="340"/>
                  </a:lnTo>
                  <a:lnTo>
                    <a:pt x="116" y="340"/>
                  </a:lnTo>
                  <a:lnTo>
                    <a:pt x="110" y="340"/>
                  </a:lnTo>
                  <a:lnTo>
                    <a:pt x="106" y="340"/>
                  </a:lnTo>
                  <a:lnTo>
                    <a:pt x="104" y="338"/>
                  </a:lnTo>
                  <a:lnTo>
                    <a:pt x="102" y="338"/>
                  </a:lnTo>
                  <a:lnTo>
                    <a:pt x="80" y="338"/>
                  </a:lnTo>
                  <a:lnTo>
                    <a:pt x="78" y="338"/>
                  </a:lnTo>
                  <a:lnTo>
                    <a:pt x="76" y="340"/>
                  </a:lnTo>
                  <a:lnTo>
                    <a:pt x="74" y="342"/>
                  </a:lnTo>
                  <a:lnTo>
                    <a:pt x="70" y="344"/>
                  </a:lnTo>
                  <a:lnTo>
                    <a:pt x="68" y="346"/>
                  </a:lnTo>
                  <a:lnTo>
                    <a:pt x="64" y="352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48" y="352"/>
                  </a:lnTo>
                  <a:lnTo>
                    <a:pt x="44" y="352"/>
                  </a:lnTo>
                  <a:lnTo>
                    <a:pt x="40" y="352"/>
                  </a:lnTo>
                  <a:lnTo>
                    <a:pt x="36" y="350"/>
                  </a:lnTo>
                  <a:lnTo>
                    <a:pt x="34" y="350"/>
                  </a:lnTo>
                  <a:lnTo>
                    <a:pt x="32" y="348"/>
                  </a:lnTo>
                  <a:lnTo>
                    <a:pt x="32" y="346"/>
                  </a:lnTo>
                  <a:lnTo>
                    <a:pt x="32" y="342"/>
                  </a:lnTo>
                  <a:lnTo>
                    <a:pt x="30" y="340"/>
                  </a:lnTo>
                  <a:lnTo>
                    <a:pt x="30" y="342"/>
                  </a:lnTo>
                  <a:lnTo>
                    <a:pt x="28" y="342"/>
                  </a:lnTo>
                  <a:lnTo>
                    <a:pt x="26" y="344"/>
                  </a:lnTo>
                  <a:lnTo>
                    <a:pt x="24" y="344"/>
                  </a:lnTo>
                  <a:lnTo>
                    <a:pt x="22" y="344"/>
                  </a:lnTo>
                  <a:lnTo>
                    <a:pt x="20" y="342"/>
                  </a:lnTo>
                  <a:lnTo>
                    <a:pt x="18" y="342"/>
                  </a:lnTo>
                  <a:lnTo>
                    <a:pt x="16" y="338"/>
                  </a:lnTo>
                  <a:lnTo>
                    <a:pt x="16" y="336"/>
                  </a:lnTo>
                  <a:lnTo>
                    <a:pt x="16" y="332"/>
                  </a:lnTo>
                  <a:lnTo>
                    <a:pt x="20" y="330"/>
                  </a:lnTo>
                  <a:lnTo>
                    <a:pt x="26" y="326"/>
                  </a:lnTo>
                  <a:lnTo>
                    <a:pt x="30" y="300"/>
                  </a:lnTo>
                  <a:lnTo>
                    <a:pt x="28" y="296"/>
                  </a:lnTo>
                  <a:lnTo>
                    <a:pt x="28" y="292"/>
                  </a:lnTo>
                  <a:lnTo>
                    <a:pt x="26" y="288"/>
                  </a:lnTo>
                  <a:lnTo>
                    <a:pt x="24" y="284"/>
                  </a:lnTo>
                  <a:lnTo>
                    <a:pt x="22" y="280"/>
                  </a:lnTo>
                  <a:lnTo>
                    <a:pt x="22" y="278"/>
                  </a:lnTo>
                  <a:lnTo>
                    <a:pt x="18" y="272"/>
                  </a:lnTo>
                  <a:lnTo>
                    <a:pt x="12" y="258"/>
                  </a:lnTo>
                  <a:lnTo>
                    <a:pt x="8" y="242"/>
                  </a:lnTo>
                  <a:lnTo>
                    <a:pt x="4" y="228"/>
                  </a:lnTo>
                  <a:lnTo>
                    <a:pt x="4" y="218"/>
                  </a:lnTo>
                  <a:lnTo>
                    <a:pt x="8" y="214"/>
                  </a:lnTo>
                  <a:lnTo>
                    <a:pt x="8" y="208"/>
                  </a:lnTo>
                  <a:lnTo>
                    <a:pt x="8" y="202"/>
                  </a:lnTo>
                  <a:lnTo>
                    <a:pt x="6" y="196"/>
                  </a:lnTo>
                  <a:lnTo>
                    <a:pt x="4" y="194"/>
                  </a:lnTo>
                  <a:lnTo>
                    <a:pt x="2" y="188"/>
                  </a:lnTo>
                  <a:lnTo>
                    <a:pt x="0" y="178"/>
                  </a:lnTo>
                  <a:lnTo>
                    <a:pt x="0" y="168"/>
                  </a:lnTo>
                  <a:lnTo>
                    <a:pt x="4" y="160"/>
                  </a:lnTo>
                  <a:lnTo>
                    <a:pt x="8" y="158"/>
                  </a:lnTo>
                  <a:lnTo>
                    <a:pt x="12" y="154"/>
                  </a:lnTo>
                  <a:lnTo>
                    <a:pt x="16" y="150"/>
                  </a:lnTo>
                  <a:lnTo>
                    <a:pt x="20" y="148"/>
                  </a:lnTo>
                  <a:lnTo>
                    <a:pt x="24" y="144"/>
                  </a:lnTo>
                  <a:lnTo>
                    <a:pt x="28" y="140"/>
                  </a:lnTo>
                  <a:lnTo>
                    <a:pt x="30" y="13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8" name="Freeform 133"/>
            <p:cNvSpPr>
              <a:spLocks noChangeArrowheads="1"/>
            </p:cNvSpPr>
            <p:nvPr/>
          </p:nvSpPr>
          <p:spPr bwMode="auto">
            <a:xfrm>
              <a:off x="1736" y="1714"/>
              <a:ext cx="82" cy="96"/>
            </a:xfrm>
            <a:custGeom>
              <a:avLst/>
              <a:gdLst>
                <a:gd name="T0" fmla="*/ 10 w 82"/>
                <a:gd name="T1" fmla="*/ 92 h 96"/>
                <a:gd name="T2" fmla="*/ 8 w 82"/>
                <a:gd name="T3" fmla="*/ 86 h 96"/>
                <a:gd name="T4" fmla="*/ 8 w 82"/>
                <a:gd name="T5" fmla="*/ 78 h 96"/>
                <a:gd name="T6" fmla="*/ 10 w 82"/>
                <a:gd name="T7" fmla="*/ 68 h 96"/>
                <a:gd name="T8" fmla="*/ 12 w 82"/>
                <a:gd name="T9" fmla="*/ 62 h 96"/>
                <a:gd name="T10" fmla="*/ 10 w 82"/>
                <a:gd name="T11" fmla="*/ 56 h 96"/>
                <a:gd name="T12" fmla="*/ 6 w 82"/>
                <a:gd name="T13" fmla="*/ 52 h 96"/>
                <a:gd name="T14" fmla="*/ 2 w 82"/>
                <a:gd name="T15" fmla="*/ 52 h 96"/>
                <a:gd name="T16" fmla="*/ 0 w 82"/>
                <a:gd name="T17" fmla="*/ 46 h 96"/>
                <a:gd name="T18" fmla="*/ 4 w 82"/>
                <a:gd name="T19" fmla="*/ 38 h 96"/>
                <a:gd name="T20" fmla="*/ 8 w 82"/>
                <a:gd name="T21" fmla="*/ 32 h 96"/>
                <a:gd name="T22" fmla="*/ 8 w 82"/>
                <a:gd name="T23" fmla="*/ 30 h 96"/>
                <a:gd name="T24" fmla="*/ 8 w 82"/>
                <a:gd name="T25" fmla="*/ 24 h 96"/>
                <a:gd name="T26" fmla="*/ 10 w 82"/>
                <a:gd name="T27" fmla="*/ 18 h 96"/>
                <a:gd name="T28" fmla="*/ 14 w 82"/>
                <a:gd name="T29" fmla="*/ 18 h 96"/>
                <a:gd name="T30" fmla="*/ 18 w 82"/>
                <a:gd name="T31" fmla="*/ 16 h 96"/>
                <a:gd name="T32" fmla="*/ 20 w 82"/>
                <a:gd name="T33" fmla="*/ 12 h 96"/>
                <a:gd name="T34" fmla="*/ 24 w 82"/>
                <a:gd name="T35" fmla="*/ 8 h 96"/>
                <a:gd name="T36" fmla="*/ 34 w 82"/>
                <a:gd name="T37" fmla="*/ 2 h 96"/>
                <a:gd name="T38" fmla="*/ 44 w 82"/>
                <a:gd name="T39" fmla="*/ 0 h 96"/>
                <a:gd name="T40" fmla="*/ 52 w 82"/>
                <a:gd name="T41" fmla="*/ 0 h 96"/>
                <a:gd name="T42" fmla="*/ 62 w 82"/>
                <a:gd name="T43" fmla="*/ 2 h 96"/>
                <a:gd name="T44" fmla="*/ 68 w 82"/>
                <a:gd name="T45" fmla="*/ 4 h 96"/>
                <a:gd name="T46" fmla="*/ 72 w 82"/>
                <a:gd name="T47" fmla="*/ 6 h 96"/>
                <a:gd name="T48" fmla="*/ 76 w 82"/>
                <a:gd name="T49" fmla="*/ 6 h 96"/>
                <a:gd name="T50" fmla="*/ 78 w 82"/>
                <a:gd name="T51" fmla="*/ 4 h 96"/>
                <a:gd name="T52" fmla="*/ 82 w 82"/>
                <a:gd name="T53" fmla="*/ 10 h 96"/>
                <a:gd name="T54" fmla="*/ 82 w 82"/>
                <a:gd name="T55" fmla="*/ 18 h 96"/>
                <a:gd name="T56" fmla="*/ 74 w 82"/>
                <a:gd name="T57" fmla="*/ 22 h 96"/>
                <a:gd name="T58" fmla="*/ 68 w 82"/>
                <a:gd name="T59" fmla="*/ 22 h 96"/>
                <a:gd name="T60" fmla="*/ 64 w 82"/>
                <a:gd name="T61" fmla="*/ 16 h 96"/>
                <a:gd name="T62" fmla="*/ 60 w 82"/>
                <a:gd name="T63" fmla="*/ 12 h 96"/>
                <a:gd name="T64" fmla="*/ 54 w 82"/>
                <a:gd name="T65" fmla="*/ 8 h 96"/>
                <a:gd name="T66" fmla="*/ 46 w 82"/>
                <a:gd name="T67" fmla="*/ 6 h 96"/>
                <a:gd name="T68" fmla="*/ 36 w 82"/>
                <a:gd name="T69" fmla="*/ 10 h 96"/>
                <a:gd name="T70" fmla="*/ 26 w 82"/>
                <a:gd name="T71" fmla="*/ 16 h 96"/>
                <a:gd name="T72" fmla="*/ 22 w 82"/>
                <a:gd name="T73" fmla="*/ 22 h 96"/>
                <a:gd name="T74" fmla="*/ 22 w 82"/>
                <a:gd name="T75" fmla="*/ 28 h 96"/>
                <a:gd name="T76" fmla="*/ 20 w 82"/>
                <a:gd name="T77" fmla="*/ 34 h 96"/>
                <a:gd name="T78" fmla="*/ 20 w 82"/>
                <a:gd name="T79" fmla="*/ 38 h 96"/>
                <a:gd name="T80" fmla="*/ 24 w 82"/>
                <a:gd name="T81" fmla="*/ 38 h 96"/>
                <a:gd name="T82" fmla="*/ 34 w 82"/>
                <a:gd name="T83" fmla="*/ 36 h 96"/>
                <a:gd name="T84" fmla="*/ 42 w 82"/>
                <a:gd name="T85" fmla="*/ 34 h 96"/>
                <a:gd name="T86" fmla="*/ 44 w 82"/>
                <a:gd name="T87" fmla="*/ 30 h 96"/>
                <a:gd name="T88" fmla="*/ 50 w 82"/>
                <a:gd name="T89" fmla="*/ 28 h 96"/>
                <a:gd name="T90" fmla="*/ 54 w 82"/>
                <a:gd name="T91" fmla="*/ 28 h 96"/>
                <a:gd name="T92" fmla="*/ 54 w 82"/>
                <a:gd name="T93" fmla="*/ 32 h 96"/>
                <a:gd name="T94" fmla="*/ 54 w 82"/>
                <a:gd name="T95" fmla="*/ 36 h 96"/>
                <a:gd name="T96" fmla="*/ 50 w 82"/>
                <a:gd name="T97" fmla="*/ 38 h 96"/>
                <a:gd name="T98" fmla="*/ 42 w 82"/>
                <a:gd name="T99" fmla="*/ 40 h 96"/>
                <a:gd name="T100" fmla="*/ 36 w 82"/>
                <a:gd name="T101" fmla="*/ 44 h 96"/>
                <a:gd name="T102" fmla="*/ 32 w 82"/>
                <a:gd name="T103" fmla="*/ 44 h 96"/>
                <a:gd name="T104" fmla="*/ 32 w 82"/>
                <a:gd name="T105" fmla="*/ 46 h 96"/>
                <a:gd name="T106" fmla="*/ 32 w 82"/>
                <a:gd name="T107" fmla="*/ 50 h 96"/>
                <a:gd name="T108" fmla="*/ 36 w 82"/>
                <a:gd name="T109" fmla="*/ 52 h 96"/>
                <a:gd name="T110" fmla="*/ 42 w 82"/>
                <a:gd name="T111" fmla="*/ 58 h 96"/>
                <a:gd name="T112" fmla="*/ 46 w 82"/>
                <a:gd name="T113" fmla="*/ 66 h 96"/>
                <a:gd name="T114" fmla="*/ 46 w 82"/>
                <a:gd name="T115" fmla="*/ 70 h 96"/>
                <a:gd name="T116" fmla="*/ 62 w 82"/>
                <a:gd name="T117" fmla="*/ 90 h 96"/>
                <a:gd name="T118" fmla="*/ 38 w 82"/>
                <a:gd name="T119" fmla="*/ 96 h 96"/>
                <a:gd name="T120" fmla="*/ 34 w 82"/>
                <a:gd name="T121" fmla="*/ 64 h 96"/>
                <a:gd name="T122" fmla="*/ 28 w 82"/>
                <a:gd name="T123" fmla="*/ 58 h 96"/>
                <a:gd name="T124" fmla="*/ 24 w 82"/>
                <a:gd name="T125" fmla="*/ 78 h 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"/>
                <a:gd name="T190" fmla="*/ 0 h 96"/>
                <a:gd name="T191" fmla="*/ 82 w 82"/>
                <a:gd name="T192" fmla="*/ 96 h 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" h="96">
                  <a:moveTo>
                    <a:pt x="16" y="88"/>
                  </a:moveTo>
                  <a:lnTo>
                    <a:pt x="10" y="92"/>
                  </a:lnTo>
                  <a:lnTo>
                    <a:pt x="10" y="90"/>
                  </a:lnTo>
                  <a:lnTo>
                    <a:pt x="8" y="86"/>
                  </a:lnTo>
                  <a:lnTo>
                    <a:pt x="8" y="82"/>
                  </a:lnTo>
                  <a:lnTo>
                    <a:pt x="8" y="78"/>
                  </a:lnTo>
                  <a:lnTo>
                    <a:pt x="8" y="72"/>
                  </a:lnTo>
                  <a:lnTo>
                    <a:pt x="10" y="68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0" y="56"/>
                  </a:lnTo>
                  <a:lnTo>
                    <a:pt x="8" y="54"/>
                  </a:lnTo>
                  <a:lnTo>
                    <a:pt x="6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4" y="38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30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2" y="2"/>
                  </a:lnTo>
                  <a:lnTo>
                    <a:pt x="68" y="4"/>
                  </a:lnTo>
                  <a:lnTo>
                    <a:pt x="70" y="6"/>
                  </a:lnTo>
                  <a:lnTo>
                    <a:pt x="72" y="6"/>
                  </a:lnTo>
                  <a:lnTo>
                    <a:pt x="74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8" y="4"/>
                  </a:lnTo>
                  <a:lnTo>
                    <a:pt x="80" y="6"/>
                  </a:lnTo>
                  <a:lnTo>
                    <a:pt x="82" y="10"/>
                  </a:lnTo>
                  <a:lnTo>
                    <a:pt x="82" y="14"/>
                  </a:lnTo>
                  <a:lnTo>
                    <a:pt x="82" y="18"/>
                  </a:lnTo>
                  <a:lnTo>
                    <a:pt x="78" y="20"/>
                  </a:lnTo>
                  <a:lnTo>
                    <a:pt x="74" y="22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4" y="16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58" y="10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6"/>
                  </a:lnTo>
                  <a:lnTo>
                    <a:pt x="40" y="8"/>
                  </a:lnTo>
                  <a:lnTo>
                    <a:pt x="36" y="10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2" y="28"/>
                  </a:lnTo>
                  <a:lnTo>
                    <a:pt x="22" y="30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4" y="38"/>
                  </a:lnTo>
                  <a:lnTo>
                    <a:pt x="28" y="36"/>
                  </a:lnTo>
                  <a:lnTo>
                    <a:pt x="34" y="36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8" y="28"/>
                  </a:lnTo>
                  <a:lnTo>
                    <a:pt x="50" y="28"/>
                  </a:lnTo>
                  <a:lnTo>
                    <a:pt x="52" y="28"/>
                  </a:lnTo>
                  <a:lnTo>
                    <a:pt x="54" y="28"/>
                  </a:lnTo>
                  <a:lnTo>
                    <a:pt x="54" y="30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2" y="38"/>
                  </a:lnTo>
                  <a:lnTo>
                    <a:pt x="50" y="38"/>
                  </a:lnTo>
                  <a:lnTo>
                    <a:pt x="46" y="40"/>
                  </a:lnTo>
                  <a:lnTo>
                    <a:pt x="42" y="40"/>
                  </a:lnTo>
                  <a:lnTo>
                    <a:pt x="38" y="42"/>
                  </a:lnTo>
                  <a:lnTo>
                    <a:pt x="36" y="44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6" y="52"/>
                  </a:lnTo>
                  <a:lnTo>
                    <a:pt x="40" y="54"/>
                  </a:lnTo>
                  <a:lnTo>
                    <a:pt x="42" y="58"/>
                  </a:lnTo>
                  <a:lnTo>
                    <a:pt x="44" y="62"/>
                  </a:lnTo>
                  <a:lnTo>
                    <a:pt x="46" y="66"/>
                  </a:lnTo>
                  <a:lnTo>
                    <a:pt x="46" y="68"/>
                  </a:lnTo>
                  <a:lnTo>
                    <a:pt x="46" y="70"/>
                  </a:lnTo>
                  <a:lnTo>
                    <a:pt x="58" y="76"/>
                  </a:lnTo>
                  <a:lnTo>
                    <a:pt x="62" y="90"/>
                  </a:lnTo>
                  <a:lnTo>
                    <a:pt x="46" y="92"/>
                  </a:lnTo>
                  <a:lnTo>
                    <a:pt x="38" y="96"/>
                  </a:lnTo>
                  <a:lnTo>
                    <a:pt x="34" y="80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28" y="58"/>
                  </a:lnTo>
                  <a:lnTo>
                    <a:pt x="24" y="58"/>
                  </a:lnTo>
                  <a:lnTo>
                    <a:pt x="24" y="78"/>
                  </a:lnTo>
                  <a:lnTo>
                    <a:pt x="16" y="8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39" name="Freeform 134"/>
            <p:cNvSpPr>
              <a:spLocks noChangeArrowheads="1"/>
            </p:cNvSpPr>
            <p:nvPr/>
          </p:nvSpPr>
          <p:spPr bwMode="auto">
            <a:xfrm>
              <a:off x="1430" y="1672"/>
              <a:ext cx="136" cy="148"/>
            </a:xfrm>
            <a:custGeom>
              <a:avLst/>
              <a:gdLst>
                <a:gd name="T0" fmla="*/ 2 w 136"/>
                <a:gd name="T1" fmla="*/ 2 h 148"/>
                <a:gd name="T2" fmla="*/ 8 w 136"/>
                <a:gd name="T3" fmla="*/ 4 h 148"/>
                <a:gd name="T4" fmla="*/ 18 w 136"/>
                <a:gd name="T5" fmla="*/ 2 h 148"/>
                <a:gd name="T6" fmla="*/ 24 w 136"/>
                <a:gd name="T7" fmla="*/ 0 h 148"/>
                <a:gd name="T8" fmla="*/ 32 w 136"/>
                <a:gd name="T9" fmla="*/ 4 h 148"/>
                <a:gd name="T10" fmla="*/ 38 w 136"/>
                <a:gd name="T11" fmla="*/ 14 h 148"/>
                <a:gd name="T12" fmla="*/ 42 w 136"/>
                <a:gd name="T13" fmla="*/ 18 h 148"/>
                <a:gd name="T14" fmla="*/ 42 w 136"/>
                <a:gd name="T15" fmla="*/ 20 h 148"/>
                <a:gd name="T16" fmla="*/ 66 w 136"/>
                <a:gd name="T17" fmla="*/ 42 h 148"/>
                <a:gd name="T18" fmla="*/ 72 w 136"/>
                <a:gd name="T19" fmla="*/ 42 h 148"/>
                <a:gd name="T20" fmla="*/ 92 w 136"/>
                <a:gd name="T21" fmla="*/ 60 h 148"/>
                <a:gd name="T22" fmla="*/ 110 w 136"/>
                <a:gd name="T23" fmla="*/ 74 h 148"/>
                <a:gd name="T24" fmla="*/ 108 w 136"/>
                <a:gd name="T25" fmla="*/ 74 h 148"/>
                <a:gd name="T26" fmla="*/ 104 w 136"/>
                <a:gd name="T27" fmla="*/ 76 h 148"/>
                <a:gd name="T28" fmla="*/ 104 w 136"/>
                <a:gd name="T29" fmla="*/ 78 h 148"/>
                <a:gd name="T30" fmla="*/ 114 w 136"/>
                <a:gd name="T31" fmla="*/ 88 h 148"/>
                <a:gd name="T32" fmla="*/ 126 w 136"/>
                <a:gd name="T33" fmla="*/ 100 h 148"/>
                <a:gd name="T34" fmla="*/ 128 w 136"/>
                <a:gd name="T35" fmla="*/ 102 h 148"/>
                <a:gd name="T36" fmla="*/ 132 w 136"/>
                <a:gd name="T37" fmla="*/ 108 h 148"/>
                <a:gd name="T38" fmla="*/ 136 w 136"/>
                <a:gd name="T39" fmla="*/ 116 h 148"/>
                <a:gd name="T40" fmla="*/ 134 w 136"/>
                <a:gd name="T41" fmla="*/ 116 h 148"/>
                <a:gd name="T42" fmla="*/ 134 w 136"/>
                <a:gd name="T43" fmla="*/ 120 h 148"/>
                <a:gd name="T44" fmla="*/ 136 w 136"/>
                <a:gd name="T45" fmla="*/ 128 h 148"/>
                <a:gd name="T46" fmla="*/ 136 w 136"/>
                <a:gd name="T47" fmla="*/ 132 h 148"/>
                <a:gd name="T48" fmla="*/ 136 w 136"/>
                <a:gd name="T49" fmla="*/ 140 h 148"/>
                <a:gd name="T50" fmla="*/ 132 w 136"/>
                <a:gd name="T51" fmla="*/ 146 h 148"/>
                <a:gd name="T52" fmla="*/ 126 w 136"/>
                <a:gd name="T53" fmla="*/ 148 h 148"/>
                <a:gd name="T54" fmla="*/ 122 w 136"/>
                <a:gd name="T55" fmla="*/ 148 h 148"/>
                <a:gd name="T56" fmla="*/ 100 w 136"/>
                <a:gd name="T57" fmla="*/ 138 h 148"/>
                <a:gd name="T58" fmla="*/ 82 w 136"/>
                <a:gd name="T59" fmla="*/ 116 h 148"/>
                <a:gd name="T60" fmla="*/ 62 w 136"/>
                <a:gd name="T61" fmla="*/ 88 h 148"/>
                <a:gd name="T62" fmla="*/ 52 w 136"/>
                <a:gd name="T63" fmla="*/ 68 h 148"/>
                <a:gd name="T64" fmla="*/ 44 w 136"/>
                <a:gd name="T65" fmla="*/ 60 h 148"/>
                <a:gd name="T66" fmla="*/ 40 w 136"/>
                <a:gd name="T67" fmla="*/ 54 h 148"/>
                <a:gd name="T68" fmla="*/ 34 w 136"/>
                <a:gd name="T69" fmla="*/ 46 h 148"/>
                <a:gd name="T70" fmla="*/ 14 w 136"/>
                <a:gd name="T71" fmla="*/ 18 h 148"/>
                <a:gd name="T72" fmla="*/ 12 w 136"/>
                <a:gd name="T73" fmla="*/ 16 h 148"/>
                <a:gd name="T74" fmla="*/ 6 w 136"/>
                <a:gd name="T75" fmla="*/ 12 h 148"/>
                <a:gd name="T76" fmla="*/ 0 w 136"/>
                <a:gd name="T77" fmla="*/ 6 h 148"/>
                <a:gd name="T78" fmla="*/ 0 w 136"/>
                <a:gd name="T79" fmla="*/ 0 h 14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36"/>
                <a:gd name="T121" fmla="*/ 0 h 148"/>
                <a:gd name="T122" fmla="*/ 136 w 136"/>
                <a:gd name="T123" fmla="*/ 148 h 14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36" h="148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6" y="8"/>
                  </a:lnTo>
                  <a:lnTo>
                    <a:pt x="38" y="14"/>
                  </a:lnTo>
                  <a:lnTo>
                    <a:pt x="40" y="16"/>
                  </a:lnTo>
                  <a:lnTo>
                    <a:pt x="42" y="18"/>
                  </a:lnTo>
                  <a:lnTo>
                    <a:pt x="42" y="20"/>
                  </a:lnTo>
                  <a:lnTo>
                    <a:pt x="66" y="42"/>
                  </a:lnTo>
                  <a:lnTo>
                    <a:pt x="68" y="40"/>
                  </a:lnTo>
                  <a:lnTo>
                    <a:pt x="72" y="42"/>
                  </a:lnTo>
                  <a:lnTo>
                    <a:pt x="82" y="50"/>
                  </a:lnTo>
                  <a:lnTo>
                    <a:pt x="92" y="60"/>
                  </a:lnTo>
                  <a:lnTo>
                    <a:pt x="104" y="68"/>
                  </a:lnTo>
                  <a:lnTo>
                    <a:pt x="110" y="74"/>
                  </a:lnTo>
                  <a:lnTo>
                    <a:pt x="108" y="74"/>
                  </a:lnTo>
                  <a:lnTo>
                    <a:pt x="106" y="74"/>
                  </a:lnTo>
                  <a:lnTo>
                    <a:pt x="104" y="76"/>
                  </a:lnTo>
                  <a:lnTo>
                    <a:pt x="102" y="76"/>
                  </a:lnTo>
                  <a:lnTo>
                    <a:pt x="104" y="78"/>
                  </a:lnTo>
                  <a:lnTo>
                    <a:pt x="106" y="82"/>
                  </a:lnTo>
                  <a:lnTo>
                    <a:pt x="114" y="88"/>
                  </a:lnTo>
                  <a:lnTo>
                    <a:pt x="114" y="100"/>
                  </a:lnTo>
                  <a:lnTo>
                    <a:pt x="126" y="100"/>
                  </a:lnTo>
                  <a:lnTo>
                    <a:pt x="128" y="102"/>
                  </a:lnTo>
                  <a:lnTo>
                    <a:pt x="130" y="104"/>
                  </a:lnTo>
                  <a:lnTo>
                    <a:pt x="132" y="108"/>
                  </a:lnTo>
                  <a:lnTo>
                    <a:pt x="134" y="112"/>
                  </a:lnTo>
                  <a:lnTo>
                    <a:pt x="136" y="116"/>
                  </a:lnTo>
                  <a:lnTo>
                    <a:pt x="134" y="116"/>
                  </a:lnTo>
                  <a:lnTo>
                    <a:pt x="134" y="118"/>
                  </a:lnTo>
                  <a:lnTo>
                    <a:pt x="134" y="120"/>
                  </a:lnTo>
                  <a:lnTo>
                    <a:pt x="134" y="124"/>
                  </a:lnTo>
                  <a:lnTo>
                    <a:pt x="136" y="128"/>
                  </a:lnTo>
                  <a:lnTo>
                    <a:pt x="136" y="130"/>
                  </a:lnTo>
                  <a:lnTo>
                    <a:pt x="136" y="132"/>
                  </a:lnTo>
                  <a:lnTo>
                    <a:pt x="136" y="136"/>
                  </a:lnTo>
                  <a:lnTo>
                    <a:pt x="136" y="140"/>
                  </a:lnTo>
                  <a:lnTo>
                    <a:pt x="134" y="144"/>
                  </a:lnTo>
                  <a:lnTo>
                    <a:pt x="132" y="146"/>
                  </a:lnTo>
                  <a:lnTo>
                    <a:pt x="128" y="148"/>
                  </a:lnTo>
                  <a:lnTo>
                    <a:pt x="126" y="148"/>
                  </a:lnTo>
                  <a:lnTo>
                    <a:pt x="122" y="148"/>
                  </a:lnTo>
                  <a:lnTo>
                    <a:pt x="102" y="142"/>
                  </a:lnTo>
                  <a:lnTo>
                    <a:pt x="100" y="138"/>
                  </a:lnTo>
                  <a:lnTo>
                    <a:pt x="92" y="128"/>
                  </a:lnTo>
                  <a:lnTo>
                    <a:pt x="82" y="116"/>
                  </a:lnTo>
                  <a:lnTo>
                    <a:pt x="72" y="102"/>
                  </a:lnTo>
                  <a:lnTo>
                    <a:pt x="62" y="88"/>
                  </a:lnTo>
                  <a:lnTo>
                    <a:pt x="56" y="78"/>
                  </a:lnTo>
                  <a:lnTo>
                    <a:pt x="52" y="68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38" y="50"/>
                  </a:lnTo>
                  <a:lnTo>
                    <a:pt x="34" y="46"/>
                  </a:lnTo>
                  <a:lnTo>
                    <a:pt x="32" y="42"/>
                  </a:lnTo>
                  <a:lnTo>
                    <a:pt x="14" y="18"/>
                  </a:lnTo>
                  <a:lnTo>
                    <a:pt x="12" y="16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0" name="Freeform 135"/>
            <p:cNvSpPr>
              <a:spLocks noChangeArrowheads="1"/>
            </p:cNvSpPr>
            <p:nvPr/>
          </p:nvSpPr>
          <p:spPr bwMode="auto">
            <a:xfrm>
              <a:off x="1562" y="1824"/>
              <a:ext cx="116" cy="32"/>
            </a:xfrm>
            <a:custGeom>
              <a:avLst/>
              <a:gdLst>
                <a:gd name="T0" fmla="*/ 50 w 116"/>
                <a:gd name="T1" fmla="*/ 22 h 32"/>
                <a:gd name="T2" fmla="*/ 22 w 116"/>
                <a:gd name="T3" fmla="*/ 22 h 32"/>
                <a:gd name="T4" fmla="*/ 0 w 116"/>
                <a:gd name="T5" fmla="*/ 10 h 32"/>
                <a:gd name="T6" fmla="*/ 2 w 116"/>
                <a:gd name="T7" fmla="*/ 4 h 32"/>
                <a:gd name="T8" fmla="*/ 2 w 116"/>
                <a:gd name="T9" fmla="*/ 4 h 32"/>
                <a:gd name="T10" fmla="*/ 6 w 116"/>
                <a:gd name="T11" fmla="*/ 2 h 32"/>
                <a:gd name="T12" fmla="*/ 10 w 116"/>
                <a:gd name="T13" fmla="*/ 0 h 32"/>
                <a:gd name="T14" fmla="*/ 14 w 116"/>
                <a:gd name="T15" fmla="*/ 0 h 32"/>
                <a:gd name="T16" fmla="*/ 20 w 116"/>
                <a:gd name="T17" fmla="*/ 0 h 32"/>
                <a:gd name="T18" fmla="*/ 26 w 116"/>
                <a:gd name="T19" fmla="*/ 0 h 32"/>
                <a:gd name="T20" fmla="*/ 56 w 116"/>
                <a:gd name="T21" fmla="*/ 8 h 32"/>
                <a:gd name="T22" fmla="*/ 58 w 116"/>
                <a:gd name="T23" fmla="*/ 8 h 32"/>
                <a:gd name="T24" fmla="*/ 62 w 116"/>
                <a:gd name="T25" fmla="*/ 6 h 32"/>
                <a:gd name="T26" fmla="*/ 66 w 116"/>
                <a:gd name="T27" fmla="*/ 6 h 32"/>
                <a:gd name="T28" fmla="*/ 72 w 116"/>
                <a:gd name="T29" fmla="*/ 6 h 32"/>
                <a:gd name="T30" fmla="*/ 80 w 116"/>
                <a:gd name="T31" fmla="*/ 6 h 32"/>
                <a:gd name="T32" fmla="*/ 84 w 116"/>
                <a:gd name="T33" fmla="*/ 8 h 32"/>
                <a:gd name="T34" fmla="*/ 90 w 116"/>
                <a:gd name="T35" fmla="*/ 12 h 32"/>
                <a:gd name="T36" fmla="*/ 96 w 116"/>
                <a:gd name="T37" fmla="*/ 14 h 32"/>
                <a:gd name="T38" fmla="*/ 102 w 116"/>
                <a:gd name="T39" fmla="*/ 16 h 32"/>
                <a:gd name="T40" fmla="*/ 108 w 116"/>
                <a:gd name="T41" fmla="*/ 18 h 32"/>
                <a:gd name="T42" fmla="*/ 110 w 116"/>
                <a:gd name="T43" fmla="*/ 20 h 32"/>
                <a:gd name="T44" fmla="*/ 112 w 116"/>
                <a:gd name="T45" fmla="*/ 20 h 32"/>
                <a:gd name="T46" fmla="*/ 112 w 116"/>
                <a:gd name="T47" fmla="*/ 20 h 32"/>
                <a:gd name="T48" fmla="*/ 114 w 116"/>
                <a:gd name="T49" fmla="*/ 22 h 32"/>
                <a:gd name="T50" fmla="*/ 114 w 116"/>
                <a:gd name="T51" fmla="*/ 24 h 32"/>
                <a:gd name="T52" fmla="*/ 116 w 116"/>
                <a:gd name="T53" fmla="*/ 28 h 32"/>
                <a:gd name="T54" fmla="*/ 114 w 116"/>
                <a:gd name="T55" fmla="*/ 30 h 32"/>
                <a:gd name="T56" fmla="*/ 114 w 116"/>
                <a:gd name="T57" fmla="*/ 32 h 32"/>
                <a:gd name="T58" fmla="*/ 110 w 116"/>
                <a:gd name="T59" fmla="*/ 32 h 32"/>
                <a:gd name="T60" fmla="*/ 100 w 116"/>
                <a:gd name="T61" fmla="*/ 32 h 32"/>
                <a:gd name="T62" fmla="*/ 88 w 116"/>
                <a:gd name="T63" fmla="*/ 30 h 32"/>
                <a:gd name="T64" fmla="*/ 76 w 116"/>
                <a:gd name="T65" fmla="*/ 30 h 32"/>
                <a:gd name="T66" fmla="*/ 72 w 116"/>
                <a:gd name="T67" fmla="*/ 28 h 32"/>
                <a:gd name="T68" fmla="*/ 50 w 116"/>
                <a:gd name="T69" fmla="*/ 22 h 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6"/>
                <a:gd name="T106" fmla="*/ 0 h 32"/>
                <a:gd name="T107" fmla="*/ 116 w 116"/>
                <a:gd name="T108" fmla="*/ 32 h 3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6" h="32">
                  <a:moveTo>
                    <a:pt x="50" y="22"/>
                  </a:moveTo>
                  <a:lnTo>
                    <a:pt x="22" y="22"/>
                  </a:lnTo>
                  <a:lnTo>
                    <a:pt x="0" y="10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62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80" y="6"/>
                  </a:lnTo>
                  <a:lnTo>
                    <a:pt x="84" y="8"/>
                  </a:lnTo>
                  <a:lnTo>
                    <a:pt x="90" y="12"/>
                  </a:lnTo>
                  <a:lnTo>
                    <a:pt x="96" y="14"/>
                  </a:lnTo>
                  <a:lnTo>
                    <a:pt x="102" y="16"/>
                  </a:lnTo>
                  <a:lnTo>
                    <a:pt x="108" y="18"/>
                  </a:lnTo>
                  <a:lnTo>
                    <a:pt x="110" y="20"/>
                  </a:lnTo>
                  <a:lnTo>
                    <a:pt x="112" y="20"/>
                  </a:lnTo>
                  <a:lnTo>
                    <a:pt x="114" y="22"/>
                  </a:lnTo>
                  <a:lnTo>
                    <a:pt x="114" y="24"/>
                  </a:lnTo>
                  <a:lnTo>
                    <a:pt x="116" y="28"/>
                  </a:lnTo>
                  <a:lnTo>
                    <a:pt x="114" y="30"/>
                  </a:lnTo>
                  <a:lnTo>
                    <a:pt x="114" y="32"/>
                  </a:lnTo>
                  <a:lnTo>
                    <a:pt x="110" y="32"/>
                  </a:lnTo>
                  <a:lnTo>
                    <a:pt x="100" y="32"/>
                  </a:lnTo>
                  <a:lnTo>
                    <a:pt x="88" y="30"/>
                  </a:lnTo>
                  <a:lnTo>
                    <a:pt x="76" y="30"/>
                  </a:lnTo>
                  <a:lnTo>
                    <a:pt x="72" y="28"/>
                  </a:lnTo>
                  <a:lnTo>
                    <a:pt x="50" y="2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1" name="Freeform 136"/>
            <p:cNvSpPr>
              <a:spLocks noChangeArrowheads="1"/>
            </p:cNvSpPr>
            <p:nvPr/>
          </p:nvSpPr>
          <p:spPr bwMode="auto">
            <a:xfrm>
              <a:off x="3934" y="1888"/>
              <a:ext cx="176" cy="204"/>
            </a:xfrm>
            <a:custGeom>
              <a:avLst/>
              <a:gdLst>
                <a:gd name="T0" fmla="*/ 2 w 176"/>
                <a:gd name="T1" fmla="*/ 94 h 204"/>
                <a:gd name="T2" fmla="*/ 8 w 176"/>
                <a:gd name="T3" fmla="*/ 90 h 204"/>
                <a:gd name="T4" fmla="*/ 22 w 176"/>
                <a:gd name="T5" fmla="*/ 84 h 204"/>
                <a:gd name="T6" fmla="*/ 28 w 176"/>
                <a:gd name="T7" fmla="*/ 80 h 204"/>
                <a:gd name="T8" fmla="*/ 26 w 176"/>
                <a:gd name="T9" fmla="*/ 70 h 204"/>
                <a:gd name="T10" fmla="*/ 24 w 176"/>
                <a:gd name="T11" fmla="*/ 66 h 204"/>
                <a:gd name="T12" fmla="*/ 24 w 176"/>
                <a:gd name="T13" fmla="*/ 52 h 204"/>
                <a:gd name="T14" fmla="*/ 28 w 176"/>
                <a:gd name="T15" fmla="*/ 44 h 204"/>
                <a:gd name="T16" fmla="*/ 26 w 176"/>
                <a:gd name="T17" fmla="*/ 36 h 204"/>
                <a:gd name="T18" fmla="*/ 34 w 176"/>
                <a:gd name="T19" fmla="*/ 18 h 204"/>
                <a:gd name="T20" fmla="*/ 42 w 176"/>
                <a:gd name="T21" fmla="*/ 16 h 204"/>
                <a:gd name="T22" fmla="*/ 48 w 176"/>
                <a:gd name="T23" fmla="*/ 8 h 204"/>
                <a:gd name="T24" fmla="*/ 58 w 176"/>
                <a:gd name="T25" fmla="*/ 4 h 204"/>
                <a:gd name="T26" fmla="*/ 64 w 176"/>
                <a:gd name="T27" fmla="*/ 6 h 204"/>
                <a:gd name="T28" fmla="*/ 68 w 176"/>
                <a:gd name="T29" fmla="*/ 0 h 204"/>
                <a:gd name="T30" fmla="*/ 74 w 176"/>
                <a:gd name="T31" fmla="*/ 2 h 204"/>
                <a:gd name="T32" fmla="*/ 72 w 176"/>
                <a:gd name="T33" fmla="*/ 20 h 204"/>
                <a:gd name="T34" fmla="*/ 98 w 176"/>
                <a:gd name="T35" fmla="*/ 46 h 204"/>
                <a:gd name="T36" fmla="*/ 110 w 176"/>
                <a:gd name="T37" fmla="*/ 48 h 204"/>
                <a:gd name="T38" fmla="*/ 118 w 176"/>
                <a:gd name="T39" fmla="*/ 60 h 204"/>
                <a:gd name="T40" fmla="*/ 128 w 176"/>
                <a:gd name="T41" fmla="*/ 66 h 204"/>
                <a:gd name="T42" fmla="*/ 140 w 176"/>
                <a:gd name="T43" fmla="*/ 78 h 204"/>
                <a:gd name="T44" fmla="*/ 166 w 176"/>
                <a:gd name="T45" fmla="*/ 90 h 204"/>
                <a:gd name="T46" fmla="*/ 166 w 176"/>
                <a:gd name="T47" fmla="*/ 98 h 204"/>
                <a:gd name="T48" fmla="*/ 168 w 176"/>
                <a:gd name="T49" fmla="*/ 104 h 204"/>
                <a:gd name="T50" fmla="*/ 174 w 176"/>
                <a:gd name="T51" fmla="*/ 108 h 204"/>
                <a:gd name="T52" fmla="*/ 176 w 176"/>
                <a:gd name="T53" fmla="*/ 120 h 204"/>
                <a:gd name="T54" fmla="*/ 174 w 176"/>
                <a:gd name="T55" fmla="*/ 156 h 204"/>
                <a:gd name="T56" fmla="*/ 162 w 176"/>
                <a:gd name="T57" fmla="*/ 152 h 204"/>
                <a:gd name="T58" fmla="*/ 132 w 176"/>
                <a:gd name="T59" fmla="*/ 150 h 204"/>
                <a:gd name="T60" fmla="*/ 112 w 176"/>
                <a:gd name="T61" fmla="*/ 180 h 204"/>
                <a:gd name="T62" fmla="*/ 106 w 176"/>
                <a:gd name="T63" fmla="*/ 190 h 204"/>
                <a:gd name="T64" fmla="*/ 98 w 176"/>
                <a:gd name="T65" fmla="*/ 186 h 204"/>
                <a:gd name="T66" fmla="*/ 84 w 176"/>
                <a:gd name="T67" fmla="*/ 200 h 204"/>
                <a:gd name="T68" fmla="*/ 82 w 176"/>
                <a:gd name="T69" fmla="*/ 194 h 204"/>
                <a:gd name="T70" fmla="*/ 76 w 176"/>
                <a:gd name="T71" fmla="*/ 188 h 204"/>
                <a:gd name="T72" fmla="*/ 56 w 176"/>
                <a:gd name="T73" fmla="*/ 188 h 204"/>
                <a:gd name="T74" fmla="*/ 50 w 176"/>
                <a:gd name="T75" fmla="*/ 198 h 204"/>
                <a:gd name="T76" fmla="*/ 46 w 176"/>
                <a:gd name="T77" fmla="*/ 202 h 204"/>
                <a:gd name="T78" fmla="*/ 40 w 176"/>
                <a:gd name="T79" fmla="*/ 204 h 204"/>
                <a:gd name="T80" fmla="*/ 30 w 176"/>
                <a:gd name="T81" fmla="*/ 160 h 204"/>
                <a:gd name="T82" fmla="*/ 30 w 176"/>
                <a:gd name="T83" fmla="*/ 150 h 204"/>
                <a:gd name="T84" fmla="*/ 24 w 176"/>
                <a:gd name="T85" fmla="*/ 138 h 204"/>
                <a:gd name="T86" fmla="*/ 10 w 176"/>
                <a:gd name="T87" fmla="*/ 118 h 204"/>
                <a:gd name="T88" fmla="*/ 2 w 176"/>
                <a:gd name="T89" fmla="*/ 102 h 2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76"/>
                <a:gd name="T136" fmla="*/ 0 h 204"/>
                <a:gd name="T137" fmla="*/ 176 w 176"/>
                <a:gd name="T138" fmla="*/ 204 h 2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76" h="204">
                  <a:moveTo>
                    <a:pt x="0" y="96"/>
                  </a:moveTo>
                  <a:lnTo>
                    <a:pt x="2" y="94"/>
                  </a:lnTo>
                  <a:lnTo>
                    <a:pt x="4" y="94"/>
                  </a:lnTo>
                  <a:lnTo>
                    <a:pt x="6" y="92"/>
                  </a:lnTo>
                  <a:lnTo>
                    <a:pt x="8" y="90"/>
                  </a:lnTo>
                  <a:lnTo>
                    <a:pt x="12" y="88"/>
                  </a:lnTo>
                  <a:lnTo>
                    <a:pt x="18" y="86"/>
                  </a:lnTo>
                  <a:lnTo>
                    <a:pt x="22" y="84"/>
                  </a:lnTo>
                  <a:lnTo>
                    <a:pt x="24" y="84"/>
                  </a:lnTo>
                  <a:lnTo>
                    <a:pt x="26" y="82"/>
                  </a:lnTo>
                  <a:lnTo>
                    <a:pt x="28" y="80"/>
                  </a:lnTo>
                  <a:lnTo>
                    <a:pt x="28" y="76"/>
                  </a:lnTo>
                  <a:lnTo>
                    <a:pt x="28" y="74"/>
                  </a:lnTo>
                  <a:lnTo>
                    <a:pt x="26" y="70"/>
                  </a:lnTo>
                  <a:lnTo>
                    <a:pt x="26" y="68"/>
                  </a:lnTo>
                  <a:lnTo>
                    <a:pt x="24" y="68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24" y="56"/>
                  </a:lnTo>
                  <a:lnTo>
                    <a:pt x="24" y="52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8" y="44"/>
                  </a:lnTo>
                  <a:lnTo>
                    <a:pt x="28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16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42" y="16"/>
                  </a:lnTo>
                  <a:lnTo>
                    <a:pt x="44" y="12"/>
                  </a:lnTo>
                  <a:lnTo>
                    <a:pt x="46" y="10"/>
                  </a:lnTo>
                  <a:lnTo>
                    <a:pt x="48" y="8"/>
                  </a:lnTo>
                  <a:lnTo>
                    <a:pt x="52" y="6"/>
                  </a:lnTo>
                  <a:lnTo>
                    <a:pt x="54" y="4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2" y="6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4" y="6"/>
                  </a:lnTo>
                  <a:lnTo>
                    <a:pt x="72" y="10"/>
                  </a:lnTo>
                  <a:lnTo>
                    <a:pt x="72" y="20"/>
                  </a:lnTo>
                  <a:lnTo>
                    <a:pt x="76" y="32"/>
                  </a:lnTo>
                  <a:lnTo>
                    <a:pt x="86" y="42"/>
                  </a:lnTo>
                  <a:lnTo>
                    <a:pt x="98" y="46"/>
                  </a:lnTo>
                  <a:lnTo>
                    <a:pt x="108" y="44"/>
                  </a:lnTo>
                  <a:lnTo>
                    <a:pt x="108" y="46"/>
                  </a:lnTo>
                  <a:lnTo>
                    <a:pt x="110" y="48"/>
                  </a:lnTo>
                  <a:lnTo>
                    <a:pt x="112" y="52"/>
                  </a:lnTo>
                  <a:lnTo>
                    <a:pt x="114" y="56"/>
                  </a:lnTo>
                  <a:lnTo>
                    <a:pt x="118" y="60"/>
                  </a:lnTo>
                  <a:lnTo>
                    <a:pt x="124" y="62"/>
                  </a:lnTo>
                  <a:lnTo>
                    <a:pt x="128" y="66"/>
                  </a:lnTo>
                  <a:lnTo>
                    <a:pt x="132" y="68"/>
                  </a:lnTo>
                  <a:lnTo>
                    <a:pt x="136" y="72"/>
                  </a:lnTo>
                  <a:lnTo>
                    <a:pt x="140" y="78"/>
                  </a:lnTo>
                  <a:lnTo>
                    <a:pt x="142" y="82"/>
                  </a:lnTo>
                  <a:lnTo>
                    <a:pt x="144" y="88"/>
                  </a:lnTo>
                  <a:lnTo>
                    <a:pt x="166" y="90"/>
                  </a:lnTo>
                  <a:lnTo>
                    <a:pt x="166" y="92"/>
                  </a:lnTo>
                  <a:lnTo>
                    <a:pt x="166" y="94"/>
                  </a:lnTo>
                  <a:lnTo>
                    <a:pt x="166" y="98"/>
                  </a:lnTo>
                  <a:lnTo>
                    <a:pt x="166" y="102"/>
                  </a:lnTo>
                  <a:lnTo>
                    <a:pt x="168" y="104"/>
                  </a:lnTo>
                  <a:lnTo>
                    <a:pt x="170" y="106"/>
                  </a:lnTo>
                  <a:lnTo>
                    <a:pt x="172" y="106"/>
                  </a:lnTo>
                  <a:lnTo>
                    <a:pt x="174" y="108"/>
                  </a:lnTo>
                  <a:lnTo>
                    <a:pt x="176" y="112"/>
                  </a:lnTo>
                  <a:lnTo>
                    <a:pt x="176" y="116"/>
                  </a:lnTo>
                  <a:lnTo>
                    <a:pt x="176" y="120"/>
                  </a:lnTo>
                  <a:lnTo>
                    <a:pt x="176" y="132"/>
                  </a:lnTo>
                  <a:lnTo>
                    <a:pt x="176" y="144"/>
                  </a:lnTo>
                  <a:lnTo>
                    <a:pt x="174" y="156"/>
                  </a:lnTo>
                  <a:lnTo>
                    <a:pt x="172" y="162"/>
                  </a:lnTo>
                  <a:lnTo>
                    <a:pt x="170" y="160"/>
                  </a:lnTo>
                  <a:lnTo>
                    <a:pt x="162" y="152"/>
                  </a:lnTo>
                  <a:lnTo>
                    <a:pt x="150" y="148"/>
                  </a:lnTo>
                  <a:lnTo>
                    <a:pt x="136" y="148"/>
                  </a:lnTo>
                  <a:lnTo>
                    <a:pt x="132" y="150"/>
                  </a:lnTo>
                  <a:lnTo>
                    <a:pt x="126" y="158"/>
                  </a:lnTo>
                  <a:lnTo>
                    <a:pt x="116" y="168"/>
                  </a:lnTo>
                  <a:lnTo>
                    <a:pt x="112" y="180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6" y="190"/>
                  </a:lnTo>
                  <a:lnTo>
                    <a:pt x="104" y="188"/>
                  </a:lnTo>
                  <a:lnTo>
                    <a:pt x="102" y="186"/>
                  </a:lnTo>
                  <a:lnTo>
                    <a:pt x="98" y="186"/>
                  </a:lnTo>
                  <a:lnTo>
                    <a:pt x="94" y="188"/>
                  </a:lnTo>
                  <a:lnTo>
                    <a:pt x="88" y="192"/>
                  </a:lnTo>
                  <a:lnTo>
                    <a:pt x="84" y="200"/>
                  </a:lnTo>
                  <a:lnTo>
                    <a:pt x="82" y="196"/>
                  </a:lnTo>
                  <a:lnTo>
                    <a:pt x="82" y="194"/>
                  </a:lnTo>
                  <a:lnTo>
                    <a:pt x="80" y="192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58" y="184"/>
                  </a:lnTo>
                  <a:lnTo>
                    <a:pt x="58" y="186"/>
                  </a:lnTo>
                  <a:lnTo>
                    <a:pt x="56" y="188"/>
                  </a:lnTo>
                  <a:lnTo>
                    <a:pt x="54" y="192"/>
                  </a:lnTo>
                  <a:lnTo>
                    <a:pt x="52" y="194"/>
                  </a:lnTo>
                  <a:lnTo>
                    <a:pt x="50" y="198"/>
                  </a:lnTo>
                  <a:lnTo>
                    <a:pt x="48" y="198"/>
                  </a:lnTo>
                  <a:lnTo>
                    <a:pt x="46" y="200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0" y="204"/>
                  </a:lnTo>
                  <a:lnTo>
                    <a:pt x="38" y="202"/>
                  </a:lnTo>
                  <a:lnTo>
                    <a:pt x="34" y="180"/>
                  </a:lnTo>
                  <a:lnTo>
                    <a:pt x="30" y="16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30" y="150"/>
                  </a:lnTo>
                  <a:lnTo>
                    <a:pt x="28" y="144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10" y="118"/>
                  </a:lnTo>
                  <a:lnTo>
                    <a:pt x="6" y="114"/>
                  </a:lnTo>
                  <a:lnTo>
                    <a:pt x="4" y="108"/>
                  </a:lnTo>
                  <a:lnTo>
                    <a:pt x="2" y="102"/>
                  </a:lnTo>
                  <a:lnTo>
                    <a:pt x="0" y="9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2" name="Freeform 137"/>
            <p:cNvSpPr>
              <a:spLocks noChangeArrowheads="1"/>
            </p:cNvSpPr>
            <p:nvPr/>
          </p:nvSpPr>
          <p:spPr bwMode="auto">
            <a:xfrm>
              <a:off x="3784" y="1748"/>
              <a:ext cx="178" cy="244"/>
            </a:xfrm>
            <a:custGeom>
              <a:avLst/>
              <a:gdLst>
                <a:gd name="T0" fmla="*/ 72 w 178"/>
                <a:gd name="T1" fmla="*/ 216 h 244"/>
                <a:gd name="T2" fmla="*/ 68 w 178"/>
                <a:gd name="T3" fmla="*/ 200 h 244"/>
                <a:gd name="T4" fmla="*/ 58 w 178"/>
                <a:gd name="T5" fmla="*/ 176 h 244"/>
                <a:gd name="T6" fmla="*/ 46 w 178"/>
                <a:gd name="T7" fmla="*/ 148 h 244"/>
                <a:gd name="T8" fmla="*/ 18 w 178"/>
                <a:gd name="T9" fmla="*/ 108 h 244"/>
                <a:gd name="T10" fmla="*/ 4 w 178"/>
                <a:gd name="T11" fmla="*/ 90 h 244"/>
                <a:gd name="T12" fmla="*/ 6 w 178"/>
                <a:gd name="T13" fmla="*/ 84 h 244"/>
                <a:gd name="T14" fmla="*/ 4 w 178"/>
                <a:gd name="T15" fmla="*/ 78 h 244"/>
                <a:gd name="T16" fmla="*/ 0 w 178"/>
                <a:gd name="T17" fmla="*/ 74 h 244"/>
                <a:gd name="T18" fmla="*/ 6 w 178"/>
                <a:gd name="T19" fmla="*/ 64 h 244"/>
                <a:gd name="T20" fmla="*/ 14 w 178"/>
                <a:gd name="T21" fmla="*/ 64 h 244"/>
                <a:gd name="T22" fmla="*/ 28 w 178"/>
                <a:gd name="T23" fmla="*/ 68 h 244"/>
                <a:gd name="T24" fmla="*/ 36 w 178"/>
                <a:gd name="T25" fmla="*/ 66 h 244"/>
                <a:gd name="T26" fmla="*/ 38 w 178"/>
                <a:gd name="T27" fmla="*/ 62 h 244"/>
                <a:gd name="T28" fmla="*/ 42 w 178"/>
                <a:gd name="T29" fmla="*/ 54 h 244"/>
                <a:gd name="T30" fmla="*/ 46 w 178"/>
                <a:gd name="T31" fmla="*/ 48 h 244"/>
                <a:gd name="T32" fmla="*/ 60 w 178"/>
                <a:gd name="T33" fmla="*/ 44 h 244"/>
                <a:gd name="T34" fmla="*/ 82 w 178"/>
                <a:gd name="T35" fmla="*/ 18 h 244"/>
                <a:gd name="T36" fmla="*/ 82 w 178"/>
                <a:gd name="T37" fmla="*/ 8 h 244"/>
                <a:gd name="T38" fmla="*/ 88 w 178"/>
                <a:gd name="T39" fmla="*/ 4 h 244"/>
                <a:gd name="T40" fmla="*/ 100 w 178"/>
                <a:gd name="T41" fmla="*/ 8 h 244"/>
                <a:gd name="T42" fmla="*/ 116 w 178"/>
                <a:gd name="T43" fmla="*/ 14 h 244"/>
                <a:gd name="T44" fmla="*/ 124 w 178"/>
                <a:gd name="T45" fmla="*/ 22 h 244"/>
                <a:gd name="T46" fmla="*/ 126 w 178"/>
                <a:gd name="T47" fmla="*/ 28 h 244"/>
                <a:gd name="T48" fmla="*/ 134 w 178"/>
                <a:gd name="T49" fmla="*/ 36 h 244"/>
                <a:gd name="T50" fmla="*/ 146 w 178"/>
                <a:gd name="T51" fmla="*/ 36 h 244"/>
                <a:gd name="T52" fmla="*/ 158 w 178"/>
                <a:gd name="T53" fmla="*/ 38 h 244"/>
                <a:gd name="T54" fmla="*/ 162 w 178"/>
                <a:gd name="T55" fmla="*/ 42 h 244"/>
                <a:gd name="T56" fmla="*/ 162 w 178"/>
                <a:gd name="T57" fmla="*/ 60 h 244"/>
                <a:gd name="T58" fmla="*/ 156 w 178"/>
                <a:gd name="T59" fmla="*/ 66 h 244"/>
                <a:gd name="T60" fmla="*/ 148 w 178"/>
                <a:gd name="T61" fmla="*/ 64 h 244"/>
                <a:gd name="T62" fmla="*/ 142 w 178"/>
                <a:gd name="T63" fmla="*/ 66 h 244"/>
                <a:gd name="T64" fmla="*/ 128 w 178"/>
                <a:gd name="T65" fmla="*/ 72 h 244"/>
                <a:gd name="T66" fmla="*/ 122 w 178"/>
                <a:gd name="T67" fmla="*/ 82 h 244"/>
                <a:gd name="T68" fmla="*/ 118 w 178"/>
                <a:gd name="T69" fmla="*/ 92 h 244"/>
                <a:gd name="T70" fmla="*/ 114 w 178"/>
                <a:gd name="T71" fmla="*/ 98 h 244"/>
                <a:gd name="T72" fmla="*/ 110 w 178"/>
                <a:gd name="T73" fmla="*/ 116 h 244"/>
                <a:gd name="T74" fmla="*/ 114 w 178"/>
                <a:gd name="T75" fmla="*/ 126 h 244"/>
                <a:gd name="T76" fmla="*/ 116 w 178"/>
                <a:gd name="T77" fmla="*/ 134 h 244"/>
                <a:gd name="T78" fmla="*/ 118 w 178"/>
                <a:gd name="T79" fmla="*/ 134 h 244"/>
                <a:gd name="T80" fmla="*/ 126 w 178"/>
                <a:gd name="T81" fmla="*/ 134 h 244"/>
                <a:gd name="T82" fmla="*/ 126 w 178"/>
                <a:gd name="T83" fmla="*/ 136 h 244"/>
                <a:gd name="T84" fmla="*/ 138 w 178"/>
                <a:gd name="T85" fmla="*/ 140 h 244"/>
                <a:gd name="T86" fmla="*/ 142 w 178"/>
                <a:gd name="T87" fmla="*/ 140 h 244"/>
                <a:gd name="T88" fmla="*/ 150 w 178"/>
                <a:gd name="T89" fmla="*/ 134 h 244"/>
                <a:gd name="T90" fmla="*/ 152 w 178"/>
                <a:gd name="T91" fmla="*/ 156 h 244"/>
                <a:gd name="T92" fmla="*/ 156 w 178"/>
                <a:gd name="T93" fmla="*/ 158 h 244"/>
                <a:gd name="T94" fmla="*/ 164 w 178"/>
                <a:gd name="T95" fmla="*/ 160 h 244"/>
                <a:gd name="T96" fmla="*/ 176 w 178"/>
                <a:gd name="T97" fmla="*/ 176 h 244"/>
                <a:gd name="T98" fmla="*/ 178 w 178"/>
                <a:gd name="T99" fmla="*/ 184 h 244"/>
                <a:gd name="T100" fmla="*/ 174 w 178"/>
                <a:gd name="T101" fmla="*/ 192 h 244"/>
                <a:gd name="T102" fmla="*/ 174 w 178"/>
                <a:gd name="T103" fmla="*/ 206 h 244"/>
                <a:gd name="T104" fmla="*/ 176 w 178"/>
                <a:gd name="T105" fmla="*/ 210 h 244"/>
                <a:gd name="T106" fmla="*/ 178 w 178"/>
                <a:gd name="T107" fmla="*/ 220 h 244"/>
                <a:gd name="T108" fmla="*/ 170 w 178"/>
                <a:gd name="T109" fmla="*/ 224 h 244"/>
                <a:gd name="T110" fmla="*/ 156 w 178"/>
                <a:gd name="T111" fmla="*/ 230 h 244"/>
                <a:gd name="T112" fmla="*/ 148 w 178"/>
                <a:gd name="T113" fmla="*/ 238 h 244"/>
                <a:gd name="T114" fmla="*/ 132 w 178"/>
                <a:gd name="T115" fmla="*/ 244 h 244"/>
                <a:gd name="T116" fmla="*/ 120 w 178"/>
                <a:gd name="T117" fmla="*/ 244 h 244"/>
                <a:gd name="T118" fmla="*/ 112 w 178"/>
                <a:gd name="T119" fmla="*/ 240 h 244"/>
                <a:gd name="T120" fmla="*/ 98 w 178"/>
                <a:gd name="T121" fmla="*/ 234 h 244"/>
                <a:gd name="T122" fmla="*/ 82 w 178"/>
                <a:gd name="T123" fmla="*/ 226 h 24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8"/>
                <a:gd name="T187" fmla="*/ 0 h 244"/>
                <a:gd name="T188" fmla="*/ 178 w 178"/>
                <a:gd name="T189" fmla="*/ 244 h 24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8" h="244">
                  <a:moveTo>
                    <a:pt x="82" y="226"/>
                  </a:moveTo>
                  <a:lnTo>
                    <a:pt x="76" y="222"/>
                  </a:lnTo>
                  <a:lnTo>
                    <a:pt x="72" y="216"/>
                  </a:lnTo>
                  <a:lnTo>
                    <a:pt x="70" y="210"/>
                  </a:lnTo>
                  <a:lnTo>
                    <a:pt x="68" y="204"/>
                  </a:lnTo>
                  <a:lnTo>
                    <a:pt x="68" y="200"/>
                  </a:lnTo>
                  <a:lnTo>
                    <a:pt x="66" y="196"/>
                  </a:lnTo>
                  <a:lnTo>
                    <a:pt x="64" y="190"/>
                  </a:lnTo>
                  <a:lnTo>
                    <a:pt x="58" y="176"/>
                  </a:lnTo>
                  <a:lnTo>
                    <a:pt x="52" y="164"/>
                  </a:lnTo>
                  <a:lnTo>
                    <a:pt x="48" y="152"/>
                  </a:lnTo>
                  <a:lnTo>
                    <a:pt x="46" y="148"/>
                  </a:lnTo>
                  <a:lnTo>
                    <a:pt x="40" y="136"/>
                  </a:lnTo>
                  <a:lnTo>
                    <a:pt x="30" y="122"/>
                  </a:lnTo>
                  <a:lnTo>
                    <a:pt x="18" y="108"/>
                  </a:lnTo>
                  <a:lnTo>
                    <a:pt x="10" y="98"/>
                  </a:lnTo>
                  <a:lnTo>
                    <a:pt x="6" y="94"/>
                  </a:lnTo>
                  <a:lnTo>
                    <a:pt x="4" y="90"/>
                  </a:lnTo>
                  <a:lnTo>
                    <a:pt x="4" y="86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6" y="80"/>
                  </a:lnTo>
                  <a:lnTo>
                    <a:pt x="4" y="78"/>
                  </a:lnTo>
                  <a:lnTo>
                    <a:pt x="4" y="76"/>
                  </a:lnTo>
                  <a:lnTo>
                    <a:pt x="2" y="74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4" y="66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62"/>
                  </a:lnTo>
                  <a:lnTo>
                    <a:pt x="14" y="64"/>
                  </a:lnTo>
                  <a:lnTo>
                    <a:pt x="16" y="66"/>
                  </a:lnTo>
                  <a:lnTo>
                    <a:pt x="26" y="66"/>
                  </a:lnTo>
                  <a:lnTo>
                    <a:pt x="28" y="68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6"/>
                  </a:lnTo>
                  <a:lnTo>
                    <a:pt x="36" y="64"/>
                  </a:lnTo>
                  <a:lnTo>
                    <a:pt x="38" y="62"/>
                  </a:lnTo>
                  <a:lnTo>
                    <a:pt x="40" y="60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60" y="44"/>
                  </a:lnTo>
                  <a:lnTo>
                    <a:pt x="70" y="36"/>
                  </a:lnTo>
                  <a:lnTo>
                    <a:pt x="78" y="28"/>
                  </a:lnTo>
                  <a:lnTo>
                    <a:pt x="82" y="18"/>
                  </a:lnTo>
                  <a:lnTo>
                    <a:pt x="84" y="14"/>
                  </a:lnTo>
                  <a:lnTo>
                    <a:pt x="84" y="10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82" y="0"/>
                  </a:lnTo>
                  <a:lnTo>
                    <a:pt x="88" y="4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10" y="12"/>
                  </a:lnTo>
                  <a:lnTo>
                    <a:pt x="116" y="14"/>
                  </a:lnTo>
                  <a:lnTo>
                    <a:pt x="122" y="18"/>
                  </a:lnTo>
                  <a:lnTo>
                    <a:pt x="124" y="22"/>
                  </a:lnTo>
                  <a:lnTo>
                    <a:pt x="124" y="24"/>
                  </a:lnTo>
                  <a:lnTo>
                    <a:pt x="124" y="26"/>
                  </a:lnTo>
                  <a:lnTo>
                    <a:pt x="126" y="28"/>
                  </a:lnTo>
                  <a:lnTo>
                    <a:pt x="126" y="32"/>
                  </a:lnTo>
                  <a:lnTo>
                    <a:pt x="130" y="34"/>
                  </a:lnTo>
                  <a:lnTo>
                    <a:pt x="134" y="36"/>
                  </a:lnTo>
                  <a:lnTo>
                    <a:pt x="140" y="36"/>
                  </a:lnTo>
                  <a:lnTo>
                    <a:pt x="142" y="36"/>
                  </a:lnTo>
                  <a:lnTo>
                    <a:pt x="146" y="36"/>
                  </a:lnTo>
                  <a:lnTo>
                    <a:pt x="150" y="36"/>
                  </a:lnTo>
                  <a:lnTo>
                    <a:pt x="154" y="38"/>
                  </a:lnTo>
                  <a:lnTo>
                    <a:pt x="158" y="38"/>
                  </a:lnTo>
                  <a:lnTo>
                    <a:pt x="160" y="40"/>
                  </a:lnTo>
                  <a:lnTo>
                    <a:pt x="162" y="42"/>
                  </a:lnTo>
                  <a:lnTo>
                    <a:pt x="162" y="44"/>
                  </a:lnTo>
                  <a:lnTo>
                    <a:pt x="156" y="60"/>
                  </a:lnTo>
                  <a:lnTo>
                    <a:pt x="162" y="60"/>
                  </a:lnTo>
                  <a:lnTo>
                    <a:pt x="162" y="66"/>
                  </a:lnTo>
                  <a:lnTo>
                    <a:pt x="156" y="66"/>
                  </a:lnTo>
                  <a:lnTo>
                    <a:pt x="154" y="64"/>
                  </a:lnTo>
                  <a:lnTo>
                    <a:pt x="152" y="64"/>
                  </a:lnTo>
                  <a:lnTo>
                    <a:pt x="148" y="64"/>
                  </a:lnTo>
                  <a:lnTo>
                    <a:pt x="146" y="66"/>
                  </a:lnTo>
                  <a:lnTo>
                    <a:pt x="142" y="66"/>
                  </a:lnTo>
                  <a:lnTo>
                    <a:pt x="138" y="68"/>
                  </a:lnTo>
                  <a:lnTo>
                    <a:pt x="134" y="68"/>
                  </a:lnTo>
                  <a:lnTo>
                    <a:pt x="128" y="72"/>
                  </a:lnTo>
                  <a:lnTo>
                    <a:pt x="124" y="76"/>
                  </a:lnTo>
                  <a:lnTo>
                    <a:pt x="122" y="80"/>
                  </a:lnTo>
                  <a:lnTo>
                    <a:pt x="122" y="82"/>
                  </a:lnTo>
                  <a:lnTo>
                    <a:pt x="122" y="86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8" y="94"/>
                  </a:lnTo>
                  <a:lnTo>
                    <a:pt x="116" y="96"/>
                  </a:lnTo>
                  <a:lnTo>
                    <a:pt x="114" y="98"/>
                  </a:lnTo>
                  <a:lnTo>
                    <a:pt x="112" y="102"/>
                  </a:lnTo>
                  <a:lnTo>
                    <a:pt x="110" y="108"/>
                  </a:lnTo>
                  <a:lnTo>
                    <a:pt x="110" y="116"/>
                  </a:lnTo>
                  <a:lnTo>
                    <a:pt x="114" y="122"/>
                  </a:lnTo>
                  <a:lnTo>
                    <a:pt x="114" y="124"/>
                  </a:lnTo>
                  <a:lnTo>
                    <a:pt x="114" y="126"/>
                  </a:lnTo>
                  <a:lnTo>
                    <a:pt x="116" y="128"/>
                  </a:lnTo>
                  <a:lnTo>
                    <a:pt x="116" y="132"/>
                  </a:lnTo>
                  <a:lnTo>
                    <a:pt x="116" y="134"/>
                  </a:lnTo>
                  <a:lnTo>
                    <a:pt x="118" y="134"/>
                  </a:lnTo>
                  <a:lnTo>
                    <a:pt x="120" y="132"/>
                  </a:lnTo>
                  <a:lnTo>
                    <a:pt x="122" y="132"/>
                  </a:lnTo>
                  <a:lnTo>
                    <a:pt x="126" y="134"/>
                  </a:lnTo>
                  <a:lnTo>
                    <a:pt x="126" y="136"/>
                  </a:lnTo>
                  <a:lnTo>
                    <a:pt x="128" y="138"/>
                  </a:lnTo>
                  <a:lnTo>
                    <a:pt x="132" y="138"/>
                  </a:lnTo>
                  <a:lnTo>
                    <a:pt x="138" y="140"/>
                  </a:lnTo>
                  <a:lnTo>
                    <a:pt x="140" y="140"/>
                  </a:lnTo>
                  <a:lnTo>
                    <a:pt x="142" y="140"/>
                  </a:lnTo>
                  <a:lnTo>
                    <a:pt x="144" y="138"/>
                  </a:lnTo>
                  <a:lnTo>
                    <a:pt x="148" y="136"/>
                  </a:lnTo>
                  <a:lnTo>
                    <a:pt x="150" y="134"/>
                  </a:lnTo>
                  <a:lnTo>
                    <a:pt x="152" y="132"/>
                  </a:lnTo>
                  <a:lnTo>
                    <a:pt x="154" y="130"/>
                  </a:lnTo>
                  <a:lnTo>
                    <a:pt x="152" y="156"/>
                  </a:lnTo>
                  <a:lnTo>
                    <a:pt x="154" y="158"/>
                  </a:lnTo>
                  <a:lnTo>
                    <a:pt x="156" y="158"/>
                  </a:lnTo>
                  <a:lnTo>
                    <a:pt x="160" y="160"/>
                  </a:lnTo>
                  <a:lnTo>
                    <a:pt x="164" y="160"/>
                  </a:lnTo>
                  <a:lnTo>
                    <a:pt x="166" y="160"/>
                  </a:lnTo>
                  <a:lnTo>
                    <a:pt x="176" y="176"/>
                  </a:lnTo>
                  <a:lnTo>
                    <a:pt x="176" y="178"/>
                  </a:lnTo>
                  <a:lnTo>
                    <a:pt x="178" y="180"/>
                  </a:lnTo>
                  <a:lnTo>
                    <a:pt x="178" y="184"/>
                  </a:lnTo>
                  <a:lnTo>
                    <a:pt x="176" y="186"/>
                  </a:lnTo>
                  <a:lnTo>
                    <a:pt x="176" y="188"/>
                  </a:lnTo>
                  <a:lnTo>
                    <a:pt x="174" y="192"/>
                  </a:lnTo>
                  <a:lnTo>
                    <a:pt x="174" y="196"/>
                  </a:lnTo>
                  <a:lnTo>
                    <a:pt x="174" y="202"/>
                  </a:lnTo>
                  <a:lnTo>
                    <a:pt x="174" y="206"/>
                  </a:lnTo>
                  <a:lnTo>
                    <a:pt x="174" y="208"/>
                  </a:lnTo>
                  <a:lnTo>
                    <a:pt x="176" y="208"/>
                  </a:lnTo>
                  <a:lnTo>
                    <a:pt x="176" y="210"/>
                  </a:lnTo>
                  <a:lnTo>
                    <a:pt x="178" y="214"/>
                  </a:lnTo>
                  <a:lnTo>
                    <a:pt x="178" y="216"/>
                  </a:lnTo>
                  <a:lnTo>
                    <a:pt x="178" y="220"/>
                  </a:lnTo>
                  <a:lnTo>
                    <a:pt x="176" y="222"/>
                  </a:lnTo>
                  <a:lnTo>
                    <a:pt x="174" y="224"/>
                  </a:lnTo>
                  <a:lnTo>
                    <a:pt x="170" y="224"/>
                  </a:lnTo>
                  <a:lnTo>
                    <a:pt x="166" y="226"/>
                  </a:lnTo>
                  <a:lnTo>
                    <a:pt x="160" y="228"/>
                  </a:lnTo>
                  <a:lnTo>
                    <a:pt x="156" y="230"/>
                  </a:lnTo>
                  <a:lnTo>
                    <a:pt x="154" y="234"/>
                  </a:lnTo>
                  <a:lnTo>
                    <a:pt x="152" y="236"/>
                  </a:lnTo>
                  <a:lnTo>
                    <a:pt x="148" y="238"/>
                  </a:lnTo>
                  <a:lnTo>
                    <a:pt x="142" y="240"/>
                  </a:lnTo>
                  <a:lnTo>
                    <a:pt x="138" y="242"/>
                  </a:lnTo>
                  <a:lnTo>
                    <a:pt x="132" y="244"/>
                  </a:lnTo>
                  <a:lnTo>
                    <a:pt x="130" y="244"/>
                  </a:lnTo>
                  <a:lnTo>
                    <a:pt x="128" y="244"/>
                  </a:lnTo>
                  <a:lnTo>
                    <a:pt x="120" y="244"/>
                  </a:lnTo>
                  <a:lnTo>
                    <a:pt x="118" y="244"/>
                  </a:lnTo>
                  <a:lnTo>
                    <a:pt x="116" y="242"/>
                  </a:lnTo>
                  <a:lnTo>
                    <a:pt x="112" y="240"/>
                  </a:lnTo>
                  <a:lnTo>
                    <a:pt x="108" y="238"/>
                  </a:lnTo>
                  <a:lnTo>
                    <a:pt x="104" y="236"/>
                  </a:lnTo>
                  <a:lnTo>
                    <a:pt x="98" y="234"/>
                  </a:lnTo>
                  <a:lnTo>
                    <a:pt x="96" y="232"/>
                  </a:lnTo>
                  <a:lnTo>
                    <a:pt x="94" y="230"/>
                  </a:lnTo>
                  <a:lnTo>
                    <a:pt x="82" y="22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3" name="Freeform 138"/>
            <p:cNvSpPr>
              <a:spLocks noChangeArrowheads="1"/>
            </p:cNvSpPr>
            <p:nvPr/>
          </p:nvSpPr>
          <p:spPr bwMode="auto">
            <a:xfrm>
              <a:off x="3908" y="1568"/>
              <a:ext cx="176" cy="172"/>
            </a:xfrm>
            <a:custGeom>
              <a:avLst/>
              <a:gdLst>
                <a:gd name="T0" fmla="*/ 166 w 176"/>
                <a:gd name="T1" fmla="*/ 50 h 172"/>
                <a:gd name="T2" fmla="*/ 162 w 176"/>
                <a:gd name="T3" fmla="*/ 46 h 172"/>
                <a:gd name="T4" fmla="*/ 152 w 176"/>
                <a:gd name="T5" fmla="*/ 38 h 172"/>
                <a:gd name="T6" fmla="*/ 142 w 176"/>
                <a:gd name="T7" fmla="*/ 34 h 172"/>
                <a:gd name="T8" fmla="*/ 134 w 176"/>
                <a:gd name="T9" fmla="*/ 26 h 172"/>
                <a:gd name="T10" fmla="*/ 126 w 176"/>
                <a:gd name="T11" fmla="*/ 22 h 172"/>
                <a:gd name="T12" fmla="*/ 110 w 176"/>
                <a:gd name="T13" fmla="*/ 26 h 172"/>
                <a:gd name="T14" fmla="*/ 100 w 176"/>
                <a:gd name="T15" fmla="*/ 30 h 172"/>
                <a:gd name="T16" fmla="*/ 84 w 176"/>
                <a:gd name="T17" fmla="*/ 32 h 172"/>
                <a:gd name="T18" fmla="*/ 72 w 176"/>
                <a:gd name="T19" fmla="*/ 30 h 172"/>
                <a:gd name="T20" fmla="*/ 62 w 176"/>
                <a:gd name="T21" fmla="*/ 22 h 172"/>
                <a:gd name="T22" fmla="*/ 54 w 176"/>
                <a:gd name="T23" fmla="*/ 14 h 172"/>
                <a:gd name="T24" fmla="*/ 48 w 176"/>
                <a:gd name="T25" fmla="*/ 6 h 172"/>
                <a:gd name="T26" fmla="*/ 42 w 176"/>
                <a:gd name="T27" fmla="*/ 4 h 172"/>
                <a:gd name="T28" fmla="*/ 42 w 176"/>
                <a:gd name="T29" fmla="*/ 0 h 172"/>
                <a:gd name="T30" fmla="*/ 40 w 176"/>
                <a:gd name="T31" fmla="*/ 2 h 172"/>
                <a:gd name="T32" fmla="*/ 40 w 176"/>
                <a:gd name="T33" fmla="*/ 6 h 172"/>
                <a:gd name="T34" fmla="*/ 38 w 176"/>
                <a:gd name="T35" fmla="*/ 8 h 172"/>
                <a:gd name="T36" fmla="*/ 36 w 176"/>
                <a:gd name="T37" fmla="*/ 12 h 172"/>
                <a:gd name="T38" fmla="*/ 36 w 176"/>
                <a:gd name="T39" fmla="*/ 16 h 172"/>
                <a:gd name="T40" fmla="*/ 36 w 176"/>
                <a:gd name="T41" fmla="*/ 20 h 172"/>
                <a:gd name="T42" fmla="*/ 32 w 176"/>
                <a:gd name="T43" fmla="*/ 18 h 172"/>
                <a:gd name="T44" fmla="*/ 32 w 176"/>
                <a:gd name="T45" fmla="*/ 14 h 172"/>
                <a:gd name="T46" fmla="*/ 34 w 176"/>
                <a:gd name="T47" fmla="*/ 10 h 172"/>
                <a:gd name="T48" fmla="*/ 32 w 176"/>
                <a:gd name="T49" fmla="*/ 6 h 172"/>
                <a:gd name="T50" fmla="*/ 24 w 176"/>
                <a:gd name="T51" fmla="*/ 10 h 172"/>
                <a:gd name="T52" fmla="*/ 18 w 176"/>
                <a:gd name="T53" fmla="*/ 16 h 172"/>
                <a:gd name="T54" fmla="*/ 10 w 176"/>
                <a:gd name="T55" fmla="*/ 20 h 172"/>
                <a:gd name="T56" fmla="*/ 0 w 176"/>
                <a:gd name="T57" fmla="*/ 30 h 172"/>
                <a:gd name="T58" fmla="*/ 0 w 176"/>
                <a:gd name="T59" fmla="*/ 36 h 172"/>
                <a:gd name="T60" fmla="*/ 2 w 176"/>
                <a:gd name="T61" fmla="*/ 48 h 172"/>
                <a:gd name="T62" fmla="*/ 4 w 176"/>
                <a:gd name="T63" fmla="*/ 54 h 172"/>
                <a:gd name="T64" fmla="*/ 2 w 176"/>
                <a:gd name="T65" fmla="*/ 62 h 172"/>
                <a:gd name="T66" fmla="*/ 0 w 176"/>
                <a:gd name="T67" fmla="*/ 72 h 172"/>
                <a:gd name="T68" fmla="*/ 6 w 176"/>
                <a:gd name="T69" fmla="*/ 84 h 172"/>
                <a:gd name="T70" fmla="*/ 48 w 176"/>
                <a:gd name="T71" fmla="*/ 98 h 172"/>
                <a:gd name="T72" fmla="*/ 56 w 176"/>
                <a:gd name="T73" fmla="*/ 98 h 172"/>
                <a:gd name="T74" fmla="*/ 62 w 176"/>
                <a:gd name="T75" fmla="*/ 96 h 172"/>
                <a:gd name="T76" fmla="*/ 66 w 176"/>
                <a:gd name="T77" fmla="*/ 96 h 172"/>
                <a:gd name="T78" fmla="*/ 66 w 176"/>
                <a:gd name="T79" fmla="*/ 102 h 172"/>
                <a:gd name="T80" fmla="*/ 60 w 176"/>
                <a:gd name="T81" fmla="*/ 108 h 172"/>
                <a:gd name="T82" fmla="*/ 60 w 176"/>
                <a:gd name="T83" fmla="*/ 122 h 172"/>
                <a:gd name="T84" fmla="*/ 60 w 176"/>
                <a:gd name="T85" fmla="*/ 140 h 172"/>
                <a:gd name="T86" fmla="*/ 64 w 176"/>
                <a:gd name="T87" fmla="*/ 148 h 172"/>
                <a:gd name="T88" fmla="*/ 68 w 176"/>
                <a:gd name="T89" fmla="*/ 164 h 172"/>
                <a:gd name="T90" fmla="*/ 116 w 176"/>
                <a:gd name="T91" fmla="*/ 152 h 172"/>
                <a:gd name="T92" fmla="*/ 122 w 176"/>
                <a:gd name="T93" fmla="*/ 140 h 172"/>
                <a:gd name="T94" fmla="*/ 116 w 176"/>
                <a:gd name="T95" fmla="*/ 140 h 172"/>
                <a:gd name="T96" fmla="*/ 112 w 176"/>
                <a:gd name="T97" fmla="*/ 136 h 172"/>
                <a:gd name="T98" fmla="*/ 108 w 176"/>
                <a:gd name="T99" fmla="*/ 126 h 172"/>
                <a:gd name="T100" fmla="*/ 104 w 176"/>
                <a:gd name="T101" fmla="*/ 124 h 172"/>
                <a:gd name="T102" fmla="*/ 106 w 176"/>
                <a:gd name="T103" fmla="*/ 118 h 172"/>
                <a:gd name="T104" fmla="*/ 126 w 176"/>
                <a:gd name="T105" fmla="*/ 124 h 172"/>
                <a:gd name="T106" fmla="*/ 144 w 176"/>
                <a:gd name="T107" fmla="*/ 124 h 172"/>
                <a:gd name="T108" fmla="*/ 156 w 176"/>
                <a:gd name="T109" fmla="*/ 122 h 172"/>
                <a:gd name="T110" fmla="*/ 162 w 176"/>
                <a:gd name="T111" fmla="*/ 120 h 172"/>
                <a:gd name="T112" fmla="*/ 156 w 176"/>
                <a:gd name="T113" fmla="*/ 100 h 172"/>
                <a:gd name="T114" fmla="*/ 154 w 176"/>
                <a:gd name="T115" fmla="*/ 90 h 172"/>
                <a:gd name="T116" fmla="*/ 166 w 176"/>
                <a:gd name="T117" fmla="*/ 76 h 172"/>
                <a:gd name="T118" fmla="*/ 168 w 176"/>
                <a:gd name="T119" fmla="*/ 62 h 172"/>
                <a:gd name="T120" fmla="*/ 176 w 176"/>
                <a:gd name="T121" fmla="*/ 58 h 17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6"/>
                <a:gd name="T184" fmla="*/ 0 h 172"/>
                <a:gd name="T185" fmla="*/ 176 w 176"/>
                <a:gd name="T186" fmla="*/ 172 h 17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6" h="172">
                  <a:moveTo>
                    <a:pt x="176" y="58"/>
                  </a:moveTo>
                  <a:lnTo>
                    <a:pt x="170" y="54"/>
                  </a:lnTo>
                  <a:lnTo>
                    <a:pt x="166" y="50"/>
                  </a:lnTo>
                  <a:lnTo>
                    <a:pt x="164" y="48"/>
                  </a:lnTo>
                  <a:lnTo>
                    <a:pt x="162" y="46"/>
                  </a:lnTo>
                  <a:lnTo>
                    <a:pt x="160" y="44"/>
                  </a:lnTo>
                  <a:lnTo>
                    <a:pt x="156" y="40"/>
                  </a:lnTo>
                  <a:lnTo>
                    <a:pt x="152" y="38"/>
                  </a:lnTo>
                  <a:lnTo>
                    <a:pt x="146" y="36"/>
                  </a:lnTo>
                  <a:lnTo>
                    <a:pt x="144" y="34"/>
                  </a:lnTo>
                  <a:lnTo>
                    <a:pt x="142" y="34"/>
                  </a:lnTo>
                  <a:lnTo>
                    <a:pt x="138" y="32"/>
                  </a:lnTo>
                  <a:lnTo>
                    <a:pt x="136" y="28"/>
                  </a:lnTo>
                  <a:lnTo>
                    <a:pt x="134" y="26"/>
                  </a:lnTo>
                  <a:lnTo>
                    <a:pt x="132" y="24"/>
                  </a:lnTo>
                  <a:lnTo>
                    <a:pt x="126" y="22"/>
                  </a:lnTo>
                  <a:lnTo>
                    <a:pt x="120" y="24"/>
                  </a:lnTo>
                  <a:lnTo>
                    <a:pt x="116" y="24"/>
                  </a:lnTo>
                  <a:lnTo>
                    <a:pt x="110" y="26"/>
                  </a:lnTo>
                  <a:lnTo>
                    <a:pt x="108" y="26"/>
                  </a:lnTo>
                  <a:lnTo>
                    <a:pt x="106" y="28"/>
                  </a:lnTo>
                  <a:lnTo>
                    <a:pt x="100" y="30"/>
                  </a:lnTo>
                  <a:lnTo>
                    <a:pt x="94" y="32"/>
                  </a:lnTo>
                  <a:lnTo>
                    <a:pt x="88" y="32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2"/>
                  </a:lnTo>
                  <a:lnTo>
                    <a:pt x="72" y="30"/>
                  </a:lnTo>
                  <a:lnTo>
                    <a:pt x="68" y="28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56" y="18"/>
                  </a:lnTo>
                  <a:lnTo>
                    <a:pt x="54" y="14"/>
                  </a:lnTo>
                  <a:lnTo>
                    <a:pt x="50" y="10"/>
                  </a:lnTo>
                  <a:lnTo>
                    <a:pt x="50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4" y="12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28" y="6"/>
                  </a:lnTo>
                  <a:lnTo>
                    <a:pt x="24" y="10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4" y="54"/>
                  </a:lnTo>
                  <a:lnTo>
                    <a:pt x="4" y="58"/>
                  </a:lnTo>
                  <a:lnTo>
                    <a:pt x="2" y="60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2" y="80"/>
                  </a:lnTo>
                  <a:lnTo>
                    <a:pt x="6" y="84"/>
                  </a:lnTo>
                  <a:lnTo>
                    <a:pt x="12" y="86"/>
                  </a:lnTo>
                  <a:lnTo>
                    <a:pt x="44" y="90"/>
                  </a:lnTo>
                  <a:lnTo>
                    <a:pt x="48" y="98"/>
                  </a:lnTo>
                  <a:lnTo>
                    <a:pt x="52" y="98"/>
                  </a:lnTo>
                  <a:lnTo>
                    <a:pt x="56" y="98"/>
                  </a:lnTo>
                  <a:lnTo>
                    <a:pt x="60" y="98"/>
                  </a:lnTo>
                  <a:lnTo>
                    <a:pt x="62" y="96"/>
                  </a:lnTo>
                  <a:lnTo>
                    <a:pt x="64" y="96"/>
                  </a:lnTo>
                  <a:lnTo>
                    <a:pt x="66" y="96"/>
                  </a:lnTo>
                  <a:lnTo>
                    <a:pt x="66" y="98"/>
                  </a:lnTo>
                  <a:lnTo>
                    <a:pt x="66" y="102"/>
                  </a:lnTo>
                  <a:lnTo>
                    <a:pt x="64" y="104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60" y="112"/>
                  </a:lnTo>
                  <a:lnTo>
                    <a:pt x="58" y="116"/>
                  </a:lnTo>
                  <a:lnTo>
                    <a:pt x="60" y="122"/>
                  </a:lnTo>
                  <a:lnTo>
                    <a:pt x="62" y="128"/>
                  </a:lnTo>
                  <a:lnTo>
                    <a:pt x="68" y="132"/>
                  </a:lnTo>
                  <a:lnTo>
                    <a:pt x="60" y="140"/>
                  </a:lnTo>
                  <a:lnTo>
                    <a:pt x="62" y="140"/>
                  </a:lnTo>
                  <a:lnTo>
                    <a:pt x="62" y="144"/>
                  </a:lnTo>
                  <a:lnTo>
                    <a:pt x="64" y="148"/>
                  </a:lnTo>
                  <a:lnTo>
                    <a:pt x="66" y="154"/>
                  </a:lnTo>
                  <a:lnTo>
                    <a:pt x="68" y="160"/>
                  </a:lnTo>
                  <a:lnTo>
                    <a:pt x="68" y="164"/>
                  </a:lnTo>
                  <a:lnTo>
                    <a:pt x="80" y="166"/>
                  </a:lnTo>
                  <a:lnTo>
                    <a:pt x="98" y="172"/>
                  </a:lnTo>
                  <a:lnTo>
                    <a:pt x="116" y="152"/>
                  </a:lnTo>
                  <a:lnTo>
                    <a:pt x="124" y="148"/>
                  </a:lnTo>
                  <a:lnTo>
                    <a:pt x="124" y="140"/>
                  </a:lnTo>
                  <a:lnTo>
                    <a:pt x="122" y="140"/>
                  </a:lnTo>
                  <a:lnTo>
                    <a:pt x="118" y="140"/>
                  </a:lnTo>
                  <a:lnTo>
                    <a:pt x="116" y="140"/>
                  </a:lnTo>
                  <a:lnTo>
                    <a:pt x="114" y="140"/>
                  </a:lnTo>
                  <a:lnTo>
                    <a:pt x="112" y="138"/>
                  </a:lnTo>
                  <a:lnTo>
                    <a:pt x="112" y="136"/>
                  </a:lnTo>
                  <a:lnTo>
                    <a:pt x="112" y="130"/>
                  </a:lnTo>
                  <a:lnTo>
                    <a:pt x="110" y="128"/>
                  </a:lnTo>
                  <a:lnTo>
                    <a:pt x="108" y="126"/>
                  </a:lnTo>
                  <a:lnTo>
                    <a:pt x="106" y="124"/>
                  </a:lnTo>
                  <a:lnTo>
                    <a:pt x="104" y="124"/>
                  </a:lnTo>
                  <a:lnTo>
                    <a:pt x="104" y="122"/>
                  </a:lnTo>
                  <a:lnTo>
                    <a:pt x="104" y="118"/>
                  </a:lnTo>
                  <a:lnTo>
                    <a:pt x="106" y="118"/>
                  </a:lnTo>
                  <a:lnTo>
                    <a:pt x="108" y="120"/>
                  </a:lnTo>
                  <a:lnTo>
                    <a:pt x="114" y="122"/>
                  </a:lnTo>
                  <a:lnTo>
                    <a:pt x="126" y="124"/>
                  </a:lnTo>
                  <a:lnTo>
                    <a:pt x="128" y="130"/>
                  </a:lnTo>
                  <a:lnTo>
                    <a:pt x="144" y="128"/>
                  </a:lnTo>
                  <a:lnTo>
                    <a:pt x="144" y="124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6" y="122"/>
                  </a:lnTo>
                  <a:lnTo>
                    <a:pt x="158" y="122"/>
                  </a:lnTo>
                  <a:lnTo>
                    <a:pt x="160" y="120"/>
                  </a:lnTo>
                  <a:lnTo>
                    <a:pt x="162" y="120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56" y="100"/>
                  </a:lnTo>
                  <a:lnTo>
                    <a:pt x="156" y="98"/>
                  </a:lnTo>
                  <a:lnTo>
                    <a:pt x="154" y="96"/>
                  </a:lnTo>
                  <a:lnTo>
                    <a:pt x="154" y="90"/>
                  </a:lnTo>
                  <a:lnTo>
                    <a:pt x="154" y="84"/>
                  </a:lnTo>
                  <a:lnTo>
                    <a:pt x="156" y="78"/>
                  </a:lnTo>
                  <a:lnTo>
                    <a:pt x="166" y="76"/>
                  </a:lnTo>
                  <a:lnTo>
                    <a:pt x="164" y="64"/>
                  </a:lnTo>
                  <a:lnTo>
                    <a:pt x="168" y="62"/>
                  </a:lnTo>
                  <a:lnTo>
                    <a:pt x="170" y="62"/>
                  </a:lnTo>
                  <a:lnTo>
                    <a:pt x="174" y="60"/>
                  </a:lnTo>
                  <a:lnTo>
                    <a:pt x="176" y="5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4" name="Freeform 139"/>
            <p:cNvSpPr>
              <a:spLocks noChangeArrowheads="1"/>
            </p:cNvSpPr>
            <p:nvPr/>
          </p:nvSpPr>
          <p:spPr bwMode="auto">
            <a:xfrm>
              <a:off x="4062" y="1626"/>
              <a:ext cx="52" cy="86"/>
            </a:xfrm>
            <a:custGeom>
              <a:avLst/>
              <a:gdLst>
                <a:gd name="T0" fmla="*/ 52 w 52"/>
                <a:gd name="T1" fmla="*/ 28 h 86"/>
                <a:gd name="T2" fmla="*/ 52 w 52"/>
                <a:gd name="T3" fmla="*/ 28 h 86"/>
                <a:gd name="T4" fmla="*/ 48 w 52"/>
                <a:gd name="T5" fmla="*/ 26 h 86"/>
                <a:gd name="T6" fmla="*/ 46 w 52"/>
                <a:gd name="T7" fmla="*/ 22 h 86"/>
                <a:gd name="T8" fmla="*/ 40 w 52"/>
                <a:gd name="T9" fmla="*/ 16 h 86"/>
                <a:gd name="T10" fmla="*/ 34 w 52"/>
                <a:gd name="T11" fmla="*/ 12 h 86"/>
                <a:gd name="T12" fmla="*/ 28 w 52"/>
                <a:gd name="T13" fmla="*/ 6 h 86"/>
                <a:gd name="T14" fmla="*/ 22 w 52"/>
                <a:gd name="T15" fmla="*/ 0 h 86"/>
                <a:gd name="T16" fmla="*/ 22 w 52"/>
                <a:gd name="T17" fmla="*/ 0 h 86"/>
                <a:gd name="T18" fmla="*/ 20 w 52"/>
                <a:gd name="T19" fmla="*/ 2 h 86"/>
                <a:gd name="T20" fmla="*/ 16 w 52"/>
                <a:gd name="T21" fmla="*/ 4 h 86"/>
                <a:gd name="T22" fmla="*/ 14 w 52"/>
                <a:gd name="T23" fmla="*/ 4 h 86"/>
                <a:gd name="T24" fmla="*/ 10 w 52"/>
                <a:gd name="T25" fmla="*/ 6 h 86"/>
                <a:gd name="T26" fmla="*/ 10 w 52"/>
                <a:gd name="T27" fmla="*/ 6 h 86"/>
                <a:gd name="T28" fmla="*/ 12 w 52"/>
                <a:gd name="T29" fmla="*/ 18 h 86"/>
                <a:gd name="T30" fmla="*/ 2 w 52"/>
                <a:gd name="T31" fmla="*/ 20 h 86"/>
                <a:gd name="T32" fmla="*/ 0 w 52"/>
                <a:gd name="T33" fmla="*/ 26 h 86"/>
                <a:gd name="T34" fmla="*/ 0 w 52"/>
                <a:gd name="T35" fmla="*/ 32 h 86"/>
                <a:gd name="T36" fmla="*/ 0 w 52"/>
                <a:gd name="T37" fmla="*/ 38 h 86"/>
                <a:gd name="T38" fmla="*/ 2 w 52"/>
                <a:gd name="T39" fmla="*/ 40 h 86"/>
                <a:gd name="T40" fmla="*/ 2 w 52"/>
                <a:gd name="T41" fmla="*/ 42 h 86"/>
                <a:gd name="T42" fmla="*/ 10 w 52"/>
                <a:gd name="T43" fmla="*/ 58 h 86"/>
                <a:gd name="T44" fmla="*/ 14 w 52"/>
                <a:gd name="T45" fmla="*/ 58 h 86"/>
                <a:gd name="T46" fmla="*/ 16 w 52"/>
                <a:gd name="T47" fmla="*/ 60 h 86"/>
                <a:gd name="T48" fmla="*/ 16 w 52"/>
                <a:gd name="T49" fmla="*/ 62 h 86"/>
                <a:gd name="T50" fmla="*/ 18 w 52"/>
                <a:gd name="T51" fmla="*/ 66 h 86"/>
                <a:gd name="T52" fmla="*/ 18 w 52"/>
                <a:gd name="T53" fmla="*/ 70 h 86"/>
                <a:gd name="T54" fmla="*/ 18 w 52"/>
                <a:gd name="T55" fmla="*/ 72 h 86"/>
                <a:gd name="T56" fmla="*/ 16 w 52"/>
                <a:gd name="T57" fmla="*/ 74 h 86"/>
                <a:gd name="T58" fmla="*/ 16 w 52"/>
                <a:gd name="T59" fmla="*/ 78 h 86"/>
                <a:gd name="T60" fmla="*/ 16 w 52"/>
                <a:gd name="T61" fmla="*/ 80 h 86"/>
                <a:gd name="T62" fmla="*/ 16 w 52"/>
                <a:gd name="T63" fmla="*/ 84 h 86"/>
                <a:gd name="T64" fmla="*/ 18 w 52"/>
                <a:gd name="T65" fmla="*/ 86 h 86"/>
                <a:gd name="T66" fmla="*/ 24 w 52"/>
                <a:gd name="T67" fmla="*/ 84 h 86"/>
                <a:gd name="T68" fmla="*/ 26 w 52"/>
                <a:gd name="T69" fmla="*/ 84 h 86"/>
                <a:gd name="T70" fmla="*/ 36 w 52"/>
                <a:gd name="T71" fmla="*/ 82 h 86"/>
                <a:gd name="T72" fmla="*/ 40 w 52"/>
                <a:gd name="T73" fmla="*/ 82 h 86"/>
                <a:gd name="T74" fmla="*/ 46 w 52"/>
                <a:gd name="T75" fmla="*/ 82 h 86"/>
                <a:gd name="T76" fmla="*/ 46 w 52"/>
                <a:gd name="T77" fmla="*/ 82 h 86"/>
                <a:gd name="T78" fmla="*/ 44 w 52"/>
                <a:gd name="T79" fmla="*/ 80 h 86"/>
                <a:gd name="T80" fmla="*/ 42 w 52"/>
                <a:gd name="T81" fmla="*/ 78 h 86"/>
                <a:gd name="T82" fmla="*/ 42 w 52"/>
                <a:gd name="T83" fmla="*/ 74 h 86"/>
                <a:gd name="T84" fmla="*/ 40 w 52"/>
                <a:gd name="T85" fmla="*/ 64 h 86"/>
                <a:gd name="T86" fmla="*/ 36 w 52"/>
                <a:gd name="T87" fmla="*/ 62 h 86"/>
                <a:gd name="T88" fmla="*/ 36 w 52"/>
                <a:gd name="T89" fmla="*/ 62 h 86"/>
                <a:gd name="T90" fmla="*/ 34 w 52"/>
                <a:gd name="T91" fmla="*/ 58 h 86"/>
                <a:gd name="T92" fmla="*/ 32 w 52"/>
                <a:gd name="T93" fmla="*/ 54 h 86"/>
                <a:gd name="T94" fmla="*/ 32 w 52"/>
                <a:gd name="T95" fmla="*/ 50 h 86"/>
                <a:gd name="T96" fmla="*/ 32 w 52"/>
                <a:gd name="T97" fmla="*/ 44 h 86"/>
                <a:gd name="T98" fmla="*/ 34 w 52"/>
                <a:gd name="T99" fmla="*/ 40 h 86"/>
                <a:gd name="T100" fmla="*/ 38 w 52"/>
                <a:gd name="T101" fmla="*/ 40 h 86"/>
                <a:gd name="T102" fmla="*/ 40 w 52"/>
                <a:gd name="T103" fmla="*/ 40 h 86"/>
                <a:gd name="T104" fmla="*/ 42 w 52"/>
                <a:gd name="T105" fmla="*/ 42 h 86"/>
                <a:gd name="T106" fmla="*/ 44 w 52"/>
                <a:gd name="T107" fmla="*/ 42 h 86"/>
                <a:gd name="T108" fmla="*/ 44 w 52"/>
                <a:gd name="T109" fmla="*/ 40 h 86"/>
                <a:gd name="T110" fmla="*/ 46 w 52"/>
                <a:gd name="T111" fmla="*/ 38 h 86"/>
                <a:gd name="T112" fmla="*/ 46 w 52"/>
                <a:gd name="T113" fmla="*/ 38 h 86"/>
                <a:gd name="T114" fmla="*/ 46 w 52"/>
                <a:gd name="T115" fmla="*/ 36 h 86"/>
                <a:gd name="T116" fmla="*/ 48 w 52"/>
                <a:gd name="T117" fmla="*/ 34 h 86"/>
                <a:gd name="T118" fmla="*/ 48 w 52"/>
                <a:gd name="T119" fmla="*/ 32 h 86"/>
                <a:gd name="T120" fmla="*/ 52 w 52"/>
                <a:gd name="T121" fmla="*/ 28 h 8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"/>
                <a:gd name="T184" fmla="*/ 0 h 86"/>
                <a:gd name="T185" fmla="*/ 52 w 52"/>
                <a:gd name="T186" fmla="*/ 86 h 8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" h="86">
                  <a:moveTo>
                    <a:pt x="52" y="28"/>
                  </a:moveTo>
                  <a:lnTo>
                    <a:pt x="52" y="28"/>
                  </a:lnTo>
                  <a:lnTo>
                    <a:pt x="48" y="26"/>
                  </a:lnTo>
                  <a:lnTo>
                    <a:pt x="46" y="22"/>
                  </a:lnTo>
                  <a:lnTo>
                    <a:pt x="40" y="16"/>
                  </a:lnTo>
                  <a:lnTo>
                    <a:pt x="34" y="12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2" y="1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10" y="58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18" y="72"/>
                  </a:lnTo>
                  <a:lnTo>
                    <a:pt x="16" y="74"/>
                  </a:lnTo>
                  <a:lnTo>
                    <a:pt x="16" y="78"/>
                  </a:lnTo>
                  <a:lnTo>
                    <a:pt x="16" y="80"/>
                  </a:lnTo>
                  <a:lnTo>
                    <a:pt x="16" y="84"/>
                  </a:lnTo>
                  <a:lnTo>
                    <a:pt x="18" y="86"/>
                  </a:lnTo>
                  <a:lnTo>
                    <a:pt x="24" y="84"/>
                  </a:lnTo>
                  <a:lnTo>
                    <a:pt x="26" y="84"/>
                  </a:lnTo>
                  <a:lnTo>
                    <a:pt x="36" y="82"/>
                  </a:lnTo>
                  <a:lnTo>
                    <a:pt x="40" y="82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2" y="78"/>
                  </a:lnTo>
                  <a:lnTo>
                    <a:pt x="42" y="74"/>
                  </a:lnTo>
                  <a:lnTo>
                    <a:pt x="40" y="64"/>
                  </a:lnTo>
                  <a:lnTo>
                    <a:pt x="36" y="62"/>
                  </a:lnTo>
                  <a:lnTo>
                    <a:pt x="34" y="58"/>
                  </a:lnTo>
                  <a:lnTo>
                    <a:pt x="32" y="54"/>
                  </a:lnTo>
                  <a:lnTo>
                    <a:pt x="32" y="50"/>
                  </a:lnTo>
                  <a:lnTo>
                    <a:pt x="32" y="44"/>
                  </a:lnTo>
                  <a:lnTo>
                    <a:pt x="34" y="40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2" y="42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52" y="2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5" name="Freeform 140"/>
            <p:cNvSpPr>
              <a:spLocks noChangeArrowheads="1"/>
            </p:cNvSpPr>
            <p:nvPr/>
          </p:nvSpPr>
          <p:spPr bwMode="auto">
            <a:xfrm>
              <a:off x="4094" y="1654"/>
              <a:ext cx="46" cy="56"/>
            </a:xfrm>
            <a:custGeom>
              <a:avLst/>
              <a:gdLst>
                <a:gd name="T0" fmla="*/ 20 w 46"/>
                <a:gd name="T1" fmla="*/ 0 h 56"/>
                <a:gd name="T2" fmla="*/ 28 w 46"/>
                <a:gd name="T3" fmla="*/ 4 h 56"/>
                <a:gd name="T4" fmla="*/ 36 w 46"/>
                <a:gd name="T5" fmla="*/ 8 h 56"/>
                <a:gd name="T6" fmla="*/ 46 w 46"/>
                <a:gd name="T7" fmla="*/ 10 h 56"/>
                <a:gd name="T8" fmla="*/ 44 w 46"/>
                <a:gd name="T9" fmla="*/ 16 h 56"/>
                <a:gd name="T10" fmla="*/ 44 w 46"/>
                <a:gd name="T11" fmla="*/ 16 h 56"/>
                <a:gd name="T12" fmla="*/ 42 w 46"/>
                <a:gd name="T13" fmla="*/ 18 h 56"/>
                <a:gd name="T14" fmla="*/ 40 w 46"/>
                <a:gd name="T15" fmla="*/ 20 h 56"/>
                <a:gd name="T16" fmla="*/ 38 w 46"/>
                <a:gd name="T17" fmla="*/ 22 h 56"/>
                <a:gd name="T18" fmla="*/ 38 w 46"/>
                <a:gd name="T19" fmla="*/ 24 h 56"/>
                <a:gd name="T20" fmla="*/ 36 w 46"/>
                <a:gd name="T21" fmla="*/ 26 h 56"/>
                <a:gd name="T22" fmla="*/ 36 w 46"/>
                <a:gd name="T23" fmla="*/ 28 h 56"/>
                <a:gd name="T24" fmla="*/ 38 w 46"/>
                <a:gd name="T25" fmla="*/ 30 h 56"/>
                <a:gd name="T26" fmla="*/ 38 w 46"/>
                <a:gd name="T27" fmla="*/ 30 h 56"/>
                <a:gd name="T28" fmla="*/ 40 w 46"/>
                <a:gd name="T29" fmla="*/ 32 h 56"/>
                <a:gd name="T30" fmla="*/ 42 w 46"/>
                <a:gd name="T31" fmla="*/ 36 h 56"/>
                <a:gd name="T32" fmla="*/ 42 w 46"/>
                <a:gd name="T33" fmla="*/ 38 h 56"/>
                <a:gd name="T34" fmla="*/ 42 w 46"/>
                <a:gd name="T35" fmla="*/ 38 h 56"/>
                <a:gd name="T36" fmla="*/ 40 w 46"/>
                <a:gd name="T37" fmla="*/ 42 h 56"/>
                <a:gd name="T38" fmla="*/ 40 w 46"/>
                <a:gd name="T39" fmla="*/ 44 h 56"/>
                <a:gd name="T40" fmla="*/ 40 w 46"/>
                <a:gd name="T41" fmla="*/ 46 h 56"/>
                <a:gd name="T42" fmla="*/ 40 w 46"/>
                <a:gd name="T43" fmla="*/ 48 h 56"/>
                <a:gd name="T44" fmla="*/ 40 w 46"/>
                <a:gd name="T45" fmla="*/ 50 h 56"/>
                <a:gd name="T46" fmla="*/ 38 w 46"/>
                <a:gd name="T47" fmla="*/ 52 h 56"/>
                <a:gd name="T48" fmla="*/ 36 w 46"/>
                <a:gd name="T49" fmla="*/ 52 h 56"/>
                <a:gd name="T50" fmla="*/ 34 w 46"/>
                <a:gd name="T51" fmla="*/ 52 h 56"/>
                <a:gd name="T52" fmla="*/ 34 w 46"/>
                <a:gd name="T53" fmla="*/ 52 h 56"/>
                <a:gd name="T54" fmla="*/ 32 w 46"/>
                <a:gd name="T55" fmla="*/ 50 h 56"/>
                <a:gd name="T56" fmla="*/ 28 w 46"/>
                <a:gd name="T57" fmla="*/ 50 h 56"/>
                <a:gd name="T58" fmla="*/ 26 w 46"/>
                <a:gd name="T59" fmla="*/ 52 h 56"/>
                <a:gd name="T60" fmla="*/ 24 w 46"/>
                <a:gd name="T61" fmla="*/ 52 h 56"/>
                <a:gd name="T62" fmla="*/ 20 w 46"/>
                <a:gd name="T63" fmla="*/ 50 h 56"/>
                <a:gd name="T64" fmla="*/ 20 w 46"/>
                <a:gd name="T65" fmla="*/ 50 h 56"/>
                <a:gd name="T66" fmla="*/ 18 w 46"/>
                <a:gd name="T67" fmla="*/ 54 h 56"/>
                <a:gd name="T68" fmla="*/ 20 w 46"/>
                <a:gd name="T69" fmla="*/ 56 h 56"/>
                <a:gd name="T70" fmla="*/ 14 w 46"/>
                <a:gd name="T71" fmla="*/ 54 h 56"/>
                <a:gd name="T72" fmla="*/ 14 w 46"/>
                <a:gd name="T73" fmla="*/ 54 h 56"/>
                <a:gd name="T74" fmla="*/ 12 w 46"/>
                <a:gd name="T75" fmla="*/ 52 h 56"/>
                <a:gd name="T76" fmla="*/ 10 w 46"/>
                <a:gd name="T77" fmla="*/ 50 h 56"/>
                <a:gd name="T78" fmla="*/ 10 w 46"/>
                <a:gd name="T79" fmla="*/ 46 h 56"/>
                <a:gd name="T80" fmla="*/ 8 w 46"/>
                <a:gd name="T81" fmla="*/ 36 h 56"/>
                <a:gd name="T82" fmla="*/ 4 w 46"/>
                <a:gd name="T83" fmla="*/ 34 h 56"/>
                <a:gd name="T84" fmla="*/ 4 w 46"/>
                <a:gd name="T85" fmla="*/ 34 h 56"/>
                <a:gd name="T86" fmla="*/ 2 w 46"/>
                <a:gd name="T87" fmla="*/ 30 h 56"/>
                <a:gd name="T88" fmla="*/ 0 w 46"/>
                <a:gd name="T89" fmla="*/ 26 h 56"/>
                <a:gd name="T90" fmla="*/ 0 w 46"/>
                <a:gd name="T91" fmla="*/ 22 h 56"/>
                <a:gd name="T92" fmla="*/ 0 w 46"/>
                <a:gd name="T93" fmla="*/ 16 h 56"/>
                <a:gd name="T94" fmla="*/ 2 w 46"/>
                <a:gd name="T95" fmla="*/ 12 h 56"/>
                <a:gd name="T96" fmla="*/ 6 w 46"/>
                <a:gd name="T97" fmla="*/ 12 h 56"/>
                <a:gd name="T98" fmla="*/ 8 w 46"/>
                <a:gd name="T99" fmla="*/ 12 h 56"/>
                <a:gd name="T100" fmla="*/ 10 w 46"/>
                <a:gd name="T101" fmla="*/ 14 h 56"/>
                <a:gd name="T102" fmla="*/ 12 w 46"/>
                <a:gd name="T103" fmla="*/ 14 h 56"/>
                <a:gd name="T104" fmla="*/ 12 w 46"/>
                <a:gd name="T105" fmla="*/ 12 h 56"/>
                <a:gd name="T106" fmla="*/ 14 w 46"/>
                <a:gd name="T107" fmla="*/ 10 h 56"/>
                <a:gd name="T108" fmla="*/ 14 w 46"/>
                <a:gd name="T109" fmla="*/ 10 h 56"/>
                <a:gd name="T110" fmla="*/ 14 w 46"/>
                <a:gd name="T111" fmla="*/ 8 h 56"/>
                <a:gd name="T112" fmla="*/ 16 w 46"/>
                <a:gd name="T113" fmla="*/ 6 h 56"/>
                <a:gd name="T114" fmla="*/ 16 w 46"/>
                <a:gd name="T115" fmla="*/ 4 h 56"/>
                <a:gd name="T116" fmla="*/ 20 w 46"/>
                <a:gd name="T117" fmla="*/ 0 h 5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6"/>
                <a:gd name="T178" fmla="*/ 0 h 56"/>
                <a:gd name="T179" fmla="*/ 46 w 46"/>
                <a:gd name="T180" fmla="*/ 56 h 5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6" h="56">
                  <a:moveTo>
                    <a:pt x="20" y="0"/>
                  </a:moveTo>
                  <a:lnTo>
                    <a:pt x="28" y="4"/>
                  </a:lnTo>
                  <a:lnTo>
                    <a:pt x="36" y="8"/>
                  </a:lnTo>
                  <a:lnTo>
                    <a:pt x="46" y="10"/>
                  </a:lnTo>
                  <a:lnTo>
                    <a:pt x="44" y="16"/>
                  </a:lnTo>
                  <a:lnTo>
                    <a:pt x="42" y="18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50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0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10" y="50"/>
                  </a:lnTo>
                  <a:lnTo>
                    <a:pt x="10" y="46"/>
                  </a:lnTo>
                  <a:lnTo>
                    <a:pt x="8" y="36"/>
                  </a:lnTo>
                  <a:lnTo>
                    <a:pt x="4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2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6" name="Freeform 141"/>
            <p:cNvSpPr>
              <a:spLocks noChangeArrowheads="1"/>
            </p:cNvSpPr>
            <p:nvPr/>
          </p:nvSpPr>
          <p:spPr bwMode="auto">
            <a:xfrm>
              <a:off x="4130" y="1664"/>
              <a:ext cx="46" cy="42"/>
            </a:xfrm>
            <a:custGeom>
              <a:avLst/>
              <a:gdLst>
                <a:gd name="T0" fmla="*/ 46 w 46"/>
                <a:gd name="T1" fmla="*/ 18 h 42"/>
                <a:gd name="T2" fmla="*/ 38 w 46"/>
                <a:gd name="T3" fmla="*/ 12 h 42"/>
                <a:gd name="T4" fmla="*/ 32 w 46"/>
                <a:gd name="T5" fmla="*/ 8 h 42"/>
                <a:gd name="T6" fmla="*/ 20 w 46"/>
                <a:gd name="T7" fmla="*/ 4 h 42"/>
                <a:gd name="T8" fmla="*/ 10 w 46"/>
                <a:gd name="T9" fmla="*/ 0 h 42"/>
                <a:gd name="T10" fmla="*/ 8 w 46"/>
                <a:gd name="T11" fmla="*/ 2 h 42"/>
                <a:gd name="T12" fmla="*/ 8 w 46"/>
                <a:gd name="T13" fmla="*/ 6 h 42"/>
                <a:gd name="T14" fmla="*/ 8 w 46"/>
                <a:gd name="T15" fmla="*/ 6 h 42"/>
                <a:gd name="T16" fmla="*/ 6 w 46"/>
                <a:gd name="T17" fmla="*/ 8 h 42"/>
                <a:gd name="T18" fmla="*/ 4 w 46"/>
                <a:gd name="T19" fmla="*/ 10 h 42"/>
                <a:gd name="T20" fmla="*/ 2 w 46"/>
                <a:gd name="T21" fmla="*/ 12 h 42"/>
                <a:gd name="T22" fmla="*/ 2 w 46"/>
                <a:gd name="T23" fmla="*/ 14 h 42"/>
                <a:gd name="T24" fmla="*/ 0 w 46"/>
                <a:gd name="T25" fmla="*/ 16 h 42"/>
                <a:gd name="T26" fmla="*/ 0 w 46"/>
                <a:gd name="T27" fmla="*/ 18 h 42"/>
                <a:gd name="T28" fmla="*/ 2 w 46"/>
                <a:gd name="T29" fmla="*/ 20 h 42"/>
                <a:gd name="T30" fmla="*/ 2 w 46"/>
                <a:gd name="T31" fmla="*/ 20 h 42"/>
                <a:gd name="T32" fmla="*/ 4 w 46"/>
                <a:gd name="T33" fmla="*/ 22 h 42"/>
                <a:gd name="T34" fmla="*/ 6 w 46"/>
                <a:gd name="T35" fmla="*/ 26 h 42"/>
                <a:gd name="T36" fmla="*/ 6 w 46"/>
                <a:gd name="T37" fmla="*/ 28 h 42"/>
                <a:gd name="T38" fmla="*/ 6 w 46"/>
                <a:gd name="T39" fmla="*/ 28 h 42"/>
                <a:gd name="T40" fmla="*/ 4 w 46"/>
                <a:gd name="T41" fmla="*/ 32 h 42"/>
                <a:gd name="T42" fmla="*/ 4 w 46"/>
                <a:gd name="T43" fmla="*/ 34 h 42"/>
                <a:gd name="T44" fmla="*/ 4 w 46"/>
                <a:gd name="T45" fmla="*/ 36 h 42"/>
                <a:gd name="T46" fmla="*/ 4 w 46"/>
                <a:gd name="T47" fmla="*/ 38 h 42"/>
                <a:gd name="T48" fmla="*/ 4 w 46"/>
                <a:gd name="T49" fmla="*/ 40 h 42"/>
                <a:gd name="T50" fmla="*/ 2 w 46"/>
                <a:gd name="T51" fmla="*/ 40 h 42"/>
                <a:gd name="T52" fmla="*/ 2 w 46"/>
                <a:gd name="T53" fmla="*/ 42 h 42"/>
                <a:gd name="T54" fmla="*/ 4 w 46"/>
                <a:gd name="T55" fmla="*/ 42 h 42"/>
                <a:gd name="T56" fmla="*/ 8 w 46"/>
                <a:gd name="T57" fmla="*/ 42 h 42"/>
                <a:gd name="T58" fmla="*/ 8 w 46"/>
                <a:gd name="T59" fmla="*/ 42 h 42"/>
                <a:gd name="T60" fmla="*/ 10 w 46"/>
                <a:gd name="T61" fmla="*/ 40 h 42"/>
                <a:gd name="T62" fmla="*/ 10 w 46"/>
                <a:gd name="T63" fmla="*/ 40 h 42"/>
                <a:gd name="T64" fmla="*/ 12 w 46"/>
                <a:gd name="T65" fmla="*/ 40 h 42"/>
                <a:gd name="T66" fmla="*/ 14 w 46"/>
                <a:gd name="T67" fmla="*/ 40 h 42"/>
                <a:gd name="T68" fmla="*/ 16 w 46"/>
                <a:gd name="T69" fmla="*/ 40 h 42"/>
                <a:gd name="T70" fmla="*/ 16 w 46"/>
                <a:gd name="T71" fmla="*/ 40 h 42"/>
                <a:gd name="T72" fmla="*/ 18 w 46"/>
                <a:gd name="T73" fmla="*/ 40 h 42"/>
                <a:gd name="T74" fmla="*/ 20 w 46"/>
                <a:gd name="T75" fmla="*/ 40 h 42"/>
                <a:gd name="T76" fmla="*/ 22 w 46"/>
                <a:gd name="T77" fmla="*/ 42 h 42"/>
                <a:gd name="T78" fmla="*/ 24 w 46"/>
                <a:gd name="T79" fmla="*/ 42 h 42"/>
                <a:gd name="T80" fmla="*/ 26 w 46"/>
                <a:gd name="T81" fmla="*/ 42 h 42"/>
                <a:gd name="T82" fmla="*/ 26 w 46"/>
                <a:gd name="T83" fmla="*/ 42 h 42"/>
                <a:gd name="T84" fmla="*/ 28 w 46"/>
                <a:gd name="T85" fmla="*/ 42 h 42"/>
                <a:gd name="T86" fmla="*/ 28 w 46"/>
                <a:gd name="T87" fmla="*/ 40 h 42"/>
                <a:gd name="T88" fmla="*/ 30 w 46"/>
                <a:gd name="T89" fmla="*/ 38 h 42"/>
                <a:gd name="T90" fmla="*/ 30 w 46"/>
                <a:gd name="T91" fmla="*/ 36 h 42"/>
                <a:gd name="T92" fmla="*/ 32 w 46"/>
                <a:gd name="T93" fmla="*/ 32 h 42"/>
                <a:gd name="T94" fmla="*/ 34 w 46"/>
                <a:gd name="T95" fmla="*/ 28 h 42"/>
                <a:gd name="T96" fmla="*/ 36 w 46"/>
                <a:gd name="T97" fmla="*/ 26 h 42"/>
                <a:gd name="T98" fmla="*/ 40 w 46"/>
                <a:gd name="T99" fmla="*/ 26 h 42"/>
                <a:gd name="T100" fmla="*/ 42 w 46"/>
                <a:gd name="T101" fmla="*/ 22 h 42"/>
                <a:gd name="T102" fmla="*/ 46 w 46"/>
                <a:gd name="T103" fmla="*/ 18 h 4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6"/>
                <a:gd name="T157" fmla="*/ 0 h 42"/>
                <a:gd name="T158" fmla="*/ 46 w 46"/>
                <a:gd name="T159" fmla="*/ 42 h 4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6" h="42">
                  <a:moveTo>
                    <a:pt x="46" y="18"/>
                  </a:moveTo>
                  <a:lnTo>
                    <a:pt x="38" y="12"/>
                  </a:lnTo>
                  <a:lnTo>
                    <a:pt x="32" y="8"/>
                  </a:lnTo>
                  <a:lnTo>
                    <a:pt x="2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22" y="42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8" y="42"/>
                  </a:lnTo>
                  <a:lnTo>
                    <a:pt x="28" y="40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40" y="26"/>
                  </a:lnTo>
                  <a:lnTo>
                    <a:pt x="42" y="22"/>
                  </a:lnTo>
                  <a:lnTo>
                    <a:pt x="46" y="1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7" name="Freeform 142"/>
            <p:cNvSpPr>
              <a:spLocks noChangeArrowheads="1"/>
            </p:cNvSpPr>
            <p:nvPr/>
          </p:nvSpPr>
          <p:spPr bwMode="auto">
            <a:xfrm>
              <a:off x="3828" y="1566"/>
              <a:ext cx="148" cy="242"/>
            </a:xfrm>
            <a:custGeom>
              <a:avLst/>
              <a:gdLst>
                <a:gd name="T0" fmla="*/ 128 w 148"/>
                <a:gd name="T1" fmla="*/ 204 h 242"/>
                <a:gd name="T2" fmla="*/ 126 w 148"/>
                <a:gd name="T3" fmla="*/ 212 h 242"/>
                <a:gd name="T4" fmla="*/ 114 w 148"/>
                <a:gd name="T5" fmla="*/ 240 h 242"/>
                <a:gd name="T6" fmla="*/ 118 w 148"/>
                <a:gd name="T7" fmla="*/ 226 h 242"/>
                <a:gd name="T8" fmla="*/ 114 w 148"/>
                <a:gd name="T9" fmla="*/ 220 h 242"/>
                <a:gd name="T10" fmla="*/ 106 w 148"/>
                <a:gd name="T11" fmla="*/ 218 h 242"/>
                <a:gd name="T12" fmla="*/ 96 w 148"/>
                <a:gd name="T13" fmla="*/ 218 h 242"/>
                <a:gd name="T14" fmla="*/ 82 w 148"/>
                <a:gd name="T15" fmla="*/ 214 h 242"/>
                <a:gd name="T16" fmla="*/ 80 w 148"/>
                <a:gd name="T17" fmla="*/ 206 h 242"/>
                <a:gd name="T18" fmla="*/ 78 w 148"/>
                <a:gd name="T19" fmla="*/ 200 h 242"/>
                <a:gd name="T20" fmla="*/ 60 w 148"/>
                <a:gd name="T21" fmla="*/ 192 h 242"/>
                <a:gd name="T22" fmla="*/ 50 w 148"/>
                <a:gd name="T23" fmla="*/ 188 h 242"/>
                <a:gd name="T24" fmla="*/ 36 w 148"/>
                <a:gd name="T25" fmla="*/ 180 h 242"/>
                <a:gd name="T26" fmla="*/ 26 w 148"/>
                <a:gd name="T27" fmla="*/ 172 h 242"/>
                <a:gd name="T28" fmla="*/ 26 w 148"/>
                <a:gd name="T29" fmla="*/ 172 h 242"/>
                <a:gd name="T30" fmla="*/ 14 w 148"/>
                <a:gd name="T31" fmla="*/ 168 h 242"/>
                <a:gd name="T32" fmla="*/ 2 w 148"/>
                <a:gd name="T33" fmla="*/ 166 h 242"/>
                <a:gd name="T34" fmla="*/ 4 w 148"/>
                <a:gd name="T35" fmla="*/ 160 h 242"/>
                <a:gd name="T36" fmla="*/ 14 w 148"/>
                <a:gd name="T37" fmla="*/ 142 h 242"/>
                <a:gd name="T38" fmla="*/ 18 w 148"/>
                <a:gd name="T39" fmla="*/ 122 h 242"/>
                <a:gd name="T40" fmla="*/ 18 w 148"/>
                <a:gd name="T41" fmla="*/ 92 h 242"/>
                <a:gd name="T42" fmla="*/ 20 w 148"/>
                <a:gd name="T43" fmla="*/ 72 h 242"/>
                <a:gd name="T44" fmla="*/ 18 w 148"/>
                <a:gd name="T45" fmla="*/ 66 h 242"/>
                <a:gd name="T46" fmla="*/ 18 w 148"/>
                <a:gd name="T47" fmla="*/ 56 h 242"/>
                <a:gd name="T48" fmla="*/ 34 w 148"/>
                <a:gd name="T49" fmla="*/ 50 h 242"/>
                <a:gd name="T50" fmla="*/ 68 w 148"/>
                <a:gd name="T51" fmla="*/ 22 h 242"/>
                <a:gd name="T52" fmla="*/ 78 w 148"/>
                <a:gd name="T53" fmla="*/ 12 h 242"/>
                <a:gd name="T54" fmla="*/ 86 w 148"/>
                <a:gd name="T55" fmla="*/ 8 h 242"/>
                <a:gd name="T56" fmla="*/ 94 w 148"/>
                <a:gd name="T57" fmla="*/ 6 h 242"/>
                <a:gd name="T58" fmla="*/ 102 w 148"/>
                <a:gd name="T59" fmla="*/ 2 h 242"/>
                <a:gd name="T60" fmla="*/ 112 w 148"/>
                <a:gd name="T61" fmla="*/ 0 h 242"/>
                <a:gd name="T62" fmla="*/ 116 w 148"/>
                <a:gd name="T63" fmla="*/ 2 h 242"/>
                <a:gd name="T64" fmla="*/ 114 w 148"/>
                <a:gd name="T65" fmla="*/ 6 h 242"/>
                <a:gd name="T66" fmla="*/ 106 w 148"/>
                <a:gd name="T67" fmla="*/ 10 h 242"/>
                <a:gd name="T68" fmla="*/ 98 w 148"/>
                <a:gd name="T69" fmla="*/ 20 h 242"/>
                <a:gd name="T70" fmla="*/ 86 w 148"/>
                <a:gd name="T71" fmla="*/ 26 h 242"/>
                <a:gd name="T72" fmla="*/ 80 w 148"/>
                <a:gd name="T73" fmla="*/ 32 h 242"/>
                <a:gd name="T74" fmla="*/ 80 w 148"/>
                <a:gd name="T75" fmla="*/ 44 h 242"/>
                <a:gd name="T76" fmla="*/ 82 w 148"/>
                <a:gd name="T77" fmla="*/ 50 h 242"/>
                <a:gd name="T78" fmla="*/ 84 w 148"/>
                <a:gd name="T79" fmla="*/ 60 h 242"/>
                <a:gd name="T80" fmla="*/ 82 w 148"/>
                <a:gd name="T81" fmla="*/ 66 h 242"/>
                <a:gd name="T82" fmla="*/ 82 w 148"/>
                <a:gd name="T83" fmla="*/ 78 h 242"/>
                <a:gd name="T84" fmla="*/ 92 w 148"/>
                <a:gd name="T85" fmla="*/ 88 h 242"/>
                <a:gd name="T86" fmla="*/ 128 w 148"/>
                <a:gd name="T87" fmla="*/ 100 h 242"/>
                <a:gd name="T88" fmla="*/ 140 w 148"/>
                <a:gd name="T89" fmla="*/ 100 h 242"/>
                <a:gd name="T90" fmla="*/ 142 w 148"/>
                <a:gd name="T91" fmla="*/ 98 h 242"/>
                <a:gd name="T92" fmla="*/ 146 w 148"/>
                <a:gd name="T93" fmla="*/ 100 h 242"/>
                <a:gd name="T94" fmla="*/ 144 w 148"/>
                <a:gd name="T95" fmla="*/ 106 h 242"/>
                <a:gd name="T96" fmla="*/ 140 w 148"/>
                <a:gd name="T97" fmla="*/ 114 h 242"/>
                <a:gd name="T98" fmla="*/ 142 w 148"/>
                <a:gd name="T99" fmla="*/ 130 h 242"/>
                <a:gd name="T100" fmla="*/ 142 w 148"/>
                <a:gd name="T101" fmla="*/ 142 h 242"/>
                <a:gd name="T102" fmla="*/ 146 w 148"/>
                <a:gd name="T103" fmla="*/ 156 h 242"/>
                <a:gd name="T104" fmla="*/ 146 w 148"/>
                <a:gd name="T105" fmla="*/ 166 h 242"/>
                <a:gd name="T106" fmla="*/ 144 w 148"/>
                <a:gd name="T107" fmla="*/ 160 h 242"/>
                <a:gd name="T108" fmla="*/ 120 w 148"/>
                <a:gd name="T109" fmla="*/ 168 h 242"/>
                <a:gd name="T110" fmla="*/ 128 w 148"/>
                <a:gd name="T111" fmla="*/ 178 h 242"/>
                <a:gd name="T112" fmla="*/ 122 w 148"/>
                <a:gd name="T113" fmla="*/ 174 h 242"/>
                <a:gd name="T114" fmla="*/ 120 w 148"/>
                <a:gd name="T115" fmla="*/ 186 h 242"/>
                <a:gd name="T116" fmla="*/ 124 w 148"/>
                <a:gd name="T117" fmla="*/ 194 h 24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242"/>
                <a:gd name="T179" fmla="*/ 148 w 148"/>
                <a:gd name="T180" fmla="*/ 242 h 24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242">
                  <a:moveTo>
                    <a:pt x="124" y="194"/>
                  </a:moveTo>
                  <a:lnTo>
                    <a:pt x="126" y="200"/>
                  </a:lnTo>
                  <a:lnTo>
                    <a:pt x="128" y="204"/>
                  </a:lnTo>
                  <a:lnTo>
                    <a:pt x="128" y="208"/>
                  </a:lnTo>
                  <a:lnTo>
                    <a:pt x="126" y="212"/>
                  </a:lnTo>
                  <a:lnTo>
                    <a:pt x="118" y="242"/>
                  </a:lnTo>
                  <a:lnTo>
                    <a:pt x="116" y="240"/>
                  </a:lnTo>
                  <a:lnTo>
                    <a:pt x="114" y="240"/>
                  </a:lnTo>
                  <a:lnTo>
                    <a:pt x="112" y="242"/>
                  </a:lnTo>
                  <a:lnTo>
                    <a:pt x="118" y="226"/>
                  </a:lnTo>
                  <a:lnTo>
                    <a:pt x="118" y="224"/>
                  </a:lnTo>
                  <a:lnTo>
                    <a:pt x="116" y="222"/>
                  </a:lnTo>
                  <a:lnTo>
                    <a:pt x="114" y="220"/>
                  </a:lnTo>
                  <a:lnTo>
                    <a:pt x="110" y="220"/>
                  </a:lnTo>
                  <a:lnTo>
                    <a:pt x="106" y="218"/>
                  </a:lnTo>
                  <a:lnTo>
                    <a:pt x="102" y="218"/>
                  </a:lnTo>
                  <a:lnTo>
                    <a:pt x="98" y="218"/>
                  </a:lnTo>
                  <a:lnTo>
                    <a:pt x="96" y="218"/>
                  </a:lnTo>
                  <a:lnTo>
                    <a:pt x="90" y="218"/>
                  </a:lnTo>
                  <a:lnTo>
                    <a:pt x="86" y="216"/>
                  </a:lnTo>
                  <a:lnTo>
                    <a:pt x="82" y="214"/>
                  </a:lnTo>
                  <a:lnTo>
                    <a:pt x="82" y="210"/>
                  </a:lnTo>
                  <a:lnTo>
                    <a:pt x="80" y="208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78" y="200"/>
                  </a:lnTo>
                  <a:lnTo>
                    <a:pt x="72" y="196"/>
                  </a:lnTo>
                  <a:lnTo>
                    <a:pt x="66" y="194"/>
                  </a:lnTo>
                  <a:lnTo>
                    <a:pt x="60" y="192"/>
                  </a:lnTo>
                  <a:lnTo>
                    <a:pt x="56" y="190"/>
                  </a:lnTo>
                  <a:lnTo>
                    <a:pt x="52" y="188"/>
                  </a:lnTo>
                  <a:lnTo>
                    <a:pt x="50" y="188"/>
                  </a:lnTo>
                  <a:lnTo>
                    <a:pt x="46" y="186"/>
                  </a:lnTo>
                  <a:lnTo>
                    <a:pt x="40" y="184"/>
                  </a:lnTo>
                  <a:lnTo>
                    <a:pt x="36" y="180"/>
                  </a:lnTo>
                  <a:lnTo>
                    <a:pt x="32" y="178"/>
                  </a:lnTo>
                  <a:lnTo>
                    <a:pt x="28" y="174"/>
                  </a:lnTo>
                  <a:lnTo>
                    <a:pt x="26" y="172"/>
                  </a:lnTo>
                  <a:lnTo>
                    <a:pt x="20" y="170"/>
                  </a:lnTo>
                  <a:lnTo>
                    <a:pt x="14" y="168"/>
                  </a:lnTo>
                  <a:lnTo>
                    <a:pt x="10" y="168"/>
                  </a:lnTo>
                  <a:lnTo>
                    <a:pt x="4" y="166"/>
                  </a:lnTo>
                  <a:lnTo>
                    <a:pt x="2" y="166"/>
                  </a:lnTo>
                  <a:lnTo>
                    <a:pt x="0" y="166"/>
                  </a:lnTo>
                  <a:lnTo>
                    <a:pt x="2" y="162"/>
                  </a:lnTo>
                  <a:lnTo>
                    <a:pt x="4" y="160"/>
                  </a:lnTo>
                  <a:lnTo>
                    <a:pt x="10" y="154"/>
                  </a:lnTo>
                  <a:lnTo>
                    <a:pt x="14" y="142"/>
                  </a:lnTo>
                  <a:lnTo>
                    <a:pt x="16" y="136"/>
                  </a:lnTo>
                  <a:lnTo>
                    <a:pt x="18" y="130"/>
                  </a:lnTo>
                  <a:lnTo>
                    <a:pt x="18" y="122"/>
                  </a:lnTo>
                  <a:lnTo>
                    <a:pt x="18" y="114"/>
                  </a:lnTo>
                  <a:lnTo>
                    <a:pt x="18" y="104"/>
                  </a:lnTo>
                  <a:lnTo>
                    <a:pt x="18" y="92"/>
                  </a:lnTo>
                  <a:lnTo>
                    <a:pt x="18" y="80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20" y="70"/>
                  </a:lnTo>
                  <a:lnTo>
                    <a:pt x="18" y="68"/>
                  </a:lnTo>
                  <a:lnTo>
                    <a:pt x="18" y="66"/>
                  </a:lnTo>
                  <a:lnTo>
                    <a:pt x="20" y="62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34" y="50"/>
                  </a:lnTo>
                  <a:lnTo>
                    <a:pt x="44" y="34"/>
                  </a:lnTo>
                  <a:lnTo>
                    <a:pt x="50" y="24"/>
                  </a:lnTo>
                  <a:lnTo>
                    <a:pt x="68" y="22"/>
                  </a:lnTo>
                  <a:lnTo>
                    <a:pt x="76" y="14"/>
                  </a:lnTo>
                  <a:lnTo>
                    <a:pt x="78" y="12"/>
                  </a:lnTo>
                  <a:lnTo>
                    <a:pt x="80" y="10"/>
                  </a:lnTo>
                  <a:lnTo>
                    <a:pt x="84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8" y="4"/>
                  </a:lnTo>
                  <a:lnTo>
                    <a:pt x="102" y="2"/>
                  </a:lnTo>
                  <a:lnTo>
                    <a:pt x="106" y="2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4" y="2"/>
                  </a:lnTo>
                  <a:lnTo>
                    <a:pt x="116" y="2"/>
                  </a:lnTo>
                  <a:lnTo>
                    <a:pt x="116" y="4"/>
                  </a:lnTo>
                  <a:lnTo>
                    <a:pt x="114" y="4"/>
                  </a:lnTo>
                  <a:lnTo>
                    <a:pt x="114" y="6"/>
                  </a:lnTo>
                  <a:lnTo>
                    <a:pt x="112" y="6"/>
                  </a:lnTo>
                  <a:lnTo>
                    <a:pt x="110" y="8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8" y="20"/>
                  </a:lnTo>
                  <a:lnTo>
                    <a:pt x="94" y="20"/>
                  </a:lnTo>
                  <a:lnTo>
                    <a:pt x="90" y="22"/>
                  </a:lnTo>
                  <a:lnTo>
                    <a:pt x="86" y="26"/>
                  </a:lnTo>
                  <a:lnTo>
                    <a:pt x="82" y="28"/>
                  </a:lnTo>
                  <a:lnTo>
                    <a:pt x="80" y="32"/>
                  </a:lnTo>
                  <a:lnTo>
                    <a:pt x="80" y="34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48"/>
                  </a:lnTo>
                  <a:lnTo>
                    <a:pt x="82" y="50"/>
                  </a:lnTo>
                  <a:lnTo>
                    <a:pt x="82" y="52"/>
                  </a:lnTo>
                  <a:lnTo>
                    <a:pt x="84" y="56"/>
                  </a:lnTo>
                  <a:lnTo>
                    <a:pt x="84" y="60"/>
                  </a:lnTo>
                  <a:lnTo>
                    <a:pt x="82" y="62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0" y="70"/>
                  </a:lnTo>
                  <a:lnTo>
                    <a:pt x="80" y="74"/>
                  </a:lnTo>
                  <a:lnTo>
                    <a:pt x="82" y="78"/>
                  </a:lnTo>
                  <a:lnTo>
                    <a:pt x="82" y="82"/>
                  </a:lnTo>
                  <a:lnTo>
                    <a:pt x="86" y="86"/>
                  </a:lnTo>
                  <a:lnTo>
                    <a:pt x="92" y="88"/>
                  </a:lnTo>
                  <a:lnTo>
                    <a:pt x="124" y="92"/>
                  </a:lnTo>
                  <a:lnTo>
                    <a:pt x="128" y="100"/>
                  </a:lnTo>
                  <a:lnTo>
                    <a:pt x="132" y="100"/>
                  </a:lnTo>
                  <a:lnTo>
                    <a:pt x="136" y="100"/>
                  </a:lnTo>
                  <a:lnTo>
                    <a:pt x="140" y="100"/>
                  </a:lnTo>
                  <a:lnTo>
                    <a:pt x="142" y="98"/>
                  </a:lnTo>
                  <a:lnTo>
                    <a:pt x="144" y="98"/>
                  </a:lnTo>
                  <a:lnTo>
                    <a:pt x="146" y="98"/>
                  </a:lnTo>
                  <a:lnTo>
                    <a:pt x="146" y="100"/>
                  </a:lnTo>
                  <a:lnTo>
                    <a:pt x="146" y="104"/>
                  </a:lnTo>
                  <a:lnTo>
                    <a:pt x="144" y="106"/>
                  </a:lnTo>
                  <a:lnTo>
                    <a:pt x="142" y="108"/>
                  </a:lnTo>
                  <a:lnTo>
                    <a:pt x="140" y="110"/>
                  </a:lnTo>
                  <a:lnTo>
                    <a:pt x="140" y="114"/>
                  </a:lnTo>
                  <a:lnTo>
                    <a:pt x="138" y="118"/>
                  </a:lnTo>
                  <a:lnTo>
                    <a:pt x="140" y="124"/>
                  </a:lnTo>
                  <a:lnTo>
                    <a:pt x="142" y="130"/>
                  </a:lnTo>
                  <a:lnTo>
                    <a:pt x="148" y="134"/>
                  </a:lnTo>
                  <a:lnTo>
                    <a:pt x="140" y="142"/>
                  </a:lnTo>
                  <a:lnTo>
                    <a:pt x="142" y="142"/>
                  </a:lnTo>
                  <a:lnTo>
                    <a:pt x="142" y="146"/>
                  </a:lnTo>
                  <a:lnTo>
                    <a:pt x="144" y="150"/>
                  </a:lnTo>
                  <a:lnTo>
                    <a:pt x="146" y="156"/>
                  </a:lnTo>
                  <a:lnTo>
                    <a:pt x="148" y="162"/>
                  </a:lnTo>
                  <a:lnTo>
                    <a:pt x="148" y="166"/>
                  </a:lnTo>
                  <a:lnTo>
                    <a:pt x="146" y="166"/>
                  </a:lnTo>
                  <a:lnTo>
                    <a:pt x="146" y="164"/>
                  </a:lnTo>
                  <a:lnTo>
                    <a:pt x="144" y="160"/>
                  </a:lnTo>
                  <a:lnTo>
                    <a:pt x="142" y="156"/>
                  </a:lnTo>
                  <a:lnTo>
                    <a:pt x="118" y="160"/>
                  </a:lnTo>
                  <a:lnTo>
                    <a:pt x="120" y="168"/>
                  </a:lnTo>
                  <a:lnTo>
                    <a:pt x="126" y="168"/>
                  </a:lnTo>
                  <a:lnTo>
                    <a:pt x="130" y="178"/>
                  </a:lnTo>
                  <a:lnTo>
                    <a:pt x="128" y="178"/>
                  </a:lnTo>
                  <a:lnTo>
                    <a:pt x="126" y="176"/>
                  </a:lnTo>
                  <a:lnTo>
                    <a:pt x="124" y="176"/>
                  </a:lnTo>
                  <a:lnTo>
                    <a:pt x="122" y="174"/>
                  </a:lnTo>
                  <a:lnTo>
                    <a:pt x="120" y="174"/>
                  </a:lnTo>
                  <a:lnTo>
                    <a:pt x="120" y="176"/>
                  </a:lnTo>
                  <a:lnTo>
                    <a:pt x="120" y="186"/>
                  </a:lnTo>
                  <a:lnTo>
                    <a:pt x="122" y="188"/>
                  </a:lnTo>
                  <a:lnTo>
                    <a:pt x="124" y="19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8" name="Freeform 143"/>
            <p:cNvSpPr>
              <a:spLocks noChangeArrowheads="1"/>
            </p:cNvSpPr>
            <p:nvPr/>
          </p:nvSpPr>
          <p:spPr bwMode="auto">
            <a:xfrm>
              <a:off x="3788" y="1732"/>
              <a:ext cx="80" cy="84"/>
            </a:xfrm>
            <a:custGeom>
              <a:avLst/>
              <a:gdLst>
                <a:gd name="T0" fmla="*/ 10 w 80"/>
                <a:gd name="T1" fmla="*/ 80 h 84"/>
                <a:gd name="T2" fmla="*/ 10 w 80"/>
                <a:gd name="T3" fmla="*/ 74 h 84"/>
                <a:gd name="T4" fmla="*/ 6 w 80"/>
                <a:gd name="T5" fmla="*/ 74 h 84"/>
                <a:gd name="T6" fmla="*/ 4 w 80"/>
                <a:gd name="T7" fmla="*/ 72 h 84"/>
                <a:gd name="T8" fmla="*/ 2 w 80"/>
                <a:gd name="T9" fmla="*/ 70 h 84"/>
                <a:gd name="T10" fmla="*/ 0 w 80"/>
                <a:gd name="T11" fmla="*/ 68 h 84"/>
                <a:gd name="T12" fmla="*/ 0 w 80"/>
                <a:gd name="T13" fmla="*/ 66 h 84"/>
                <a:gd name="T14" fmla="*/ 6 w 80"/>
                <a:gd name="T15" fmla="*/ 54 h 84"/>
                <a:gd name="T16" fmla="*/ 14 w 80"/>
                <a:gd name="T17" fmla="*/ 44 h 84"/>
                <a:gd name="T18" fmla="*/ 24 w 80"/>
                <a:gd name="T19" fmla="*/ 36 h 84"/>
                <a:gd name="T20" fmla="*/ 28 w 80"/>
                <a:gd name="T21" fmla="*/ 34 h 84"/>
                <a:gd name="T22" fmla="*/ 30 w 80"/>
                <a:gd name="T23" fmla="*/ 22 h 84"/>
                <a:gd name="T24" fmla="*/ 32 w 80"/>
                <a:gd name="T25" fmla="*/ 20 h 84"/>
                <a:gd name="T26" fmla="*/ 34 w 80"/>
                <a:gd name="T27" fmla="*/ 18 h 84"/>
                <a:gd name="T28" fmla="*/ 36 w 80"/>
                <a:gd name="T29" fmla="*/ 18 h 84"/>
                <a:gd name="T30" fmla="*/ 38 w 80"/>
                <a:gd name="T31" fmla="*/ 16 h 84"/>
                <a:gd name="T32" fmla="*/ 38 w 80"/>
                <a:gd name="T33" fmla="*/ 12 h 84"/>
                <a:gd name="T34" fmla="*/ 38 w 80"/>
                <a:gd name="T35" fmla="*/ 8 h 84"/>
                <a:gd name="T36" fmla="*/ 38 w 80"/>
                <a:gd name="T37" fmla="*/ 6 h 84"/>
                <a:gd name="T38" fmla="*/ 40 w 80"/>
                <a:gd name="T39" fmla="*/ 2 h 84"/>
                <a:gd name="T40" fmla="*/ 40 w 80"/>
                <a:gd name="T41" fmla="*/ 0 h 84"/>
                <a:gd name="T42" fmla="*/ 42 w 80"/>
                <a:gd name="T43" fmla="*/ 0 h 84"/>
                <a:gd name="T44" fmla="*/ 44 w 80"/>
                <a:gd name="T45" fmla="*/ 0 h 84"/>
                <a:gd name="T46" fmla="*/ 50 w 80"/>
                <a:gd name="T47" fmla="*/ 2 h 84"/>
                <a:gd name="T48" fmla="*/ 54 w 80"/>
                <a:gd name="T49" fmla="*/ 2 h 84"/>
                <a:gd name="T50" fmla="*/ 60 w 80"/>
                <a:gd name="T51" fmla="*/ 4 h 84"/>
                <a:gd name="T52" fmla="*/ 66 w 80"/>
                <a:gd name="T53" fmla="*/ 6 h 84"/>
                <a:gd name="T54" fmla="*/ 66 w 80"/>
                <a:gd name="T55" fmla="*/ 6 h 84"/>
                <a:gd name="T56" fmla="*/ 66 w 80"/>
                <a:gd name="T57" fmla="*/ 6 h 84"/>
                <a:gd name="T58" fmla="*/ 66 w 80"/>
                <a:gd name="T59" fmla="*/ 6 h 84"/>
                <a:gd name="T60" fmla="*/ 68 w 80"/>
                <a:gd name="T61" fmla="*/ 6 h 84"/>
                <a:gd name="T62" fmla="*/ 70 w 80"/>
                <a:gd name="T63" fmla="*/ 10 h 84"/>
                <a:gd name="T64" fmla="*/ 74 w 80"/>
                <a:gd name="T65" fmla="*/ 12 h 84"/>
                <a:gd name="T66" fmla="*/ 78 w 80"/>
                <a:gd name="T67" fmla="*/ 16 h 84"/>
                <a:gd name="T68" fmla="*/ 78 w 80"/>
                <a:gd name="T69" fmla="*/ 18 h 84"/>
                <a:gd name="T70" fmla="*/ 78 w 80"/>
                <a:gd name="T71" fmla="*/ 20 h 84"/>
                <a:gd name="T72" fmla="*/ 78 w 80"/>
                <a:gd name="T73" fmla="*/ 24 h 84"/>
                <a:gd name="T74" fmla="*/ 80 w 80"/>
                <a:gd name="T75" fmla="*/ 26 h 84"/>
                <a:gd name="T76" fmla="*/ 80 w 80"/>
                <a:gd name="T77" fmla="*/ 30 h 84"/>
                <a:gd name="T78" fmla="*/ 78 w 80"/>
                <a:gd name="T79" fmla="*/ 34 h 84"/>
                <a:gd name="T80" fmla="*/ 74 w 80"/>
                <a:gd name="T81" fmla="*/ 44 h 84"/>
                <a:gd name="T82" fmla="*/ 66 w 80"/>
                <a:gd name="T83" fmla="*/ 52 h 84"/>
                <a:gd name="T84" fmla="*/ 56 w 80"/>
                <a:gd name="T85" fmla="*/ 60 h 84"/>
                <a:gd name="T86" fmla="*/ 44 w 80"/>
                <a:gd name="T87" fmla="*/ 64 h 84"/>
                <a:gd name="T88" fmla="*/ 42 w 80"/>
                <a:gd name="T89" fmla="*/ 64 h 84"/>
                <a:gd name="T90" fmla="*/ 42 w 80"/>
                <a:gd name="T91" fmla="*/ 64 h 84"/>
                <a:gd name="T92" fmla="*/ 40 w 80"/>
                <a:gd name="T93" fmla="*/ 66 h 84"/>
                <a:gd name="T94" fmla="*/ 38 w 80"/>
                <a:gd name="T95" fmla="*/ 70 h 84"/>
                <a:gd name="T96" fmla="*/ 38 w 80"/>
                <a:gd name="T97" fmla="*/ 70 h 84"/>
                <a:gd name="T98" fmla="*/ 36 w 80"/>
                <a:gd name="T99" fmla="*/ 72 h 84"/>
                <a:gd name="T100" fmla="*/ 36 w 80"/>
                <a:gd name="T101" fmla="*/ 76 h 84"/>
                <a:gd name="T102" fmla="*/ 34 w 80"/>
                <a:gd name="T103" fmla="*/ 78 h 84"/>
                <a:gd name="T104" fmla="*/ 32 w 80"/>
                <a:gd name="T105" fmla="*/ 80 h 84"/>
                <a:gd name="T106" fmla="*/ 32 w 80"/>
                <a:gd name="T107" fmla="*/ 80 h 84"/>
                <a:gd name="T108" fmla="*/ 32 w 80"/>
                <a:gd name="T109" fmla="*/ 82 h 84"/>
                <a:gd name="T110" fmla="*/ 30 w 80"/>
                <a:gd name="T111" fmla="*/ 84 h 84"/>
                <a:gd name="T112" fmla="*/ 26 w 80"/>
                <a:gd name="T113" fmla="*/ 84 h 84"/>
                <a:gd name="T114" fmla="*/ 24 w 80"/>
                <a:gd name="T115" fmla="*/ 84 h 84"/>
                <a:gd name="T116" fmla="*/ 22 w 80"/>
                <a:gd name="T117" fmla="*/ 82 h 84"/>
                <a:gd name="T118" fmla="*/ 12 w 80"/>
                <a:gd name="T119" fmla="*/ 82 h 84"/>
                <a:gd name="T120" fmla="*/ 10 w 80"/>
                <a:gd name="T121" fmla="*/ 80 h 8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"/>
                <a:gd name="T184" fmla="*/ 0 h 84"/>
                <a:gd name="T185" fmla="*/ 80 w 80"/>
                <a:gd name="T186" fmla="*/ 84 h 8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" h="84">
                  <a:moveTo>
                    <a:pt x="10" y="80"/>
                  </a:moveTo>
                  <a:lnTo>
                    <a:pt x="10" y="74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6" y="54"/>
                  </a:lnTo>
                  <a:lnTo>
                    <a:pt x="14" y="44"/>
                  </a:lnTo>
                  <a:lnTo>
                    <a:pt x="24" y="36"/>
                  </a:lnTo>
                  <a:lnTo>
                    <a:pt x="28" y="3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6"/>
                  </a:lnTo>
                  <a:lnTo>
                    <a:pt x="38" y="12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68" y="6"/>
                  </a:lnTo>
                  <a:lnTo>
                    <a:pt x="70" y="10"/>
                  </a:lnTo>
                  <a:lnTo>
                    <a:pt x="74" y="12"/>
                  </a:lnTo>
                  <a:lnTo>
                    <a:pt x="78" y="16"/>
                  </a:lnTo>
                  <a:lnTo>
                    <a:pt x="78" y="18"/>
                  </a:lnTo>
                  <a:lnTo>
                    <a:pt x="78" y="20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0" y="30"/>
                  </a:lnTo>
                  <a:lnTo>
                    <a:pt x="78" y="34"/>
                  </a:lnTo>
                  <a:lnTo>
                    <a:pt x="74" y="44"/>
                  </a:lnTo>
                  <a:lnTo>
                    <a:pt x="66" y="52"/>
                  </a:lnTo>
                  <a:lnTo>
                    <a:pt x="56" y="60"/>
                  </a:lnTo>
                  <a:lnTo>
                    <a:pt x="44" y="64"/>
                  </a:lnTo>
                  <a:lnTo>
                    <a:pt x="42" y="64"/>
                  </a:lnTo>
                  <a:lnTo>
                    <a:pt x="40" y="66"/>
                  </a:lnTo>
                  <a:lnTo>
                    <a:pt x="38" y="70"/>
                  </a:lnTo>
                  <a:lnTo>
                    <a:pt x="36" y="72"/>
                  </a:lnTo>
                  <a:lnTo>
                    <a:pt x="36" y="76"/>
                  </a:lnTo>
                  <a:lnTo>
                    <a:pt x="34" y="78"/>
                  </a:lnTo>
                  <a:lnTo>
                    <a:pt x="32" y="80"/>
                  </a:lnTo>
                  <a:lnTo>
                    <a:pt x="32" y="82"/>
                  </a:lnTo>
                  <a:lnTo>
                    <a:pt x="30" y="84"/>
                  </a:lnTo>
                  <a:lnTo>
                    <a:pt x="26" y="84"/>
                  </a:lnTo>
                  <a:lnTo>
                    <a:pt x="24" y="84"/>
                  </a:lnTo>
                  <a:lnTo>
                    <a:pt x="22" y="82"/>
                  </a:lnTo>
                  <a:lnTo>
                    <a:pt x="12" y="82"/>
                  </a:lnTo>
                  <a:lnTo>
                    <a:pt x="10" y="8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49" name="Freeform 144"/>
            <p:cNvSpPr>
              <a:spLocks noChangeArrowheads="1"/>
            </p:cNvSpPr>
            <p:nvPr/>
          </p:nvSpPr>
          <p:spPr bwMode="auto">
            <a:xfrm>
              <a:off x="3898" y="2072"/>
              <a:ext cx="268" cy="660"/>
            </a:xfrm>
            <a:custGeom>
              <a:avLst/>
              <a:gdLst>
                <a:gd name="T0" fmla="*/ 82 w 268"/>
                <a:gd name="T1" fmla="*/ 28 h 660"/>
                <a:gd name="T2" fmla="*/ 78 w 268"/>
                <a:gd name="T3" fmla="*/ 38 h 660"/>
                <a:gd name="T4" fmla="*/ 68 w 268"/>
                <a:gd name="T5" fmla="*/ 58 h 660"/>
                <a:gd name="T6" fmla="*/ 52 w 268"/>
                <a:gd name="T7" fmla="*/ 90 h 660"/>
                <a:gd name="T8" fmla="*/ 46 w 268"/>
                <a:gd name="T9" fmla="*/ 126 h 660"/>
                <a:gd name="T10" fmla="*/ 44 w 268"/>
                <a:gd name="T11" fmla="*/ 238 h 660"/>
                <a:gd name="T12" fmla="*/ 32 w 268"/>
                <a:gd name="T13" fmla="*/ 256 h 660"/>
                <a:gd name="T14" fmla="*/ 22 w 268"/>
                <a:gd name="T15" fmla="*/ 282 h 660"/>
                <a:gd name="T16" fmla="*/ 24 w 268"/>
                <a:gd name="T17" fmla="*/ 310 h 660"/>
                <a:gd name="T18" fmla="*/ 20 w 268"/>
                <a:gd name="T19" fmla="*/ 332 h 660"/>
                <a:gd name="T20" fmla="*/ 20 w 268"/>
                <a:gd name="T21" fmla="*/ 370 h 660"/>
                <a:gd name="T22" fmla="*/ 18 w 268"/>
                <a:gd name="T23" fmla="*/ 382 h 660"/>
                <a:gd name="T24" fmla="*/ 22 w 268"/>
                <a:gd name="T25" fmla="*/ 390 h 660"/>
                <a:gd name="T26" fmla="*/ 20 w 268"/>
                <a:gd name="T27" fmla="*/ 428 h 660"/>
                <a:gd name="T28" fmla="*/ 10 w 268"/>
                <a:gd name="T29" fmla="*/ 438 h 660"/>
                <a:gd name="T30" fmla="*/ 2 w 268"/>
                <a:gd name="T31" fmla="*/ 466 h 660"/>
                <a:gd name="T32" fmla="*/ 2 w 268"/>
                <a:gd name="T33" fmla="*/ 530 h 660"/>
                <a:gd name="T34" fmla="*/ 2 w 268"/>
                <a:gd name="T35" fmla="*/ 554 h 660"/>
                <a:gd name="T36" fmla="*/ 54 w 268"/>
                <a:gd name="T37" fmla="*/ 570 h 660"/>
                <a:gd name="T38" fmla="*/ 56 w 268"/>
                <a:gd name="T39" fmla="*/ 588 h 660"/>
                <a:gd name="T40" fmla="*/ 114 w 268"/>
                <a:gd name="T41" fmla="*/ 660 h 660"/>
                <a:gd name="T42" fmla="*/ 106 w 268"/>
                <a:gd name="T43" fmla="*/ 624 h 660"/>
                <a:gd name="T44" fmla="*/ 82 w 268"/>
                <a:gd name="T45" fmla="*/ 616 h 660"/>
                <a:gd name="T46" fmla="*/ 56 w 268"/>
                <a:gd name="T47" fmla="*/ 568 h 660"/>
                <a:gd name="T48" fmla="*/ 54 w 268"/>
                <a:gd name="T49" fmla="*/ 534 h 660"/>
                <a:gd name="T50" fmla="*/ 78 w 268"/>
                <a:gd name="T51" fmla="*/ 506 h 660"/>
                <a:gd name="T52" fmla="*/ 92 w 268"/>
                <a:gd name="T53" fmla="*/ 492 h 660"/>
                <a:gd name="T54" fmla="*/ 96 w 268"/>
                <a:gd name="T55" fmla="*/ 482 h 660"/>
                <a:gd name="T56" fmla="*/ 96 w 268"/>
                <a:gd name="T57" fmla="*/ 466 h 660"/>
                <a:gd name="T58" fmla="*/ 82 w 268"/>
                <a:gd name="T59" fmla="*/ 456 h 660"/>
                <a:gd name="T60" fmla="*/ 74 w 268"/>
                <a:gd name="T61" fmla="*/ 436 h 660"/>
                <a:gd name="T62" fmla="*/ 82 w 268"/>
                <a:gd name="T63" fmla="*/ 424 h 660"/>
                <a:gd name="T64" fmla="*/ 88 w 268"/>
                <a:gd name="T65" fmla="*/ 424 h 660"/>
                <a:gd name="T66" fmla="*/ 124 w 268"/>
                <a:gd name="T67" fmla="*/ 368 h 660"/>
                <a:gd name="T68" fmla="*/ 112 w 268"/>
                <a:gd name="T69" fmla="*/ 346 h 660"/>
                <a:gd name="T70" fmla="*/ 112 w 268"/>
                <a:gd name="T71" fmla="*/ 334 h 660"/>
                <a:gd name="T72" fmla="*/ 142 w 268"/>
                <a:gd name="T73" fmla="*/ 314 h 660"/>
                <a:gd name="T74" fmla="*/ 148 w 268"/>
                <a:gd name="T75" fmla="*/ 300 h 660"/>
                <a:gd name="T76" fmla="*/ 164 w 268"/>
                <a:gd name="T77" fmla="*/ 294 h 660"/>
                <a:gd name="T78" fmla="*/ 210 w 268"/>
                <a:gd name="T79" fmla="*/ 282 h 660"/>
                <a:gd name="T80" fmla="*/ 218 w 268"/>
                <a:gd name="T81" fmla="*/ 250 h 660"/>
                <a:gd name="T82" fmla="*/ 206 w 268"/>
                <a:gd name="T83" fmla="*/ 216 h 660"/>
                <a:gd name="T84" fmla="*/ 200 w 268"/>
                <a:gd name="T85" fmla="*/ 202 h 660"/>
                <a:gd name="T86" fmla="*/ 200 w 268"/>
                <a:gd name="T87" fmla="*/ 180 h 660"/>
                <a:gd name="T88" fmla="*/ 214 w 268"/>
                <a:gd name="T89" fmla="*/ 134 h 660"/>
                <a:gd name="T90" fmla="*/ 220 w 268"/>
                <a:gd name="T91" fmla="*/ 120 h 660"/>
                <a:gd name="T92" fmla="*/ 230 w 268"/>
                <a:gd name="T93" fmla="*/ 110 h 660"/>
                <a:gd name="T94" fmla="*/ 262 w 268"/>
                <a:gd name="T95" fmla="*/ 84 h 660"/>
                <a:gd name="T96" fmla="*/ 268 w 268"/>
                <a:gd name="T97" fmla="*/ 68 h 660"/>
                <a:gd name="T98" fmla="*/ 262 w 268"/>
                <a:gd name="T99" fmla="*/ 62 h 660"/>
                <a:gd name="T100" fmla="*/ 258 w 268"/>
                <a:gd name="T101" fmla="*/ 58 h 660"/>
                <a:gd name="T102" fmla="*/ 252 w 268"/>
                <a:gd name="T103" fmla="*/ 58 h 660"/>
                <a:gd name="T104" fmla="*/ 250 w 268"/>
                <a:gd name="T105" fmla="*/ 72 h 660"/>
                <a:gd name="T106" fmla="*/ 246 w 268"/>
                <a:gd name="T107" fmla="*/ 86 h 660"/>
                <a:gd name="T108" fmla="*/ 176 w 268"/>
                <a:gd name="T109" fmla="*/ 34 h 660"/>
                <a:gd name="T110" fmla="*/ 146 w 268"/>
                <a:gd name="T111" fmla="*/ 18 h 660"/>
                <a:gd name="T112" fmla="*/ 144 w 268"/>
                <a:gd name="T113" fmla="*/ 6 h 660"/>
                <a:gd name="T114" fmla="*/ 138 w 268"/>
                <a:gd name="T115" fmla="*/ 2 h 660"/>
                <a:gd name="T116" fmla="*/ 120 w 268"/>
                <a:gd name="T117" fmla="*/ 16 h 660"/>
                <a:gd name="T118" fmla="*/ 118 w 268"/>
                <a:gd name="T119" fmla="*/ 8 h 660"/>
                <a:gd name="T120" fmla="*/ 94 w 268"/>
                <a:gd name="T121" fmla="*/ 0 h 660"/>
                <a:gd name="T122" fmla="*/ 86 w 268"/>
                <a:gd name="T123" fmla="*/ 14 h 66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68"/>
                <a:gd name="T187" fmla="*/ 0 h 660"/>
                <a:gd name="T188" fmla="*/ 268 w 268"/>
                <a:gd name="T189" fmla="*/ 660 h 66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68" h="660">
                  <a:moveTo>
                    <a:pt x="82" y="18"/>
                  </a:moveTo>
                  <a:lnTo>
                    <a:pt x="82" y="20"/>
                  </a:lnTo>
                  <a:lnTo>
                    <a:pt x="82" y="22"/>
                  </a:lnTo>
                  <a:lnTo>
                    <a:pt x="82" y="28"/>
                  </a:lnTo>
                  <a:lnTo>
                    <a:pt x="82" y="32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6" y="40"/>
                  </a:lnTo>
                  <a:lnTo>
                    <a:pt x="72" y="44"/>
                  </a:lnTo>
                  <a:lnTo>
                    <a:pt x="70" y="50"/>
                  </a:lnTo>
                  <a:lnTo>
                    <a:pt x="68" y="58"/>
                  </a:lnTo>
                  <a:lnTo>
                    <a:pt x="66" y="62"/>
                  </a:lnTo>
                  <a:lnTo>
                    <a:pt x="62" y="70"/>
                  </a:lnTo>
                  <a:lnTo>
                    <a:pt x="56" y="80"/>
                  </a:lnTo>
                  <a:lnTo>
                    <a:pt x="52" y="90"/>
                  </a:lnTo>
                  <a:lnTo>
                    <a:pt x="50" y="98"/>
                  </a:lnTo>
                  <a:lnTo>
                    <a:pt x="48" y="104"/>
                  </a:lnTo>
                  <a:lnTo>
                    <a:pt x="48" y="112"/>
                  </a:lnTo>
                  <a:lnTo>
                    <a:pt x="46" y="126"/>
                  </a:lnTo>
                  <a:lnTo>
                    <a:pt x="48" y="144"/>
                  </a:lnTo>
                  <a:lnTo>
                    <a:pt x="46" y="234"/>
                  </a:lnTo>
                  <a:lnTo>
                    <a:pt x="46" y="236"/>
                  </a:lnTo>
                  <a:lnTo>
                    <a:pt x="44" y="238"/>
                  </a:lnTo>
                  <a:lnTo>
                    <a:pt x="40" y="242"/>
                  </a:lnTo>
                  <a:lnTo>
                    <a:pt x="38" y="246"/>
                  </a:lnTo>
                  <a:lnTo>
                    <a:pt x="34" y="250"/>
                  </a:lnTo>
                  <a:lnTo>
                    <a:pt x="32" y="256"/>
                  </a:lnTo>
                  <a:lnTo>
                    <a:pt x="30" y="260"/>
                  </a:lnTo>
                  <a:lnTo>
                    <a:pt x="28" y="262"/>
                  </a:lnTo>
                  <a:lnTo>
                    <a:pt x="24" y="280"/>
                  </a:lnTo>
                  <a:lnTo>
                    <a:pt x="22" y="282"/>
                  </a:lnTo>
                  <a:lnTo>
                    <a:pt x="22" y="284"/>
                  </a:lnTo>
                  <a:lnTo>
                    <a:pt x="24" y="292"/>
                  </a:lnTo>
                  <a:lnTo>
                    <a:pt x="22" y="302"/>
                  </a:lnTo>
                  <a:lnTo>
                    <a:pt x="24" y="310"/>
                  </a:lnTo>
                  <a:lnTo>
                    <a:pt x="22" y="322"/>
                  </a:lnTo>
                  <a:lnTo>
                    <a:pt x="18" y="324"/>
                  </a:lnTo>
                  <a:lnTo>
                    <a:pt x="18" y="332"/>
                  </a:lnTo>
                  <a:lnTo>
                    <a:pt x="20" y="332"/>
                  </a:lnTo>
                  <a:lnTo>
                    <a:pt x="20" y="336"/>
                  </a:lnTo>
                  <a:lnTo>
                    <a:pt x="20" y="348"/>
                  </a:lnTo>
                  <a:lnTo>
                    <a:pt x="20" y="36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18" y="378"/>
                  </a:lnTo>
                  <a:lnTo>
                    <a:pt x="18" y="380"/>
                  </a:lnTo>
                  <a:lnTo>
                    <a:pt x="18" y="382"/>
                  </a:lnTo>
                  <a:lnTo>
                    <a:pt x="18" y="384"/>
                  </a:lnTo>
                  <a:lnTo>
                    <a:pt x="20" y="386"/>
                  </a:lnTo>
                  <a:lnTo>
                    <a:pt x="20" y="388"/>
                  </a:lnTo>
                  <a:lnTo>
                    <a:pt x="22" y="390"/>
                  </a:lnTo>
                  <a:lnTo>
                    <a:pt x="22" y="396"/>
                  </a:lnTo>
                  <a:lnTo>
                    <a:pt x="22" y="408"/>
                  </a:lnTo>
                  <a:lnTo>
                    <a:pt x="22" y="420"/>
                  </a:lnTo>
                  <a:lnTo>
                    <a:pt x="20" y="428"/>
                  </a:lnTo>
                  <a:lnTo>
                    <a:pt x="20" y="430"/>
                  </a:lnTo>
                  <a:lnTo>
                    <a:pt x="16" y="432"/>
                  </a:lnTo>
                  <a:lnTo>
                    <a:pt x="14" y="434"/>
                  </a:lnTo>
                  <a:lnTo>
                    <a:pt x="10" y="438"/>
                  </a:lnTo>
                  <a:lnTo>
                    <a:pt x="6" y="442"/>
                  </a:lnTo>
                  <a:lnTo>
                    <a:pt x="4" y="446"/>
                  </a:lnTo>
                  <a:lnTo>
                    <a:pt x="2" y="452"/>
                  </a:lnTo>
                  <a:lnTo>
                    <a:pt x="2" y="466"/>
                  </a:lnTo>
                  <a:lnTo>
                    <a:pt x="2" y="486"/>
                  </a:lnTo>
                  <a:lnTo>
                    <a:pt x="2" y="506"/>
                  </a:lnTo>
                  <a:lnTo>
                    <a:pt x="2" y="524"/>
                  </a:lnTo>
                  <a:lnTo>
                    <a:pt x="2" y="530"/>
                  </a:lnTo>
                  <a:lnTo>
                    <a:pt x="0" y="532"/>
                  </a:lnTo>
                  <a:lnTo>
                    <a:pt x="0" y="536"/>
                  </a:lnTo>
                  <a:lnTo>
                    <a:pt x="2" y="542"/>
                  </a:lnTo>
                  <a:lnTo>
                    <a:pt x="2" y="554"/>
                  </a:lnTo>
                  <a:lnTo>
                    <a:pt x="14" y="568"/>
                  </a:lnTo>
                  <a:lnTo>
                    <a:pt x="52" y="568"/>
                  </a:lnTo>
                  <a:lnTo>
                    <a:pt x="54" y="568"/>
                  </a:lnTo>
                  <a:lnTo>
                    <a:pt x="54" y="570"/>
                  </a:lnTo>
                  <a:lnTo>
                    <a:pt x="54" y="572"/>
                  </a:lnTo>
                  <a:lnTo>
                    <a:pt x="54" y="574"/>
                  </a:lnTo>
                  <a:lnTo>
                    <a:pt x="54" y="580"/>
                  </a:lnTo>
                  <a:lnTo>
                    <a:pt x="56" y="588"/>
                  </a:lnTo>
                  <a:lnTo>
                    <a:pt x="56" y="612"/>
                  </a:lnTo>
                  <a:lnTo>
                    <a:pt x="60" y="638"/>
                  </a:lnTo>
                  <a:lnTo>
                    <a:pt x="100" y="640"/>
                  </a:lnTo>
                  <a:lnTo>
                    <a:pt x="114" y="660"/>
                  </a:lnTo>
                  <a:lnTo>
                    <a:pt x="116" y="654"/>
                  </a:lnTo>
                  <a:lnTo>
                    <a:pt x="118" y="648"/>
                  </a:lnTo>
                  <a:lnTo>
                    <a:pt x="118" y="638"/>
                  </a:lnTo>
                  <a:lnTo>
                    <a:pt x="106" y="624"/>
                  </a:lnTo>
                  <a:lnTo>
                    <a:pt x="94" y="614"/>
                  </a:lnTo>
                  <a:lnTo>
                    <a:pt x="92" y="616"/>
                  </a:lnTo>
                  <a:lnTo>
                    <a:pt x="88" y="616"/>
                  </a:lnTo>
                  <a:lnTo>
                    <a:pt x="82" y="616"/>
                  </a:lnTo>
                  <a:lnTo>
                    <a:pt x="74" y="612"/>
                  </a:lnTo>
                  <a:lnTo>
                    <a:pt x="66" y="604"/>
                  </a:lnTo>
                  <a:lnTo>
                    <a:pt x="60" y="590"/>
                  </a:lnTo>
                  <a:lnTo>
                    <a:pt x="56" y="568"/>
                  </a:lnTo>
                  <a:lnTo>
                    <a:pt x="56" y="564"/>
                  </a:lnTo>
                  <a:lnTo>
                    <a:pt x="54" y="554"/>
                  </a:lnTo>
                  <a:lnTo>
                    <a:pt x="52" y="544"/>
                  </a:lnTo>
                  <a:lnTo>
                    <a:pt x="54" y="534"/>
                  </a:lnTo>
                  <a:lnTo>
                    <a:pt x="62" y="526"/>
                  </a:lnTo>
                  <a:lnTo>
                    <a:pt x="74" y="508"/>
                  </a:lnTo>
                  <a:lnTo>
                    <a:pt x="78" y="506"/>
                  </a:lnTo>
                  <a:lnTo>
                    <a:pt x="80" y="502"/>
                  </a:lnTo>
                  <a:lnTo>
                    <a:pt x="84" y="500"/>
                  </a:lnTo>
                  <a:lnTo>
                    <a:pt x="88" y="496"/>
                  </a:lnTo>
                  <a:lnTo>
                    <a:pt x="92" y="492"/>
                  </a:lnTo>
                  <a:lnTo>
                    <a:pt x="94" y="490"/>
                  </a:lnTo>
                  <a:lnTo>
                    <a:pt x="94" y="486"/>
                  </a:lnTo>
                  <a:lnTo>
                    <a:pt x="94" y="484"/>
                  </a:lnTo>
                  <a:lnTo>
                    <a:pt x="96" y="482"/>
                  </a:lnTo>
                  <a:lnTo>
                    <a:pt x="96" y="478"/>
                  </a:lnTo>
                  <a:lnTo>
                    <a:pt x="96" y="474"/>
                  </a:lnTo>
                  <a:lnTo>
                    <a:pt x="96" y="470"/>
                  </a:lnTo>
                  <a:lnTo>
                    <a:pt x="96" y="466"/>
                  </a:lnTo>
                  <a:lnTo>
                    <a:pt x="94" y="462"/>
                  </a:lnTo>
                  <a:lnTo>
                    <a:pt x="90" y="460"/>
                  </a:lnTo>
                  <a:lnTo>
                    <a:pt x="86" y="458"/>
                  </a:lnTo>
                  <a:lnTo>
                    <a:pt x="82" y="456"/>
                  </a:lnTo>
                  <a:lnTo>
                    <a:pt x="78" y="452"/>
                  </a:lnTo>
                  <a:lnTo>
                    <a:pt x="76" y="448"/>
                  </a:lnTo>
                  <a:lnTo>
                    <a:pt x="74" y="444"/>
                  </a:lnTo>
                  <a:lnTo>
                    <a:pt x="74" y="436"/>
                  </a:lnTo>
                  <a:lnTo>
                    <a:pt x="74" y="432"/>
                  </a:lnTo>
                  <a:lnTo>
                    <a:pt x="76" y="428"/>
                  </a:lnTo>
                  <a:lnTo>
                    <a:pt x="78" y="426"/>
                  </a:lnTo>
                  <a:lnTo>
                    <a:pt x="82" y="424"/>
                  </a:lnTo>
                  <a:lnTo>
                    <a:pt x="84" y="424"/>
                  </a:lnTo>
                  <a:lnTo>
                    <a:pt x="86" y="424"/>
                  </a:lnTo>
                  <a:lnTo>
                    <a:pt x="88" y="424"/>
                  </a:lnTo>
                  <a:lnTo>
                    <a:pt x="104" y="402"/>
                  </a:lnTo>
                  <a:lnTo>
                    <a:pt x="112" y="382"/>
                  </a:lnTo>
                  <a:lnTo>
                    <a:pt x="112" y="370"/>
                  </a:lnTo>
                  <a:lnTo>
                    <a:pt x="124" y="368"/>
                  </a:lnTo>
                  <a:lnTo>
                    <a:pt x="124" y="354"/>
                  </a:lnTo>
                  <a:lnTo>
                    <a:pt x="112" y="348"/>
                  </a:lnTo>
                  <a:lnTo>
                    <a:pt x="112" y="346"/>
                  </a:lnTo>
                  <a:lnTo>
                    <a:pt x="110" y="344"/>
                  </a:lnTo>
                  <a:lnTo>
                    <a:pt x="110" y="340"/>
                  </a:lnTo>
                  <a:lnTo>
                    <a:pt x="110" y="336"/>
                  </a:lnTo>
                  <a:lnTo>
                    <a:pt x="112" y="334"/>
                  </a:lnTo>
                  <a:lnTo>
                    <a:pt x="114" y="332"/>
                  </a:lnTo>
                  <a:lnTo>
                    <a:pt x="118" y="332"/>
                  </a:lnTo>
                  <a:lnTo>
                    <a:pt x="138" y="334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4" y="310"/>
                  </a:lnTo>
                  <a:lnTo>
                    <a:pt x="144" y="306"/>
                  </a:lnTo>
                  <a:lnTo>
                    <a:pt x="148" y="300"/>
                  </a:lnTo>
                  <a:lnTo>
                    <a:pt x="150" y="296"/>
                  </a:lnTo>
                  <a:lnTo>
                    <a:pt x="154" y="294"/>
                  </a:lnTo>
                  <a:lnTo>
                    <a:pt x="160" y="292"/>
                  </a:lnTo>
                  <a:lnTo>
                    <a:pt x="164" y="294"/>
                  </a:lnTo>
                  <a:lnTo>
                    <a:pt x="172" y="294"/>
                  </a:lnTo>
                  <a:lnTo>
                    <a:pt x="184" y="294"/>
                  </a:lnTo>
                  <a:lnTo>
                    <a:pt x="198" y="290"/>
                  </a:lnTo>
                  <a:lnTo>
                    <a:pt x="210" y="282"/>
                  </a:lnTo>
                  <a:lnTo>
                    <a:pt x="218" y="266"/>
                  </a:lnTo>
                  <a:lnTo>
                    <a:pt x="220" y="262"/>
                  </a:lnTo>
                  <a:lnTo>
                    <a:pt x="220" y="256"/>
                  </a:lnTo>
                  <a:lnTo>
                    <a:pt x="218" y="250"/>
                  </a:lnTo>
                  <a:lnTo>
                    <a:pt x="216" y="242"/>
                  </a:lnTo>
                  <a:lnTo>
                    <a:pt x="214" y="234"/>
                  </a:lnTo>
                  <a:lnTo>
                    <a:pt x="208" y="218"/>
                  </a:lnTo>
                  <a:lnTo>
                    <a:pt x="206" y="216"/>
                  </a:lnTo>
                  <a:lnTo>
                    <a:pt x="206" y="214"/>
                  </a:lnTo>
                  <a:lnTo>
                    <a:pt x="204" y="210"/>
                  </a:lnTo>
                  <a:lnTo>
                    <a:pt x="202" y="206"/>
                  </a:lnTo>
                  <a:lnTo>
                    <a:pt x="200" y="202"/>
                  </a:lnTo>
                  <a:lnTo>
                    <a:pt x="200" y="196"/>
                  </a:lnTo>
                  <a:lnTo>
                    <a:pt x="202" y="194"/>
                  </a:lnTo>
                  <a:lnTo>
                    <a:pt x="202" y="190"/>
                  </a:lnTo>
                  <a:lnTo>
                    <a:pt x="200" y="180"/>
                  </a:lnTo>
                  <a:lnTo>
                    <a:pt x="200" y="168"/>
                  </a:lnTo>
                  <a:lnTo>
                    <a:pt x="200" y="158"/>
                  </a:lnTo>
                  <a:lnTo>
                    <a:pt x="202" y="152"/>
                  </a:lnTo>
                  <a:lnTo>
                    <a:pt x="214" y="134"/>
                  </a:lnTo>
                  <a:lnTo>
                    <a:pt x="214" y="132"/>
                  </a:lnTo>
                  <a:lnTo>
                    <a:pt x="214" y="128"/>
                  </a:lnTo>
                  <a:lnTo>
                    <a:pt x="218" y="124"/>
                  </a:lnTo>
                  <a:lnTo>
                    <a:pt x="220" y="120"/>
                  </a:lnTo>
                  <a:lnTo>
                    <a:pt x="224" y="116"/>
                  </a:lnTo>
                  <a:lnTo>
                    <a:pt x="228" y="112"/>
                  </a:lnTo>
                  <a:lnTo>
                    <a:pt x="230" y="110"/>
                  </a:lnTo>
                  <a:lnTo>
                    <a:pt x="238" y="104"/>
                  </a:lnTo>
                  <a:lnTo>
                    <a:pt x="246" y="98"/>
                  </a:lnTo>
                  <a:lnTo>
                    <a:pt x="254" y="90"/>
                  </a:lnTo>
                  <a:lnTo>
                    <a:pt x="262" y="84"/>
                  </a:lnTo>
                  <a:lnTo>
                    <a:pt x="264" y="82"/>
                  </a:lnTo>
                  <a:lnTo>
                    <a:pt x="266" y="76"/>
                  </a:lnTo>
                  <a:lnTo>
                    <a:pt x="268" y="72"/>
                  </a:lnTo>
                  <a:lnTo>
                    <a:pt x="268" y="68"/>
                  </a:lnTo>
                  <a:lnTo>
                    <a:pt x="268" y="64"/>
                  </a:lnTo>
                  <a:lnTo>
                    <a:pt x="266" y="62"/>
                  </a:lnTo>
                  <a:lnTo>
                    <a:pt x="264" y="62"/>
                  </a:lnTo>
                  <a:lnTo>
                    <a:pt x="262" y="62"/>
                  </a:lnTo>
                  <a:lnTo>
                    <a:pt x="262" y="60"/>
                  </a:lnTo>
                  <a:lnTo>
                    <a:pt x="260" y="60"/>
                  </a:lnTo>
                  <a:lnTo>
                    <a:pt x="258" y="60"/>
                  </a:lnTo>
                  <a:lnTo>
                    <a:pt x="258" y="58"/>
                  </a:lnTo>
                  <a:lnTo>
                    <a:pt x="258" y="56"/>
                  </a:lnTo>
                  <a:lnTo>
                    <a:pt x="260" y="56"/>
                  </a:lnTo>
                  <a:lnTo>
                    <a:pt x="252" y="58"/>
                  </a:lnTo>
                  <a:lnTo>
                    <a:pt x="252" y="60"/>
                  </a:lnTo>
                  <a:lnTo>
                    <a:pt x="250" y="66"/>
                  </a:lnTo>
                  <a:lnTo>
                    <a:pt x="250" y="70"/>
                  </a:lnTo>
                  <a:lnTo>
                    <a:pt x="250" y="72"/>
                  </a:lnTo>
                  <a:lnTo>
                    <a:pt x="250" y="74"/>
                  </a:lnTo>
                  <a:lnTo>
                    <a:pt x="248" y="78"/>
                  </a:lnTo>
                  <a:lnTo>
                    <a:pt x="246" y="82"/>
                  </a:lnTo>
                  <a:lnTo>
                    <a:pt x="246" y="86"/>
                  </a:lnTo>
                  <a:lnTo>
                    <a:pt x="246" y="88"/>
                  </a:lnTo>
                  <a:lnTo>
                    <a:pt x="194" y="88"/>
                  </a:lnTo>
                  <a:lnTo>
                    <a:pt x="210" y="52"/>
                  </a:lnTo>
                  <a:lnTo>
                    <a:pt x="176" y="34"/>
                  </a:lnTo>
                  <a:lnTo>
                    <a:pt x="170" y="28"/>
                  </a:lnTo>
                  <a:lnTo>
                    <a:pt x="154" y="22"/>
                  </a:lnTo>
                  <a:lnTo>
                    <a:pt x="150" y="20"/>
                  </a:lnTo>
                  <a:lnTo>
                    <a:pt x="146" y="18"/>
                  </a:lnTo>
                  <a:lnTo>
                    <a:pt x="144" y="16"/>
                  </a:lnTo>
                  <a:lnTo>
                    <a:pt x="144" y="14"/>
                  </a:lnTo>
                  <a:lnTo>
                    <a:pt x="144" y="10"/>
                  </a:lnTo>
                  <a:lnTo>
                    <a:pt x="144" y="6"/>
                  </a:lnTo>
                  <a:lnTo>
                    <a:pt x="142" y="4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0"/>
                  </a:lnTo>
                  <a:lnTo>
                    <a:pt x="132" y="2"/>
                  </a:lnTo>
                  <a:lnTo>
                    <a:pt x="130" y="4"/>
                  </a:lnTo>
                  <a:lnTo>
                    <a:pt x="120" y="16"/>
                  </a:lnTo>
                  <a:lnTo>
                    <a:pt x="120" y="14"/>
                  </a:lnTo>
                  <a:lnTo>
                    <a:pt x="120" y="12"/>
                  </a:lnTo>
                  <a:lnTo>
                    <a:pt x="118" y="8"/>
                  </a:lnTo>
                  <a:lnTo>
                    <a:pt x="116" y="6"/>
                  </a:lnTo>
                  <a:lnTo>
                    <a:pt x="114" y="4"/>
                  </a:lnTo>
                  <a:lnTo>
                    <a:pt x="108" y="4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2" y="6"/>
                  </a:lnTo>
                  <a:lnTo>
                    <a:pt x="90" y="10"/>
                  </a:lnTo>
                  <a:lnTo>
                    <a:pt x="86" y="14"/>
                  </a:lnTo>
                  <a:lnTo>
                    <a:pt x="82" y="1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0" name="Freeform 145"/>
            <p:cNvSpPr>
              <a:spLocks noChangeArrowheads="1"/>
            </p:cNvSpPr>
            <p:nvPr/>
          </p:nvSpPr>
          <p:spPr bwMode="auto">
            <a:xfrm>
              <a:off x="3894" y="1682"/>
              <a:ext cx="532" cy="572"/>
            </a:xfrm>
            <a:custGeom>
              <a:avLst/>
              <a:gdLst>
                <a:gd name="T0" fmla="*/ 324 w 532"/>
                <a:gd name="T1" fmla="*/ 492 h 572"/>
                <a:gd name="T2" fmla="*/ 418 w 532"/>
                <a:gd name="T3" fmla="*/ 404 h 572"/>
                <a:gd name="T4" fmla="*/ 474 w 532"/>
                <a:gd name="T5" fmla="*/ 284 h 572"/>
                <a:gd name="T6" fmla="*/ 532 w 532"/>
                <a:gd name="T7" fmla="*/ 162 h 572"/>
                <a:gd name="T8" fmla="*/ 478 w 532"/>
                <a:gd name="T9" fmla="*/ 116 h 572"/>
                <a:gd name="T10" fmla="*/ 382 w 532"/>
                <a:gd name="T11" fmla="*/ 96 h 572"/>
                <a:gd name="T12" fmla="*/ 384 w 532"/>
                <a:gd name="T13" fmla="*/ 80 h 572"/>
                <a:gd name="T14" fmla="*/ 366 w 532"/>
                <a:gd name="T15" fmla="*/ 76 h 572"/>
                <a:gd name="T16" fmla="*/ 336 w 532"/>
                <a:gd name="T17" fmla="*/ 72 h 572"/>
                <a:gd name="T18" fmla="*/ 306 w 532"/>
                <a:gd name="T19" fmla="*/ 84 h 572"/>
                <a:gd name="T20" fmla="*/ 282 w 532"/>
                <a:gd name="T21" fmla="*/ 96 h 572"/>
                <a:gd name="T22" fmla="*/ 300 w 532"/>
                <a:gd name="T23" fmla="*/ 76 h 572"/>
                <a:gd name="T24" fmla="*/ 322 w 532"/>
                <a:gd name="T25" fmla="*/ 50 h 572"/>
                <a:gd name="T26" fmla="*/ 282 w 532"/>
                <a:gd name="T27" fmla="*/ 0 h 572"/>
                <a:gd name="T28" fmla="*/ 264 w 532"/>
                <a:gd name="T29" fmla="*/ 20 h 572"/>
                <a:gd name="T30" fmla="*/ 254 w 532"/>
                <a:gd name="T31" fmla="*/ 22 h 572"/>
                <a:gd name="T32" fmla="*/ 244 w 532"/>
                <a:gd name="T33" fmla="*/ 22 h 572"/>
                <a:gd name="T34" fmla="*/ 234 w 532"/>
                <a:gd name="T35" fmla="*/ 24 h 572"/>
                <a:gd name="T36" fmla="*/ 218 w 532"/>
                <a:gd name="T37" fmla="*/ 22 h 572"/>
                <a:gd name="T38" fmla="*/ 202 w 532"/>
                <a:gd name="T39" fmla="*/ 26 h 572"/>
                <a:gd name="T40" fmla="*/ 184 w 532"/>
                <a:gd name="T41" fmla="*/ 24 h 572"/>
                <a:gd name="T42" fmla="*/ 176 w 532"/>
                <a:gd name="T43" fmla="*/ 2 h 572"/>
                <a:gd name="T44" fmla="*/ 156 w 532"/>
                <a:gd name="T45" fmla="*/ 14 h 572"/>
                <a:gd name="T46" fmla="*/ 120 w 532"/>
                <a:gd name="T47" fmla="*/ 6 h 572"/>
                <a:gd name="T48" fmla="*/ 120 w 532"/>
                <a:gd name="T49" fmla="*/ 10 h 572"/>
                <a:gd name="T50" fmla="*/ 130 w 532"/>
                <a:gd name="T51" fmla="*/ 26 h 572"/>
                <a:gd name="T52" fmla="*/ 90 w 532"/>
                <a:gd name="T53" fmla="*/ 52 h 572"/>
                <a:gd name="T54" fmla="*/ 76 w 532"/>
                <a:gd name="T55" fmla="*/ 44 h 572"/>
                <a:gd name="T56" fmla="*/ 62 w 532"/>
                <a:gd name="T57" fmla="*/ 62 h 572"/>
                <a:gd name="T58" fmla="*/ 52 w 532"/>
                <a:gd name="T59" fmla="*/ 70 h 572"/>
                <a:gd name="T60" fmla="*/ 60 w 532"/>
                <a:gd name="T61" fmla="*/ 96 h 572"/>
                <a:gd name="T62" fmla="*/ 36 w 532"/>
                <a:gd name="T63" fmla="*/ 132 h 572"/>
                <a:gd name="T64" fmla="*/ 10 w 532"/>
                <a:gd name="T65" fmla="*/ 146 h 572"/>
                <a:gd name="T66" fmla="*/ 2 w 532"/>
                <a:gd name="T67" fmla="*/ 164 h 572"/>
                <a:gd name="T68" fmla="*/ 4 w 532"/>
                <a:gd name="T69" fmla="*/ 194 h 572"/>
                <a:gd name="T70" fmla="*/ 12 w 532"/>
                <a:gd name="T71" fmla="*/ 198 h 572"/>
                <a:gd name="T72" fmla="*/ 26 w 532"/>
                <a:gd name="T73" fmla="*/ 206 h 572"/>
                <a:gd name="T74" fmla="*/ 42 w 532"/>
                <a:gd name="T75" fmla="*/ 198 h 572"/>
                <a:gd name="T76" fmla="*/ 50 w 532"/>
                <a:gd name="T77" fmla="*/ 226 h 572"/>
                <a:gd name="T78" fmla="*/ 78 w 532"/>
                <a:gd name="T79" fmla="*/ 224 h 572"/>
                <a:gd name="T80" fmla="*/ 96 w 532"/>
                <a:gd name="T81" fmla="*/ 210 h 572"/>
                <a:gd name="T82" fmla="*/ 110 w 532"/>
                <a:gd name="T83" fmla="*/ 206 h 572"/>
                <a:gd name="T84" fmla="*/ 124 w 532"/>
                <a:gd name="T85" fmla="*/ 248 h 572"/>
                <a:gd name="T86" fmla="*/ 156 w 532"/>
                <a:gd name="T87" fmla="*/ 266 h 572"/>
                <a:gd name="T88" fmla="*/ 182 w 532"/>
                <a:gd name="T89" fmla="*/ 288 h 572"/>
                <a:gd name="T90" fmla="*/ 206 w 532"/>
                <a:gd name="T91" fmla="*/ 310 h 572"/>
                <a:gd name="T92" fmla="*/ 214 w 532"/>
                <a:gd name="T93" fmla="*/ 326 h 572"/>
                <a:gd name="T94" fmla="*/ 214 w 532"/>
                <a:gd name="T95" fmla="*/ 372 h 572"/>
                <a:gd name="T96" fmla="*/ 220 w 532"/>
                <a:gd name="T97" fmla="*/ 416 h 572"/>
                <a:gd name="T98" fmla="*/ 242 w 532"/>
                <a:gd name="T99" fmla="*/ 422 h 572"/>
                <a:gd name="T100" fmla="*/ 254 w 532"/>
                <a:gd name="T101" fmla="*/ 436 h 572"/>
                <a:gd name="T102" fmla="*/ 264 w 532"/>
                <a:gd name="T103" fmla="*/ 450 h 572"/>
                <a:gd name="T104" fmla="*/ 270 w 532"/>
                <a:gd name="T105" fmla="*/ 466 h 572"/>
                <a:gd name="T106" fmla="*/ 232 w 532"/>
                <a:gd name="T107" fmla="*/ 500 h 572"/>
                <a:gd name="T108" fmla="*/ 216 w 532"/>
                <a:gd name="T109" fmla="*/ 524 h 572"/>
                <a:gd name="T110" fmla="*/ 240 w 532"/>
                <a:gd name="T111" fmla="*/ 538 h 572"/>
                <a:gd name="T112" fmla="*/ 264 w 532"/>
                <a:gd name="T113" fmla="*/ 552 h 5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32"/>
                <a:gd name="T172" fmla="*/ 0 h 572"/>
                <a:gd name="T173" fmla="*/ 532 w 532"/>
                <a:gd name="T174" fmla="*/ 572 h 5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32" h="572">
                  <a:moveTo>
                    <a:pt x="290" y="562"/>
                  </a:moveTo>
                  <a:lnTo>
                    <a:pt x="292" y="556"/>
                  </a:lnTo>
                  <a:lnTo>
                    <a:pt x="294" y="552"/>
                  </a:lnTo>
                  <a:lnTo>
                    <a:pt x="296" y="548"/>
                  </a:lnTo>
                  <a:lnTo>
                    <a:pt x="304" y="536"/>
                  </a:lnTo>
                  <a:lnTo>
                    <a:pt x="314" y="518"/>
                  </a:lnTo>
                  <a:lnTo>
                    <a:pt x="324" y="492"/>
                  </a:lnTo>
                  <a:lnTo>
                    <a:pt x="336" y="458"/>
                  </a:lnTo>
                  <a:lnTo>
                    <a:pt x="342" y="452"/>
                  </a:lnTo>
                  <a:lnTo>
                    <a:pt x="354" y="440"/>
                  </a:lnTo>
                  <a:lnTo>
                    <a:pt x="370" y="426"/>
                  </a:lnTo>
                  <a:lnTo>
                    <a:pt x="392" y="414"/>
                  </a:lnTo>
                  <a:lnTo>
                    <a:pt x="416" y="406"/>
                  </a:lnTo>
                  <a:lnTo>
                    <a:pt x="418" y="404"/>
                  </a:lnTo>
                  <a:lnTo>
                    <a:pt x="426" y="400"/>
                  </a:lnTo>
                  <a:lnTo>
                    <a:pt x="434" y="394"/>
                  </a:lnTo>
                  <a:lnTo>
                    <a:pt x="446" y="382"/>
                  </a:lnTo>
                  <a:lnTo>
                    <a:pt x="456" y="366"/>
                  </a:lnTo>
                  <a:lnTo>
                    <a:pt x="466" y="344"/>
                  </a:lnTo>
                  <a:lnTo>
                    <a:pt x="472" y="318"/>
                  </a:lnTo>
                  <a:lnTo>
                    <a:pt x="474" y="284"/>
                  </a:lnTo>
                  <a:lnTo>
                    <a:pt x="514" y="216"/>
                  </a:lnTo>
                  <a:lnTo>
                    <a:pt x="516" y="214"/>
                  </a:lnTo>
                  <a:lnTo>
                    <a:pt x="524" y="204"/>
                  </a:lnTo>
                  <a:lnTo>
                    <a:pt x="530" y="190"/>
                  </a:lnTo>
                  <a:lnTo>
                    <a:pt x="532" y="170"/>
                  </a:lnTo>
                  <a:lnTo>
                    <a:pt x="532" y="168"/>
                  </a:lnTo>
                  <a:lnTo>
                    <a:pt x="532" y="162"/>
                  </a:lnTo>
                  <a:lnTo>
                    <a:pt x="532" y="154"/>
                  </a:lnTo>
                  <a:lnTo>
                    <a:pt x="528" y="146"/>
                  </a:lnTo>
                  <a:lnTo>
                    <a:pt x="518" y="138"/>
                  </a:lnTo>
                  <a:lnTo>
                    <a:pt x="502" y="132"/>
                  </a:lnTo>
                  <a:lnTo>
                    <a:pt x="498" y="130"/>
                  </a:lnTo>
                  <a:lnTo>
                    <a:pt x="490" y="124"/>
                  </a:lnTo>
                  <a:lnTo>
                    <a:pt x="478" y="116"/>
                  </a:lnTo>
                  <a:lnTo>
                    <a:pt x="464" y="110"/>
                  </a:lnTo>
                  <a:lnTo>
                    <a:pt x="448" y="110"/>
                  </a:lnTo>
                  <a:lnTo>
                    <a:pt x="398" y="94"/>
                  </a:lnTo>
                  <a:lnTo>
                    <a:pt x="394" y="92"/>
                  </a:lnTo>
                  <a:lnTo>
                    <a:pt x="390" y="94"/>
                  </a:lnTo>
                  <a:lnTo>
                    <a:pt x="386" y="94"/>
                  </a:lnTo>
                  <a:lnTo>
                    <a:pt x="382" y="96"/>
                  </a:lnTo>
                  <a:lnTo>
                    <a:pt x="380" y="98"/>
                  </a:lnTo>
                  <a:lnTo>
                    <a:pt x="378" y="98"/>
                  </a:lnTo>
                  <a:lnTo>
                    <a:pt x="380" y="94"/>
                  </a:lnTo>
                  <a:lnTo>
                    <a:pt x="382" y="90"/>
                  </a:lnTo>
                  <a:lnTo>
                    <a:pt x="382" y="86"/>
                  </a:lnTo>
                  <a:lnTo>
                    <a:pt x="384" y="82"/>
                  </a:lnTo>
                  <a:lnTo>
                    <a:pt x="384" y="80"/>
                  </a:lnTo>
                  <a:lnTo>
                    <a:pt x="382" y="78"/>
                  </a:lnTo>
                  <a:lnTo>
                    <a:pt x="380" y="76"/>
                  </a:lnTo>
                  <a:lnTo>
                    <a:pt x="376" y="76"/>
                  </a:lnTo>
                  <a:lnTo>
                    <a:pt x="374" y="76"/>
                  </a:lnTo>
                  <a:lnTo>
                    <a:pt x="370" y="76"/>
                  </a:lnTo>
                  <a:lnTo>
                    <a:pt x="368" y="76"/>
                  </a:lnTo>
                  <a:lnTo>
                    <a:pt x="366" y="76"/>
                  </a:lnTo>
                  <a:lnTo>
                    <a:pt x="362" y="76"/>
                  </a:lnTo>
                  <a:lnTo>
                    <a:pt x="358" y="74"/>
                  </a:lnTo>
                  <a:lnTo>
                    <a:pt x="352" y="74"/>
                  </a:lnTo>
                  <a:lnTo>
                    <a:pt x="346" y="72"/>
                  </a:lnTo>
                  <a:lnTo>
                    <a:pt x="340" y="72"/>
                  </a:lnTo>
                  <a:lnTo>
                    <a:pt x="338" y="72"/>
                  </a:lnTo>
                  <a:lnTo>
                    <a:pt x="336" y="72"/>
                  </a:lnTo>
                  <a:lnTo>
                    <a:pt x="330" y="72"/>
                  </a:lnTo>
                  <a:lnTo>
                    <a:pt x="324" y="76"/>
                  </a:lnTo>
                  <a:lnTo>
                    <a:pt x="318" y="78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6" y="84"/>
                  </a:lnTo>
                  <a:lnTo>
                    <a:pt x="298" y="90"/>
                  </a:lnTo>
                  <a:lnTo>
                    <a:pt x="292" y="94"/>
                  </a:lnTo>
                  <a:lnTo>
                    <a:pt x="286" y="98"/>
                  </a:lnTo>
                  <a:lnTo>
                    <a:pt x="282" y="98"/>
                  </a:lnTo>
                  <a:lnTo>
                    <a:pt x="278" y="98"/>
                  </a:lnTo>
                  <a:lnTo>
                    <a:pt x="282" y="96"/>
                  </a:lnTo>
                  <a:lnTo>
                    <a:pt x="286" y="94"/>
                  </a:lnTo>
                  <a:lnTo>
                    <a:pt x="290" y="90"/>
                  </a:lnTo>
                  <a:lnTo>
                    <a:pt x="292" y="86"/>
                  </a:lnTo>
                  <a:lnTo>
                    <a:pt x="294" y="84"/>
                  </a:lnTo>
                  <a:lnTo>
                    <a:pt x="298" y="80"/>
                  </a:lnTo>
                  <a:lnTo>
                    <a:pt x="300" y="76"/>
                  </a:lnTo>
                  <a:lnTo>
                    <a:pt x="304" y="72"/>
                  </a:lnTo>
                  <a:lnTo>
                    <a:pt x="308" y="68"/>
                  </a:lnTo>
                  <a:lnTo>
                    <a:pt x="312" y="66"/>
                  </a:lnTo>
                  <a:lnTo>
                    <a:pt x="314" y="64"/>
                  </a:lnTo>
                  <a:lnTo>
                    <a:pt x="316" y="62"/>
                  </a:lnTo>
                  <a:lnTo>
                    <a:pt x="320" y="56"/>
                  </a:lnTo>
                  <a:lnTo>
                    <a:pt x="322" y="50"/>
                  </a:lnTo>
                  <a:lnTo>
                    <a:pt x="322" y="46"/>
                  </a:lnTo>
                  <a:lnTo>
                    <a:pt x="312" y="26"/>
                  </a:lnTo>
                  <a:lnTo>
                    <a:pt x="296" y="8"/>
                  </a:lnTo>
                  <a:lnTo>
                    <a:pt x="290" y="4"/>
                  </a:lnTo>
                  <a:lnTo>
                    <a:pt x="282" y="0"/>
                  </a:lnTo>
                  <a:lnTo>
                    <a:pt x="276" y="4"/>
                  </a:lnTo>
                  <a:lnTo>
                    <a:pt x="274" y="8"/>
                  </a:lnTo>
                  <a:lnTo>
                    <a:pt x="270" y="8"/>
                  </a:lnTo>
                  <a:lnTo>
                    <a:pt x="270" y="10"/>
                  </a:lnTo>
                  <a:lnTo>
                    <a:pt x="268" y="14"/>
                  </a:lnTo>
                  <a:lnTo>
                    <a:pt x="266" y="18"/>
                  </a:lnTo>
                  <a:lnTo>
                    <a:pt x="264" y="20"/>
                  </a:lnTo>
                  <a:lnTo>
                    <a:pt x="264" y="22"/>
                  </a:lnTo>
                  <a:lnTo>
                    <a:pt x="262" y="24"/>
                  </a:lnTo>
                  <a:lnTo>
                    <a:pt x="260" y="24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254" y="22"/>
                  </a:lnTo>
                  <a:lnTo>
                    <a:pt x="252" y="22"/>
                  </a:lnTo>
                  <a:lnTo>
                    <a:pt x="250" y="22"/>
                  </a:lnTo>
                  <a:lnTo>
                    <a:pt x="248" y="22"/>
                  </a:lnTo>
                  <a:lnTo>
                    <a:pt x="246" y="22"/>
                  </a:lnTo>
                  <a:lnTo>
                    <a:pt x="244" y="22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8" y="24"/>
                  </a:lnTo>
                  <a:lnTo>
                    <a:pt x="236" y="24"/>
                  </a:lnTo>
                  <a:lnTo>
                    <a:pt x="234" y="24"/>
                  </a:lnTo>
                  <a:lnTo>
                    <a:pt x="232" y="22"/>
                  </a:lnTo>
                  <a:lnTo>
                    <a:pt x="230" y="22"/>
                  </a:lnTo>
                  <a:lnTo>
                    <a:pt x="228" y="22"/>
                  </a:lnTo>
                  <a:lnTo>
                    <a:pt x="226" y="24"/>
                  </a:lnTo>
                  <a:lnTo>
                    <a:pt x="224" y="24"/>
                  </a:lnTo>
                  <a:lnTo>
                    <a:pt x="218" y="22"/>
                  </a:lnTo>
                  <a:lnTo>
                    <a:pt x="218" y="26"/>
                  </a:lnTo>
                  <a:lnTo>
                    <a:pt x="218" y="28"/>
                  </a:lnTo>
                  <a:lnTo>
                    <a:pt x="214" y="28"/>
                  </a:lnTo>
                  <a:lnTo>
                    <a:pt x="212" y="26"/>
                  </a:lnTo>
                  <a:lnTo>
                    <a:pt x="206" y="26"/>
                  </a:lnTo>
                  <a:lnTo>
                    <a:pt x="202" y="26"/>
                  </a:lnTo>
                  <a:lnTo>
                    <a:pt x="194" y="28"/>
                  </a:lnTo>
                  <a:lnTo>
                    <a:pt x="192" y="28"/>
                  </a:lnTo>
                  <a:lnTo>
                    <a:pt x="184" y="30"/>
                  </a:lnTo>
                  <a:lnTo>
                    <a:pt x="184" y="28"/>
                  </a:lnTo>
                  <a:lnTo>
                    <a:pt x="184" y="24"/>
                  </a:lnTo>
                  <a:lnTo>
                    <a:pt x="184" y="20"/>
                  </a:lnTo>
                  <a:lnTo>
                    <a:pt x="184" y="18"/>
                  </a:lnTo>
                  <a:lnTo>
                    <a:pt x="184" y="14"/>
                  </a:lnTo>
                  <a:lnTo>
                    <a:pt x="184" y="10"/>
                  </a:lnTo>
                  <a:lnTo>
                    <a:pt x="184" y="6"/>
                  </a:lnTo>
                  <a:lnTo>
                    <a:pt x="182" y="2"/>
                  </a:lnTo>
                  <a:lnTo>
                    <a:pt x="176" y="2"/>
                  </a:lnTo>
                  <a:lnTo>
                    <a:pt x="176" y="4"/>
                  </a:lnTo>
                  <a:lnTo>
                    <a:pt x="174" y="6"/>
                  </a:lnTo>
                  <a:lnTo>
                    <a:pt x="172" y="8"/>
                  </a:lnTo>
                  <a:lnTo>
                    <a:pt x="166" y="6"/>
                  </a:lnTo>
                  <a:lnTo>
                    <a:pt x="156" y="10"/>
                  </a:lnTo>
                  <a:lnTo>
                    <a:pt x="156" y="14"/>
                  </a:lnTo>
                  <a:lnTo>
                    <a:pt x="142" y="16"/>
                  </a:lnTo>
                  <a:lnTo>
                    <a:pt x="138" y="10"/>
                  </a:lnTo>
                  <a:lnTo>
                    <a:pt x="136" y="10"/>
                  </a:lnTo>
                  <a:lnTo>
                    <a:pt x="134" y="10"/>
                  </a:lnTo>
                  <a:lnTo>
                    <a:pt x="128" y="8"/>
                  </a:lnTo>
                  <a:lnTo>
                    <a:pt x="124" y="8"/>
                  </a:lnTo>
                  <a:lnTo>
                    <a:pt x="120" y="6"/>
                  </a:lnTo>
                  <a:lnTo>
                    <a:pt x="116" y="4"/>
                  </a:lnTo>
                  <a:lnTo>
                    <a:pt x="116" y="6"/>
                  </a:lnTo>
                  <a:lnTo>
                    <a:pt x="116" y="8"/>
                  </a:lnTo>
                  <a:lnTo>
                    <a:pt x="116" y="10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22" y="12"/>
                  </a:lnTo>
                  <a:lnTo>
                    <a:pt x="124" y="14"/>
                  </a:lnTo>
                  <a:lnTo>
                    <a:pt x="124" y="18"/>
                  </a:lnTo>
                  <a:lnTo>
                    <a:pt x="124" y="22"/>
                  </a:lnTo>
                  <a:lnTo>
                    <a:pt x="126" y="24"/>
                  </a:lnTo>
                  <a:lnTo>
                    <a:pt x="128" y="26"/>
                  </a:lnTo>
                  <a:lnTo>
                    <a:pt x="130" y="26"/>
                  </a:lnTo>
                  <a:lnTo>
                    <a:pt x="134" y="26"/>
                  </a:lnTo>
                  <a:lnTo>
                    <a:pt x="136" y="26"/>
                  </a:lnTo>
                  <a:lnTo>
                    <a:pt x="136" y="34"/>
                  </a:lnTo>
                  <a:lnTo>
                    <a:pt x="128" y="38"/>
                  </a:lnTo>
                  <a:lnTo>
                    <a:pt x="110" y="58"/>
                  </a:lnTo>
                  <a:lnTo>
                    <a:pt x="92" y="52"/>
                  </a:lnTo>
                  <a:lnTo>
                    <a:pt x="90" y="52"/>
                  </a:lnTo>
                  <a:lnTo>
                    <a:pt x="88" y="52"/>
                  </a:lnTo>
                  <a:lnTo>
                    <a:pt x="84" y="50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6" y="44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52" y="44"/>
                  </a:lnTo>
                  <a:lnTo>
                    <a:pt x="52" y="52"/>
                  </a:lnTo>
                  <a:lnTo>
                    <a:pt x="60" y="52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8"/>
                  </a:lnTo>
                  <a:lnTo>
                    <a:pt x="54" y="58"/>
                  </a:lnTo>
                  <a:lnTo>
                    <a:pt x="52" y="60"/>
                  </a:lnTo>
                  <a:lnTo>
                    <a:pt x="52" y="70"/>
                  </a:lnTo>
                  <a:lnTo>
                    <a:pt x="54" y="70"/>
                  </a:lnTo>
                  <a:lnTo>
                    <a:pt x="54" y="72"/>
                  </a:lnTo>
                  <a:lnTo>
                    <a:pt x="56" y="76"/>
                  </a:lnTo>
                  <a:lnTo>
                    <a:pt x="58" y="80"/>
                  </a:lnTo>
                  <a:lnTo>
                    <a:pt x="60" y="86"/>
                  </a:lnTo>
                  <a:lnTo>
                    <a:pt x="60" y="92"/>
                  </a:lnTo>
                  <a:lnTo>
                    <a:pt x="60" y="96"/>
                  </a:lnTo>
                  <a:lnTo>
                    <a:pt x="52" y="126"/>
                  </a:lnTo>
                  <a:lnTo>
                    <a:pt x="50" y="132"/>
                  </a:lnTo>
                  <a:lnTo>
                    <a:pt x="44" y="132"/>
                  </a:lnTo>
                  <a:lnTo>
                    <a:pt x="42" y="130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4" y="132"/>
                  </a:lnTo>
                  <a:lnTo>
                    <a:pt x="32" y="132"/>
                  </a:lnTo>
                  <a:lnTo>
                    <a:pt x="28" y="134"/>
                  </a:lnTo>
                  <a:lnTo>
                    <a:pt x="22" y="134"/>
                  </a:lnTo>
                  <a:lnTo>
                    <a:pt x="18" y="138"/>
                  </a:lnTo>
                  <a:lnTo>
                    <a:pt x="14" y="142"/>
                  </a:lnTo>
                  <a:lnTo>
                    <a:pt x="10" y="146"/>
                  </a:lnTo>
                  <a:lnTo>
                    <a:pt x="10" y="148"/>
                  </a:lnTo>
                  <a:lnTo>
                    <a:pt x="10" y="152"/>
                  </a:lnTo>
                  <a:lnTo>
                    <a:pt x="8" y="156"/>
                  </a:lnTo>
                  <a:lnTo>
                    <a:pt x="6" y="158"/>
                  </a:lnTo>
                  <a:lnTo>
                    <a:pt x="6" y="160"/>
                  </a:lnTo>
                  <a:lnTo>
                    <a:pt x="4" y="162"/>
                  </a:lnTo>
                  <a:lnTo>
                    <a:pt x="2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2" y="188"/>
                  </a:lnTo>
                  <a:lnTo>
                    <a:pt x="2" y="190"/>
                  </a:lnTo>
                  <a:lnTo>
                    <a:pt x="4" y="192"/>
                  </a:lnTo>
                  <a:lnTo>
                    <a:pt x="4" y="194"/>
                  </a:lnTo>
                  <a:lnTo>
                    <a:pt x="6" y="198"/>
                  </a:lnTo>
                  <a:lnTo>
                    <a:pt x="6" y="200"/>
                  </a:lnTo>
                  <a:lnTo>
                    <a:pt x="4" y="200"/>
                  </a:lnTo>
                  <a:lnTo>
                    <a:pt x="6" y="200"/>
                  </a:lnTo>
                  <a:lnTo>
                    <a:pt x="10" y="198"/>
                  </a:lnTo>
                  <a:lnTo>
                    <a:pt x="12" y="198"/>
                  </a:lnTo>
                  <a:lnTo>
                    <a:pt x="14" y="200"/>
                  </a:lnTo>
                  <a:lnTo>
                    <a:pt x="16" y="202"/>
                  </a:lnTo>
                  <a:lnTo>
                    <a:pt x="18" y="204"/>
                  </a:lnTo>
                  <a:lnTo>
                    <a:pt x="22" y="204"/>
                  </a:lnTo>
                  <a:lnTo>
                    <a:pt x="26" y="206"/>
                  </a:lnTo>
                  <a:lnTo>
                    <a:pt x="30" y="206"/>
                  </a:lnTo>
                  <a:lnTo>
                    <a:pt x="34" y="204"/>
                  </a:lnTo>
                  <a:lnTo>
                    <a:pt x="36" y="202"/>
                  </a:lnTo>
                  <a:lnTo>
                    <a:pt x="38" y="200"/>
                  </a:lnTo>
                  <a:lnTo>
                    <a:pt x="42" y="198"/>
                  </a:lnTo>
                  <a:lnTo>
                    <a:pt x="42" y="196"/>
                  </a:lnTo>
                  <a:lnTo>
                    <a:pt x="42" y="222"/>
                  </a:lnTo>
                  <a:lnTo>
                    <a:pt x="42" y="224"/>
                  </a:lnTo>
                  <a:lnTo>
                    <a:pt x="44" y="224"/>
                  </a:lnTo>
                  <a:lnTo>
                    <a:pt x="48" y="226"/>
                  </a:lnTo>
                  <a:lnTo>
                    <a:pt x="50" y="226"/>
                  </a:lnTo>
                  <a:lnTo>
                    <a:pt x="54" y="226"/>
                  </a:lnTo>
                  <a:lnTo>
                    <a:pt x="58" y="226"/>
                  </a:lnTo>
                  <a:lnTo>
                    <a:pt x="64" y="226"/>
                  </a:lnTo>
                  <a:lnTo>
                    <a:pt x="70" y="226"/>
                  </a:lnTo>
                  <a:lnTo>
                    <a:pt x="74" y="224"/>
                  </a:lnTo>
                  <a:lnTo>
                    <a:pt x="78" y="224"/>
                  </a:lnTo>
                  <a:lnTo>
                    <a:pt x="80" y="222"/>
                  </a:lnTo>
                  <a:lnTo>
                    <a:pt x="84" y="218"/>
                  </a:lnTo>
                  <a:lnTo>
                    <a:pt x="86" y="216"/>
                  </a:lnTo>
                  <a:lnTo>
                    <a:pt x="86" y="214"/>
                  </a:lnTo>
                  <a:lnTo>
                    <a:pt x="90" y="212"/>
                  </a:lnTo>
                  <a:lnTo>
                    <a:pt x="94" y="210"/>
                  </a:lnTo>
                  <a:lnTo>
                    <a:pt x="96" y="210"/>
                  </a:lnTo>
                  <a:lnTo>
                    <a:pt x="100" y="212"/>
                  </a:lnTo>
                  <a:lnTo>
                    <a:pt x="102" y="212"/>
                  </a:lnTo>
                  <a:lnTo>
                    <a:pt x="104" y="210"/>
                  </a:lnTo>
                  <a:lnTo>
                    <a:pt x="106" y="208"/>
                  </a:lnTo>
                  <a:lnTo>
                    <a:pt x="108" y="206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2" y="208"/>
                  </a:lnTo>
                  <a:lnTo>
                    <a:pt x="112" y="212"/>
                  </a:lnTo>
                  <a:lnTo>
                    <a:pt x="112" y="216"/>
                  </a:lnTo>
                  <a:lnTo>
                    <a:pt x="112" y="226"/>
                  </a:lnTo>
                  <a:lnTo>
                    <a:pt x="114" y="238"/>
                  </a:lnTo>
                  <a:lnTo>
                    <a:pt x="124" y="248"/>
                  </a:lnTo>
                  <a:lnTo>
                    <a:pt x="136" y="252"/>
                  </a:lnTo>
                  <a:lnTo>
                    <a:pt x="146" y="250"/>
                  </a:lnTo>
                  <a:lnTo>
                    <a:pt x="148" y="252"/>
                  </a:lnTo>
                  <a:lnTo>
                    <a:pt x="148" y="254"/>
                  </a:lnTo>
                  <a:lnTo>
                    <a:pt x="150" y="258"/>
                  </a:lnTo>
                  <a:lnTo>
                    <a:pt x="152" y="262"/>
                  </a:lnTo>
                  <a:lnTo>
                    <a:pt x="156" y="266"/>
                  </a:lnTo>
                  <a:lnTo>
                    <a:pt x="162" y="268"/>
                  </a:lnTo>
                  <a:lnTo>
                    <a:pt x="164" y="268"/>
                  </a:lnTo>
                  <a:lnTo>
                    <a:pt x="166" y="272"/>
                  </a:lnTo>
                  <a:lnTo>
                    <a:pt x="170" y="274"/>
                  </a:lnTo>
                  <a:lnTo>
                    <a:pt x="174" y="278"/>
                  </a:lnTo>
                  <a:lnTo>
                    <a:pt x="178" y="284"/>
                  </a:lnTo>
                  <a:lnTo>
                    <a:pt x="182" y="288"/>
                  </a:lnTo>
                  <a:lnTo>
                    <a:pt x="182" y="294"/>
                  </a:lnTo>
                  <a:lnTo>
                    <a:pt x="206" y="296"/>
                  </a:lnTo>
                  <a:lnTo>
                    <a:pt x="206" y="298"/>
                  </a:lnTo>
                  <a:lnTo>
                    <a:pt x="204" y="300"/>
                  </a:lnTo>
                  <a:lnTo>
                    <a:pt x="204" y="304"/>
                  </a:lnTo>
                  <a:lnTo>
                    <a:pt x="204" y="308"/>
                  </a:lnTo>
                  <a:lnTo>
                    <a:pt x="206" y="310"/>
                  </a:lnTo>
                  <a:lnTo>
                    <a:pt x="208" y="312"/>
                  </a:lnTo>
                  <a:lnTo>
                    <a:pt x="210" y="312"/>
                  </a:lnTo>
                  <a:lnTo>
                    <a:pt x="212" y="314"/>
                  </a:lnTo>
                  <a:lnTo>
                    <a:pt x="214" y="318"/>
                  </a:lnTo>
                  <a:lnTo>
                    <a:pt x="214" y="322"/>
                  </a:lnTo>
                  <a:lnTo>
                    <a:pt x="214" y="326"/>
                  </a:lnTo>
                  <a:lnTo>
                    <a:pt x="214" y="338"/>
                  </a:lnTo>
                  <a:lnTo>
                    <a:pt x="214" y="350"/>
                  </a:lnTo>
                  <a:lnTo>
                    <a:pt x="214" y="362"/>
                  </a:lnTo>
                  <a:lnTo>
                    <a:pt x="210" y="368"/>
                  </a:lnTo>
                  <a:lnTo>
                    <a:pt x="212" y="368"/>
                  </a:lnTo>
                  <a:lnTo>
                    <a:pt x="212" y="370"/>
                  </a:lnTo>
                  <a:lnTo>
                    <a:pt x="214" y="372"/>
                  </a:lnTo>
                  <a:lnTo>
                    <a:pt x="214" y="374"/>
                  </a:lnTo>
                  <a:lnTo>
                    <a:pt x="214" y="380"/>
                  </a:lnTo>
                  <a:lnTo>
                    <a:pt x="216" y="384"/>
                  </a:lnTo>
                  <a:lnTo>
                    <a:pt x="216" y="396"/>
                  </a:lnTo>
                  <a:lnTo>
                    <a:pt x="218" y="408"/>
                  </a:lnTo>
                  <a:lnTo>
                    <a:pt x="218" y="416"/>
                  </a:lnTo>
                  <a:lnTo>
                    <a:pt x="220" y="416"/>
                  </a:lnTo>
                  <a:lnTo>
                    <a:pt x="220" y="418"/>
                  </a:lnTo>
                  <a:lnTo>
                    <a:pt x="222" y="420"/>
                  </a:lnTo>
                  <a:lnTo>
                    <a:pt x="226" y="420"/>
                  </a:lnTo>
                  <a:lnTo>
                    <a:pt x="236" y="424"/>
                  </a:lnTo>
                  <a:lnTo>
                    <a:pt x="238" y="422"/>
                  </a:lnTo>
                  <a:lnTo>
                    <a:pt x="240" y="422"/>
                  </a:lnTo>
                  <a:lnTo>
                    <a:pt x="242" y="422"/>
                  </a:lnTo>
                  <a:lnTo>
                    <a:pt x="244" y="422"/>
                  </a:lnTo>
                  <a:lnTo>
                    <a:pt x="246" y="422"/>
                  </a:lnTo>
                  <a:lnTo>
                    <a:pt x="248" y="424"/>
                  </a:lnTo>
                  <a:lnTo>
                    <a:pt x="250" y="428"/>
                  </a:lnTo>
                  <a:lnTo>
                    <a:pt x="252" y="432"/>
                  </a:lnTo>
                  <a:lnTo>
                    <a:pt x="254" y="436"/>
                  </a:lnTo>
                  <a:lnTo>
                    <a:pt x="256" y="442"/>
                  </a:lnTo>
                  <a:lnTo>
                    <a:pt x="256" y="446"/>
                  </a:lnTo>
                  <a:lnTo>
                    <a:pt x="256" y="448"/>
                  </a:lnTo>
                  <a:lnTo>
                    <a:pt x="260" y="450"/>
                  </a:lnTo>
                  <a:lnTo>
                    <a:pt x="264" y="450"/>
                  </a:lnTo>
                  <a:lnTo>
                    <a:pt x="266" y="452"/>
                  </a:lnTo>
                  <a:lnTo>
                    <a:pt x="268" y="452"/>
                  </a:lnTo>
                  <a:lnTo>
                    <a:pt x="270" y="454"/>
                  </a:lnTo>
                  <a:lnTo>
                    <a:pt x="270" y="458"/>
                  </a:lnTo>
                  <a:lnTo>
                    <a:pt x="270" y="462"/>
                  </a:lnTo>
                  <a:lnTo>
                    <a:pt x="270" y="466"/>
                  </a:lnTo>
                  <a:lnTo>
                    <a:pt x="266" y="472"/>
                  </a:lnTo>
                  <a:lnTo>
                    <a:pt x="264" y="474"/>
                  </a:lnTo>
                  <a:lnTo>
                    <a:pt x="258" y="480"/>
                  </a:lnTo>
                  <a:lnTo>
                    <a:pt x="248" y="488"/>
                  </a:lnTo>
                  <a:lnTo>
                    <a:pt x="240" y="494"/>
                  </a:lnTo>
                  <a:lnTo>
                    <a:pt x="234" y="500"/>
                  </a:lnTo>
                  <a:lnTo>
                    <a:pt x="232" y="500"/>
                  </a:lnTo>
                  <a:lnTo>
                    <a:pt x="230" y="502"/>
                  </a:lnTo>
                  <a:lnTo>
                    <a:pt x="228" y="506"/>
                  </a:lnTo>
                  <a:lnTo>
                    <a:pt x="224" y="510"/>
                  </a:lnTo>
                  <a:lnTo>
                    <a:pt x="220" y="514"/>
                  </a:lnTo>
                  <a:lnTo>
                    <a:pt x="218" y="518"/>
                  </a:lnTo>
                  <a:lnTo>
                    <a:pt x="216" y="522"/>
                  </a:lnTo>
                  <a:lnTo>
                    <a:pt x="216" y="524"/>
                  </a:lnTo>
                  <a:lnTo>
                    <a:pt x="218" y="524"/>
                  </a:lnTo>
                  <a:lnTo>
                    <a:pt x="220" y="522"/>
                  </a:lnTo>
                  <a:lnTo>
                    <a:pt x="224" y="524"/>
                  </a:lnTo>
                  <a:lnTo>
                    <a:pt x="226" y="526"/>
                  </a:lnTo>
                  <a:lnTo>
                    <a:pt x="230" y="530"/>
                  </a:lnTo>
                  <a:lnTo>
                    <a:pt x="240" y="538"/>
                  </a:lnTo>
                  <a:lnTo>
                    <a:pt x="240" y="540"/>
                  </a:lnTo>
                  <a:lnTo>
                    <a:pt x="244" y="540"/>
                  </a:lnTo>
                  <a:lnTo>
                    <a:pt x="248" y="542"/>
                  </a:lnTo>
                  <a:lnTo>
                    <a:pt x="254" y="544"/>
                  </a:lnTo>
                  <a:lnTo>
                    <a:pt x="258" y="546"/>
                  </a:lnTo>
                  <a:lnTo>
                    <a:pt x="262" y="548"/>
                  </a:lnTo>
                  <a:lnTo>
                    <a:pt x="264" y="552"/>
                  </a:lnTo>
                  <a:lnTo>
                    <a:pt x="278" y="568"/>
                  </a:lnTo>
                  <a:lnTo>
                    <a:pt x="282" y="572"/>
                  </a:lnTo>
                  <a:lnTo>
                    <a:pt x="290" y="56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1" name="Freeform 146"/>
            <p:cNvSpPr>
              <a:spLocks noChangeArrowheads="1"/>
            </p:cNvSpPr>
            <p:nvPr/>
          </p:nvSpPr>
          <p:spPr bwMode="auto">
            <a:xfrm>
              <a:off x="3862" y="1984"/>
              <a:ext cx="150" cy="756"/>
            </a:xfrm>
            <a:custGeom>
              <a:avLst/>
              <a:gdLst>
                <a:gd name="T0" fmla="*/ 130 w 150"/>
                <a:gd name="T1" fmla="*/ 742 h 756"/>
                <a:gd name="T2" fmla="*/ 102 w 150"/>
                <a:gd name="T3" fmla="*/ 748 h 756"/>
                <a:gd name="T4" fmla="*/ 92 w 150"/>
                <a:gd name="T5" fmla="*/ 748 h 756"/>
                <a:gd name="T6" fmla="*/ 54 w 150"/>
                <a:gd name="T7" fmla="*/ 716 h 756"/>
                <a:gd name="T8" fmla="*/ 70 w 150"/>
                <a:gd name="T9" fmla="*/ 688 h 756"/>
                <a:gd name="T10" fmla="*/ 58 w 150"/>
                <a:gd name="T11" fmla="*/ 678 h 756"/>
                <a:gd name="T12" fmla="*/ 42 w 150"/>
                <a:gd name="T13" fmla="*/ 678 h 756"/>
                <a:gd name="T14" fmla="*/ 34 w 150"/>
                <a:gd name="T15" fmla="*/ 686 h 756"/>
                <a:gd name="T16" fmla="*/ 0 w 150"/>
                <a:gd name="T17" fmla="*/ 622 h 756"/>
                <a:gd name="T18" fmla="*/ 8 w 150"/>
                <a:gd name="T19" fmla="*/ 540 h 756"/>
                <a:gd name="T20" fmla="*/ 30 w 150"/>
                <a:gd name="T21" fmla="*/ 452 h 756"/>
                <a:gd name="T22" fmla="*/ 28 w 150"/>
                <a:gd name="T23" fmla="*/ 398 h 756"/>
                <a:gd name="T24" fmla="*/ 48 w 150"/>
                <a:gd name="T25" fmla="*/ 368 h 756"/>
                <a:gd name="T26" fmla="*/ 46 w 150"/>
                <a:gd name="T27" fmla="*/ 336 h 756"/>
                <a:gd name="T28" fmla="*/ 38 w 150"/>
                <a:gd name="T29" fmla="*/ 352 h 756"/>
                <a:gd name="T30" fmla="*/ 36 w 150"/>
                <a:gd name="T31" fmla="*/ 372 h 756"/>
                <a:gd name="T32" fmla="*/ 30 w 150"/>
                <a:gd name="T33" fmla="*/ 380 h 756"/>
                <a:gd name="T34" fmla="*/ 50 w 150"/>
                <a:gd name="T35" fmla="*/ 260 h 756"/>
                <a:gd name="T36" fmla="*/ 56 w 150"/>
                <a:gd name="T37" fmla="*/ 214 h 756"/>
                <a:gd name="T38" fmla="*/ 66 w 150"/>
                <a:gd name="T39" fmla="*/ 184 h 756"/>
                <a:gd name="T40" fmla="*/ 66 w 150"/>
                <a:gd name="T41" fmla="*/ 166 h 756"/>
                <a:gd name="T42" fmla="*/ 68 w 150"/>
                <a:gd name="T43" fmla="*/ 150 h 756"/>
                <a:gd name="T44" fmla="*/ 70 w 150"/>
                <a:gd name="T45" fmla="*/ 134 h 756"/>
                <a:gd name="T46" fmla="*/ 68 w 150"/>
                <a:gd name="T47" fmla="*/ 110 h 756"/>
                <a:gd name="T48" fmla="*/ 72 w 150"/>
                <a:gd name="T49" fmla="*/ 88 h 756"/>
                <a:gd name="T50" fmla="*/ 64 w 150"/>
                <a:gd name="T51" fmla="*/ 30 h 756"/>
                <a:gd name="T52" fmla="*/ 46 w 150"/>
                <a:gd name="T53" fmla="*/ 10 h 756"/>
                <a:gd name="T54" fmla="*/ 60 w 150"/>
                <a:gd name="T55" fmla="*/ 6 h 756"/>
                <a:gd name="T56" fmla="*/ 74 w 150"/>
                <a:gd name="T57" fmla="*/ 8 h 756"/>
                <a:gd name="T58" fmla="*/ 100 w 150"/>
                <a:gd name="T59" fmla="*/ 46 h 756"/>
                <a:gd name="T60" fmla="*/ 110 w 150"/>
                <a:gd name="T61" fmla="*/ 106 h 756"/>
                <a:gd name="T62" fmla="*/ 116 w 150"/>
                <a:gd name="T63" fmla="*/ 108 h 756"/>
                <a:gd name="T64" fmla="*/ 118 w 150"/>
                <a:gd name="T65" fmla="*/ 116 h 756"/>
                <a:gd name="T66" fmla="*/ 114 w 150"/>
                <a:gd name="T67" fmla="*/ 126 h 756"/>
                <a:gd name="T68" fmla="*/ 104 w 150"/>
                <a:gd name="T69" fmla="*/ 146 h 756"/>
                <a:gd name="T70" fmla="*/ 88 w 150"/>
                <a:gd name="T71" fmla="*/ 178 h 756"/>
                <a:gd name="T72" fmla="*/ 82 w 150"/>
                <a:gd name="T73" fmla="*/ 214 h 756"/>
                <a:gd name="T74" fmla="*/ 80 w 150"/>
                <a:gd name="T75" fmla="*/ 326 h 756"/>
                <a:gd name="T76" fmla="*/ 68 w 150"/>
                <a:gd name="T77" fmla="*/ 344 h 756"/>
                <a:gd name="T78" fmla="*/ 58 w 150"/>
                <a:gd name="T79" fmla="*/ 370 h 756"/>
                <a:gd name="T80" fmla="*/ 60 w 150"/>
                <a:gd name="T81" fmla="*/ 398 h 756"/>
                <a:gd name="T82" fmla="*/ 56 w 150"/>
                <a:gd name="T83" fmla="*/ 420 h 756"/>
                <a:gd name="T84" fmla="*/ 56 w 150"/>
                <a:gd name="T85" fmla="*/ 458 h 756"/>
                <a:gd name="T86" fmla="*/ 54 w 150"/>
                <a:gd name="T87" fmla="*/ 470 h 756"/>
                <a:gd name="T88" fmla="*/ 58 w 150"/>
                <a:gd name="T89" fmla="*/ 478 h 756"/>
                <a:gd name="T90" fmla="*/ 56 w 150"/>
                <a:gd name="T91" fmla="*/ 516 h 756"/>
                <a:gd name="T92" fmla="*/ 46 w 150"/>
                <a:gd name="T93" fmla="*/ 526 h 756"/>
                <a:gd name="T94" fmla="*/ 38 w 150"/>
                <a:gd name="T95" fmla="*/ 554 h 756"/>
                <a:gd name="T96" fmla="*/ 38 w 150"/>
                <a:gd name="T97" fmla="*/ 618 h 756"/>
                <a:gd name="T98" fmla="*/ 38 w 150"/>
                <a:gd name="T99" fmla="*/ 642 h 756"/>
                <a:gd name="T100" fmla="*/ 90 w 150"/>
                <a:gd name="T101" fmla="*/ 658 h 756"/>
                <a:gd name="T102" fmla="*/ 92 w 150"/>
                <a:gd name="T103" fmla="*/ 676 h 756"/>
                <a:gd name="T104" fmla="*/ 150 w 150"/>
                <a:gd name="T105" fmla="*/ 748 h 7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50"/>
                <a:gd name="T160" fmla="*/ 0 h 756"/>
                <a:gd name="T161" fmla="*/ 150 w 150"/>
                <a:gd name="T162" fmla="*/ 756 h 75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50" h="756">
                  <a:moveTo>
                    <a:pt x="150" y="748"/>
                  </a:moveTo>
                  <a:lnTo>
                    <a:pt x="144" y="752"/>
                  </a:lnTo>
                  <a:lnTo>
                    <a:pt x="136" y="748"/>
                  </a:lnTo>
                  <a:lnTo>
                    <a:pt x="130" y="742"/>
                  </a:lnTo>
                  <a:lnTo>
                    <a:pt x="122" y="744"/>
                  </a:lnTo>
                  <a:lnTo>
                    <a:pt x="112" y="750"/>
                  </a:lnTo>
                  <a:lnTo>
                    <a:pt x="106" y="756"/>
                  </a:lnTo>
                  <a:lnTo>
                    <a:pt x="102" y="748"/>
                  </a:lnTo>
                  <a:lnTo>
                    <a:pt x="104" y="738"/>
                  </a:lnTo>
                  <a:lnTo>
                    <a:pt x="102" y="732"/>
                  </a:lnTo>
                  <a:lnTo>
                    <a:pt x="92" y="736"/>
                  </a:lnTo>
                  <a:lnTo>
                    <a:pt x="92" y="748"/>
                  </a:lnTo>
                  <a:lnTo>
                    <a:pt x="76" y="748"/>
                  </a:lnTo>
                  <a:lnTo>
                    <a:pt x="70" y="728"/>
                  </a:lnTo>
                  <a:lnTo>
                    <a:pt x="54" y="730"/>
                  </a:lnTo>
                  <a:lnTo>
                    <a:pt x="54" y="716"/>
                  </a:lnTo>
                  <a:lnTo>
                    <a:pt x="66" y="712"/>
                  </a:lnTo>
                  <a:lnTo>
                    <a:pt x="72" y="694"/>
                  </a:lnTo>
                  <a:lnTo>
                    <a:pt x="72" y="690"/>
                  </a:lnTo>
                  <a:lnTo>
                    <a:pt x="70" y="688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60" y="680"/>
                  </a:lnTo>
                  <a:lnTo>
                    <a:pt x="58" y="678"/>
                  </a:lnTo>
                  <a:lnTo>
                    <a:pt x="56" y="676"/>
                  </a:lnTo>
                  <a:lnTo>
                    <a:pt x="50" y="676"/>
                  </a:lnTo>
                  <a:lnTo>
                    <a:pt x="46" y="676"/>
                  </a:lnTo>
                  <a:lnTo>
                    <a:pt x="42" y="678"/>
                  </a:lnTo>
                  <a:lnTo>
                    <a:pt x="38" y="680"/>
                  </a:lnTo>
                  <a:lnTo>
                    <a:pt x="36" y="682"/>
                  </a:lnTo>
                  <a:lnTo>
                    <a:pt x="34" y="684"/>
                  </a:lnTo>
                  <a:lnTo>
                    <a:pt x="34" y="686"/>
                  </a:lnTo>
                  <a:lnTo>
                    <a:pt x="2" y="654"/>
                  </a:lnTo>
                  <a:lnTo>
                    <a:pt x="0" y="642"/>
                  </a:lnTo>
                  <a:lnTo>
                    <a:pt x="0" y="622"/>
                  </a:lnTo>
                  <a:lnTo>
                    <a:pt x="0" y="600"/>
                  </a:lnTo>
                  <a:lnTo>
                    <a:pt x="4" y="576"/>
                  </a:lnTo>
                  <a:lnTo>
                    <a:pt x="6" y="554"/>
                  </a:lnTo>
                  <a:lnTo>
                    <a:pt x="8" y="540"/>
                  </a:lnTo>
                  <a:lnTo>
                    <a:pt x="8" y="534"/>
                  </a:lnTo>
                  <a:lnTo>
                    <a:pt x="26" y="510"/>
                  </a:lnTo>
                  <a:lnTo>
                    <a:pt x="30" y="484"/>
                  </a:lnTo>
                  <a:lnTo>
                    <a:pt x="30" y="452"/>
                  </a:lnTo>
                  <a:lnTo>
                    <a:pt x="16" y="432"/>
                  </a:lnTo>
                  <a:lnTo>
                    <a:pt x="34" y="414"/>
                  </a:lnTo>
                  <a:lnTo>
                    <a:pt x="36" y="398"/>
                  </a:lnTo>
                  <a:lnTo>
                    <a:pt x="28" y="398"/>
                  </a:lnTo>
                  <a:lnTo>
                    <a:pt x="32" y="388"/>
                  </a:lnTo>
                  <a:lnTo>
                    <a:pt x="38" y="388"/>
                  </a:lnTo>
                  <a:lnTo>
                    <a:pt x="46" y="384"/>
                  </a:lnTo>
                  <a:lnTo>
                    <a:pt x="48" y="368"/>
                  </a:lnTo>
                  <a:lnTo>
                    <a:pt x="48" y="358"/>
                  </a:lnTo>
                  <a:lnTo>
                    <a:pt x="50" y="348"/>
                  </a:lnTo>
                  <a:lnTo>
                    <a:pt x="54" y="332"/>
                  </a:lnTo>
                  <a:lnTo>
                    <a:pt x="46" y="336"/>
                  </a:lnTo>
                  <a:lnTo>
                    <a:pt x="42" y="344"/>
                  </a:lnTo>
                  <a:lnTo>
                    <a:pt x="40" y="346"/>
                  </a:lnTo>
                  <a:lnTo>
                    <a:pt x="40" y="348"/>
                  </a:lnTo>
                  <a:lnTo>
                    <a:pt x="38" y="352"/>
                  </a:lnTo>
                  <a:lnTo>
                    <a:pt x="38" y="356"/>
                  </a:lnTo>
                  <a:lnTo>
                    <a:pt x="38" y="362"/>
                  </a:lnTo>
                  <a:lnTo>
                    <a:pt x="38" y="368"/>
                  </a:lnTo>
                  <a:lnTo>
                    <a:pt x="36" y="372"/>
                  </a:lnTo>
                  <a:lnTo>
                    <a:pt x="34" y="376"/>
                  </a:lnTo>
                  <a:lnTo>
                    <a:pt x="32" y="378"/>
                  </a:lnTo>
                  <a:lnTo>
                    <a:pt x="30" y="378"/>
                  </a:lnTo>
                  <a:lnTo>
                    <a:pt x="30" y="380"/>
                  </a:lnTo>
                  <a:lnTo>
                    <a:pt x="28" y="352"/>
                  </a:lnTo>
                  <a:lnTo>
                    <a:pt x="40" y="314"/>
                  </a:lnTo>
                  <a:lnTo>
                    <a:pt x="46" y="282"/>
                  </a:lnTo>
                  <a:lnTo>
                    <a:pt x="50" y="260"/>
                  </a:lnTo>
                  <a:lnTo>
                    <a:pt x="50" y="244"/>
                  </a:lnTo>
                  <a:lnTo>
                    <a:pt x="50" y="240"/>
                  </a:lnTo>
                  <a:lnTo>
                    <a:pt x="50" y="228"/>
                  </a:lnTo>
                  <a:lnTo>
                    <a:pt x="56" y="214"/>
                  </a:lnTo>
                  <a:lnTo>
                    <a:pt x="60" y="200"/>
                  </a:lnTo>
                  <a:lnTo>
                    <a:pt x="64" y="190"/>
                  </a:lnTo>
                  <a:lnTo>
                    <a:pt x="66" y="186"/>
                  </a:lnTo>
                  <a:lnTo>
                    <a:pt x="66" y="184"/>
                  </a:lnTo>
                  <a:lnTo>
                    <a:pt x="66" y="182"/>
                  </a:lnTo>
                  <a:lnTo>
                    <a:pt x="66" y="176"/>
                  </a:lnTo>
                  <a:lnTo>
                    <a:pt x="66" y="172"/>
                  </a:lnTo>
                  <a:lnTo>
                    <a:pt x="66" y="166"/>
                  </a:lnTo>
                  <a:lnTo>
                    <a:pt x="66" y="164"/>
                  </a:lnTo>
                  <a:lnTo>
                    <a:pt x="68" y="160"/>
                  </a:lnTo>
                  <a:lnTo>
                    <a:pt x="68" y="154"/>
                  </a:lnTo>
                  <a:lnTo>
                    <a:pt x="68" y="150"/>
                  </a:lnTo>
                  <a:lnTo>
                    <a:pt x="70" y="146"/>
                  </a:lnTo>
                  <a:lnTo>
                    <a:pt x="70" y="142"/>
                  </a:lnTo>
                  <a:lnTo>
                    <a:pt x="70" y="140"/>
                  </a:lnTo>
                  <a:lnTo>
                    <a:pt x="70" y="134"/>
                  </a:lnTo>
                  <a:lnTo>
                    <a:pt x="70" y="128"/>
                  </a:lnTo>
                  <a:lnTo>
                    <a:pt x="70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70" y="106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88"/>
                  </a:lnTo>
                  <a:lnTo>
                    <a:pt x="74" y="74"/>
                  </a:lnTo>
                  <a:lnTo>
                    <a:pt x="72" y="56"/>
                  </a:lnTo>
                  <a:lnTo>
                    <a:pt x="68" y="36"/>
                  </a:lnTo>
                  <a:lnTo>
                    <a:pt x="64" y="30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60" y="6"/>
                  </a:lnTo>
                  <a:lnTo>
                    <a:pt x="66" y="2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4" y="8"/>
                  </a:lnTo>
                  <a:lnTo>
                    <a:pt x="80" y="18"/>
                  </a:lnTo>
                  <a:lnTo>
                    <a:pt x="90" y="34"/>
                  </a:lnTo>
                  <a:lnTo>
                    <a:pt x="98" y="46"/>
                  </a:lnTo>
                  <a:lnTo>
                    <a:pt x="100" y="46"/>
                  </a:lnTo>
                  <a:lnTo>
                    <a:pt x="100" y="48"/>
                  </a:lnTo>
                  <a:lnTo>
                    <a:pt x="102" y="52"/>
                  </a:lnTo>
                  <a:lnTo>
                    <a:pt x="102" y="60"/>
                  </a:lnTo>
                  <a:lnTo>
                    <a:pt x="110" y="106"/>
                  </a:lnTo>
                  <a:lnTo>
                    <a:pt x="112" y="106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18" y="106"/>
                  </a:lnTo>
                  <a:lnTo>
                    <a:pt x="118" y="108"/>
                  </a:lnTo>
                  <a:lnTo>
                    <a:pt x="118" y="110"/>
                  </a:lnTo>
                  <a:lnTo>
                    <a:pt x="118" y="116"/>
                  </a:lnTo>
                  <a:lnTo>
                    <a:pt x="118" y="120"/>
                  </a:lnTo>
                  <a:lnTo>
                    <a:pt x="118" y="124"/>
                  </a:lnTo>
                  <a:lnTo>
                    <a:pt x="116" y="124"/>
                  </a:lnTo>
                  <a:lnTo>
                    <a:pt x="114" y="126"/>
                  </a:lnTo>
                  <a:lnTo>
                    <a:pt x="112" y="128"/>
                  </a:lnTo>
                  <a:lnTo>
                    <a:pt x="108" y="132"/>
                  </a:lnTo>
                  <a:lnTo>
                    <a:pt x="106" y="138"/>
                  </a:lnTo>
                  <a:lnTo>
                    <a:pt x="104" y="146"/>
                  </a:lnTo>
                  <a:lnTo>
                    <a:pt x="102" y="150"/>
                  </a:lnTo>
                  <a:lnTo>
                    <a:pt x="98" y="158"/>
                  </a:lnTo>
                  <a:lnTo>
                    <a:pt x="92" y="168"/>
                  </a:lnTo>
                  <a:lnTo>
                    <a:pt x="88" y="178"/>
                  </a:lnTo>
                  <a:lnTo>
                    <a:pt x="86" y="186"/>
                  </a:lnTo>
                  <a:lnTo>
                    <a:pt x="84" y="192"/>
                  </a:lnTo>
                  <a:lnTo>
                    <a:pt x="84" y="200"/>
                  </a:lnTo>
                  <a:lnTo>
                    <a:pt x="82" y="214"/>
                  </a:lnTo>
                  <a:lnTo>
                    <a:pt x="84" y="232"/>
                  </a:lnTo>
                  <a:lnTo>
                    <a:pt x="82" y="322"/>
                  </a:lnTo>
                  <a:lnTo>
                    <a:pt x="82" y="324"/>
                  </a:lnTo>
                  <a:lnTo>
                    <a:pt x="80" y="326"/>
                  </a:lnTo>
                  <a:lnTo>
                    <a:pt x="76" y="330"/>
                  </a:lnTo>
                  <a:lnTo>
                    <a:pt x="74" y="334"/>
                  </a:lnTo>
                  <a:lnTo>
                    <a:pt x="70" y="338"/>
                  </a:lnTo>
                  <a:lnTo>
                    <a:pt x="68" y="344"/>
                  </a:lnTo>
                  <a:lnTo>
                    <a:pt x="66" y="348"/>
                  </a:lnTo>
                  <a:lnTo>
                    <a:pt x="64" y="350"/>
                  </a:lnTo>
                  <a:lnTo>
                    <a:pt x="60" y="368"/>
                  </a:lnTo>
                  <a:lnTo>
                    <a:pt x="58" y="370"/>
                  </a:lnTo>
                  <a:lnTo>
                    <a:pt x="58" y="372"/>
                  </a:lnTo>
                  <a:lnTo>
                    <a:pt x="60" y="380"/>
                  </a:lnTo>
                  <a:lnTo>
                    <a:pt x="58" y="390"/>
                  </a:lnTo>
                  <a:lnTo>
                    <a:pt x="60" y="398"/>
                  </a:lnTo>
                  <a:lnTo>
                    <a:pt x="58" y="410"/>
                  </a:lnTo>
                  <a:lnTo>
                    <a:pt x="54" y="412"/>
                  </a:lnTo>
                  <a:lnTo>
                    <a:pt x="54" y="420"/>
                  </a:lnTo>
                  <a:lnTo>
                    <a:pt x="56" y="420"/>
                  </a:lnTo>
                  <a:lnTo>
                    <a:pt x="56" y="424"/>
                  </a:lnTo>
                  <a:lnTo>
                    <a:pt x="56" y="436"/>
                  </a:lnTo>
                  <a:lnTo>
                    <a:pt x="56" y="448"/>
                  </a:lnTo>
                  <a:lnTo>
                    <a:pt x="56" y="458"/>
                  </a:lnTo>
                  <a:lnTo>
                    <a:pt x="56" y="462"/>
                  </a:lnTo>
                  <a:lnTo>
                    <a:pt x="54" y="466"/>
                  </a:lnTo>
                  <a:lnTo>
                    <a:pt x="54" y="468"/>
                  </a:lnTo>
                  <a:lnTo>
                    <a:pt x="54" y="470"/>
                  </a:lnTo>
                  <a:lnTo>
                    <a:pt x="54" y="472"/>
                  </a:lnTo>
                  <a:lnTo>
                    <a:pt x="56" y="474"/>
                  </a:lnTo>
                  <a:lnTo>
                    <a:pt x="56" y="476"/>
                  </a:lnTo>
                  <a:lnTo>
                    <a:pt x="58" y="478"/>
                  </a:lnTo>
                  <a:lnTo>
                    <a:pt x="58" y="484"/>
                  </a:lnTo>
                  <a:lnTo>
                    <a:pt x="58" y="496"/>
                  </a:lnTo>
                  <a:lnTo>
                    <a:pt x="58" y="508"/>
                  </a:lnTo>
                  <a:lnTo>
                    <a:pt x="56" y="516"/>
                  </a:lnTo>
                  <a:lnTo>
                    <a:pt x="56" y="518"/>
                  </a:lnTo>
                  <a:lnTo>
                    <a:pt x="52" y="520"/>
                  </a:lnTo>
                  <a:lnTo>
                    <a:pt x="50" y="522"/>
                  </a:lnTo>
                  <a:lnTo>
                    <a:pt x="46" y="526"/>
                  </a:lnTo>
                  <a:lnTo>
                    <a:pt x="42" y="530"/>
                  </a:lnTo>
                  <a:lnTo>
                    <a:pt x="40" y="534"/>
                  </a:lnTo>
                  <a:lnTo>
                    <a:pt x="38" y="540"/>
                  </a:lnTo>
                  <a:lnTo>
                    <a:pt x="38" y="554"/>
                  </a:lnTo>
                  <a:lnTo>
                    <a:pt x="38" y="574"/>
                  </a:lnTo>
                  <a:lnTo>
                    <a:pt x="38" y="594"/>
                  </a:lnTo>
                  <a:lnTo>
                    <a:pt x="38" y="612"/>
                  </a:lnTo>
                  <a:lnTo>
                    <a:pt x="38" y="618"/>
                  </a:lnTo>
                  <a:lnTo>
                    <a:pt x="36" y="620"/>
                  </a:lnTo>
                  <a:lnTo>
                    <a:pt x="36" y="624"/>
                  </a:lnTo>
                  <a:lnTo>
                    <a:pt x="38" y="630"/>
                  </a:lnTo>
                  <a:lnTo>
                    <a:pt x="38" y="642"/>
                  </a:lnTo>
                  <a:lnTo>
                    <a:pt x="50" y="656"/>
                  </a:lnTo>
                  <a:lnTo>
                    <a:pt x="88" y="656"/>
                  </a:lnTo>
                  <a:lnTo>
                    <a:pt x="90" y="656"/>
                  </a:lnTo>
                  <a:lnTo>
                    <a:pt x="90" y="658"/>
                  </a:lnTo>
                  <a:lnTo>
                    <a:pt x="90" y="660"/>
                  </a:lnTo>
                  <a:lnTo>
                    <a:pt x="90" y="662"/>
                  </a:lnTo>
                  <a:lnTo>
                    <a:pt x="90" y="668"/>
                  </a:lnTo>
                  <a:lnTo>
                    <a:pt x="92" y="676"/>
                  </a:lnTo>
                  <a:lnTo>
                    <a:pt x="92" y="700"/>
                  </a:lnTo>
                  <a:lnTo>
                    <a:pt x="96" y="726"/>
                  </a:lnTo>
                  <a:lnTo>
                    <a:pt x="136" y="728"/>
                  </a:lnTo>
                  <a:lnTo>
                    <a:pt x="150" y="74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2" name="Freeform 147"/>
            <p:cNvSpPr>
              <a:spLocks noChangeArrowheads="1"/>
            </p:cNvSpPr>
            <p:nvPr/>
          </p:nvSpPr>
          <p:spPr bwMode="auto">
            <a:xfrm>
              <a:off x="4042" y="2034"/>
              <a:ext cx="110" cy="126"/>
            </a:xfrm>
            <a:custGeom>
              <a:avLst/>
              <a:gdLst>
                <a:gd name="T0" fmla="*/ 110 w 110"/>
                <a:gd name="T1" fmla="*/ 94 h 126"/>
                <a:gd name="T2" fmla="*/ 108 w 110"/>
                <a:gd name="T3" fmla="*/ 84 h 126"/>
                <a:gd name="T4" fmla="*/ 104 w 110"/>
                <a:gd name="T5" fmla="*/ 76 h 126"/>
                <a:gd name="T6" fmla="*/ 102 w 110"/>
                <a:gd name="T7" fmla="*/ 72 h 126"/>
                <a:gd name="T8" fmla="*/ 98 w 110"/>
                <a:gd name="T9" fmla="*/ 70 h 126"/>
                <a:gd name="T10" fmla="*/ 92 w 110"/>
                <a:gd name="T11" fmla="*/ 70 h 126"/>
                <a:gd name="T12" fmla="*/ 90 w 110"/>
                <a:gd name="T13" fmla="*/ 72 h 126"/>
                <a:gd name="T14" fmla="*/ 76 w 110"/>
                <a:gd name="T15" fmla="*/ 68 h 126"/>
                <a:gd name="T16" fmla="*/ 72 w 110"/>
                <a:gd name="T17" fmla="*/ 64 h 126"/>
                <a:gd name="T18" fmla="*/ 72 w 110"/>
                <a:gd name="T19" fmla="*/ 54 h 126"/>
                <a:gd name="T20" fmla="*/ 68 w 110"/>
                <a:gd name="T21" fmla="*/ 32 h 126"/>
                <a:gd name="T22" fmla="*/ 68 w 110"/>
                <a:gd name="T23" fmla="*/ 24 h 126"/>
                <a:gd name="T24" fmla="*/ 68 w 110"/>
                <a:gd name="T25" fmla="*/ 18 h 126"/>
                <a:gd name="T26" fmla="*/ 68 w 110"/>
                <a:gd name="T27" fmla="*/ 18 h 126"/>
                <a:gd name="T28" fmla="*/ 64 w 110"/>
                <a:gd name="T29" fmla="*/ 16 h 126"/>
                <a:gd name="T30" fmla="*/ 56 w 110"/>
                <a:gd name="T31" fmla="*/ 8 h 126"/>
                <a:gd name="T32" fmla="*/ 46 w 110"/>
                <a:gd name="T33" fmla="*/ 2 h 126"/>
                <a:gd name="T34" fmla="*/ 36 w 110"/>
                <a:gd name="T35" fmla="*/ 0 h 126"/>
                <a:gd name="T36" fmla="*/ 30 w 110"/>
                <a:gd name="T37" fmla="*/ 4 h 126"/>
                <a:gd name="T38" fmla="*/ 18 w 110"/>
                <a:gd name="T39" fmla="*/ 10 h 126"/>
                <a:gd name="T40" fmla="*/ 8 w 110"/>
                <a:gd name="T41" fmla="*/ 24 h 126"/>
                <a:gd name="T42" fmla="*/ 6 w 110"/>
                <a:gd name="T43" fmla="*/ 28 h 126"/>
                <a:gd name="T44" fmla="*/ 2 w 110"/>
                <a:gd name="T45" fmla="*/ 38 h 126"/>
                <a:gd name="T46" fmla="*/ 0 w 110"/>
                <a:gd name="T47" fmla="*/ 52 h 126"/>
                <a:gd name="T48" fmla="*/ 2 w 110"/>
                <a:gd name="T49" fmla="*/ 56 h 126"/>
                <a:gd name="T50" fmla="*/ 10 w 110"/>
                <a:gd name="T51" fmla="*/ 60 h 126"/>
                <a:gd name="T52" fmla="*/ 32 w 110"/>
                <a:gd name="T53" fmla="*/ 72 h 126"/>
                <a:gd name="T54" fmla="*/ 50 w 110"/>
                <a:gd name="T55" fmla="*/ 126 h 126"/>
                <a:gd name="T56" fmla="*/ 102 w 110"/>
                <a:gd name="T57" fmla="*/ 124 h 126"/>
                <a:gd name="T58" fmla="*/ 104 w 110"/>
                <a:gd name="T59" fmla="*/ 116 h 126"/>
                <a:gd name="T60" fmla="*/ 106 w 110"/>
                <a:gd name="T61" fmla="*/ 110 h 126"/>
                <a:gd name="T62" fmla="*/ 106 w 110"/>
                <a:gd name="T63" fmla="*/ 104 h 126"/>
                <a:gd name="T64" fmla="*/ 108 w 110"/>
                <a:gd name="T65" fmla="*/ 96 h 12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0"/>
                <a:gd name="T100" fmla="*/ 0 h 126"/>
                <a:gd name="T101" fmla="*/ 110 w 110"/>
                <a:gd name="T102" fmla="*/ 126 h 12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0" h="126">
                  <a:moveTo>
                    <a:pt x="108" y="96"/>
                  </a:moveTo>
                  <a:lnTo>
                    <a:pt x="110" y="94"/>
                  </a:lnTo>
                  <a:lnTo>
                    <a:pt x="108" y="90"/>
                  </a:lnTo>
                  <a:lnTo>
                    <a:pt x="108" y="84"/>
                  </a:lnTo>
                  <a:lnTo>
                    <a:pt x="106" y="80"/>
                  </a:lnTo>
                  <a:lnTo>
                    <a:pt x="104" y="76"/>
                  </a:lnTo>
                  <a:lnTo>
                    <a:pt x="102" y="72"/>
                  </a:lnTo>
                  <a:lnTo>
                    <a:pt x="100" y="70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2" y="70"/>
                  </a:lnTo>
                  <a:lnTo>
                    <a:pt x="90" y="70"/>
                  </a:lnTo>
                  <a:lnTo>
                    <a:pt x="90" y="72"/>
                  </a:lnTo>
                  <a:lnTo>
                    <a:pt x="78" y="68"/>
                  </a:lnTo>
                  <a:lnTo>
                    <a:pt x="76" y="68"/>
                  </a:lnTo>
                  <a:lnTo>
                    <a:pt x="74" y="66"/>
                  </a:lnTo>
                  <a:lnTo>
                    <a:pt x="72" y="64"/>
                  </a:lnTo>
                  <a:lnTo>
                    <a:pt x="72" y="54"/>
                  </a:lnTo>
                  <a:lnTo>
                    <a:pt x="70" y="42"/>
                  </a:lnTo>
                  <a:lnTo>
                    <a:pt x="68" y="32"/>
                  </a:lnTo>
                  <a:lnTo>
                    <a:pt x="68" y="28"/>
                  </a:lnTo>
                  <a:lnTo>
                    <a:pt x="68" y="24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66" y="18"/>
                  </a:lnTo>
                  <a:lnTo>
                    <a:pt x="64" y="16"/>
                  </a:lnTo>
                  <a:lnTo>
                    <a:pt x="60" y="12"/>
                  </a:lnTo>
                  <a:lnTo>
                    <a:pt x="56" y="8"/>
                  </a:lnTo>
                  <a:lnTo>
                    <a:pt x="52" y="6"/>
                  </a:lnTo>
                  <a:lnTo>
                    <a:pt x="46" y="2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4" y="6"/>
                  </a:lnTo>
                  <a:lnTo>
                    <a:pt x="18" y="10"/>
                  </a:lnTo>
                  <a:lnTo>
                    <a:pt x="12" y="16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6" y="58"/>
                  </a:lnTo>
                  <a:lnTo>
                    <a:pt x="10" y="60"/>
                  </a:lnTo>
                  <a:lnTo>
                    <a:pt x="26" y="66"/>
                  </a:lnTo>
                  <a:lnTo>
                    <a:pt x="32" y="72"/>
                  </a:lnTo>
                  <a:lnTo>
                    <a:pt x="66" y="90"/>
                  </a:lnTo>
                  <a:lnTo>
                    <a:pt x="50" y="126"/>
                  </a:lnTo>
                  <a:lnTo>
                    <a:pt x="102" y="126"/>
                  </a:lnTo>
                  <a:lnTo>
                    <a:pt x="102" y="124"/>
                  </a:lnTo>
                  <a:lnTo>
                    <a:pt x="102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6" y="110"/>
                  </a:lnTo>
                  <a:lnTo>
                    <a:pt x="106" y="108"/>
                  </a:lnTo>
                  <a:lnTo>
                    <a:pt x="106" y="104"/>
                  </a:lnTo>
                  <a:lnTo>
                    <a:pt x="108" y="98"/>
                  </a:lnTo>
                  <a:lnTo>
                    <a:pt x="108" y="9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3" name="Freeform 148"/>
            <p:cNvSpPr>
              <a:spLocks noChangeArrowheads="1"/>
            </p:cNvSpPr>
            <p:nvPr/>
          </p:nvSpPr>
          <p:spPr bwMode="auto">
            <a:xfrm>
              <a:off x="3718" y="1558"/>
              <a:ext cx="52" cy="70"/>
            </a:xfrm>
            <a:custGeom>
              <a:avLst/>
              <a:gdLst>
                <a:gd name="T0" fmla="*/ 50 w 52"/>
                <a:gd name="T1" fmla="*/ 64 h 70"/>
                <a:gd name="T2" fmla="*/ 46 w 52"/>
                <a:gd name="T3" fmla="*/ 60 h 70"/>
                <a:gd name="T4" fmla="*/ 44 w 52"/>
                <a:gd name="T5" fmla="*/ 54 h 70"/>
                <a:gd name="T6" fmla="*/ 46 w 52"/>
                <a:gd name="T7" fmla="*/ 46 h 70"/>
                <a:gd name="T8" fmla="*/ 48 w 52"/>
                <a:gd name="T9" fmla="*/ 42 h 70"/>
                <a:gd name="T10" fmla="*/ 48 w 52"/>
                <a:gd name="T11" fmla="*/ 36 h 70"/>
                <a:gd name="T12" fmla="*/ 48 w 52"/>
                <a:gd name="T13" fmla="*/ 32 h 70"/>
                <a:gd name="T14" fmla="*/ 50 w 52"/>
                <a:gd name="T15" fmla="*/ 20 h 70"/>
                <a:gd name="T16" fmla="*/ 52 w 52"/>
                <a:gd name="T17" fmla="*/ 10 h 70"/>
                <a:gd name="T18" fmla="*/ 52 w 52"/>
                <a:gd name="T19" fmla="*/ 6 h 70"/>
                <a:gd name="T20" fmla="*/ 52 w 52"/>
                <a:gd name="T21" fmla="*/ 0 h 70"/>
                <a:gd name="T22" fmla="*/ 48 w 52"/>
                <a:gd name="T23" fmla="*/ 0 h 70"/>
                <a:gd name="T24" fmla="*/ 44 w 52"/>
                <a:gd name="T25" fmla="*/ 0 h 70"/>
                <a:gd name="T26" fmla="*/ 40 w 52"/>
                <a:gd name="T27" fmla="*/ 2 h 70"/>
                <a:gd name="T28" fmla="*/ 36 w 52"/>
                <a:gd name="T29" fmla="*/ 0 h 70"/>
                <a:gd name="T30" fmla="*/ 34 w 52"/>
                <a:gd name="T31" fmla="*/ 2 h 70"/>
                <a:gd name="T32" fmla="*/ 30 w 52"/>
                <a:gd name="T33" fmla="*/ 10 h 70"/>
                <a:gd name="T34" fmla="*/ 28 w 52"/>
                <a:gd name="T35" fmla="*/ 14 h 70"/>
                <a:gd name="T36" fmla="*/ 24 w 52"/>
                <a:gd name="T37" fmla="*/ 20 h 70"/>
                <a:gd name="T38" fmla="*/ 20 w 52"/>
                <a:gd name="T39" fmla="*/ 22 h 70"/>
                <a:gd name="T40" fmla="*/ 16 w 52"/>
                <a:gd name="T41" fmla="*/ 24 h 70"/>
                <a:gd name="T42" fmla="*/ 14 w 52"/>
                <a:gd name="T43" fmla="*/ 28 h 70"/>
                <a:gd name="T44" fmla="*/ 14 w 52"/>
                <a:gd name="T45" fmla="*/ 32 h 70"/>
                <a:gd name="T46" fmla="*/ 10 w 52"/>
                <a:gd name="T47" fmla="*/ 36 h 70"/>
                <a:gd name="T48" fmla="*/ 8 w 52"/>
                <a:gd name="T49" fmla="*/ 38 h 70"/>
                <a:gd name="T50" fmla="*/ 6 w 52"/>
                <a:gd name="T51" fmla="*/ 40 h 70"/>
                <a:gd name="T52" fmla="*/ 6 w 52"/>
                <a:gd name="T53" fmla="*/ 42 h 70"/>
                <a:gd name="T54" fmla="*/ 4 w 52"/>
                <a:gd name="T55" fmla="*/ 44 h 70"/>
                <a:gd name="T56" fmla="*/ 2 w 52"/>
                <a:gd name="T57" fmla="*/ 44 h 70"/>
                <a:gd name="T58" fmla="*/ 0 w 52"/>
                <a:gd name="T59" fmla="*/ 42 h 70"/>
                <a:gd name="T60" fmla="*/ 0 w 52"/>
                <a:gd name="T61" fmla="*/ 44 h 70"/>
                <a:gd name="T62" fmla="*/ 8 w 52"/>
                <a:gd name="T63" fmla="*/ 52 h 70"/>
                <a:gd name="T64" fmla="*/ 12 w 52"/>
                <a:gd name="T65" fmla="*/ 60 h 70"/>
                <a:gd name="T66" fmla="*/ 16 w 52"/>
                <a:gd name="T67" fmla="*/ 64 h 70"/>
                <a:gd name="T68" fmla="*/ 20 w 52"/>
                <a:gd name="T69" fmla="*/ 62 h 70"/>
                <a:gd name="T70" fmla="*/ 26 w 52"/>
                <a:gd name="T71" fmla="*/ 66 h 70"/>
                <a:gd name="T72" fmla="*/ 30 w 52"/>
                <a:gd name="T73" fmla="*/ 66 h 70"/>
                <a:gd name="T74" fmla="*/ 36 w 52"/>
                <a:gd name="T75" fmla="*/ 66 h 70"/>
                <a:gd name="T76" fmla="*/ 40 w 52"/>
                <a:gd name="T77" fmla="*/ 66 h 70"/>
                <a:gd name="T78" fmla="*/ 44 w 52"/>
                <a:gd name="T79" fmla="*/ 68 h 70"/>
                <a:gd name="T80" fmla="*/ 48 w 52"/>
                <a:gd name="T81" fmla="*/ 70 h 70"/>
                <a:gd name="T82" fmla="*/ 50 w 52"/>
                <a:gd name="T83" fmla="*/ 70 h 70"/>
                <a:gd name="T84" fmla="*/ 52 w 52"/>
                <a:gd name="T85" fmla="*/ 70 h 7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2"/>
                <a:gd name="T130" fmla="*/ 0 h 70"/>
                <a:gd name="T131" fmla="*/ 52 w 52"/>
                <a:gd name="T132" fmla="*/ 70 h 7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2" h="70">
                  <a:moveTo>
                    <a:pt x="52" y="70"/>
                  </a:moveTo>
                  <a:lnTo>
                    <a:pt x="50" y="64"/>
                  </a:lnTo>
                  <a:lnTo>
                    <a:pt x="46" y="60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4" y="50"/>
                  </a:lnTo>
                  <a:lnTo>
                    <a:pt x="46" y="46"/>
                  </a:lnTo>
                  <a:lnTo>
                    <a:pt x="48" y="42"/>
                  </a:lnTo>
                  <a:lnTo>
                    <a:pt x="48" y="40"/>
                  </a:lnTo>
                  <a:lnTo>
                    <a:pt x="48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48" y="26"/>
                  </a:lnTo>
                  <a:lnTo>
                    <a:pt x="50" y="20"/>
                  </a:lnTo>
                  <a:lnTo>
                    <a:pt x="50" y="14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2" y="6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4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4" y="20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6" y="24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2" y="34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6" y="40"/>
                  </a:lnTo>
                  <a:lnTo>
                    <a:pt x="6" y="42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8" y="52"/>
                  </a:lnTo>
                  <a:lnTo>
                    <a:pt x="10" y="56"/>
                  </a:lnTo>
                  <a:lnTo>
                    <a:pt x="12" y="60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26" y="66"/>
                  </a:lnTo>
                  <a:lnTo>
                    <a:pt x="28" y="66"/>
                  </a:lnTo>
                  <a:lnTo>
                    <a:pt x="30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6"/>
                  </a:lnTo>
                  <a:lnTo>
                    <a:pt x="42" y="66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48" y="70"/>
                  </a:lnTo>
                  <a:lnTo>
                    <a:pt x="50" y="70"/>
                  </a:lnTo>
                  <a:lnTo>
                    <a:pt x="52" y="7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4" name="Freeform 149"/>
            <p:cNvSpPr>
              <a:spLocks noChangeArrowheads="1"/>
            </p:cNvSpPr>
            <p:nvPr/>
          </p:nvSpPr>
          <p:spPr bwMode="auto">
            <a:xfrm>
              <a:off x="3658" y="1510"/>
              <a:ext cx="60" cy="74"/>
            </a:xfrm>
            <a:custGeom>
              <a:avLst/>
              <a:gdLst>
                <a:gd name="T0" fmla="*/ 60 w 60"/>
                <a:gd name="T1" fmla="*/ 40 h 74"/>
                <a:gd name="T2" fmla="*/ 60 w 60"/>
                <a:gd name="T3" fmla="*/ 40 h 74"/>
                <a:gd name="T4" fmla="*/ 58 w 60"/>
                <a:gd name="T5" fmla="*/ 42 h 74"/>
                <a:gd name="T6" fmla="*/ 56 w 60"/>
                <a:gd name="T7" fmla="*/ 46 h 74"/>
                <a:gd name="T8" fmla="*/ 54 w 60"/>
                <a:gd name="T9" fmla="*/ 48 h 74"/>
                <a:gd name="T10" fmla="*/ 50 w 60"/>
                <a:gd name="T11" fmla="*/ 50 h 74"/>
                <a:gd name="T12" fmla="*/ 46 w 60"/>
                <a:gd name="T13" fmla="*/ 52 h 74"/>
                <a:gd name="T14" fmla="*/ 46 w 60"/>
                <a:gd name="T15" fmla="*/ 52 h 74"/>
                <a:gd name="T16" fmla="*/ 44 w 60"/>
                <a:gd name="T17" fmla="*/ 52 h 74"/>
                <a:gd name="T18" fmla="*/ 42 w 60"/>
                <a:gd name="T19" fmla="*/ 54 h 74"/>
                <a:gd name="T20" fmla="*/ 40 w 60"/>
                <a:gd name="T21" fmla="*/ 58 h 74"/>
                <a:gd name="T22" fmla="*/ 40 w 60"/>
                <a:gd name="T23" fmla="*/ 58 h 74"/>
                <a:gd name="T24" fmla="*/ 38 w 60"/>
                <a:gd name="T25" fmla="*/ 60 h 74"/>
                <a:gd name="T26" fmla="*/ 36 w 60"/>
                <a:gd name="T27" fmla="*/ 62 h 74"/>
                <a:gd name="T28" fmla="*/ 32 w 60"/>
                <a:gd name="T29" fmla="*/ 62 h 74"/>
                <a:gd name="T30" fmla="*/ 32 w 60"/>
                <a:gd name="T31" fmla="*/ 62 h 74"/>
                <a:gd name="T32" fmla="*/ 30 w 60"/>
                <a:gd name="T33" fmla="*/ 64 h 74"/>
                <a:gd name="T34" fmla="*/ 26 w 60"/>
                <a:gd name="T35" fmla="*/ 66 h 74"/>
                <a:gd name="T36" fmla="*/ 24 w 60"/>
                <a:gd name="T37" fmla="*/ 68 h 74"/>
                <a:gd name="T38" fmla="*/ 16 w 60"/>
                <a:gd name="T39" fmla="*/ 74 h 74"/>
                <a:gd name="T40" fmla="*/ 10 w 60"/>
                <a:gd name="T41" fmla="*/ 70 h 74"/>
                <a:gd name="T42" fmla="*/ 6 w 60"/>
                <a:gd name="T43" fmla="*/ 66 h 74"/>
                <a:gd name="T44" fmla="*/ 4 w 60"/>
                <a:gd name="T45" fmla="*/ 62 h 74"/>
                <a:gd name="T46" fmla="*/ 0 w 60"/>
                <a:gd name="T47" fmla="*/ 54 h 74"/>
                <a:gd name="T48" fmla="*/ 2 w 60"/>
                <a:gd name="T49" fmla="*/ 54 h 74"/>
                <a:gd name="T50" fmla="*/ 2 w 60"/>
                <a:gd name="T51" fmla="*/ 50 h 74"/>
                <a:gd name="T52" fmla="*/ 4 w 60"/>
                <a:gd name="T53" fmla="*/ 48 h 74"/>
                <a:gd name="T54" fmla="*/ 6 w 60"/>
                <a:gd name="T55" fmla="*/ 44 h 74"/>
                <a:gd name="T56" fmla="*/ 8 w 60"/>
                <a:gd name="T57" fmla="*/ 42 h 74"/>
                <a:gd name="T58" fmla="*/ 8 w 60"/>
                <a:gd name="T59" fmla="*/ 40 h 74"/>
                <a:gd name="T60" fmla="*/ 8 w 60"/>
                <a:gd name="T61" fmla="*/ 38 h 74"/>
                <a:gd name="T62" fmla="*/ 8 w 60"/>
                <a:gd name="T63" fmla="*/ 36 h 74"/>
                <a:gd name="T64" fmla="*/ 6 w 60"/>
                <a:gd name="T65" fmla="*/ 34 h 74"/>
                <a:gd name="T66" fmla="*/ 6 w 60"/>
                <a:gd name="T67" fmla="*/ 32 h 74"/>
                <a:gd name="T68" fmla="*/ 6 w 60"/>
                <a:gd name="T69" fmla="*/ 32 h 74"/>
                <a:gd name="T70" fmla="*/ 6 w 60"/>
                <a:gd name="T71" fmla="*/ 30 h 74"/>
                <a:gd name="T72" fmla="*/ 6 w 60"/>
                <a:gd name="T73" fmla="*/ 28 h 74"/>
                <a:gd name="T74" fmla="*/ 8 w 60"/>
                <a:gd name="T75" fmla="*/ 28 h 74"/>
                <a:gd name="T76" fmla="*/ 32 w 60"/>
                <a:gd name="T77" fmla="*/ 28 h 74"/>
                <a:gd name="T78" fmla="*/ 32 w 60"/>
                <a:gd name="T79" fmla="*/ 18 h 74"/>
                <a:gd name="T80" fmla="*/ 22 w 60"/>
                <a:gd name="T81" fmla="*/ 8 h 74"/>
                <a:gd name="T82" fmla="*/ 26 w 60"/>
                <a:gd name="T83" fmla="*/ 8 h 74"/>
                <a:gd name="T84" fmla="*/ 26 w 60"/>
                <a:gd name="T85" fmla="*/ 0 h 74"/>
                <a:gd name="T86" fmla="*/ 46 w 60"/>
                <a:gd name="T87" fmla="*/ 0 h 74"/>
                <a:gd name="T88" fmla="*/ 46 w 60"/>
                <a:gd name="T89" fmla="*/ 2 h 74"/>
                <a:gd name="T90" fmla="*/ 46 w 60"/>
                <a:gd name="T91" fmla="*/ 32 h 74"/>
                <a:gd name="T92" fmla="*/ 54 w 60"/>
                <a:gd name="T93" fmla="*/ 32 h 74"/>
                <a:gd name="T94" fmla="*/ 54 w 60"/>
                <a:gd name="T95" fmla="*/ 34 h 74"/>
                <a:gd name="T96" fmla="*/ 54 w 60"/>
                <a:gd name="T97" fmla="*/ 34 h 74"/>
                <a:gd name="T98" fmla="*/ 54 w 60"/>
                <a:gd name="T99" fmla="*/ 36 h 74"/>
                <a:gd name="T100" fmla="*/ 56 w 60"/>
                <a:gd name="T101" fmla="*/ 38 h 74"/>
                <a:gd name="T102" fmla="*/ 60 w 60"/>
                <a:gd name="T103" fmla="*/ 40 h 7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0"/>
                <a:gd name="T157" fmla="*/ 0 h 74"/>
                <a:gd name="T158" fmla="*/ 60 w 60"/>
                <a:gd name="T159" fmla="*/ 74 h 7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0" h="74">
                  <a:moveTo>
                    <a:pt x="60" y="40"/>
                  </a:moveTo>
                  <a:lnTo>
                    <a:pt x="60" y="40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4" y="48"/>
                  </a:lnTo>
                  <a:lnTo>
                    <a:pt x="50" y="50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2" y="54"/>
                  </a:lnTo>
                  <a:lnTo>
                    <a:pt x="40" y="58"/>
                  </a:lnTo>
                  <a:lnTo>
                    <a:pt x="38" y="60"/>
                  </a:lnTo>
                  <a:lnTo>
                    <a:pt x="36" y="62"/>
                  </a:lnTo>
                  <a:lnTo>
                    <a:pt x="32" y="62"/>
                  </a:lnTo>
                  <a:lnTo>
                    <a:pt x="30" y="64"/>
                  </a:lnTo>
                  <a:lnTo>
                    <a:pt x="26" y="66"/>
                  </a:lnTo>
                  <a:lnTo>
                    <a:pt x="24" y="68"/>
                  </a:lnTo>
                  <a:lnTo>
                    <a:pt x="16" y="74"/>
                  </a:lnTo>
                  <a:lnTo>
                    <a:pt x="10" y="70"/>
                  </a:lnTo>
                  <a:lnTo>
                    <a:pt x="6" y="66"/>
                  </a:lnTo>
                  <a:lnTo>
                    <a:pt x="4" y="62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32" y="28"/>
                  </a:lnTo>
                  <a:lnTo>
                    <a:pt x="32" y="18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6" y="32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6" y="38"/>
                  </a:lnTo>
                  <a:lnTo>
                    <a:pt x="60" y="4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5" name="Freeform 150"/>
            <p:cNvSpPr>
              <a:spLocks noChangeArrowheads="1"/>
            </p:cNvSpPr>
            <p:nvPr/>
          </p:nvSpPr>
          <p:spPr bwMode="auto">
            <a:xfrm>
              <a:off x="3704" y="1502"/>
              <a:ext cx="14" cy="40"/>
            </a:xfrm>
            <a:custGeom>
              <a:avLst/>
              <a:gdLst>
                <a:gd name="T0" fmla="*/ 14 w 14"/>
                <a:gd name="T1" fmla="*/ 0 h 40"/>
                <a:gd name="T2" fmla="*/ 14 w 14"/>
                <a:gd name="T3" fmla="*/ 0 h 40"/>
                <a:gd name="T4" fmla="*/ 12 w 14"/>
                <a:gd name="T5" fmla="*/ 0 h 40"/>
                <a:gd name="T6" fmla="*/ 10 w 14"/>
                <a:gd name="T7" fmla="*/ 0 h 40"/>
                <a:gd name="T8" fmla="*/ 10 w 14"/>
                <a:gd name="T9" fmla="*/ 2 h 40"/>
                <a:gd name="T10" fmla="*/ 8 w 14"/>
                <a:gd name="T11" fmla="*/ 2 h 40"/>
                <a:gd name="T12" fmla="*/ 6 w 14"/>
                <a:gd name="T13" fmla="*/ 4 h 40"/>
                <a:gd name="T14" fmla="*/ 6 w 14"/>
                <a:gd name="T15" fmla="*/ 4 h 40"/>
                <a:gd name="T16" fmla="*/ 4 w 14"/>
                <a:gd name="T17" fmla="*/ 6 h 40"/>
                <a:gd name="T18" fmla="*/ 2 w 14"/>
                <a:gd name="T19" fmla="*/ 4 h 40"/>
                <a:gd name="T20" fmla="*/ 0 w 14"/>
                <a:gd name="T21" fmla="*/ 4 h 40"/>
                <a:gd name="T22" fmla="*/ 0 w 14"/>
                <a:gd name="T23" fmla="*/ 6 h 40"/>
                <a:gd name="T24" fmla="*/ 0 w 14"/>
                <a:gd name="T25" fmla="*/ 8 h 40"/>
                <a:gd name="T26" fmla="*/ 0 w 14"/>
                <a:gd name="T27" fmla="*/ 8 h 40"/>
                <a:gd name="T28" fmla="*/ 0 w 14"/>
                <a:gd name="T29" fmla="*/ 40 h 40"/>
                <a:gd name="T30" fmla="*/ 8 w 14"/>
                <a:gd name="T31" fmla="*/ 40 h 40"/>
                <a:gd name="T32" fmla="*/ 8 w 14"/>
                <a:gd name="T33" fmla="*/ 40 h 40"/>
                <a:gd name="T34" fmla="*/ 8 w 14"/>
                <a:gd name="T35" fmla="*/ 38 h 40"/>
                <a:gd name="T36" fmla="*/ 10 w 14"/>
                <a:gd name="T37" fmla="*/ 36 h 40"/>
                <a:gd name="T38" fmla="*/ 12 w 14"/>
                <a:gd name="T39" fmla="*/ 34 h 40"/>
                <a:gd name="T40" fmla="*/ 12 w 14"/>
                <a:gd name="T41" fmla="*/ 32 h 40"/>
                <a:gd name="T42" fmla="*/ 12 w 14"/>
                <a:gd name="T43" fmla="*/ 30 h 40"/>
                <a:gd name="T44" fmla="*/ 12 w 14"/>
                <a:gd name="T45" fmla="*/ 28 h 40"/>
                <a:gd name="T46" fmla="*/ 10 w 14"/>
                <a:gd name="T47" fmla="*/ 24 h 40"/>
                <a:gd name="T48" fmla="*/ 10 w 14"/>
                <a:gd name="T49" fmla="*/ 18 h 40"/>
                <a:gd name="T50" fmla="*/ 10 w 14"/>
                <a:gd name="T51" fmla="*/ 14 h 40"/>
                <a:gd name="T52" fmla="*/ 10 w 14"/>
                <a:gd name="T53" fmla="*/ 12 h 40"/>
                <a:gd name="T54" fmla="*/ 12 w 14"/>
                <a:gd name="T55" fmla="*/ 10 h 40"/>
                <a:gd name="T56" fmla="*/ 12 w 14"/>
                <a:gd name="T57" fmla="*/ 8 h 40"/>
                <a:gd name="T58" fmla="*/ 14 w 14"/>
                <a:gd name="T59" fmla="*/ 4 h 40"/>
                <a:gd name="T60" fmla="*/ 14 w 14"/>
                <a:gd name="T61" fmla="*/ 0 h 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4"/>
                <a:gd name="T94" fmla="*/ 0 h 40"/>
                <a:gd name="T95" fmla="*/ 14 w 14"/>
                <a:gd name="T96" fmla="*/ 40 h 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4" h="40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10" y="36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4"/>
                  </a:lnTo>
                  <a:lnTo>
                    <a:pt x="10" y="18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4"/>
                  </a:lnTo>
                  <a:lnTo>
                    <a:pt x="14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6" name="Freeform 151"/>
            <p:cNvSpPr>
              <a:spLocks noChangeArrowheads="1"/>
            </p:cNvSpPr>
            <p:nvPr/>
          </p:nvSpPr>
          <p:spPr bwMode="auto">
            <a:xfrm>
              <a:off x="3732" y="1622"/>
              <a:ext cx="48" cy="40"/>
            </a:xfrm>
            <a:custGeom>
              <a:avLst/>
              <a:gdLst>
                <a:gd name="T0" fmla="*/ 48 w 48"/>
                <a:gd name="T1" fmla="*/ 16 h 40"/>
                <a:gd name="T2" fmla="*/ 46 w 48"/>
                <a:gd name="T3" fmla="*/ 14 h 40"/>
                <a:gd name="T4" fmla="*/ 42 w 48"/>
                <a:gd name="T5" fmla="*/ 12 h 40"/>
                <a:gd name="T6" fmla="*/ 40 w 48"/>
                <a:gd name="T7" fmla="*/ 8 h 40"/>
                <a:gd name="T8" fmla="*/ 38 w 48"/>
                <a:gd name="T9" fmla="*/ 6 h 40"/>
                <a:gd name="T10" fmla="*/ 36 w 48"/>
                <a:gd name="T11" fmla="*/ 6 h 40"/>
                <a:gd name="T12" fmla="*/ 34 w 48"/>
                <a:gd name="T13" fmla="*/ 6 h 40"/>
                <a:gd name="T14" fmla="*/ 30 w 48"/>
                <a:gd name="T15" fmla="*/ 4 h 40"/>
                <a:gd name="T16" fmla="*/ 26 w 48"/>
                <a:gd name="T17" fmla="*/ 2 h 40"/>
                <a:gd name="T18" fmla="*/ 22 w 48"/>
                <a:gd name="T19" fmla="*/ 2 h 40"/>
                <a:gd name="T20" fmla="*/ 16 w 48"/>
                <a:gd name="T21" fmla="*/ 2 h 40"/>
                <a:gd name="T22" fmla="*/ 12 w 48"/>
                <a:gd name="T23" fmla="*/ 2 h 40"/>
                <a:gd name="T24" fmla="*/ 6 w 48"/>
                <a:gd name="T25" fmla="*/ 0 h 40"/>
                <a:gd name="T26" fmla="*/ 2 w 48"/>
                <a:gd name="T27" fmla="*/ 0 h 40"/>
                <a:gd name="T28" fmla="*/ 2 w 48"/>
                <a:gd name="T29" fmla="*/ 2 h 40"/>
                <a:gd name="T30" fmla="*/ 2 w 48"/>
                <a:gd name="T31" fmla="*/ 6 h 40"/>
                <a:gd name="T32" fmla="*/ 2 w 48"/>
                <a:gd name="T33" fmla="*/ 10 h 40"/>
                <a:gd name="T34" fmla="*/ 2 w 48"/>
                <a:gd name="T35" fmla="*/ 16 h 40"/>
                <a:gd name="T36" fmla="*/ 8 w 48"/>
                <a:gd name="T37" fmla="*/ 24 h 40"/>
                <a:gd name="T38" fmla="*/ 8 w 48"/>
                <a:gd name="T39" fmla="*/ 20 h 40"/>
                <a:gd name="T40" fmla="*/ 6 w 48"/>
                <a:gd name="T41" fmla="*/ 18 h 40"/>
                <a:gd name="T42" fmla="*/ 8 w 48"/>
                <a:gd name="T43" fmla="*/ 16 h 40"/>
                <a:gd name="T44" fmla="*/ 14 w 48"/>
                <a:gd name="T45" fmla="*/ 20 h 40"/>
                <a:gd name="T46" fmla="*/ 24 w 48"/>
                <a:gd name="T47" fmla="*/ 30 h 40"/>
                <a:gd name="T48" fmla="*/ 22 w 48"/>
                <a:gd name="T49" fmla="*/ 32 h 40"/>
                <a:gd name="T50" fmla="*/ 24 w 48"/>
                <a:gd name="T51" fmla="*/ 36 h 40"/>
                <a:gd name="T52" fmla="*/ 24 w 48"/>
                <a:gd name="T53" fmla="*/ 36 h 40"/>
                <a:gd name="T54" fmla="*/ 26 w 48"/>
                <a:gd name="T55" fmla="*/ 34 h 40"/>
                <a:gd name="T56" fmla="*/ 26 w 48"/>
                <a:gd name="T57" fmla="*/ 34 h 40"/>
                <a:gd name="T58" fmla="*/ 28 w 48"/>
                <a:gd name="T59" fmla="*/ 34 h 40"/>
                <a:gd name="T60" fmla="*/ 28 w 48"/>
                <a:gd name="T61" fmla="*/ 36 h 40"/>
                <a:gd name="T62" fmla="*/ 32 w 48"/>
                <a:gd name="T63" fmla="*/ 40 h 40"/>
                <a:gd name="T64" fmla="*/ 36 w 48"/>
                <a:gd name="T65" fmla="*/ 38 h 40"/>
                <a:gd name="T66" fmla="*/ 40 w 48"/>
                <a:gd name="T67" fmla="*/ 32 h 40"/>
                <a:gd name="T68" fmla="*/ 40 w 48"/>
                <a:gd name="T69" fmla="*/ 28 h 40"/>
                <a:gd name="T70" fmla="*/ 44 w 48"/>
                <a:gd name="T71" fmla="*/ 22 h 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8"/>
                <a:gd name="T109" fmla="*/ 0 h 40"/>
                <a:gd name="T110" fmla="*/ 48 w 48"/>
                <a:gd name="T111" fmla="*/ 40 h 4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8" h="40">
                  <a:moveTo>
                    <a:pt x="48" y="16"/>
                  </a:moveTo>
                  <a:lnTo>
                    <a:pt x="48" y="16"/>
                  </a:lnTo>
                  <a:lnTo>
                    <a:pt x="46" y="14"/>
                  </a:lnTo>
                  <a:lnTo>
                    <a:pt x="44" y="14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0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8" y="34"/>
                  </a:lnTo>
                  <a:lnTo>
                    <a:pt x="28" y="36"/>
                  </a:lnTo>
                  <a:lnTo>
                    <a:pt x="30" y="38"/>
                  </a:lnTo>
                  <a:lnTo>
                    <a:pt x="32" y="40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38" y="36"/>
                  </a:lnTo>
                  <a:lnTo>
                    <a:pt x="40" y="32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8" y="1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7" name="Freeform 152"/>
            <p:cNvSpPr>
              <a:spLocks noChangeArrowheads="1"/>
            </p:cNvSpPr>
            <p:nvPr/>
          </p:nvSpPr>
          <p:spPr bwMode="auto">
            <a:xfrm>
              <a:off x="3766" y="1640"/>
              <a:ext cx="82" cy="30"/>
            </a:xfrm>
            <a:custGeom>
              <a:avLst/>
              <a:gdLst>
                <a:gd name="T0" fmla="*/ 12 w 82"/>
                <a:gd name="T1" fmla="*/ 6 h 30"/>
                <a:gd name="T2" fmla="*/ 8 w 82"/>
                <a:gd name="T3" fmla="*/ 10 h 30"/>
                <a:gd name="T4" fmla="*/ 6 w 82"/>
                <a:gd name="T5" fmla="*/ 14 h 30"/>
                <a:gd name="T6" fmla="*/ 2 w 82"/>
                <a:gd name="T7" fmla="*/ 20 h 30"/>
                <a:gd name="T8" fmla="*/ 0 w 82"/>
                <a:gd name="T9" fmla="*/ 20 h 30"/>
                <a:gd name="T10" fmla="*/ 6 w 82"/>
                <a:gd name="T11" fmla="*/ 22 h 30"/>
                <a:gd name="T12" fmla="*/ 10 w 82"/>
                <a:gd name="T13" fmla="*/ 20 h 30"/>
                <a:gd name="T14" fmla="*/ 16 w 82"/>
                <a:gd name="T15" fmla="*/ 20 h 30"/>
                <a:gd name="T16" fmla="*/ 28 w 82"/>
                <a:gd name="T17" fmla="*/ 18 h 30"/>
                <a:gd name="T18" fmla="*/ 32 w 82"/>
                <a:gd name="T19" fmla="*/ 18 h 30"/>
                <a:gd name="T20" fmla="*/ 40 w 82"/>
                <a:gd name="T21" fmla="*/ 20 h 30"/>
                <a:gd name="T22" fmla="*/ 42 w 82"/>
                <a:gd name="T23" fmla="*/ 22 h 30"/>
                <a:gd name="T24" fmla="*/ 46 w 82"/>
                <a:gd name="T25" fmla="*/ 26 h 30"/>
                <a:gd name="T26" fmla="*/ 50 w 82"/>
                <a:gd name="T27" fmla="*/ 28 h 30"/>
                <a:gd name="T28" fmla="*/ 56 w 82"/>
                <a:gd name="T29" fmla="*/ 28 h 30"/>
                <a:gd name="T30" fmla="*/ 56 w 82"/>
                <a:gd name="T31" fmla="*/ 26 h 30"/>
                <a:gd name="T32" fmla="*/ 56 w 82"/>
                <a:gd name="T33" fmla="*/ 26 h 30"/>
                <a:gd name="T34" fmla="*/ 54 w 82"/>
                <a:gd name="T35" fmla="*/ 24 h 30"/>
                <a:gd name="T36" fmla="*/ 52 w 82"/>
                <a:gd name="T37" fmla="*/ 22 h 30"/>
                <a:gd name="T38" fmla="*/ 54 w 82"/>
                <a:gd name="T39" fmla="*/ 20 h 30"/>
                <a:gd name="T40" fmla="*/ 60 w 82"/>
                <a:gd name="T41" fmla="*/ 18 h 30"/>
                <a:gd name="T42" fmla="*/ 62 w 82"/>
                <a:gd name="T43" fmla="*/ 14 h 30"/>
                <a:gd name="T44" fmla="*/ 64 w 82"/>
                <a:gd name="T45" fmla="*/ 12 h 30"/>
                <a:gd name="T46" fmla="*/ 68 w 82"/>
                <a:gd name="T47" fmla="*/ 12 h 30"/>
                <a:gd name="T48" fmla="*/ 72 w 82"/>
                <a:gd name="T49" fmla="*/ 12 h 30"/>
                <a:gd name="T50" fmla="*/ 76 w 82"/>
                <a:gd name="T51" fmla="*/ 14 h 30"/>
                <a:gd name="T52" fmla="*/ 80 w 82"/>
                <a:gd name="T53" fmla="*/ 18 h 30"/>
                <a:gd name="T54" fmla="*/ 82 w 82"/>
                <a:gd name="T55" fmla="*/ 14 h 30"/>
                <a:gd name="T56" fmla="*/ 80 w 82"/>
                <a:gd name="T57" fmla="*/ 10 h 30"/>
                <a:gd name="T58" fmla="*/ 78 w 82"/>
                <a:gd name="T59" fmla="*/ 6 h 30"/>
                <a:gd name="T60" fmla="*/ 70 w 82"/>
                <a:gd name="T61" fmla="*/ 4 h 30"/>
                <a:gd name="T62" fmla="*/ 66 w 82"/>
                <a:gd name="T63" fmla="*/ 4 h 30"/>
                <a:gd name="T64" fmla="*/ 62 w 82"/>
                <a:gd name="T65" fmla="*/ 4 h 30"/>
                <a:gd name="T66" fmla="*/ 50 w 82"/>
                <a:gd name="T67" fmla="*/ 8 h 30"/>
                <a:gd name="T68" fmla="*/ 44 w 82"/>
                <a:gd name="T69" fmla="*/ 10 h 30"/>
                <a:gd name="T70" fmla="*/ 40 w 82"/>
                <a:gd name="T71" fmla="*/ 10 h 30"/>
                <a:gd name="T72" fmla="*/ 34 w 82"/>
                <a:gd name="T73" fmla="*/ 8 h 30"/>
                <a:gd name="T74" fmla="*/ 32 w 82"/>
                <a:gd name="T75" fmla="*/ 8 h 30"/>
                <a:gd name="T76" fmla="*/ 30 w 82"/>
                <a:gd name="T77" fmla="*/ 6 h 30"/>
                <a:gd name="T78" fmla="*/ 16 w 82"/>
                <a:gd name="T79" fmla="*/ 0 h 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2"/>
                <a:gd name="T121" fmla="*/ 0 h 30"/>
                <a:gd name="T122" fmla="*/ 82 w 82"/>
                <a:gd name="T123" fmla="*/ 30 h 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2" h="30">
                  <a:moveTo>
                    <a:pt x="16" y="0"/>
                  </a:moveTo>
                  <a:lnTo>
                    <a:pt x="12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22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2"/>
                  </a:lnTo>
                  <a:lnTo>
                    <a:pt x="44" y="24"/>
                  </a:lnTo>
                  <a:lnTo>
                    <a:pt x="46" y="26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8" y="18"/>
                  </a:lnTo>
                  <a:lnTo>
                    <a:pt x="60" y="18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0" y="10"/>
                  </a:lnTo>
                  <a:lnTo>
                    <a:pt x="72" y="12"/>
                  </a:lnTo>
                  <a:lnTo>
                    <a:pt x="76" y="14"/>
                  </a:lnTo>
                  <a:lnTo>
                    <a:pt x="78" y="16"/>
                  </a:lnTo>
                  <a:lnTo>
                    <a:pt x="80" y="18"/>
                  </a:lnTo>
                  <a:lnTo>
                    <a:pt x="82" y="14"/>
                  </a:lnTo>
                  <a:lnTo>
                    <a:pt x="80" y="12"/>
                  </a:lnTo>
                  <a:lnTo>
                    <a:pt x="80" y="10"/>
                  </a:lnTo>
                  <a:lnTo>
                    <a:pt x="82" y="8"/>
                  </a:lnTo>
                  <a:lnTo>
                    <a:pt x="78" y="6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1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8" name="Freeform 153"/>
            <p:cNvSpPr>
              <a:spLocks noChangeArrowheads="1"/>
            </p:cNvSpPr>
            <p:nvPr/>
          </p:nvSpPr>
          <p:spPr bwMode="auto">
            <a:xfrm>
              <a:off x="3344" y="1316"/>
              <a:ext cx="386" cy="248"/>
            </a:xfrm>
            <a:custGeom>
              <a:avLst/>
              <a:gdLst>
                <a:gd name="T0" fmla="*/ 380 w 386"/>
                <a:gd name="T1" fmla="*/ 178 h 248"/>
                <a:gd name="T2" fmla="*/ 384 w 386"/>
                <a:gd name="T3" fmla="*/ 170 h 248"/>
                <a:gd name="T4" fmla="*/ 386 w 386"/>
                <a:gd name="T5" fmla="*/ 164 h 248"/>
                <a:gd name="T6" fmla="*/ 374 w 386"/>
                <a:gd name="T7" fmla="*/ 162 h 248"/>
                <a:gd name="T8" fmla="*/ 356 w 386"/>
                <a:gd name="T9" fmla="*/ 162 h 248"/>
                <a:gd name="T10" fmla="*/ 346 w 386"/>
                <a:gd name="T11" fmla="*/ 166 h 248"/>
                <a:gd name="T12" fmla="*/ 340 w 386"/>
                <a:gd name="T13" fmla="*/ 164 h 248"/>
                <a:gd name="T14" fmla="*/ 334 w 386"/>
                <a:gd name="T15" fmla="*/ 170 h 248"/>
                <a:gd name="T16" fmla="*/ 332 w 386"/>
                <a:gd name="T17" fmla="*/ 184 h 248"/>
                <a:gd name="T18" fmla="*/ 326 w 386"/>
                <a:gd name="T19" fmla="*/ 192 h 248"/>
                <a:gd name="T20" fmla="*/ 314 w 386"/>
                <a:gd name="T21" fmla="*/ 196 h 248"/>
                <a:gd name="T22" fmla="*/ 302 w 386"/>
                <a:gd name="T23" fmla="*/ 198 h 248"/>
                <a:gd name="T24" fmla="*/ 268 w 386"/>
                <a:gd name="T25" fmla="*/ 190 h 248"/>
                <a:gd name="T26" fmla="*/ 258 w 386"/>
                <a:gd name="T27" fmla="*/ 184 h 248"/>
                <a:gd name="T28" fmla="*/ 254 w 386"/>
                <a:gd name="T29" fmla="*/ 162 h 248"/>
                <a:gd name="T30" fmla="*/ 244 w 386"/>
                <a:gd name="T31" fmla="*/ 136 h 248"/>
                <a:gd name="T32" fmla="*/ 244 w 386"/>
                <a:gd name="T33" fmla="*/ 116 h 248"/>
                <a:gd name="T34" fmla="*/ 232 w 386"/>
                <a:gd name="T35" fmla="*/ 90 h 248"/>
                <a:gd name="T36" fmla="*/ 208 w 386"/>
                <a:gd name="T37" fmla="*/ 62 h 248"/>
                <a:gd name="T38" fmla="*/ 194 w 386"/>
                <a:gd name="T39" fmla="*/ 50 h 248"/>
                <a:gd name="T40" fmla="*/ 184 w 386"/>
                <a:gd name="T41" fmla="*/ 54 h 248"/>
                <a:gd name="T42" fmla="*/ 164 w 386"/>
                <a:gd name="T43" fmla="*/ 48 h 248"/>
                <a:gd name="T44" fmla="*/ 142 w 386"/>
                <a:gd name="T45" fmla="*/ 12 h 248"/>
                <a:gd name="T46" fmla="*/ 126 w 386"/>
                <a:gd name="T47" fmla="*/ 10 h 248"/>
                <a:gd name="T48" fmla="*/ 100 w 386"/>
                <a:gd name="T49" fmla="*/ 20 h 248"/>
                <a:gd name="T50" fmla="*/ 54 w 386"/>
                <a:gd name="T51" fmla="*/ 14 h 248"/>
                <a:gd name="T52" fmla="*/ 26 w 386"/>
                <a:gd name="T53" fmla="*/ 0 h 248"/>
                <a:gd name="T54" fmla="*/ 6 w 386"/>
                <a:gd name="T55" fmla="*/ 22 h 248"/>
                <a:gd name="T56" fmla="*/ 22 w 386"/>
                <a:gd name="T57" fmla="*/ 58 h 248"/>
                <a:gd name="T58" fmla="*/ 30 w 386"/>
                <a:gd name="T59" fmla="*/ 80 h 248"/>
                <a:gd name="T60" fmla="*/ 44 w 386"/>
                <a:gd name="T61" fmla="*/ 88 h 248"/>
                <a:gd name="T62" fmla="*/ 58 w 386"/>
                <a:gd name="T63" fmla="*/ 108 h 248"/>
                <a:gd name="T64" fmla="*/ 82 w 386"/>
                <a:gd name="T65" fmla="*/ 142 h 248"/>
                <a:gd name="T66" fmla="*/ 94 w 386"/>
                <a:gd name="T67" fmla="*/ 148 h 248"/>
                <a:gd name="T68" fmla="*/ 94 w 386"/>
                <a:gd name="T69" fmla="*/ 140 h 248"/>
                <a:gd name="T70" fmla="*/ 80 w 386"/>
                <a:gd name="T71" fmla="*/ 116 h 248"/>
                <a:gd name="T72" fmla="*/ 52 w 386"/>
                <a:gd name="T73" fmla="*/ 72 h 248"/>
                <a:gd name="T74" fmla="*/ 30 w 386"/>
                <a:gd name="T75" fmla="*/ 24 h 248"/>
                <a:gd name="T76" fmla="*/ 30 w 386"/>
                <a:gd name="T77" fmla="*/ 16 h 248"/>
                <a:gd name="T78" fmla="*/ 42 w 386"/>
                <a:gd name="T79" fmla="*/ 18 h 248"/>
                <a:gd name="T80" fmla="*/ 68 w 386"/>
                <a:gd name="T81" fmla="*/ 66 h 248"/>
                <a:gd name="T82" fmla="*/ 84 w 386"/>
                <a:gd name="T83" fmla="*/ 80 h 248"/>
                <a:gd name="T84" fmla="*/ 96 w 386"/>
                <a:gd name="T85" fmla="*/ 90 h 248"/>
                <a:gd name="T86" fmla="*/ 116 w 386"/>
                <a:gd name="T87" fmla="*/ 116 h 248"/>
                <a:gd name="T88" fmla="*/ 142 w 386"/>
                <a:gd name="T89" fmla="*/ 148 h 248"/>
                <a:gd name="T90" fmla="*/ 150 w 386"/>
                <a:gd name="T91" fmla="*/ 198 h 248"/>
                <a:gd name="T92" fmla="*/ 174 w 386"/>
                <a:gd name="T93" fmla="*/ 204 h 248"/>
                <a:gd name="T94" fmla="*/ 226 w 386"/>
                <a:gd name="T95" fmla="*/ 224 h 248"/>
                <a:gd name="T96" fmla="*/ 272 w 386"/>
                <a:gd name="T97" fmla="*/ 240 h 248"/>
                <a:gd name="T98" fmla="*/ 304 w 386"/>
                <a:gd name="T99" fmla="*/ 240 h 248"/>
                <a:gd name="T100" fmla="*/ 314 w 386"/>
                <a:gd name="T101" fmla="*/ 244 h 248"/>
                <a:gd name="T102" fmla="*/ 318 w 386"/>
                <a:gd name="T103" fmla="*/ 242 h 248"/>
                <a:gd name="T104" fmla="*/ 322 w 386"/>
                <a:gd name="T105" fmla="*/ 232 h 248"/>
                <a:gd name="T106" fmla="*/ 320 w 386"/>
                <a:gd name="T107" fmla="*/ 226 h 248"/>
                <a:gd name="T108" fmla="*/ 346 w 386"/>
                <a:gd name="T109" fmla="*/ 222 h 248"/>
                <a:gd name="T110" fmla="*/ 340 w 386"/>
                <a:gd name="T111" fmla="*/ 194 h 248"/>
                <a:gd name="T112" fmla="*/ 360 w 386"/>
                <a:gd name="T113" fmla="*/ 190 h 248"/>
                <a:gd name="T114" fmla="*/ 366 w 386"/>
                <a:gd name="T115" fmla="*/ 190 h 248"/>
                <a:gd name="T116" fmla="*/ 374 w 386"/>
                <a:gd name="T117" fmla="*/ 186 h 2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86"/>
                <a:gd name="T178" fmla="*/ 0 h 248"/>
                <a:gd name="T179" fmla="*/ 386 w 386"/>
                <a:gd name="T180" fmla="*/ 248 h 2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86" h="248">
                  <a:moveTo>
                    <a:pt x="374" y="186"/>
                  </a:moveTo>
                  <a:lnTo>
                    <a:pt x="378" y="182"/>
                  </a:lnTo>
                  <a:lnTo>
                    <a:pt x="378" y="178"/>
                  </a:lnTo>
                  <a:lnTo>
                    <a:pt x="380" y="178"/>
                  </a:lnTo>
                  <a:lnTo>
                    <a:pt x="382" y="174"/>
                  </a:lnTo>
                  <a:lnTo>
                    <a:pt x="382" y="172"/>
                  </a:lnTo>
                  <a:lnTo>
                    <a:pt x="384" y="172"/>
                  </a:lnTo>
                  <a:lnTo>
                    <a:pt x="384" y="170"/>
                  </a:lnTo>
                  <a:lnTo>
                    <a:pt x="386" y="168"/>
                  </a:lnTo>
                  <a:lnTo>
                    <a:pt x="386" y="166"/>
                  </a:lnTo>
                  <a:lnTo>
                    <a:pt x="386" y="164"/>
                  </a:lnTo>
                  <a:lnTo>
                    <a:pt x="384" y="164"/>
                  </a:lnTo>
                  <a:lnTo>
                    <a:pt x="382" y="162"/>
                  </a:lnTo>
                  <a:lnTo>
                    <a:pt x="376" y="162"/>
                  </a:lnTo>
                  <a:lnTo>
                    <a:pt x="374" y="162"/>
                  </a:lnTo>
                  <a:lnTo>
                    <a:pt x="372" y="162"/>
                  </a:lnTo>
                  <a:lnTo>
                    <a:pt x="366" y="162"/>
                  </a:lnTo>
                  <a:lnTo>
                    <a:pt x="362" y="162"/>
                  </a:lnTo>
                  <a:lnTo>
                    <a:pt x="356" y="162"/>
                  </a:lnTo>
                  <a:lnTo>
                    <a:pt x="352" y="164"/>
                  </a:lnTo>
                  <a:lnTo>
                    <a:pt x="350" y="164"/>
                  </a:lnTo>
                  <a:lnTo>
                    <a:pt x="348" y="164"/>
                  </a:lnTo>
                  <a:lnTo>
                    <a:pt x="346" y="166"/>
                  </a:lnTo>
                  <a:lnTo>
                    <a:pt x="342" y="164"/>
                  </a:lnTo>
                  <a:lnTo>
                    <a:pt x="340" y="164"/>
                  </a:lnTo>
                  <a:lnTo>
                    <a:pt x="338" y="164"/>
                  </a:lnTo>
                  <a:lnTo>
                    <a:pt x="336" y="166"/>
                  </a:lnTo>
                  <a:lnTo>
                    <a:pt x="334" y="170"/>
                  </a:lnTo>
                  <a:lnTo>
                    <a:pt x="334" y="174"/>
                  </a:lnTo>
                  <a:lnTo>
                    <a:pt x="332" y="178"/>
                  </a:lnTo>
                  <a:lnTo>
                    <a:pt x="332" y="182"/>
                  </a:lnTo>
                  <a:lnTo>
                    <a:pt x="332" y="184"/>
                  </a:lnTo>
                  <a:lnTo>
                    <a:pt x="332" y="186"/>
                  </a:lnTo>
                  <a:lnTo>
                    <a:pt x="332" y="188"/>
                  </a:lnTo>
                  <a:lnTo>
                    <a:pt x="328" y="190"/>
                  </a:lnTo>
                  <a:lnTo>
                    <a:pt x="326" y="192"/>
                  </a:lnTo>
                  <a:lnTo>
                    <a:pt x="324" y="192"/>
                  </a:lnTo>
                  <a:lnTo>
                    <a:pt x="322" y="192"/>
                  </a:lnTo>
                  <a:lnTo>
                    <a:pt x="318" y="194"/>
                  </a:lnTo>
                  <a:lnTo>
                    <a:pt x="314" y="196"/>
                  </a:lnTo>
                  <a:lnTo>
                    <a:pt x="312" y="196"/>
                  </a:lnTo>
                  <a:lnTo>
                    <a:pt x="308" y="198"/>
                  </a:lnTo>
                  <a:lnTo>
                    <a:pt x="302" y="198"/>
                  </a:lnTo>
                  <a:lnTo>
                    <a:pt x="294" y="198"/>
                  </a:lnTo>
                  <a:lnTo>
                    <a:pt x="284" y="196"/>
                  </a:lnTo>
                  <a:lnTo>
                    <a:pt x="276" y="194"/>
                  </a:lnTo>
                  <a:lnTo>
                    <a:pt x="268" y="190"/>
                  </a:lnTo>
                  <a:lnTo>
                    <a:pt x="262" y="188"/>
                  </a:lnTo>
                  <a:lnTo>
                    <a:pt x="262" y="186"/>
                  </a:lnTo>
                  <a:lnTo>
                    <a:pt x="260" y="186"/>
                  </a:lnTo>
                  <a:lnTo>
                    <a:pt x="258" y="184"/>
                  </a:lnTo>
                  <a:lnTo>
                    <a:pt x="256" y="180"/>
                  </a:lnTo>
                  <a:lnTo>
                    <a:pt x="256" y="176"/>
                  </a:lnTo>
                  <a:lnTo>
                    <a:pt x="254" y="172"/>
                  </a:lnTo>
                  <a:lnTo>
                    <a:pt x="254" y="162"/>
                  </a:lnTo>
                  <a:lnTo>
                    <a:pt x="250" y="152"/>
                  </a:lnTo>
                  <a:lnTo>
                    <a:pt x="244" y="142"/>
                  </a:lnTo>
                  <a:lnTo>
                    <a:pt x="244" y="140"/>
                  </a:lnTo>
                  <a:lnTo>
                    <a:pt x="244" y="136"/>
                  </a:lnTo>
                  <a:lnTo>
                    <a:pt x="244" y="132"/>
                  </a:lnTo>
                  <a:lnTo>
                    <a:pt x="242" y="126"/>
                  </a:lnTo>
                  <a:lnTo>
                    <a:pt x="242" y="122"/>
                  </a:lnTo>
                  <a:lnTo>
                    <a:pt x="244" y="116"/>
                  </a:lnTo>
                  <a:lnTo>
                    <a:pt x="244" y="112"/>
                  </a:lnTo>
                  <a:lnTo>
                    <a:pt x="242" y="96"/>
                  </a:lnTo>
                  <a:lnTo>
                    <a:pt x="240" y="96"/>
                  </a:lnTo>
                  <a:lnTo>
                    <a:pt x="232" y="90"/>
                  </a:lnTo>
                  <a:lnTo>
                    <a:pt x="222" y="80"/>
                  </a:lnTo>
                  <a:lnTo>
                    <a:pt x="210" y="64"/>
                  </a:lnTo>
                  <a:lnTo>
                    <a:pt x="208" y="62"/>
                  </a:lnTo>
                  <a:lnTo>
                    <a:pt x="206" y="58"/>
                  </a:lnTo>
                  <a:lnTo>
                    <a:pt x="202" y="56"/>
                  </a:lnTo>
                  <a:lnTo>
                    <a:pt x="198" y="52"/>
                  </a:lnTo>
                  <a:lnTo>
                    <a:pt x="194" y="50"/>
                  </a:lnTo>
                  <a:lnTo>
                    <a:pt x="190" y="50"/>
                  </a:lnTo>
                  <a:lnTo>
                    <a:pt x="188" y="52"/>
                  </a:lnTo>
                  <a:lnTo>
                    <a:pt x="186" y="52"/>
                  </a:lnTo>
                  <a:lnTo>
                    <a:pt x="184" y="54"/>
                  </a:lnTo>
                  <a:lnTo>
                    <a:pt x="180" y="54"/>
                  </a:lnTo>
                  <a:lnTo>
                    <a:pt x="174" y="54"/>
                  </a:lnTo>
                  <a:lnTo>
                    <a:pt x="168" y="50"/>
                  </a:lnTo>
                  <a:lnTo>
                    <a:pt x="164" y="48"/>
                  </a:lnTo>
                  <a:lnTo>
                    <a:pt x="156" y="42"/>
                  </a:lnTo>
                  <a:lnTo>
                    <a:pt x="148" y="30"/>
                  </a:lnTo>
                  <a:lnTo>
                    <a:pt x="144" y="14"/>
                  </a:lnTo>
                  <a:lnTo>
                    <a:pt x="142" y="12"/>
                  </a:lnTo>
                  <a:lnTo>
                    <a:pt x="140" y="12"/>
                  </a:lnTo>
                  <a:lnTo>
                    <a:pt x="136" y="10"/>
                  </a:lnTo>
                  <a:lnTo>
                    <a:pt x="130" y="10"/>
                  </a:lnTo>
                  <a:lnTo>
                    <a:pt x="126" y="10"/>
                  </a:lnTo>
                  <a:lnTo>
                    <a:pt x="120" y="10"/>
                  </a:lnTo>
                  <a:lnTo>
                    <a:pt x="116" y="14"/>
                  </a:lnTo>
                  <a:lnTo>
                    <a:pt x="112" y="16"/>
                  </a:lnTo>
                  <a:lnTo>
                    <a:pt x="100" y="20"/>
                  </a:lnTo>
                  <a:lnTo>
                    <a:pt x="82" y="20"/>
                  </a:lnTo>
                  <a:lnTo>
                    <a:pt x="78" y="20"/>
                  </a:lnTo>
                  <a:lnTo>
                    <a:pt x="68" y="18"/>
                  </a:lnTo>
                  <a:lnTo>
                    <a:pt x="54" y="14"/>
                  </a:lnTo>
                  <a:lnTo>
                    <a:pt x="42" y="10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22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22" y="58"/>
                  </a:lnTo>
                  <a:lnTo>
                    <a:pt x="24" y="62"/>
                  </a:lnTo>
                  <a:lnTo>
                    <a:pt x="26" y="68"/>
                  </a:lnTo>
                  <a:lnTo>
                    <a:pt x="28" y="74"/>
                  </a:lnTo>
                  <a:lnTo>
                    <a:pt x="30" y="80"/>
                  </a:lnTo>
                  <a:lnTo>
                    <a:pt x="32" y="82"/>
                  </a:lnTo>
                  <a:lnTo>
                    <a:pt x="34" y="82"/>
                  </a:lnTo>
                  <a:lnTo>
                    <a:pt x="38" y="84"/>
                  </a:lnTo>
                  <a:lnTo>
                    <a:pt x="44" y="88"/>
                  </a:lnTo>
                  <a:lnTo>
                    <a:pt x="48" y="92"/>
                  </a:lnTo>
                  <a:lnTo>
                    <a:pt x="52" y="98"/>
                  </a:lnTo>
                  <a:lnTo>
                    <a:pt x="56" y="106"/>
                  </a:lnTo>
                  <a:lnTo>
                    <a:pt x="58" y="108"/>
                  </a:lnTo>
                  <a:lnTo>
                    <a:pt x="62" y="118"/>
                  </a:lnTo>
                  <a:lnTo>
                    <a:pt x="68" y="128"/>
                  </a:lnTo>
                  <a:lnTo>
                    <a:pt x="76" y="136"/>
                  </a:lnTo>
                  <a:lnTo>
                    <a:pt x="82" y="142"/>
                  </a:lnTo>
                  <a:lnTo>
                    <a:pt x="84" y="144"/>
                  </a:lnTo>
                  <a:lnTo>
                    <a:pt x="88" y="146"/>
                  </a:lnTo>
                  <a:lnTo>
                    <a:pt x="92" y="148"/>
                  </a:lnTo>
                  <a:lnTo>
                    <a:pt x="94" y="148"/>
                  </a:lnTo>
                  <a:lnTo>
                    <a:pt x="96" y="148"/>
                  </a:lnTo>
                  <a:lnTo>
                    <a:pt x="98" y="148"/>
                  </a:lnTo>
                  <a:lnTo>
                    <a:pt x="98" y="144"/>
                  </a:lnTo>
                  <a:lnTo>
                    <a:pt x="94" y="140"/>
                  </a:lnTo>
                  <a:lnTo>
                    <a:pt x="90" y="134"/>
                  </a:lnTo>
                  <a:lnTo>
                    <a:pt x="86" y="126"/>
                  </a:lnTo>
                  <a:lnTo>
                    <a:pt x="82" y="120"/>
                  </a:lnTo>
                  <a:lnTo>
                    <a:pt x="80" y="116"/>
                  </a:lnTo>
                  <a:lnTo>
                    <a:pt x="74" y="108"/>
                  </a:lnTo>
                  <a:lnTo>
                    <a:pt x="68" y="94"/>
                  </a:lnTo>
                  <a:lnTo>
                    <a:pt x="62" y="82"/>
                  </a:lnTo>
                  <a:lnTo>
                    <a:pt x="52" y="72"/>
                  </a:lnTo>
                  <a:lnTo>
                    <a:pt x="42" y="58"/>
                  </a:lnTo>
                  <a:lnTo>
                    <a:pt x="34" y="42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8" y="16"/>
                  </a:lnTo>
                  <a:lnTo>
                    <a:pt x="42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58" y="52"/>
                  </a:lnTo>
                  <a:lnTo>
                    <a:pt x="68" y="66"/>
                  </a:lnTo>
                  <a:lnTo>
                    <a:pt x="78" y="78"/>
                  </a:lnTo>
                  <a:lnTo>
                    <a:pt x="80" y="78"/>
                  </a:lnTo>
                  <a:lnTo>
                    <a:pt x="84" y="80"/>
                  </a:lnTo>
                  <a:lnTo>
                    <a:pt x="88" y="80"/>
                  </a:lnTo>
                  <a:lnTo>
                    <a:pt x="92" y="84"/>
                  </a:lnTo>
                  <a:lnTo>
                    <a:pt x="94" y="86"/>
                  </a:lnTo>
                  <a:lnTo>
                    <a:pt x="96" y="90"/>
                  </a:lnTo>
                  <a:lnTo>
                    <a:pt x="98" y="96"/>
                  </a:lnTo>
                  <a:lnTo>
                    <a:pt x="100" y="98"/>
                  </a:lnTo>
                  <a:lnTo>
                    <a:pt x="106" y="106"/>
                  </a:lnTo>
                  <a:lnTo>
                    <a:pt x="116" y="116"/>
                  </a:lnTo>
                  <a:lnTo>
                    <a:pt x="124" y="126"/>
                  </a:lnTo>
                  <a:lnTo>
                    <a:pt x="134" y="136"/>
                  </a:lnTo>
                  <a:lnTo>
                    <a:pt x="140" y="142"/>
                  </a:lnTo>
                  <a:lnTo>
                    <a:pt x="142" y="148"/>
                  </a:lnTo>
                  <a:lnTo>
                    <a:pt x="144" y="160"/>
                  </a:lnTo>
                  <a:lnTo>
                    <a:pt x="148" y="176"/>
                  </a:lnTo>
                  <a:lnTo>
                    <a:pt x="148" y="198"/>
                  </a:lnTo>
                  <a:lnTo>
                    <a:pt x="150" y="198"/>
                  </a:lnTo>
                  <a:lnTo>
                    <a:pt x="154" y="200"/>
                  </a:lnTo>
                  <a:lnTo>
                    <a:pt x="160" y="202"/>
                  </a:lnTo>
                  <a:lnTo>
                    <a:pt x="170" y="204"/>
                  </a:lnTo>
                  <a:lnTo>
                    <a:pt x="174" y="204"/>
                  </a:lnTo>
                  <a:lnTo>
                    <a:pt x="186" y="208"/>
                  </a:lnTo>
                  <a:lnTo>
                    <a:pt x="198" y="216"/>
                  </a:lnTo>
                  <a:lnTo>
                    <a:pt x="208" y="224"/>
                  </a:lnTo>
                  <a:lnTo>
                    <a:pt x="226" y="224"/>
                  </a:lnTo>
                  <a:lnTo>
                    <a:pt x="230" y="226"/>
                  </a:lnTo>
                  <a:lnTo>
                    <a:pt x="240" y="230"/>
                  </a:lnTo>
                  <a:lnTo>
                    <a:pt x="254" y="236"/>
                  </a:lnTo>
                  <a:lnTo>
                    <a:pt x="272" y="240"/>
                  </a:lnTo>
                  <a:lnTo>
                    <a:pt x="278" y="240"/>
                  </a:lnTo>
                  <a:lnTo>
                    <a:pt x="290" y="240"/>
                  </a:lnTo>
                  <a:lnTo>
                    <a:pt x="304" y="240"/>
                  </a:lnTo>
                  <a:lnTo>
                    <a:pt x="306" y="240"/>
                  </a:lnTo>
                  <a:lnTo>
                    <a:pt x="308" y="240"/>
                  </a:lnTo>
                  <a:lnTo>
                    <a:pt x="310" y="242"/>
                  </a:lnTo>
                  <a:lnTo>
                    <a:pt x="314" y="244"/>
                  </a:lnTo>
                  <a:lnTo>
                    <a:pt x="314" y="248"/>
                  </a:lnTo>
                  <a:lnTo>
                    <a:pt x="316" y="248"/>
                  </a:lnTo>
                  <a:lnTo>
                    <a:pt x="316" y="244"/>
                  </a:lnTo>
                  <a:lnTo>
                    <a:pt x="318" y="242"/>
                  </a:lnTo>
                  <a:lnTo>
                    <a:pt x="320" y="238"/>
                  </a:lnTo>
                  <a:lnTo>
                    <a:pt x="322" y="236"/>
                  </a:lnTo>
                  <a:lnTo>
                    <a:pt x="322" y="234"/>
                  </a:lnTo>
                  <a:lnTo>
                    <a:pt x="322" y="232"/>
                  </a:lnTo>
                  <a:lnTo>
                    <a:pt x="322" y="230"/>
                  </a:lnTo>
                  <a:lnTo>
                    <a:pt x="320" y="228"/>
                  </a:lnTo>
                  <a:lnTo>
                    <a:pt x="320" y="226"/>
                  </a:lnTo>
                  <a:lnTo>
                    <a:pt x="320" y="224"/>
                  </a:lnTo>
                  <a:lnTo>
                    <a:pt x="320" y="222"/>
                  </a:lnTo>
                  <a:lnTo>
                    <a:pt x="322" y="222"/>
                  </a:lnTo>
                  <a:lnTo>
                    <a:pt x="346" y="222"/>
                  </a:lnTo>
                  <a:lnTo>
                    <a:pt x="346" y="212"/>
                  </a:lnTo>
                  <a:lnTo>
                    <a:pt x="336" y="202"/>
                  </a:lnTo>
                  <a:lnTo>
                    <a:pt x="340" y="202"/>
                  </a:lnTo>
                  <a:lnTo>
                    <a:pt x="340" y="194"/>
                  </a:lnTo>
                  <a:lnTo>
                    <a:pt x="360" y="194"/>
                  </a:lnTo>
                  <a:lnTo>
                    <a:pt x="360" y="192"/>
                  </a:lnTo>
                  <a:lnTo>
                    <a:pt x="360" y="190"/>
                  </a:lnTo>
                  <a:lnTo>
                    <a:pt x="362" y="190"/>
                  </a:lnTo>
                  <a:lnTo>
                    <a:pt x="364" y="192"/>
                  </a:lnTo>
                  <a:lnTo>
                    <a:pt x="366" y="190"/>
                  </a:lnTo>
                  <a:lnTo>
                    <a:pt x="368" y="188"/>
                  </a:lnTo>
                  <a:lnTo>
                    <a:pt x="370" y="188"/>
                  </a:lnTo>
                  <a:lnTo>
                    <a:pt x="372" y="188"/>
                  </a:lnTo>
                  <a:lnTo>
                    <a:pt x="374" y="18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59" name="Freeform 154"/>
            <p:cNvSpPr>
              <a:spLocks noChangeArrowheads="1"/>
            </p:cNvSpPr>
            <p:nvPr/>
          </p:nvSpPr>
          <p:spPr bwMode="auto">
            <a:xfrm>
              <a:off x="3688" y="1550"/>
              <a:ext cx="82" cy="46"/>
            </a:xfrm>
            <a:custGeom>
              <a:avLst/>
              <a:gdLst>
                <a:gd name="T0" fmla="*/ 80 w 82"/>
                <a:gd name="T1" fmla="*/ 8 h 46"/>
                <a:gd name="T2" fmla="*/ 76 w 82"/>
                <a:gd name="T3" fmla="*/ 8 h 46"/>
                <a:gd name="T4" fmla="*/ 72 w 82"/>
                <a:gd name="T5" fmla="*/ 8 h 46"/>
                <a:gd name="T6" fmla="*/ 68 w 82"/>
                <a:gd name="T7" fmla="*/ 8 h 46"/>
                <a:gd name="T8" fmla="*/ 66 w 82"/>
                <a:gd name="T9" fmla="*/ 8 h 46"/>
                <a:gd name="T10" fmla="*/ 62 w 82"/>
                <a:gd name="T11" fmla="*/ 12 h 46"/>
                <a:gd name="T12" fmla="*/ 60 w 82"/>
                <a:gd name="T13" fmla="*/ 18 h 46"/>
                <a:gd name="T14" fmla="*/ 56 w 82"/>
                <a:gd name="T15" fmla="*/ 24 h 46"/>
                <a:gd name="T16" fmla="*/ 50 w 82"/>
                <a:gd name="T17" fmla="*/ 30 h 46"/>
                <a:gd name="T18" fmla="*/ 48 w 82"/>
                <a:gd name="T19" fmla="*/ 30 h 46"/>
                <a:gd name="T20" fmla="*/ 44 w 82"/>
                <a:gd name="T21" fmla="*/ 34 h 46"/>
                <a:gd name="T22" fmla="*/ 44 w 82"/>
                <a:gd name="T23" fmla="*/ 38 h 46"/>
                <a:gd name="T24" fmla="*/ 42 w 82"/>
                <a:gd name="T25" fmla="*/ 42 h 46"/>
                <a:gd name="T26" fmla="*/ 38 w 82"/>
                <a:gd name="T27" fmla="*/ 44 h 46"/>
                <a:gd name="T28" fmla="*/ 36 w 82"/>
                <a:gd name="T29" fmla="*/ 46 h 46"/>
                <a:gd name="T30" fmla="*/ 34 w 82"/>
                <a:gd name="T31" fmla="*/ 42 h 46"/>
                <a:gd name="T32" fmla="*/ 32 w 82"/>
                <a:gd name="T33" fmla="*/ 42 h 46"/>
                <a:gd name="T34" fmla="*/ 30 w 82"/>
                <a:gd name="T35" fmla="*/ 44 h 46"/>
                <a:gd name="T36" fmla="*/ 30 w 82"/>
                <a:gd name="T37" fmla="*/ 42 h 46"/>
                <a:gd name="T38" fmla="*/ 30 w 82"/>
                <a:gd name="T39" fmla="*/ 36 h 46"/>
                <a:gd name="T40" fmla="*/ 30 w 82"/>
                <a:gd name="T41" fmla="*/ 34 h 46"/>
                <a:gd name="T42" fmla="*/ 26 w 82"/>
                <a:gd name="T43" fmla="*/ 32 h 46"/>
                <a:gd name="T44" fmla="*/ 22 w 82"/>
                <a:gd name="T45" fmla="*/ 30 h 46"/>
                <a:gd name="T46" fmla="*/ 18 w 82"/>
                <a:gd name="T47" fmla="*/ 30 h 46"/>
                <a:gd name="T48" fmla="*/ 16 w 82"/>
                <a:gd name="T49" fmla="*/ 32 h 46"/>
                <a:gd name="T50" fmla="*/ 12 w 82"/>
                <a:gd name="T51" fmla="*/ 30 h 46"/>
                <a:gd name="T52" fmla="*/ 10 w 82"/>
                <a:gd name="T53" fmla="*/ 28 h 46"/>
                <a:gd name="T54" fmla="*/ 2 w 82"/>
                <a:gd name="T55" fmla="*/ 24 h 46"/>
                <a:gd name="T56" fmla="*/ 2 w 82"/>
                <a:gd name="T57" fmla="*/ 22 h 46"/>
                <a:gd name="T58" fmla="*/ 2 w 82"/>
                <a:gd name="T59" fmla="*/ 22 h 46"/>
                <a:gd name="T60" fmla="*/ 6 w 82"/>
                <a:gd name="T61" fmla="*/ 22 h 46"/>
                <a:gd name="T62" fmla="*/ 10 w 82"/>
                <a:gd name="T63" fmla="*/ 18 h 46"/>
                <a:gd name="T64" fmla="*/ 12 w 82"/>
                <a:gd name="T65" fmla="*/ 14 h 46"/>
                <a:gd name="T66" fmla="*/ 16 w 82"/>
                <a:gd name="T67" fmla="*/ 12 h 46"/>
                <a:gd name="T68" fmla="*/ 20 w 82"/>
                <a:gd name="T69" fmla="*/ 10 h 46"/>
                <a:gd name="T70" fmla="*/ 26 w 82"/>
                <a:gd name="T71" fmla="*/ 4 h 46"/>
                <a:gd name="T72" fmla="*/ 28 w 82"/>
                <a:gd name="T73" fmla="*/ 2 h 46"/>
                <a:gd name="T74" fmla="*/ 32 w 82"/>
                <a:gd name="T75" fmla="*/ 0 h 46"/>
                <a:gd name="T76" fmla="*/ 34 w 82"/>
                <a:gd name="T77" fmla="*/ 0 h 46"/>
                <a:gd name="T78" fmla="*/ 40 w 82"/>
                <a:gd name="T79" fmla="*/ 0 h 46"/>
                <a:gd name="T80" fmla="*/ 42 w 82"/>
                <a:gd name="T81" fmla="*/ 0 h 46"/>
                <a:gd name="T82" fmla="*/ 48 w 82"/>
                <a:gd name="T83" fmla="*/ 0 h 46"/>
                <a:gd name="T84" fmla="*/ 58 w 82"/>
                <a:gd name="T85" fmla="*/ 0 h 46"/>
                <a:gd name="T86" fmla="*/ 70 w 82"/>
                <a:gd name="T87" fmla="*/ 2 h 46"/>
                <a:gd name="T88" fmla="*/ 80 w 82"/>
                <a:gd name="T89" fmla="*/ 2 h 46"/>
                <a:gd name="T90" fmla="*/ 82 w 82"/>
                <a:gd name="T91" fmla="*/ 4 h 46"/>
                <a:gd name="T92" fmla="*/ 82 w 82"/>
                <a:gd name="T93" fmla="*/ 6 h 4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2"/>
                <a:gd name="T142" fmla="*/ 0 h 46"/>
                <a:gd name="T143" fmla="*/ 82 w 82"/>
                <a:gd name="T144" fmla="*/ 46 h 4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2" h="46">
                  <a:moveTo>
                    <a:pt x="82" y="8"/>
                  </a:moveTo>
                  <a:lnTo>
                    <a:pt x="80" y="8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4" y="8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8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4" y="28"/>
                  </a:lnTo>
                  <a:lnTo>
                    <a:pt x="50" y="30"/>
                  </a:lnTo>
                  <a:lnTo>
                    <a:pt x="48" y="30"/>
                  </a:lnTo>
                  <a:lnTo>
                    <a:pt x="46" y="32"/>
                  </a:lnTo>
                  <a:lnTo>
                    <a:pt x="44" y="34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4" y="40"/>
                  </a:lnTo>
                  <a:lnTo>
                    <a:pt x="42" y="42"/>
                  </a:lnTo>
                  <a:lnTo>
                    <a:pt x="40" y="44"/>
                  </a:lnTo>
                  <a:lnTo>
                    <a:pt x="38" y="44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34" y="44"/>
                  </a:lnTo>
                  <a:lnTo>
                    <a:pt x="34" y="42"/>
                  </a:lnTo>
                  <a:lnTo>
                    <a:pt x="32" y="42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34"/>
                  </a:lnTo>
                  <a:lnTo>
                    <a:pt x="28" y="32"/>
                  </a:lnTo>
                  <a:lnTo>
                    <a:pt x="26" y="32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18" y="30"/>
                  </a:lnTo>
                  <a:lnTo>
                    <a:pt x="16" y="32"/>
                  </a:lnTo>
                  <a:lnTo>
                    <a:pt x="14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4"/>
                  </a:lnTo>
                  <a:lnTo>
                    <a:pt x="82" y="6"/>
                  </a:lnTo>
                  <a:lnTo>
                    <a:pt x="82" y="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0" name="Freeform 155"/>
            <p:cNvSpPr>
              <a:spLocks noChangeArrowheads="1"/>
            </p:cNvSpPr>
            <p:nvPr/>
          </p:nvSpPr>
          <p:spPr bwMode="auto">
            <a:xfrm>
              <a:off x="3676" y="1574"/>
              <a:ext cx="44" cy="24"/>
            </a:xfrm>
            <a:custGeom>
              <a:avLst/>
              <a:gdLst>
                <a:gd name="T0" fmla="*/ 44 w 44"/>
                <a:gd name="T1" fmla="*/ 20 h 24"/>
                <a:gd name="T2" fmla="*/ 42 w 44"/>
                <a:gd name="T3" fmla="*/ 22 h 24"/>
                <a:gd name="T4" fmla="*/ 40 w 44"/>
                <a:gd name="T5" fmla="*/ 22 h 24"/>
                <a:gd name="T6" fmla="*/ 40 w 44"/>
                <a:gd name="T7" fmla="*/ 24 h 24"/>
                <a:gd name="T8" fmla="*/ 32 w 44"/>
                <a:gd name="T9" fmla="*/ 22 h 24"/>
                <a:gd name="T10" fmla="*/ 26 w 44"/>
                <a:gd name="T11" fmla="*/ 22 h 24"/>
                <a:gd name="T12" fmla="*/ 20 w 44"/>
                <a:gd name="T13" fmla="*/ 20 h 24"/>
                <a:gd name="T14" fmla="*/ 16 w 44"/>
                <a:gd name="T15" fmla="*/ 18 h 24"/>
                <a:gd name="T16" fmla="*/ 12 w 44"/>
                <a:gd name="T17" fmla="*/ 18 h 24"/>
                <a:gd name="T18" fmla="*/ 12 w 44"/>
                <a:gd name="T19" fmla="*/ 16 h 24"/>
                <a:gd name="T20" fmla="*/ 6 w 44"/>
                <a:gd name="T21" fmla="*/ 14 h 24"/>
                <a:gd name="T22" fmla="*/ 2 w 44"/>
                <a:gd name="T23" fmla="*/ 12 h 24"/>
                <a:gd name="T24" fmla="*/ 0 w 44"/>
                <a:gd name="T25" fmla="*/ 10 h 24"/>
                <a:gd name="T26" fmla="*/ 8 w 44"/>
                <a:gd name="T27" fmla="*/ 4 h 24"/>
                <a:gd name="T28" fmla="*/ 10 w 44"/>
                <a:gd name="T29" fmla="*/ 2 h 24"/>
                <a:gd name="T30" fmla="*/ 12 w 44"/>
                <a:gd name="T31" fmla="*/ 0 h 24"/>
                <a:gd name="T32" fmla="*/ 14 w 44"/>
                <a:gd name="T33" fmla="*/ 0 h 24"/>
                <a:gd name="T34" fmla="*/ 16 w 44"/>
                <a:gd name="T35" fmla="*/ 0 h 24"/>
                <a:gd name="T36" fmla="*/ 20 w 44"/>
                <a:gd name="T37" fmla="*/ 2 h 24"/>
                <a:gd name="T38" fmla="*/ 24 w 44"/>
                <a:gd name="T39" fmla="*/ 4 h 24"/>
                <a:gd name="T40" fmla="*/ 24 w 44"/>
                <a:gd name="T41" fmla="*/ 6 h 24"/>
                <a:gd name="T42" fmla="*/ 26 w 44"/>
                <a:gd name="T43" fmla="*/ 6 h 24"/>
                <a:gd name="T44" fmla="*/ 26 w 44"/>
                <a:gd name="T45" fmla="*/ 8 h 24"/>
                <a:gd name="T46" fmla="*/ 30 w 44"/>
                <a:gd name="T47" fmla="*/ 8 h 24"/>
                <a:gd name="T48" fmla="*/ 30 w 44"/>
                <a:gd name="T49" fmla="*/ 8 h 24"/>
                <a:gd name="T50" fmla="*/ 32 w 44"/>
                <a:gd name="T51" fmla="*/ 6 h 24"/>
                <a:gd name="T52" fmla="*/ 34 w 44"/>
                <a:gd name="T53" fmla="*/ 6 h 24"/>
                <a:gd name="T54" fmla="*/ 38 w 44"/>
                <a:gd name="T55" fmla="*/ 6 h 24"/>
                <a:gd name="T56" fmla="*/ 38 w 44"/>
                <a:gd name="T57" fmla="*/ 6 h 24"/>
                <a:gd name="T58" fmla="*/ 40 w 44"/>
                <a:gd name="T59" fmla="*/ 8 h 24"/>
                <a:gd name="T60" fmla="*/ 42 w 44"/>
                <a:gd name="T61" fmla="*/ 10 h 24"/>
                <a:gd name="T62" fmla="*/ 44 w 44"/>
                <a:gd name="T63" fmla="*/ 12 h 24"/>
                <a:gd name="T64" fmla="*/ 44 w 44"/>
                <a:gd name="T65" fmla="*/ 14 h 24"/>
                <a:gd name="T66" fmla="*/ 44 w 44"/>
                <a:gd name="T67" fmla="*/ 16 h 24"/>
                <a:gd name="T68" fmla="*/ 44 w 44"/>
                <a:gd name="T69" fmla="*/ 18 h 24"/>
                <a:gd name="T70" fmla="*/ 44 w 44"/>
                <a:gd name="T71" fmla="*/ 20 h 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4"/>
                <a:gd name="T109" fmla="*/ 0 h 24"/>
                <a:gd name="T110" fmla="*/ 44 w 44"/>
                <a:gd name="T111" fmla="*/ 24 h 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4" h="24">
                  <a:moveTo>
                    <a:pt x="44" y="20"/>
                  </a:move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2" y="22"/>
                  </a:lnTo>
                  <a:lnTo>
                    <a:pt x="26" y="22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4" y="6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4" y="2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1" name="Freeform 156"/>
            <p:cNvSpPr>
              <a:spLocks noChangeArrowheads="1"/>
            </p:cNvSpPr>
            <p:nvPr/>
          </p:nvSpPr>
          <p:spPr bwMode="auto">
            <a:xfrm>
              <a:off x="3926" y="1502"/>
              <a:ext cx="38" cy="28"/>
            </a:xfrm>
            <a:custGeom>
              <a:avLst/>
              <a:gdLst>
                <a:gd name="T0" fmla="*/ 4 w 38"/>
                <a:gd name="T1" fmla="*/ 0 h 28"/>
                <a:gd name="T2" fmla="*/ 6 w 38"/>
                <a:gd name="T3" fmla="*/ 2 h 28"/>
                <a:gd name="T4" fmla="*/ 6 w 38"/>
                <a:gd name="T5" fmla="*/ 6 h 28"/>
                <a:gd name="T6" fmla="*/ 6 w 38"/>
                <a:gd name="T7" fmla="*/ 10 h 28"/>
                <a:gd name="T8" fmla="*/ 4 w 38"/>
                <a:gd name="T9" fmla="*/ 12 h 28"/>
                <a:gd name="T10" fmla="*/ 2 w 38"/>
                <a:gd name="T11" fmla="*/ 14 h 28"/>
                <a:gd name="T12" fmla="*/ 0 w 38"/>
                <a:gd name="T13" fmla="*/ 14 h 28"/>
                <a:gd name="T14" fmla="*/ 0 w 38"/>
                <a:gd name="T15" fmla="*/ 16 h 28"/>
                <a:gd name="T16" fmla="*/ 0 w 38"/>
                <a:gd name="T17" fmla="*/ 20 h 28"/>
                <a:gd name="T18" fmla="*/ 2 w 38"/>
                <a:gd name="T19" fmla="*/ 22 h 28"/>
                <a:gd name="T20" fmla="*/ 2 w 38"/>
                <a:gd name="T21" fmla="*/ 24 h 28"/>
                <a:gd name="T22" fmla="*/ 4 w 38"/>
                <a:gd name="T23" fmla="*/ 26 h 28"/>
                <a:gd name="T24" fmla="*/ 4 w 38"/>
                <a:gd name="T25" fmla="*/ 28 h 28"/>
                <a:gd name="T26" fmla="*/ 4 w 38"/>
                <a:gd name="T27" fmla="*/ 28 h 28"/>
                <a:gd name="T28" fmla="*/ 6 w 38"/>
                <a:gd name="T29" fmla="*/ 28 h 28"/>
                <a:gd name="T30" fmla="*/ 8 w 38"/>
                <a:gd name="T31" fmla="*/ 28 h 28"/>
                <a:gd name="T32" fmla="*/ 12 w 38"/>
                <a:gd name="T33" fmla="*/ 26 h 28"/>
                <a:gd name="T34" fmla="*/ 14 w 38"/>
                <a:gd name="T35" fmla="*/ 24 h 28"/>
                <a:gd name="T36" fmla="*/ 16 w 38"/>
                <a:gd name="T37" fmla="*/ 24 h 28"/>
                <a:gd name="T38" fmla="*/ 18 w 38"/>
                <a:gd name="T39" fmla="*/ 22 h 28"/>
                <a:gd name="T40" fmla="*/ 20 w 38"/>
                <a:gd name="T41" fmla="*/ 22 h 28"/>
                <a:gd name="T42" fmla="*/ 22 w 38"/>
                <a:gd name="T43" fmla="*/ 24 h 28"/>
                <a:gd name="T44" fmla="*/ 22 w 38"/>
                <a:gd name="T45" fmla="*/ 24 h 28"/>
                <a:gd name="T46" fmla="*/ 32 w 38"/>
                <a:gd name="T47" fmla="*/ 22 h 28"/>
                <a:gd name="T48" fmla="*/ 38 w 38"/>
                <a:gd name="T49" fmla="*/ 20 h 28"/>
                <a:gd name="T50" fmla="*/ 38 w 38"/>
                <a:gd name="T51" fmla="*/ 12 h 28"/>
                <a:gd name="T52" fmla="*/ 32 w 38"/>
                <a:gd name="T53" fmla="*/ 10 h 28"/>
                <a:gd name="T54" fmla="*/ 24 w 38"/>
                <a:gd name="T55" fmla="*/ 8 h 28"/>
                <a:gd name="T56" fmla="*/ 30 w 38"/>
                <a:gd name="T57" fmla="*/ 6 h 28"/>
                <a:gd name="T58" fmla="*/ 20 w 38"/>
                <a:gd name="T59" fmla="*/ 6 h 28"/>
                <a:gd name="T60" fmla="*/ 14 w 38"/>
                <a:gd name="T61" fmla="*/ 2 h 28"/>
                <a:gd name="T62" fmla="*/ 4 w 38"/>
                <a:gd name="T63" fmla="*/ 0 h 2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8"/>
                <a:gd name="T97" fmla="*/ 0 h 28"/>
                <a:gd name="T98" fmla="*/ 38 w 38"/>
                <a:gd name="T99" fmla="*/ 28 h 2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8" h="28">
                  <a:moveTo>
                    <a:pt x="4" y="0"/>
                  </a:moveTo>
                  <a:lnTo>
                    <a:pt x="6" y="2"/>
                  </a:lnTo>
                  <a:lnTo>
                    <a:pt x="6" y="6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2" y="24"/>
                  </a:lnTo>
                  <a:lnTo>
                    <a:pt x="32" y="22"/>
                  </a:lnTo>
                  <a:lnTo>
                    <a:pt x="38" y="20"/>
                  </a:lnTo>
                  <a:lnTo>
                    <a:pt x="38" y="12"/>
                  </a:lnTo>
                  <a:lnTo>
                    <a:pt x="32" y="10"/>
                  </a:lnTo>
                  <a:lnTo>
                    <a:pt x="24" y="8"/>
                  </a:lnTo>
                  <a:lnTo>
                    <a:pt x="30" y="6"/>
                  </a:lnTo>
                  <a:lnTo>
                    <a:pt x="20" y="6"/>
                  </a:lnTo>
                  <a:lnTo>
                    <a:pt x="14" y="2"/>
                  </a:lnTo>
                  <a:lnTo>
                    <a:pt x="4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2" name="Freeform 157"/>
            <p:cNvSpPr>
              <a:spLocks noChangeArrowheads="1"/>
            </p:cNvSpPr>
            <p:nvPr/>
          </p:nvSpPr>
          <p:spPr bwMode="auto">
            <a:xfrm>
              <a:off x="3888" y="1496"/>
              <a:ext cx="44" cy="36"/>
            </a:xfrm>
            <a:custGeom>
              <a:avLst/>
              <a:gdLst>
                <a:gd name="T0" fmla="*/ 12 w 44"/>
                <a:gd name="T1" fmla="*/ 2 h 36"/>
                <a:gd name="T2" fmla="*/ 8 w 44"/>
                <a:gd name="T3" fmla="*/ 6 h 36"/>
                <a:gd name="T4" fmla="*/ 12 w 44"/>
                <a:gd name="T5" fmla="*/ 8 h 36"/>
                <a:gd name="T6" fmla="*/ 14 w 44"/>
                <a:gd name="T7" fmla="*/ 8 h 36"/>
                <a:gd name="T8" fmla="*/ 16 w 44"/>
                <a:gd name="T9" fmla="*/ 8 h 36"/>
                <a:gd name="T10" fmla="*/ 18 w 44"/>
                <a:gd name="T11" fmla="*/ 8 h 36"/>
                <a:gd name="T12" fmla="*/ 22 w 44"/>
                <a:gd name="T13" fmla="*/ 10 h 36"/>
                <a:gd name="T14" fmla="*/ 24 w 44"/>
                <a:gd name="T15" fmla="*/ 10 h 36"/>
                <a:gd name="T16" fmla="*/ 26 w 44"/>
                <a:gd name="T17" fmla="*/ 14 h 36"/>
                <a:gd name="T18" fmla="*/ 26 w 44"/>
                <a:gd name="T19" fmla="*/ 14 h 36"/>
                <a:gd name="T20" fmla="*/ 26 w 44"/>
                <a:gd name="T21" fmla="*/ 16 h 36"/>
                <a:gd name="T22" fmla="*/ 26 w 44"/>
                <a:gd name="T23" fmla="*/ 18 h 36"/>
                <a:gd name="T24" fmla="*/ 26 w 44"/>
                <a:gd name="T25" fmla="*/ 20 h 36"/>
                <a:gd name="T26" fmla="*/ 24 w 44"/>
                <a:gd name="T27" fmla="*/ 22 h 36"/>
                <a:gd name="T28" fmla="*/ 20 w 44"/>
                <a:gd name="T29" fmla="*/ 22 h 36"/>
                <a:gd name="T30" fmla="*/ 10 w 44"/>
                <a:gd name="T31" fmla="*/ 18 h 36"/>
                <a:gd name="T32" fmla="*/ 4 w 44"/>
                <a:gd name="T33" fmla="*/ 18 h 36"/>
                <a:gd name="T34" fmla="*/ 0 w 44"/>
                <a:gd name="T35" fmla="*/ 22 h 36"/>
                <a:gd name="T36" fmla="*/ 6 w 44"/>
                <a:gd name="T37" fmla="*/ 26 h 36"/>
                <a:gd name="T38" fmla="*/ 6 w 44"/>
                <a:gd name="T39" fmla="*/ 26 h 36"/>
                <a:gd name="T40" fmla="*/ 10 w 44"/>
                <a:gd name="T41" fmla="*/ 26 h 36"/>
                <a:gd name="T42" fmla="*/ 14 w 44"/>
                <a:gd name="T43" fmla="*/ 26 h 36"/>
                <a:gd name="T44" fmla="*/ 16 w 44"/>
                <a:gd name="T45" fmla="*/ 26 h 36"/>
                <a:gd name="T46" fmla="*/ 20 w 44"/>
                <a:gd name="T47" fmla="*/ 28 h 36"/>
                <a:gd name="T48" fmla="*/ 20 w 44"/>
                <a:gd name="T49" fmla="*/ 30 h 36"/>
                <a:gd name="T50" fmla="*/ 22 w 44"/>
                <a:gd name="T51" fmla="*/ 32 h 36"/>
                <a:gd name="T52" fmla="*/ 26 w 44"/>
                <a:gd name="T53" fmla="*/ 34 h 36"/>
                <a:gd name="T54" fmla="*/ 30 w 44"/>
                <a:gd name="T55" fmla="*/ 36 h 36"/>
                <a:gd name="T56" fmla="*/ 34 w 44"/>
                <a:gd name="T57" fmla="*/ 36 h 36"/>
                <a:gd name="T58" fmla="*/ 36 w 44"/>
                <a:gd name="T59" fmla="*/ 36 h 36"/>
                <a:gd name="T60" fmla="*/ 40 w 44"/>
                <a:gd name="T61" fmla="*/ 36 h 36"/>
                <a:gd name="T62" fmla="*/ 42 w 44"/>
                <a:gd name="T63" fmla="*/ 36 h 36"/>
                <a:gd name="T64" fmla="*/ 42 w 44"/>
                <a:gd name="T65" fmla="*/ 34 h 36"/>
                <a:gd name="T66" fmla="*/ 42 w 44"/>
                <a:gd name="T67" fmla="*/ 30 h 36"/>
                <a:gd name="T68" fmla="*/ 40 w 44"/>
                <a:gd name="T69" fmla="*/ 30 h 36"/>
                <a:gd name="T70" fmla="*/ 40 w 44"/>
                <a:gd name="T71" fmla="*/ 28 h 36"/>
                <a:gd name="T72" fmla="*/ 38 w 44"/>
                <a:gd name="T73" fmla="*/ 24 h 36"/>
                <a:gd name="T74" fmla="*/ 38 w 44"/>
                <a:gd name="T75" fmla="*/ 22 h 36"/>
                <a:gd name="T76" fmla="*/ 38 w 44"/>
                <a:gd name="T77" fmla="*/ 18 h 36"/>
                <a:gd name="T78" fmla="*/ 40 w 44"/>
                <a:gd name="T79" fmla="*/ 18 h 36"/>
                <a:gd name="T80" fmla="*/ 42 w 44"/>
                <a:gd name="T81" fmla="*/ 16 h 36"/>
                <a:gd name="T82" fmla="*/ 44 w 44"/>
                <a:gd name="T83" fmla="*/ 14 h 36"/>
                <a:gd name="T84" fmla="*/ 44 w 44"/>
                <a:gd name="T85" fmla="*/ 12 h 36"/>
                <a:gd name="T86" fmla="*/ 44 w 44"/>
                <a:gd name="T87" fmla="*/ 8 h 36"/>
                <a:gd name="T88" fmla="*/ 42 w 44"/>
                <a:gd name="T89" fmla="*/ 4 h 36"/>
                <a:gd name="T90" fmla="*/ 28 w 44"/>
                <a:gd name="T91" fmla="*/ 2 h 36"/>
                <a:gd name="T92" fmla="*/ 20 w 44"/>
                <a:gd name="T93" fmla="*/ 0 h 36"/>
                <a:gd name="T94" fmla="*/ 12 w 44"/>
                <a:gd name="T95" fmla="*/ 2 h 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4"/>
                <a:gd name="T145" fmla="*/ 0 h 36"/>
                <a:gd name="T146" fmla="*/ 44 w 44"/>
                <a:gd name="T147" fmla="*/ 36 h 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4" h="36">
                  <a:moveTo>
                    <a:pt x="12" y="2"/>
                  </a:moveTo>
                  <a:lnTo>
                    <a:pt x="8" y="6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4" y="22"/>
                  </a:lnTo>
                  <a:lnTo>
                    <a:pt x="20" y="22"/>
                  </a:lnTo>
                  <a:lnTo>
                    <a:pt x="10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6" y="26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6"/>
                  </a:lnTo>
                  <a:lnTo>
                    <a:pt x="20" y="28"/>
                  </a:lnTo>
                  <a:lnTo>
                    <a:pt x="20" y="30"/>
                  </a:lnTo>
                  <a:lnTo>
                    <a:pt x="22" y="32"/>
                  </a:lnTo>
                  <a:lnTo>
                    <a:pt x="26" y="34"/>
                  </a:lnTo>
                  <a:lnTo>
                    <a:pt x="30" y="36"/>
                  </a:lnTo>
                  <a:lnTo>
                    <a:pt x="34" y="36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8" y="18"/>
                  </a:lnTo>
                  <a:lnTo>
                    <a:pt x="40" y="18"/>
                  </a:lnTo>
                  <a:lnTo>
                    <a:pt x="42" y="16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4" y="8"/>
                  </a:lnTo>
                  <a:lnTo>
                    <a:pt x="42" y="4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2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3" name="Freeform 158"/>
            <p:cNvSpPr>
              <a:spLocks noChangeArrowheads="1"/>
            </p:cNvSpPr>
            <p:nvPr/>
          </p:nvSpPr>
          <p:spPr bwMode="auto">
            <a:xfrm>
              <a:off x="3752" y="1450"/>
              <a:ext cx="140" cy="54"/>
            </a:xfrm>
            <a:custGeom>
              <a:avLst/>
              <a:gdLst>
                <a:gd name="T0" fmla="*/ 18 w 140"/>
                <a:gd name="T1" fmla="*/ 2 h 54"/>
                <a:gd name="T2" fmla="*/ 16 w 140"/>
                <a:gd name="T3" fmla="*/ 2 h 54"/>
                <a:gd name="T4" fmla="*/ 14 w 140"/>
                <a:gd name="T5" fmla="*/ 4 h 54"/>
                <a:gd name="T6" fmla="*/ 10 w 140"/>
                <a:gd name="T7" fmla="*/ 6 h 54"/>
                <a:gd name="T8" fmla="*/ 6 w 140"/>
                <a:gd name="T9" fmla="*/ 8 h 54"/>
                <a:gd name="T10" fmla="*/ 2 w 140"/>
                <a:gd name="T11" fmla="*/ 10 h 54"/>
                <a:gd name="T12" fmla="*/ 0 w 140"/>
                <a:gd name="T13" fmla="*/ 14 h 54"/>
                <a:gd name="T14" fmla="*/ 0 w 140"/>
                <a:gd name="T15" fmla="*/ 18 h 54"/>
                <a:gd name="T16" fmla="*/ 0 w 140"/>
                <a:gd name="T17" fmla="*/ 18 h 54"/>
                <a:gd name="T18" fmla="*/ 2 w 140"/>
                <a:gd name="T19" fmla="*/ 20 h 54"/>
                <a:gd name="T20" fmla="*/ 4 w 140"/>
                <a:gd name="T21" fmla="*/ 22 h 54"/>
                <a:gd name="T22" fmla="*/ 8 w 140"/>
                <a:gd name="T23" fmla="*/ 22 h 54"/>
                <a:gd name="T24" fmla="*/ 12 w 140"/>
                <a:gd name="T25" fmla="*/ 22 h 54"/>
                <a:gd name="T26" fmla="*/ 16 w 140"/>
                <a:gd name="T27" fmla="*/ 20 h 54"/>
                <a:gd name="T28" fmla="*/ 20 w 140"/>
                <a:gd name="T29" fmla="*/ 18 h 54"/>
                <a:gd name="T30" fmla="*/ 24 w 140"/>
                <a:gd name="T31" fmla="*/ 16 h 54"/>
                <a:gd name="T32" fmla="*/ 28 w 140"/>
                <a:gd name="T33" fmla="*/ 16 h 54"/>
                <a:gd name="T34" fmla="*/ 32 w 140"/>
                <a:gd name="T35" fmla="*/ 16 h 54"/>
                <a:gd name="T36" fmla="*/ 34 w 140"/>
                <a:gd name="T37" fmla="*/ 18 h 54"/>
                <a:gd name="T38" fmla="*/ 36 w 140"/>
                <a:gd name="T39" fmla="*/ 18 h 54"/>
                <a:gd name="T40" fmla="*/ 40 w 140"/>
                <a:gd name="T41" fmla="*/ 20 h 54"/>
                <a:gd name="T42" fmla="*/ 44 w 140"/>
                <a:gd name="T43" fmla="*/ 22 h 54"/>
                <a:gd name="T44" fmla="*/ 48 w 140"/>
                <a:gd name="T45" fmla="*/ 22 h 54"/>
                <a:gd name="T46" fmla="*/ 50 w 140"/>
                <a:gd name="T47" fmla="*/ 24 h 54"/>
                <a:gd name="T48" fmla="*/ 52 w 140"/>
                <a:gd name="T49" fmla="*/ 24 h 54"/>
                <a:gd name="T50" fmla="*/ 68 w 140"/>
                <a:gd name="T51" fmla="*/ 32 h 54"/>
                <a:gd name="T52" fmla="*/ 68 w 140"/>
                <a:gd name="T53" fmla="*/ 32 h 54"/>
                <a:gd name="T54" fmla="*/ 70 w 140"/>
                <a:gd name="T55" fmla="*/ 34 h 54"/>
                <a:gd name="T56" fmla="*/ 74 w 140"/>
                <a:gd name="T57" fmla="*/ 36 h 54"/>
                <a:gd name="T58" fmla="*/ 80 w 140"/>
                <a:gd name="T59" fmla="*/ 40 h 54"/>
                <a:gd name="T60" fmla="*/ 88 w 140"/>
                <a:gd name="T61" fmla="*/ 40 h 54"/>
                <a:gd name="T62" fmla="*/ 98 w 140"/>
                <a:gd name="T63" fmla="*/ 42 h 54"/>
                <a:gd name="T64" fmla="*/ 98 w 140"/>
                <a:gd name="T65" fmla="*/ 46 h 54"/>
                <a:gd name="T66" fmla="*/ 90 w 140"/>
                <a:gd name="T67" fmla="*/ 50 h 54"/>
                <a:gd name="T68" fmla="*/ 92 w 140"/>
                <a:gd name="T69" fmla="*/ 54 h 54"/>
                <a:gd name="T70" fmla="*/ 94 w 140"/>
                <a:gd name="T71" fmla="*/ 54 h 54"/>
                <a:gd name="T72" fmla="*/ 96 w 140"/>
                <a:gd name="T73" fmla="*/ 54 h 54"/>
                <a:gd name="T74" fmla="*/ 102 w 140"/>
                <a:gd name="T75" fmla="*/ 54 h 54"/>
                <a:gd name="T76" fmla="*/ 108 w 140"/>
                <a:gd name="T77" fmla="*/ 54 h 54"/>
                <a:gd name="T78" fmla="*/ 114 w 140"/>
                <a:gd name="T79" fmla="*/ 54 h 54"/>
                <a:gd name="T80" fmla="*/ 120 w 140"/>
                <a:gd name="T81" fmla="*/ 54 h 54"/>
                <a:gd name="T82" fmla="*/ 122 w 140"/>
                <a:gd name="T83" fmla="*/ 54 h 54"/>
                <a:gd name="T84" fmla="*/ 138 w 140"/>
                <a:gd name="T85" fmla="*/ 52 h 54"/>
                <a:gd name="T86" fmla="*/ 138 w 140"/>
                <a:gd name="T87" fmla="*/ 52 h 54"/>
                <a:gd name="T88" fmla="*/ 138 w 140"/>
                <a:gd name="T89" fmla="*/ 50 h 54"/>
                <a:gd name="T90" fmla="*/ 140 w 140"/>
                <a:gd name="T91" fmla="*/ 48 h 54"/>
                <a:gd name="T92" fmla="*/ 140 w 140"/>
                <a:gd name="T93" fmla="*/ 46 h 54"/>
                <a:gd name="T94" fmla="*/ 138 w 140"/>
                <a:gd name="T95" fmla="*/ 42 h 54"/>
                <a:gd name="T96" fmla="*/ 120 w 140"/>
                <a:gd name="T97" fmla="*/ 34 h 54"/>
                <a:gd name="T98" fmla="*/ 116 w 140"/>
                <a:gd name="T99" fmla="*/ 30 h 54"/>
                <a:gd name="T100" fmla="*/ 86 w 140"/>
                <a:gd name="T101" fmla="*/ 22 h 54"/>
                <a:gd name="T102" fmla="*/ 76 w 140"/>
                <a:gd name="T103" fmla="*/ 20 h 54"/>
                <a:gd name="T104" fmla="*/ 74 w 140"/>
                <a:gd name="T105" fmla="*/ 20 h 54"/>
                <a:gd name="T106" fmla="*/ 70 w 140"/>
                <a:gd name="T107" fmla="*/ 16 h 54"/>
                <a:gd name="T108" fmla="*/ 66 w 140"/>
                <a:gd name="T109" fmla="*/ 14 h 54"/>
                <a:gd name="T110" fmla="*/ 58 w 140"/>
                <a:gd name="T111" fmla="*/ 8 h 54"/>
                <a:gd name="T112" fmla="*/ 32 w 140"/>
                <a:gd name="T113" fmla="*/ 0 h 54"/>
                <a:gd name="T114" fmla="*/ 18 w 140"/>
                <a:gd name="T115" fmla="*/ 2 h 5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0"/>
                <a:gd name="T175" fmla="*/ 0 h 54"/>
                <a:gd name="T176" fmla="*/ 140 w 140"/>
                <a:gd name="T177" fmla="*/ 54 h 5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0" h="54">
                  <a:moveTo>
                    <a:pt x="18" y="2"/>
                  </a:moveTo>
                  <a:lnTo>
                    <a:pt x="16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4" y="16"/>
                  </a:lnTo>
                  <a:lnTo>
                    <a:pt x="28" y="16"/>
                  </a:lnTo>
                  <a:lnTo>
                    <a:pt x="32" y="16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4" y="22"/>
                  </a:lnTo>
                  <a:lnTo>
                    <a:pt x="48" y="22"/>
                  </a:lnTo>
                  <a:lnTo>
                    <a:pt x="50" y="24"/>
                  </a:lnTo>
                  <a:lnTo>
                    <a:pt x="52" y="24"/>
                  </a:lnTo>
                  <a:lnTo>
                    <a:pt x="68" y="32"/>
                  </a:lnTo>
                  <a:lnTo>
                    <a:pt x="70" y="34"/>
                  </a:lnTo>
                  <a:lnTo>
                    <a:pt x="74" y="36"/>
                  </a:lnTo>
                  <a:lnTo>
                    <a:pt x="80" y="40"/>
                  </a:lnTo>
                  <a:lnTo>
                    <a:pt x="88" y="40"/>
                  </a:lnTo>
                  <a:lnTo>
                    <a:pt x="98" y="42"/>
                  </a:lnTo>
                  <a:lnTo>
                    <a:pt x="98" y="46"/>
                  </a:lnTo>
                  <a:lnTo>
                    <a:pt x="90" y="50"/>
                  </a:lnTo>
                  <a:lnTo>
                    <a:pt x="92" y="54"/>
                  </a:lnTo>
                  <a:lnTo>
                    <a:pt x="94" y="54"/>
                  </a:lnTo>
                  <a:lnTo>
                    <a:pt x="96" y="54"/>
                  </a:lnTo>
                  <a:lnTo>
                    <a:pt x="102" y="54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20" y="54"/>
                  </a:lnTo>
                  <a:lnTo>
                    <a:pt x="122" y="54"/>
                  </a:lnTo>
                  <a:lnTo>
                    <a:pt x="138" y="52"/>
                  </a:lnTo>
                  <a:lnTo>
                    <a:pt x="138" y="50"/>
                  </a:lnTo>
                  <a:lnTo>
                    <a:pt x="140" y="48"/>
                  </a:lnTo>
                  <a:lnTo>
                    <a:pt x="140" y="46"/>
                  </a:lnTo>
                  <a:lnTo>
                    <a:pt x="138" y="42"/>
                  </a:lnTo>
                  <a:lnTo>
                    <a:pt x="120" y="34"/>
                  </a:lnTo>
                  <a:lnTo>
                    <a:pt x="116" y="30"/>
                  </a:lnTo>
                  <a:lnTo>
                    <a:pt x="86" y="22"/>
                  </a:lnTo>
                  <a:lnTo>
                    <a:pt x="76" y="20"/>
                  </a:lnTo>
                  <a:lnTo>
                    <a:pt x="74" y="20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58" y="8"/>
                  </a:lnTo>
                  <a:lnTo>
                    <a:pt x="32" y="0"/>
                  </a:lnTo>
                  <a:lnTo>
                    <a:pt x="18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4" name="Freeform 159"/>
            <p:cNvSpPr>
              <a:spLocks noChangeArrowheads="1"/>
            </p:cNvSpPr>
            <p:nvPr/>
          </p:nvSpPr>
          <p:spPr bwMode="auto">
            <a:xfrm>
              <a:off x="3988" y="92"/>
              <a:ext cx="440" cy="658"/>
            </a:xfrm>
            <a:custGeom>
              <a:avLst/>
              <a:gdLst>
                <a:gd name="T0" fmla="*/ 96 w 440"/>
                <a:gd name="T1" fmla="*/ 110 h 658"/>
                <a:gd name="T2" fmla="*/ 70 w 440"/>
                <a:gd name="T3" fmla="*/ 128 h 658"/>
                <a:gd name="T4" fmla="*/ 50 w 440"/>
                <a:gd name="T5" fmla="*/ 154 h 658"/>
                <a:gd name="T6" fmla="*/ 66 w 440"/>
                <a:gd name="T7" fmla="*/ 176 h 658"/>
                <a:gd name="T8" fmla="*/ 54 w 440"/>
                <a:gd name="T9" fmla="*/ 202 h 658"/>
                <a:gd name="T10" fmla="*/ 22 w 440"/>
                <a:gd name="T11" fmla="*/ 214 h 658"/>
                <a:gd name="T12" fmla="*/ 2 w 440"/>
                <a:gd name="T13" fmla="*/ 226 h 658"/>
                <a:gd name="T14" fmla="*/ 26 w 440"/>
                <a:gd name="T15" fmla="*/ 256 h 658"/>
                <a:gd name="T16" fmla="*/ 52 w 440"/>
                <a:gd name="T17" fmla="*/ 258 h 658"/>
                <a:gd name="T18" fmla="*/ 38 w 440"/>
                <a:gd name="T19" fmla="*/ 272 h 658"/>
                <a:gd name="T20" fmla="*/ 20 w 440"/>
                <a:gd name="T21" fmla="*/ 274 h 658"/>
                <a:gd name="T22" fmla="*/ 24 w 440"/>
                <a:gd name="T23" fmla="*/ 296 h 658"/>
                <a:gd name="T24" fmla="*/ 46 w 440"/>
                <a:gd name="T25" fmla="*/ 318 h 658"/>
                <a:gd name="T26" fmla="*/ 94 w 440"/>
                <a:gd name="T27" fmla="*/ 304 h 658"/>
                <a:gd name="T28" fmla="*/ 120 w 440"/>
                <a:gd name="T29" fmla="*/ 314 h 658"/>
                <a:gd name="T30" fmla="*/ 142 w 440"/>
                <a:gd name="T31" fmla="*/ 378 h 658"/>
                <a:gd name="T32" fmla="*/ 144 w 440"/>
                <a:gd name="T33" fmla="*/ 410 h 658"/>
                <a:gd name="T34" fmla="*/ 142 w 440"/>
                <a:gd name="T35" fmla="*/ 428 h 658"/>
                <a:gd name="T36" fmla="*/ 148 w 440"/>
                <a:gd name="T37" fmla="*/ 434 h 658"/>
                <a:gd name="T38" fmla="*/ 166 w 440"/>
                <a:gd name="T39" fmla="*/ 448 h 658"/>
                <a:gd name="T40" fmla="*/ 162 w 440"/>
                <a:gd name="T41" fmla="*/ 456 h 658"/>
                <a:gd name="T42" fmla="*/ 166 w 440"/>
                <a:gd name="T43" fmla="*/ 470 h 658"/>
                <a:gd name="T44" fmla="*/ 160 w 440"/>
                <a:gd name="T45" fmla="*/ 502 h 658"/>
                <a:gd name="T46" fmla="*/ 150 w 440"/>
                <a:gd name="T47" fmla="*/ 532 h 658"/>
                <a:gd name="T48" fmla="*/ 166 w 440"/>
                <a:gd name="T49" fmla="*/ 598 h 658"/>
                <a:gd name="T50" fmla="*/ 194 w 440"/>
                <a:gd name="T51" fmla="*/ 646 h 658"/>
                <a:gd name="T52" fmla="*/ 214 w 440"/>
                <a:gd name="T53" fmla="*/ 648 h 658"/>
                <a:gd name="T54" fmla="*/ 234 w 440"/>
                <a:gd name="T55" fmla="*/ 652 h 658"/>
                <a:gd name="T56" fmla="*/ 242 w 440"/>
                <a:gd name="T57" fmla="*/ 610 h 658"/>
                <a:gd name="T58" fmla="*/ 258 w 440"/>
                <a:gd name="T59" fmla="*/ 564 h 658"/>
                <a:gd name="T60" fmla="*/ 282 w 440"/>
                <a:gd name="T61" fmla="*/ 556 h 658"/>
                <a:gd name="T62" fmla="*/ 328 w 440"/>
                <a:gd name="T63" fmla="*/ 510 h 658"/>
                <a:gd name="T64" fmla="*/ 348 w 440"/>
                <a:gd name="T65" fmla="*/ 500 h 658"/>
                <a:gd name="T66" fmla="*/ 372 w 440"/>
                <a:gd name="T67" fmla="*/ 486 h 658"/>
                <a:gd name="T68" fmla="*/ 378 w 440"/>
                <a:gd name="T69" fmla="*/ 464 h 658"/>
                <a:gd name="T70" fmla="*/ 340 w 440"/>
                <a:gd name="T71" fmla="*/ 474 h 658"/>
                <a:gd name="T72" fmla="*/ 344 w 440"/>
                <a:gd name="T73" fmla="*/ 468 h 658"/>
                <a:gd name="T74" fmla="*/ 360 w 440"/>
                <a:gd name="T75" fmla="*/ 438 h 658"/>
                <a:gd name="T76" fmla="*/ 370 w 440"/>
                <a:gd name="T77" fmla="*/ 436 h 658"/>
                <a:gd name="T78" fmla="*/ 390 w 440"/>
                <a:gd name="T79" fmla="*/ 426 h 658"/>
                <a:gd name="T80" fmla="*/ 384 w 440"/>
                <a:gd name="T81" fmla="*/ 392 h 658"/>
                <a:gd name="T82" fmla="*/ 402 w 440"/>
                <a:gd name="T83" fmla="*/ 374 h 658"/>
                <a:gd name="T84" fmla="*/ 414 w 440"/>
                <a:gd name="T85" fmla="*/ 322 h 658"/>
                <a:gd name="T86" fmla="*/ 382 w 440"/>
                <a:gd name="T87" fmla="*/ 310 h 658"/>
                <a:gd name="T88" fmla="*/ 380 w 440"/>
                <a:gd name="T89" fmla="*/ 270 h 658"/>
                <a:gd name="T90" fmla="*/ 380 w 440"/>
                <a:gd name="T91" fmla="*/ 210 h 658"/>
                <a:gd name="T92" fmla="*/ 396 w 440"/>
                <a:gd name="T93" fmla="*/ 174 h 658"/>
                <a:gd name="T94" fmla="*/ 414 w 440"/>
                <a:gd name="T95" fmla="*/ 140 h 658"/>
                <a:gd name="T96" fmla="*/ 410 w 440"/>
                <a:gd name="T97" fmla="*/ 130 h 658"/>
                <a:gd name="T98" fmla="*/ 436 w 440"/>
                <a:gd name="T99" fmla="*/ 86 h 658"/>
                <a:gd name="T100" fmla="*/ 408 w 440"/>
                <a:gd name="T101" fmla="*/ 74 h 658"/>
                <a:gd name="T102" fmla="*/ 398 w 440"/>
                <a:gd name="T103" fmla="*/ 108 h 658"/>
                <a:gd name="T104" fmla="*/ 398 w 440"/>
                <a:gd name="T105" fmla="*/ 66 h 658"/>
                <a:gd name="T106" fmla="*/ 368 w 440"/>
                <a:gd name="T107" fmla="*/ 78 h 658"/>
                <a:gd name="T108" fmla="*/ 364 w 440"/>
                <a:gd name="T109" fmla="*/ 60 h 658"/>
                <a:gd name="T110" fmla="*/ 332 w 440"/>
                <a:gd name="T111" fmla="*/ 62 h 658"/>
                <a:gd name="T112" fmla="*/ 368 w 440"/>
                <a:gd name="T113" fmla="*/ 44 h 658"/>
                <a:gd name="T114" fmla="*/ 338 w 440"/>
                <a:gd name="T115" fmla="*/ 18 h 658"/>
                <a:gd name="T116" fmla="*/ 288 w 440"/>
                <a:gd name="T117" fmla="*/ 38 h 658"/>
                <a:gd name="T118" fmla="*/ 318 w 440"/>
                <a:gd name="T119" fmla="*/ 4 h 658"/>
                <a:gd name="T120" fmla="*/ 224 w 440"/>
                <a:gd name="T121" fmla="*/ 42 h 658"/>
                <a:gd name="T122" fmla="*/ 164 w 440"/>
                <a:gd name="T123" fmla="*/ 66 h 65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40"/>
                <a:gd name="T187" fmla="*/ 0 h 658"/>
                <a:gd name="T188" fmla="*/ 440 w 440"/>
                <a:gd name="T189" fmla="*/ 658 h 65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40" h="658">
                  <a:moveTo>
                    <a:pt x="104" y="78"/>
                  </a:moveTo>
                  <a:lnTo>
                    <a:pt x="102" y="78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6" y="86"/>
                  </a:lnTo>
                  <a:lnTo>
                    <a:pt x="96" y="88"/>
                  </a:lnTo>
                  <a:lnTo>
                    <a:pt x="94" y="92"/>
                  </a:lnTo>
                  <a:lnTo>
                    <a:pt x="96" y="94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96" y="110"/>
                  </a:lnTo>
                  <a:lnTo>
                    <a:pt x="96" y="112"/>
                  </a:lnTo>
                  <a:lnTo>
                    <a:pt x="96" y="116"/>
                  </a:lnTo>
                  <a:lnTo>
                    <a:pt x="96" y="118"/>
                  </a:lnTo>
                  <a:lnTo>
                    <a:pt x="94" y="122"/>
                  </a:lnTo>
                  <a:lnTo>
                    <a:pt x="90" y="122"/>
                  </a:lnTo>
                  <a:lnTo>
                    <a:pt x="76" y="122"/>
                  </a:lnTo>
                  <a:lnTo>
                    <a:pt x="74" y="122"/>
                  </a:lnTo>
                  <a:lnTo>
                    <a:pt x="74" y="124"/>
                  </a:lnTo>
                  <a:lnTo>
                    <a:pt x="72" y="126"/>
                  </a:lnTo>
                  <a:lnTo>
                    <a:pt x="70" y="128"/>
                  </a:lnTo>
                  <a:lnTo>
                    <a:pt x="68" y="128"/>
                  </a:lnTo>
                  <a:lnTo>
                    <a:pt x="56" y="130"/>
                  </a:lnTo>
                  <a:lnTo>
                    <a:pt x="56" y="132"/>
                  </a:lnTo>
                  <a:lnTo>
                    <a:pt x="56" y="134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50" y="144"/>
                  </a:lnTo>
                  <a:lnTo>
                    <a:pt x="48" y="146"/>
                  </a:lnTo>
                  <a:lnTo>
                    <a:pt x="48" y="150"/>
                  </a:lnTo>
                  <a:lnTo>
                    <a:pt x="50" y="154"/>
                  </a:lnTo>
                  <a:lnTo>
                    <a:pt x="54" y="156"/>
                  </a:lnTo>
                  <a:lnTo>
                    <a:pt x="58" y="156"/>
                  </a:lnTo>
                  <a:lnTo>
                    <a:pt x="62" y="158"/>
                  </a:lnTo>
                  <a:lnTo>
                    <a:pt x="68" y="158"/>
                  </a:lnTo>
                  <a:lnTo>
                    <a:pt x="68" y="160"/>
                  </a:lnTo>
                  <a:lnTo>
                    <a:pt x="68" y="162"/>
                  </a:lnTo>
                  <a:lnTo>
                    <a:pt x="68" y="166"/>
                  </a:lnTo>
                  <a:lnTo>
                    <a:pt x="68" y="168"/>
                  </a:lnTo>
                  <a:lnTo>
                    <a:pt x="66" y="172"/>
                  </a:lnTo>
                  <a:lnTo>
                    <a:pt x="66" y="176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6"/>
                  </a:lnTo>
                  <a:lnTo>
                    <a:pt x="68" y="190"/>
                  </a:lnTo>
                  <a:lnTo>
                    <a:pt x="66" y="192"/>
                  </a:lnTo>
                  <a:lnTo>
                    <a:pt x="64" y="194"/>
                  </a:lnTo>
                  <a:lnTo>
                    <a:pt x="62" y="194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4" y="202"/>
                  </a:lnTo>
                  <a:lnTo>
                    <a:pt x="52" y="202"/>
                  </a:lnTo>
                  <a:lnTo>
                    <a:pt x="48" y="202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2" y="206"/>
                  </a:lnTo>
                  <a:lnTo>
                    <a:pt x="38" y="208"/>
                  </a:lnTo>
                  <a:lnTo>
                    <a:pt x="32" y="212"/>
                  </a:lnTo>
                  <a:lnTo>
                    <a:pt x="28" y="214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0" y="218"/>
                  </a:lnTo>
                  <a:lnTo>
                    <a:pt x="10" y="220"/>
                  </a:lnTo>
                  <a:lnTo>
                    <a:pt x="8" y="222"/>
                  </a:lnTo>
                  <a:lnTo>
                    <a:pt x="6" y="222"/>
                  </a:lnTo>
                  <a:lnTo>
                    <a:pt x="6" y="224"/>
                  </a:lnTo>
                  <a:lnTo>
                    <a:pt x="4" y="224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4"/>
                  </a:lnTo>
                  <a:lnTo>
                    <a:pt x="4" y="238"/>
                  </a:lnTo>
                  <a:lnTo>
                    <a:pt x="6" y="240"/>
                  </a:lnTo>
                  <a:lnTo>
                    <a:pt x="10" y="240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2" y="250"/>
                  </a:lnTo>
                  <a:lnTo>
                    <a:pt x="24" y="252"/>
                  </a:lnTo>
                  <a:lnTo>
                    <a:pt x="24" y="254"/>
                  </a:lnTo>
                  <a:lnTo>
                    <a:pt x="26" y="256"/>
                  </a:lnTo>
                  <a:lnTo>
                    <a:pt x="30" y="256"/>
                  </a:lnTo>
                  <a:lnTo>
                    <a:pt x="34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40" y="252"/>
                  </a:lnTo>
                  <a:lnTo>
                    <a:pt x="42" y="252"/>
                  </a:lnTo>
                  <a:lnTo>
                    <a:pt x="44" y="250"/>
                  </a:lnTo>
                  <a:lnTo>
                    <a:pt x="46" y="252"/>
                  </a:lnTo>
                  <a:lnTo>
                    <a:pt x="48" y="254"/>
                  </a:lnTo>
                  <a:lnTo>
                    <a:pt x="50" y="256"/>
                  </a:lnTo>
                  <a:lnTo>
                    <a:pt x="52" y="258"/>
                  </a:lnTo>
                  <a:lnTo>
                    <a:pt x="52" y="260"/>
                  </a:lnTo>
                  <a:lnTo>
                    <a:pt x="48" y="262"/>
                  </a:lnTo>
                  <a:lnTo>
                    <a:pt x="44" y="264"/>
                  </a:lnTo>
                  <a:lnTo>
                    <a:pt x="42" y="266"/>
                  </a:lnTo>
                  <a:lnTo>
                    <a:pt x="42" y="268"/>
                  </a:lnTo>
                  <a:lnTo>
                    <a:pt x="44" y="270"/>
                  </a:lnTo>
                  <a:lnTo>
                    <a:pt x="44" y="272"/>
                  </a:lnTo>
                  <a:lnTo>
                    <a:pt x="44" y="274"/>
                  </a:lnTo>
                  <a:lnTo>
                    <a:pt x="42" y="274"/>
                  </a:lnTo>
                  <a:lnTo>
                    <a:pt x="38" y="272"/>
                  </a:lnTo>
                  <a:lnTo>
                    <a:pt x="36" y="270"/>
                  </a:lnTo>
                  <a:lnTo>
                    <a:pt x="32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0" y="276"/>
                  </a:lnTo>
                  <a:lnTo>
                    <a:pt x="30" y="278"/>
                  </a:lnTo>
                  <a:lnTo>
                    <a:pt x="28" y="278"/>
                  </a:lnTo>
                  <a:lnTo>
                    <a:pt x="26" y="278"/>
                  </a:lnTo>
                  <a:lnTo>
                    <a:pt x="24" y="276"/>
                  </a:lnTo>
                  <a:lnTo>
                    <a:pt x="20" y="274"/>
                  </a:lnTo>
                  <a:lnTo>
                    <a:pt x="18" y="272"/>
                  </a:lnTo>
                  <a:lnTo>
                    <a:pt x="16" y="274"/>
                  </a:lnTo>
                  <a:lnTo>
                    <a:pt x="12" y="276"/>
                  </a:lnTo>
                  <a:lnTo>
                    <a:pt x="10" y="278"/>
                  </a:lnTo>
                  <a:lnTo>
                    <a:pt x="8" y="280"/>
                  </a:lnTo>
                  <a:lnTo>
                    <a:pt x="10" y="282"/>
                  </a:lnTo>
                  <a:lnTo>
                    <a:pt x="12" y="286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2" y="294"/>
                  </a:lnTo>
                  <a:lnTo>
                    <a:pt x="24" y="296"/>
                  </a:lnTo>
                  <a:lnTo>
                    <a:pt x="26" y="296"/>
                  </a:lnTo>
                  <a:lnTo>
                    <a:pt x="26" y="304"/>
                  </a:lnTo>
                  <a:lnTo>
                    <a:pt x="28" y="304"/>
                  </a:lnTo>
                  <a:lnTo>
                    <a:pt x="30" y="304"/>
                  </a:lnTo>
                  <a:lnTo>
                    <a:pt x="34" y="306"/>
                  </a:lnTo>
                  <a:lnTo>
                    <a:pt x="38" y="308"/>
                  </a:lnTo>
                  <a:lnTo>
                    <a:pt x="40" y="310"/>
                  </a:lnTo>
                  <a:lnTo>
                    <a:pt x="42" y="312"/>
                  </a:lnTo>
                  <a:lnTo>
                    <a:pt x="44" y="314"/>
                  </a:lnTo>
                  <a:lnTo>
                    <a:pt x="44" y="316"/>
                  </a:lnTo>
                  <a:lnTo>
                    <a:pt x="46" y="318"/>
                  </a:lnTo>
                  <a:lnTo>
                    <a:pt x="48" y="318"/>
                  </a:lnTo>
                  <a:lnTo>
                    <a:pt x="50" y="318"/>
                  </a:lnTo>
                  <a:lnTo>
                    <a:pt x="54" y="318"/>
                  </a:lnTo>
                  <a:lnTo>
                    <a:pt x="58" y="316"/>
                  </a:lnTo>
                  <a:lnTo>
                    <a:pt x="66" y="312"/>
                  </a:lnTo>
                  <a:lnTo>
                    <a:pt x="70" y="308"/>
                  </a:lnTo>
                  <a:lnTo>
                    <a:pt x="74" y="306"/>
                  </a:lnTo>
                  <a:lnTo>
                    <a:pt x="78" y="304"/>
                  </a:lnTo>
                  <a:lnTo>
                    <a:pt x="82" y="304"/>
                  </a:lnTo>
                  <a:lnTo>
                    <a:pt x="88" y="304"/>
                  </a:lnTo>
                  <a:lnTo>
                    <a:pt x="94" y="304"/>
                  </a:lnTo>
                  <a:lnTo>
                    <a:pt x="98" y="302"/>
                  </a:lnTo>
                  <a:lnTo>
                    <a:pt x="104" y="302"/>
                  </a:lnTo>
                  <a:lnTo>
                    <a:pt x="108" y="302"/>
                  </a:lnTo>
                  <a:lnTo>
                    <a:pt x="110" y="302"/>
                  </a:lnTo>
                  <a:lnTo>
                    <a:pt x="112" y="304"/>
                  </a:lnTo>
                  <a:lnTo>
                    <a:pt x="114" y="306"/>
                  </a:lnTo>
                  <a:lnTo>
                    <a:pt x="116" y="310"/>
                  </a:lnTo>
                  <a:lnTo>
                    <a:pt x="118" y="314"/>
                  </a:lnTo>
                  <a:lnTo>
                    <a:pt x="120" y="314"/>
                  </a:lnTo>
                  <a:lnTo>
                    <a:pt x="124" y="316"/>
                  </a:lnTo>
                  <a:lnTo>
                    <a:pt x="126" y="318"/>
                  </a:lnTo>
                  <a:lnTo>
                    <a:pt x="128" y="324"/>
                  </a:lnTo>
                  <a:lnTo>
                    <a:pt x="132" y="330"/>
                  </a:lnTo>
                  <a:lnTo>
                    <a:pt x="132" y="348"/>
                  </a:lnTo>
                  <a:lnTo>
                    <a:pt x="132" y="350"/>
                  </a:lnTo>
                  <a:lnTo>
                    <a:pt x="134" y="352"/>
                  </a:lnTo>
                  <a:lnTo>
                    <a:pt x="136" y="358"/>
                  </a:lnTo>
                  <a:lnTo>
                    <a:pt x="138" y="364"/>
                  </a:lnTo>
                  <a:lnTo>
                    <a:pt x="140" y="370"/>
                  </a:lnTo>
                  <a:lnTo>
                    <a:pt x="142" y="378"/>
                  </a:lnTo>
                  <a:lnTo>
                    <a:pt x="140" y="384"/>
                  </a:lnTo>
                  <a:lnTo>
                    <a:pt x="140" y="390"/>
                  </a:lnTo>
                  <a:lnTo>
                    <a:pt x="142" y="394"/>
                  </a:lnTo>
                  <a:lnTo>
                    <a:pt x="144" y="398"/>
                  </a:lnTo>
                  <a:lnTo>
                    <a:pt x="148" y="402"/>
                  </a:lnTo>
                  <a:lnTo>
                    <a:pt x="148" y="404"/>
                  </a:lnTo>
                  <a:lnTo>
                    <a:pt x="148" y="406"/>
                  </a:lnTo>
                  <a:lnTo>
                    <a:pt x="146" y="408"/>
                  </a:lnTo>
                  <a:lnTo>
                    <a:pt x="146" y="410"/>
                  </a:lnTo>
                  <a:lnTo>
                    <a:pt x="144" y="410"/>
                  </a:lnTo>
                  <a:lnTo>
                    <a:pt x="142" y="410"/>
                  </a:lnTo>
                  <a:lnTo>
                    <a:pt x="140" y="410"/>
                  </a:lnTo>
                  <a:lnTo>
                    <a:pt x="138" y="412"/>
                  </a:lnTo>
                  <a:lnTo>
                    <a:pt x="138" y="416"/>
                  </a:lnTo>
                  <a:lnTo>
                    <a:pt x="140" y="418"/>
                  </a:lnTo>
                  <a:lnTo>
                    <a:pt x="142" y="420"/>
                  </a:lnTo>
                  <a:lnTo>
                    <a:pt x="144" y="422"/>
                  </a:lnTo>
                  <a:lnTo>
                    <a:pt x="144" y="424"/>
                  </a:lnTo>
                  <a:lnTo>
                    <a:pt x="144" y="426"/>
                  </a:lnTo>
                  <a:lnTo>
                    <a:pt x="142" y="428"/>
                  </a:lnTo>
                  <a:lnTo>
                    <a:pt x="138" y="430"/>
                  </a:lnTo>
                  <a:lnTo>
                    <a:pt x="136" y="434"/>
                  </a:lnTo>
                  <a:lnTo>
                    <a:pt x="134" y="436"/>
                  </a:lnTo>
                  <a:lnTo>
                    <a:pt x="132" y="438"/>
                  </a:lnTo>
                  <a:lnTo>
                    <a:pt x="132" y="440"/>
                  </a:lnTo>
                  <a:lnTo>
                    <a:pt x="134" y="440"/>
                  </a:lnTo>
                  <a:lnTo>
                    <a:pt x="138" y="440"/>
                  </a:lnTo>
                  <a:lnTo>
                    <a:pt x="142" y="440"/>
                  </a:lnTo>
                  <a:lnTo>
                    <a:pt x="146" y="438"/>
                  </a:lnTo>
                  <a:lnTo>
                    <a:pt x="146" y="436"/>
                  </a:lnTo>
                  <a:lnTo>
                    <a:pt x="148" y="434"/>
                  </a:lnTo>
                  <a:lnTo>
                    <a:pt x="150" y="430"/>
                  </a:lnTo>
                  <a:lnTo>
                    <a:pt x="152" y="426"/>
                  </a:lnTo>
                  <a:lnTo>
                    <a:pt x="154" y="424"/>
                  </a:lnTo>
                  <a:lnTo>
                    <a:pt x="156" y="424"/>
                  </a:lnTo>
                  <a:lnTo>
                    <a:pt x="158" y="426"/>
                  </a:lnTo>
                  <a:lnTo>
                    <a:pt x="160" y="430"/>
                  </a:lnTo>
                  <a:lnTo>
                    <a:pt x="162" y="434"/>
                  </a:lnTo>
                  <a:lnTo>
                    <a:pt x="162" y="438"/>
                  </a:lnTo>
                  <a:lnTo>
                    <a:pt x="164" y="442"/>
                  </a:lnTo>
                  <a:lnTo>
                    <a:pt x="164" y="446"/>
                  </a:lnTo>
                  <a:lnTo>
                    <a:pt x="166" y="448"/>
                  </a:lnTo>
                  <a:lnTo>
                    <a:pt x="168" y="450"/>
                  </a:lnTo>
                  <a:lnTo>
                    <a:pt x="172" y="450"/>
                  </a:lnTo>
                  <a:lnTo>
                    <a:pt x="176" y="452"/>
                  </a:lnTo>
                  <a:lnTo>
                    <a:pt x="178" y="456"/>
                  </a:lnTo>
                  <a:lnTo>
                    <a:pt x="178" y="460"/>
                  </a:lnTo>
                  <a:lnTo>
                    <a:pt x="178" y="464"/>
                  </a:lnTo>
                  <a:lnTo>
                    <a:pt x="174" y="464"/>
                  </a:lnTo>
                  <a:lnTo>
                    <a:pt x="170" y="462"/>
                  </a:lnTo>
                  <a:lnTo>
                    <a:pt x="166" y="458"/>
                  </a:lnTo>
                  <a:lnTo>
                    <a:pt x="162" y="456"/>
                  </a:lnTo>
                  <a:lnTo>
                    <a:pt x="156" y="454"/>
                  </a:lnTo>
                  <a:lnTo>
                    <a:pt x="152" y="454"/>
                  </a:lnTo>
                  <a:lnTo>
                    <a:pt x="148" y="454"/>
                  </a:lnTo>
                  <a:lnTo>
                    <a:pt x="148" y="456"/>
                  </a:lnTo>
                  <a:lnTo>
                    <a:pt x="148" y="458"/>
                  </a:lnTo>
                  <a:lnTo>
                    <a:pt x="150" y="460"/>
                  </a:lnTo>
                  <a:lnTo>
                    <a:pt x="152" y="464"/>
                  </a:lnTo>
                  <a:lnTo>
                    <a:pt x="156" y="466"/>
                  </a:lnTo>
                  <a:lnTo>
                    <a:pt x="162" y="468"/>
                  </a:lnTo>
                  <a:lnTo>
                    <a:pt x="166" y="470"/>
                  </a:lnTo>
                  <a:lnTo>
                    <a:pt x="170" y="470"/>
                  </a:lnTo>
                  <a:lnTo>
                    <a:pt x="172" y="472"/>
                  </a:lnTo>
                  <a:lnTo>
                    <a:pt x="174" y="474"/>
                  </a:lnTo>
                  <a:lnTo>
                    <a:pt x="176" y="476"/>
                  </a:lnTo>
                  <a:lnTo>
                    <a:pt x="176" y="480"/>
                  </a:lnTo>
                  <a:lnTo>
                    <a:pt x="176" y="484"/>
                  </a:lnTo>
                  <a:lnTo>
                    <a:pt x="172" y="490"/>
                  </a:lnTo>
                  <a:lnTo>
                    <a:pt x="168" y="494"/>
                  </a:lnTo>
                  <a:lnTo>
                    <a:pt x="166" y="498"/>
                  </a:lnTo>
                  <a:lnTo>
                    <a:pt x="162" y="500"/>
                  </a:lnTo>
                  <a:lnTo>
                    <a:pt x="160" y="502"/>
                  </a:lnTo>
                  <a:lnTo>
                    <a:pt x="158" y="502"/>
                  </a:lnTo>
                  <a:lnTo>
                    <a:pt x="156" y="504"/>
                  </a:lnTo>
                  <a:lnTo>
                    <a:pt x="158" y="506"/>
                  </a:lnTo>
                  <a:lnTo>
                    <a:pt x="158" y="508"/>
                  </a:lnTo>
                  <a:lnTo>
                    <a:pt x="160" y="508"/>
                  </a:lnTo>
                  <a:lnTo>
                    <a:pt x="162" y="508"/>
                  </a:lnTo>
                  <a:lnTo>
                    <a:pt x="156" y="514"/>
                  </a:lnTo>
                  <a:lnTo>
                    <a:pt x="148" y="526"/>
                  </a:lnTo>
                  <a:lnTo>
                    <a:pt x="150" y="528"/>
                  </a:lnTo>
                  <a:lnTo>
                    <a:pt x="150" y="532"/>
                  </a:lnTo>
                  <a:lnTo>
                    <a:pt x="152" y="538"/>
                  </a:lnTo>
                  <a:lnTo>
                    <a:pt x="152" y="544"/>
                  </a:lnTo>
                  <a:lnTo>
                    <a:pt x="154" y="550"/>
                  </a:lnTo>
                  <a:lnTo>
                    <a:pt x="154" y="558"/>
                  </a:lnTo>
                  <a:lnTo>
                    <a:pt x="156" y="566"/>
                  </a:lnTo>
                  <a:lnTo>
                    <a:pt x="158" y="572"/>
                  </a:lnTo>
                  <a:lnTo>
                    <a:pt x="160" y="578"/>
                  </a:lnTo>
                  <a:lnTo>
                    <a:pt x="162" y="584"/>
                  </a:lnTo>
                  <a:lnTo>
                    <a:pt x="164" y="588"/>
                  </a:lnTo>
                  <a:lnTo>
                    <a:pt x="166" y="594"/>
                  </a:lnTo>
                  <a:lnTo>
                    <a:pt x="166" y="598"/>
                  </a:lnTo>
                  <a:lnTo>
                    <a:pt x="166" y="600"/>
                  </a:lnTo>
                  <a:lnTo>
                    <a:pt x="178" y="620"/>
                  </a:lnTo>
                  <a:lnTo>
                    <a:pt x="180" y="620"/>
                  </a:lnTo>
                  <a:lnTo>
                    <a:pt x="180" y="624"/>
                  </a:lnTo>
                  <a:lnTo>
                    <a:pt x="180" y="628"/>
                  </a:lnTo>
                  <a:lnTo>
                    <a:pt x="182" y="634"/>
                  </a:lnTo>
                  <a:lnTo>
                    <a:pt x="184" y="638"/>
                  </a:lnTo>
                  <a:lnTo>
                    <a:pt x="184" y="642"/>
                  </a:lnTo>
                  <a:lnTo>
                    <a:pt x="186" y="644"/>
                  </a:lnTo>
                  <a:lnTo>
                    <a:pt x="190" y="646"/>
                  </a:lnTo>
                  <a:lnTo>
                    <a:pt x="194" y="646"/>
                  </a:lnTo>
                  <a:lnTo>
                    <a:pt x="202" y="646"/>
                  </a:lnTo>
                  <a:lnTo>
                    <a:pt x="208" y="644"/>
                  </a:lnTo>
                  <a:lnTo>
                    <a:pt x="212" y="642"/>
                  </a:lnTo>
                  <a:lnTo>
                    <a:pt x="214" y="642"/>
                  </a:lnTo>
                  <a:lnTo>
                    <a:pt x="216" y="640"/>
                  </a:lnTo>
                  <a:lnTo>
                    <a:pt x="218" y="640"/>
                  </a:lnTo>
                  <a:lnTo>
                    <a:pt x="220" y="640"/>
                  </a:lnTo>
                  <a:lnTo>
                    <a:pt x="220" y="642"/>
                  </a:lnTo>
                  <a:lnTo>
                    <a:pt x="218" y="644"/>
                  </a:lnTo>
                  <a:lnTo>
                    <a:pt x="216" y="646"/>
                  </a:lnTo>
                  <a:lnTo>
                    <a:pt x="214" y="648"/>
                  </a:lnTo>
                  <a:lnTo>
                    <a:pt x="212" y="650"/>
                  </a:lnTo>
                  <a:lnTo>
                    <a:pt x="210" y="650"/>
                  </a:lnTo>
                  <a:lnTo>
                    <a:pt x="212" y="652"/>
                  </a:lnTo>
                  <a:lnTo>
                    <a:pt x="214" y="654"/>
                  </a:lnTo>
                  <a:lnTo>
                    <a:pt x="218" y="656"/>
                  </a:lnTo>
                  <a:lnTo>
                    <a:pt x="222" y="656"/>
                  </a:lnTo>
                  <a:lnTo>
                    <a:pt x="226" y="658"/>
                  </a:lnTo>
                  <a:lnTo>
                    <a:pt x="228" y="658"/>
                  </a:lnTo>
                  <a:lnTo>
                    <a:pt x="232" y="658"/>
                  </a:lnTo>
                  <a:lnTo>
                    <a:pt x="234" y="656"/>
                  </a:lnTo>
                  <a:lnTo>
                    <a:pt x="234" y="652"/>
                  </a:lnTo>
                  <a:lnTo>
                    <a:pt x="234" y="644"/>
                  </a:lnTo>
                  <a:lnTo>
                    <a:pt x="234" y="638"/>
                  </a:lnTo>
                  <a:lnTo>
                    <a:pt x="236" y="632"/>
                  </a:lnTo>
                  <a:lnTo>
                    <a:pt x="238" y="630"/>
                  </a:lnTo>
                  <a:lnTo>
                    <a:pt x="240" y="626"/>
                  </a:lnTo>
                  <a:lnTo>
                    <a:pt x="240" y="622"/>
                  </a:lnTo>
                  <a:lnTo>
                    <a:pt x="240" y="618"/>
                  </a:lnTo>
                  <a:lnTo>
                    <a:pt x="238" y="616"/>
                  </a:lnTo>
                  <a:lnTo>
                    <a:pt x="238" y="614"/>
                  </a:lnTo>
                  <a:lnTo>
                    <a:pt x="238" y="612"/>
                  </a:lnTo>
                  <a:lnTo>
                    <a:pt x="242" y="610"/>
                  </a:lnTo>
                  <a:lnTo>
                    <a:pt x="244" y="608"/>
                  </a:lnTo>
                  <a:lnTo>
                    <a:pt x="246" y="608"/>
                  </a:lnTo>
                  <a:lnTo>
                    <a:pt x="246" y="606"/>
                  </a:lnTo>
                  <a:lnTo>
                    <a:pt x="250" y="590"/>
                  </a:lnTo>
                  <a:lnTo>
                    <a:pt x="252" y="576"/>
                  </a:lnTo>
                  <a:lnTo>
                    <a:pt x="252" y="574"/>
                  </a:lnTo>
                  <a:lnTo>
                    <a:pt x="252" y="572"/>
                  </a:lnTo>
                  <a:lnTo>
                    <a:pt x="250" y="570"/>
                  </a:lnTo>
                  <a:lnTo>
                    <a:pt x="252" y="566"/>
                  </a:lnTo>
                  <a:lnTo>
                    <a:pt x="254" y="566"/>
                  </a:lnTo>
                  <a:lnTo>
                    <a:pt x="258" y="564"/>
                  </a:lnTo>
                  <a:lnTo>
                    <a:pt x="260" y="564"/>
                  </a:lnTo>
                  <a:lnTo>
                    <a:pt x="260" y="566"/>
                  </a:lnTo>
                  <a:lnTo>
                    <a:pt x="262" y="566"/>
                  </a:lnTo>
                  <a:lnTo>
                    <a:pt x="266" y="566"/>
                  </a:lnTo>
                  <a:lnTo>
                    <a:pt x="268" y="564"/>
                  </a:lnTo>
                  <a:lnTo>
                    <a:pt x="270" y="562"/>
                  </a:lnTo>
                  <a:lnTo>
                    <a:pt x="272" y="560"/>
                  </a:lnTo>
                  <a:lnTo>
                    <a:pt x="276" y="558"/>
                  </a:lnTo>
                  <a:lnTo>
                    <a:pt x="280" y="556"/>
                  </a:lnTo>
                  <a:lnTo>
                    <a:pt x="282" y="556"/>
                  </a:lnTo>
                  <a:lnTo>
                    <a:pt x="284" y="556"/>
                  </a:lnTo>
                  <a:lnTo>
                    <a:pt x="286" y="552"/>
                  </a:lnTo>
                  <a:lnTo>
                    <a:pt x="292" y="544"/>
                  </a:lnTo>
                  <a:lnTo>
                    <a:pt x="302" y="534"/>
                  </a:lnTo>
                  <a:lnTo>
                    <a:pt x="310" y="526"/>
                  </a:lnTo>
                  <a:lnTo>
                    <a:pt x="318" y="518"/>
                  </a:lnTo>
                  <a:lnTo>
                    <a:pt x="322" y="516"/>
                  </a:lnTo>
                  <a:lnTo>
                    <a:pt x="324" y="518"/>
                  </a:lnTo>
                  <a:lnTo>
                    <a:pt x="326" y="516"/>
                  </a:lnTo>
                  <a:lnTo>
                    <a:pt x="326" y="512"/>
                  </a:lnTo>
                  <a:lnTo>
                    <a:pt x="328" y="510"/>
                  </a:lnTo>
                  <a:lnTo>
                    <a:pt x="330" y="506"/>
                  </a:lnTo>
                  <a:lnTo>
                    <a:pt x="330" y="504"/>
                  </a:lnTo>
                  <a:lnTo>
                    <a:pt x="332" y="502"/>
                  </a:lnTo>
                  <a:lnTo>
                    <a:pt x="334" y="500"/>
                  </a:lnTo>
                  <a:lnTo>
                    <a:pt x="336" y="498"/>
                  </a:lnTo>
                  <a:lnTo>
                    <a:pt x="338" y="498"/>
                  </a:lnTo>
                  <a:lnTo>
                    <a:pt x="340" y="500"/>
                  </a:lnTo>
                  <a:lnTo>
                    <a:pt x="342" y="504"/>
                  </a:lnTo>
                  <a:lnTo>
                    <a:pt x="346" y="504"/>
                  </a:lnTo>
                  <a:lnTo>
                    <a:pt x="348" y="504"/>
                  </a:lnTo>
                  <a:lnTo>
                    <a:pt x="348" y="500"/>
                  </a:lnTo>
                  <a:lnTo>
                    <a:pt x="350" y="498"/>
                  </a:lnTo>
                  <a:lnTo>
                    <a:pt x="352" y="498"/>
                  </a:lnTo>
                  <a:lnTo>
                    <a:pt x="356" y="498"/>
                  </a:lnTo>
                  <a:lnTo>
                    <a:pt x="358" y="498"/>
                  </a:lnTo>
                  <a:lnTo>
                    <a:pt x="360" y="496"/>
                  </a:lnTo>
                  <a:lnTo>
                    <a:pt x="364" y="494"/>
                  </a:lnTo>
                  <a:lnTo>
                    <a:pt x="366" y="490"/>
                  </a:lnTo>
                  <a:lnTo>
                    <a:pt x="370" y="488"/>
                  </a:lnTo>
                  <a:lnTo>
                    <a:pt x="372" y="486"/>
                  </a:lnTo>
                  <a:lnTo>
                    <a:pt x="374" y="484"/>
                  </a:lnTo>
                  <a:lnTo>
                    <a:pt x="380" y="480"/>
                  </a:lnTo>
                  <a:lnTo>
                    <a:pt x="384" y="478"/>
                  </a:lnTo>
                  <a:lnTo>
                    <a:pt x="386" y="476"/>
                  </a:lnTo>
                  <a:lnTo>
                    <a:pt x="390" y="474"/>
                  </a:lnTo>
                  <a:lnTo>
                    <a:pt x="390" y="472"/>
                  </a:lnTo>
                  <a:lnTo>
                    <a:pt x="390" y="470"/>
                  </a:lnTo>
                  <a:lnTo>
                    <a:pt x="388" y="468"/>
                  </a:lnTo>
                  <a:lnTo>
                    <a:pt x="386" y="466"/>
                  </a:lnTo>
                  <a:lnTo>
                    <a:pt x="382" y="464"/>
                  </a:lnTo>
                  <a:lnTo>
                    <a:pt x="378" y="464"/>
                  </a:lnTo>
                  <a:lnTo>
                    <a:pt x="372" y="464"/>
                  </a:lnTo>
                  <a:lnTo>
                    <a:pt x="368" y="464"/>
                  </a:lnTo>
                  <a:lnTo>
                    <a:pt x="364" y="464"/>
                  </a:lnTo>
                  <a:lnTo>
                    <a:pt x="362" y="464"/>
                  </a:lnTo>
                  <a:lnTo>
                    <a:pt x="362" y="466"/>
                  </a:lnTo>
                  <a:lnTo>
                    <a:pt x="360" y="468"/>
                  </a:lnTo>
                  <a:lnTo>
                    <a:pt x="358" y="470"/>
                  </a:lnTo>
                  <a:lnTo>
                    <a:pt x="354" y="472"/>
                  </a:lnTo>
                  <a:lnTo>
                    <a:pt x="348" y="474"/>
                  </a:lnTo>
                  <a:lnTo>
                    <a:pt x="344" y="474"/>
                  </a:lnTo>
                  <a:lnTo>
                    <a:pt x="340" y="474"/>
                  </a:lnTo>
                  <a:lnTo>
                    <a:pt x="338" y="472"/>
                  </a:lnTo>
                  <a:lnTo>
                    <a:pt x="334" y="472"/>
                  </a:lnTo>
                  <a:lnTo>
                    <a:pt x="334" y="470"/>
                  </a:lnTo>
                  <a:lnTo>
                    <a:pt x="334" y="468"/>
                  </a:lnTo>
                  <a:lnTo>
                    <a:pt x="334" y="466"/>
                  </a:lnTo>
                  <a:lnTo>
                    <a:pt x="336" y="466"/>
                  </a:lnTo>
                  <a:lnTo>
                    <a:pt x="340" y="466"/>
                  </a:lnTo>
                  <a:lnTo>
                    <a:pt x="344" y="468"/>
                  </a:lnTo>
                  <a:lnTo>
                    <a:pt x="346" y="468"/>
                  </a:lnTo>
                  <a:lnTo>
                    <a:pt x="348" y="468"/>
                  </a:lnTo>
                  <a:lnTo>
                    <a:pt x="358" y="462"/>
                  </a:lnTo>
                  <a:lnTo>
                    <a:pt x="364" y="450"/>
                  </a:lnTo>
                  <a:lnTo>
                    <a:pt x="356" y="448"/>
                  </a:lnTo>
                  <a:lnTo>
                    <a:pt x="358" y="448"/>
                  </a:lnTo>
                  <a:lnTo>
                    <a:pt x="360" y="446"/>
                  </a:lnTo>
                  <a:lnTo>
                    <a:pt x="362" y="444"/>
                  </a:lnTo>
                  <a:lnTo>
                    <a:pt x="362" y="442"/>
                  </a:lnTo>
                  <a:lnTo>
                    <a:pt x="360" y="438"/>
                  </a:lnTo>
                  <a:lnTo>
                    <a:pt x="358" y="438"/>
                  </a:lnTo>
                  <a:lnTo>
                    <a:pt x="356" y="436"/>
                  </a:lnTo>
                  <a:lnTo>
                    <a:pt x="356" y="434"/>
                  </a:lnTo>
                  <a:lnTo>
                    <a:pt x="356" y="432"/>
                  </a:lnTo>
                  <a:lnTo>
                    <a:pt x="356" y="430"/>
                  </a:lnTo>
                  <a:lnTo>
                    <a:pt x="358" y="430"/>
                  </a:lnTo>
                  <a:lnTo>
                    <a:pt x="362" y="428"/>
                  </a:lnTo>
                  <a:lnTo>
                    <a:pt x="366" y="428"/>
                  </a:lnTo>
                  <a:lnTo>
                    <a:pt x="366" y="430"/>
                  </a:lnTo>
                  <a:lnTo>
                    <a:pt x="368" y="432"/>
                  </a:lnTo>
                  <a:lnTo>
                    <a:pt x="370" y="436"/>
                  </a:lnTo>
                  <a:lnTo>
                    <a:pt x="372" y="442"/>
                  </a:lnTo>
                  <a:lnTo>
                    <a:pt x="374" y="448"/>
                  </a:lnTo>
                  <a:lnTo>
                    <a:pt x="378" y="452"/>
                  </a:lnTo>
                  <a:lnTo>
                    <a:pt x="378" y="456"/>
                  </a:lnTo>
                  <a:lnTo>
                    <a:pt x="380" y="456"/>
                  </a:lnTo>
                  <a:lnTo>
                    <a:pt x="396" y="458"/>
                  </a:lnTo>
                  <a:lnTo>
                    <a:pt x="394" y="434"/>
                  </a:lnTo>
                  <a:lnTo>
                    <a:pt x="394" y="432"/>
                  </a:lnTo>
                  <a:lnTo>
                    <a:pt x="392" y="428"/>
                  </a:lnTo>
                  <a:lnTo>
                    <a:pt x="390" y="426"/>
                  </a:lnTo>
                  <a:lnTo>
                    <a:pt x="386" y="422"/>
                  </a:lnTo>
                  <a:lnTo>
                    <a:pt x="384" y="420"/>
                  </a:lnTo>
                  <a:lnTo>
                    <a:pt x="382" y="418"/>
                  </a:lnTo>
                  <a:lnTo>
                    <a:pt x="380" y="414"/>
                  </a:lnTo>
                  <a:lnTo>
                    <a:pt x="380" y="412"/>
                  </a:lnTo>
                  <a:lnTo>
                    <a:pt x="386" y="412"/>
                  </a:lnTo>
                  <a:lnTo>
                    <a:pt x="386" y="396"/>
                  </a:lnTo>
                  <a:lnTo>
                    <a:pt x="386" y="394"/>
                  </a:lnTo>
                  <a:lnTo>
                    <a:pt x="384" y="394"/>
                  </a:lnTo>
                  <a:lnTo>
                    <a:pt x="384" y="392"/>
                  </a:lnTo>
                  <a:lnTo>
                    <a:pt x="382" y="388"/>
                  </a:lnTo>
                  <a:lnTo>
                    <a:pt x="382" y="386"/>
                  </a:lnTo>
                  <a:lnTo>
                    <a:pt x="382" y="384"/>
                  </a:lnTo>
                  <a:lnTo>
                    <a:pt x="386" y="384"/>
                  </a:lnTo>
                  <a:lnTo>
                    <a:pt x="392" y="382"/>
                  </a:lnTo>
                  <a:lnTo>
                    <a:pt x="396" y="382"/>
                  </a:lnTo>
                  <a:lnTo>
                    <a:pt x="398" y="380"/>
                  </a:lnTo>
                  <a:lnTo>
                    <a:pt x="400" y="378"/>
                  </a:lnTo>
                  <a:lnTo>
                    <a:pt x="402" y="376"/>
                  </a:lnTo>
                  <a:lnTo>
                    <a:pt x="402" y="374"/>
                  </a:lnTo>
                  <a:lnTo>
                    <a:pt x="402" y="370"/>
                  </a:lnTo>
                  <a:lnTo>
                    <a:pt x="410" y="364"/>
                  </a:lnTo>
                  <a:lnTo>
                    <a:pt x="420" y="350"/>
                  </a:lnTo>
                  <a:lnTo>
                    <a:pt x="426" y="340"/>
                  </a:lnTo>
                  <a:lnTo>
                    <a:pt x="424" y="336"/>
                  </a:lnTo>
                  <a:lnTo>
                    <a:pt x="424" y="332"/>
                  </a:lnTo>
                  <a:lnTo>
                    <a:pt x="422" y="328"/>
                  </a:lnTo>
                  <a:lnTo>
                    <a:pt x="418" y="324"/>
                  </a:lnTo>
                  <a:lnTo>
                    <a:pt x="414" y="324"/>
                  </a:lnTo>
                  <a:lnTo>
                    <a:pt x="414" y="322"/>
                  </a:lnTo>
                  <a:lnTo>
                    <a:pt x="414" y="320"/>
                  </a:lnTo>
                  <a:lnTo>
                    <a:pt x="412" y="316"/>
                  </a:lnTo>
                  <a:lnTo>
                    <a:pt x="412" y="314"/>
                  </a:lnTo>
                  <a:lnTo>
                    <a:pt x="408" y="310"/>
                  </a:lnTo>
                  <a:lnTo>
                    <a:pt x="406" y="308"/>
                  </a:lnTo>
                  <a:lnTo>
                    <a:pt x="400" y="308"/>
                  </a:lnTo>
                  <a:lnTo>
                    <a:pt x="394" y="308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2" y="310"/>
                  </a:lnTo>
                  <a:lnTo>
                    <a:pt x="382" y="308"/>
                  </a:lnTo>
                  <a:lnTo>
                    <a:pt x="382" y="306"/>
                  </a:lnTo>
                  <a:lnTo>
                    <a:pt x="382" y="300"/>
                  </a:lnTo>
                  <a:lnTo>
                    <a:pt x="382" y="298"/>
                  </a:lnTo>
                  <a:lnTo>
                    <a:pt x="382" y="292"/>
                  </a:lnTo>
                  <a:lnTo>
                    <a:pt x="382" y="286"/>
                  </a:lnTo>
                  <a:lnTo>
                    <a:pt x="382" y="280"/>
                  </a:lnTo>
                  <a:lnTo>
                    <a:pt x="382" y="276"/>
                  </a:lnTo>
                  <a:lnTo>
                    <a:pt x="380" y="272"/>
                  </a:lnTo>
                  <a:lnTo>
                    <a:pt x="380" y="270"/>
                  </a:lnTo>
                  <a:lnTo>
                    <a:pt x="378" y="268"/>
                  </a:lnTo>
                  <a:lnTo>
                    <a:pt x="374" y="266"/>
                  </a:lnTo>
                  <a:lnTo>
                    <a:pt x="372" y="264"/>
                  </a:lnTo>
                  <a:lnTo>
                    <a:pt x="370" y="260"/>
                  </a:lnTo>
                  <a:lnTo>
                    <a:pt x="370" y="258"/>
                  </a:lnTo>
                  <a:lnTo>
                    <a:pt x="374" y="256"/>
                  </a:lnTo>
                  <a:lnTo>
                    <a:pt x="374" y="254"/>
                  </a:lnTo>
                  <a:lnTo>
                    <a:pt x="376" y="250"/>
                  </a:lnTo>
                  <a:lnTo>
                    <a:pt x="378" y="242"/>
                  </a:lnTo>
                  <a:lnTo>
                    <a:pt x="380" y="230"/>
                  </a:lnTo>
                  <a:lnTo>
                    <a:pt x="380" y="210"/>
                  </a:lnTo>
                  <a:lnTo>
                    <a:pt x="378" y="188"/>
                  </a:lnTo>
                  <a:lnTo>
                    <a:pt x="378" y="186"/>
                  </a:lnTo>
                  <a:lnTo>
                    <a:pt x="380" y="184"/>
                  </a:lnTo>
                  <a:lnTo>
                    <a:pt x="380" y="180"/>
                  </a:lnTo>
                  <a:lnTo>
                    <a:pt x="382" y="176"/>
                  </a:lnTo>
                  <a:lnTo>
                    <a:pt x="384" y="174"/>
                  </a:lnTo>
                  <a:lnTo>
                    <a:pt x="388" y="172"/>
                  </a:lnTo>
                  <a:lnTo>
                    <a:pt x="392" y="172"/>
                  </a:lnTo>
                  <a:lnTo>
                    <a:pt x="394" y="174"/>
                  </a:lnTo>
                  <a:lnTo>
                    <a:pt x="396" y="174"/>
                  </a:lnTo>
                  <a:lnTo>
                    <a:pt x="400" y="174"/>
                  </a:lnTo>
                  <a:lnTo>
                    <a:pt x="402" y="174"/>
                  </a:lnTo>
                  <a:lnTo>
                    <a:pt x="406" y="170"/>
                  </a:lnTo>
                  <a:lnTo>
                    <a:pt x="408" y="166"/>
                  </a:lnTo>
                  <a:lnTo>
                    <a:pt x="408" y="162"/>
                  </a:lnTo>
                  <a:lnTo>
                    <a:pt x="408" y="158"/>
                  </a:lnTo>
                  <a:lnTo>
                    <a:pt x="408" y="154"/>
                  </a:lnTo>
                  <a:lnTo>
                    <a:pt x="408" y="150"/>
                  </a:lnTo>
                  <a:lnTo>
                    <a:pt x="408" y="146"/>
                  </a:lnTo>
                  <a:lnTo>
                    <a:pt x="412" y="144"/>
                  </a:lnTo>
                  <a:lnTo>
                    <a:pt x="414" y="140"/>
                  </a:lnTo>
                  <a:lnTo>
                    <a:pt x="416" y="138"/>
                  </a:lnTo>
                  <a:lnTo>
                    <a:pt x="414" y="138"/>
                  </a:lnTo>
                  <a:lnTo>
                    <a:pt x="410" y="138"/>
                  </a:lnTo>
                  <a:lnTo>
                    <a:pt x="406" y="138"/>
                  </a:lnTo>
                  <a:lnTo>
                    <a:pt x="402" y="140"/>
                  </a:lnTo>
                  <a:lnTo>
                    <a:pt x="400" y="140"/>
                  </a:lnTo>
                  <a:lnTo>
                    <a:pt x="398" y="140"/>
                  </a:lnTo>
                  <a:lnTo>
                    <a:pt x="396" y="138"/>
                  </a:lnTo>
                  <a:lnTo>
                    <a:pt x="398" y="136"/>
                  </a:lnTo>
                  <a:lnTo>
                    <a:pt x="404" y="134"/>
                  </a:lnTo>
                  <a:lnTo>
                    <a:pt x="410" y="130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20"/>
                  </a:lnTo>
                  <a:lnTo>
                    <a:pt x="430" y="114"/>
                  </a:lnTo>
                  <a:lnTo>
                    <a:pt x="434" y="108"/>
                  </a:lnTo>
                  <a:lnTo>
                    <a:pt x="436" y="102"/>
                  </a:lnTo>
                  <a:lnTo>
                    <a:pt x="436" y="98"/>
                  </a:lnTo>
                  <a:lnTo>
                    <a:pt x="436" y="94"/>
                  </a:lnTo>
                  <a:lnTo>
                    <a:pt x="436" y="92"/>
                  </a:lnTo>
                  <a:lnTo>
                    <a:pt x="436" y="90"/>
                  </a:lnTo>
                  <a:lnTo>
                    <a:pt x="436" y="86"/>
                  </a:lnTo>
                  <a:lnTo>
                    <a:pt x="440" y="84"/>
                  </a:lnTo>
                  <a:lnTo>
                    <a:pt x="422" y="72"/>
                  </a:lnTo>
                  <a:lnTo>
                    <a:pt x="422" y="74"/>
                  </a:lnTo>
                  <a:lnTo>
                    <a:pt x="422" y="76"/>
                  </a:lnTo>
                  <a:lnTo>
                    <a:pt x="420" y="78"/>
                  </a:lnTo>
                  <a:lnTo>
                    <a:pt x="418" y="80"/>
                  </a:lnTo>
                  <a:lnTo>
                    <a:pt x="416" y="82"/>
                  </a:lnTo>
                  <a:lnTo>
                    <a:pt x="414" y="78"/>
                  </a:lnTo>
                  <a:lnTo>
                    <a:pt x="412" y="76"/>
                  </a:lnTo>
                  <a:lnTo>
                    <a:pt x="410" y="74"/>
                  </a:lnTo>
                  <a:lnTo>
                    <a:pt x="408" y="74"/>
                  </a:lnTo>
                  <a:lnTo>
                    <a:pt x="406" y="76"/>
                  </a:lnTo>
                  <a:lnTo>
                    <a:pt x="406" y="78"/>
                  </a:lnTo>
                  <a:lnTo>
                    <a:pt x="406" y="82"/>
                  </a:lnTo>
                  <a:lnTo>
                    <a:pt x="408" y="84"/>
                  </a:lnTo>
                  <a:lnTo>
                    <a:pt x="410" y="86"/>
                  </a:lnTo>
                  <a:lnTo>
                    <a:pt x="410" y="88"/>
                  </a:lnTo>
                  <a:lnTo>
                    <a:pt x="408" y="92"/>
                  </a:lnTo>
                  <a:lnTo>
                    <a:pt x="406" y="98"/>
                  </a:lnTo>
                  <a:lnTo>
                    <a:pt x="398" y="108"/>
                  </a:lnTo>
                  <a:lnTo>
                    <a:pt x="386" y="118"/>
                  </a:lnTo>
                  <a:lnTo>
                    <a:pt x="372" y="128"/>
                  </a:lnTo>
                  <a:lnTo>
                    <a:pt x="362" y="136"/>
                  </a:lnTo>
                  <a:lnTo>
                    <a:pt x="354" y="140"/>
                  </a:lnTo>
                  <a:lnTo>
                    <a:pt x="356" y="138"/>
                  </a:lnTo>
                  <a:lnTo>
                    <a:pt x="362" y="130"/>
                  </a:lnTo>
                  <a:lnTo>
                    <a:pt x="370" y="120"/>
                  </a:lnTo>
                  <a:lnTo>
                    <a:pt x="378" y="110"/>
                  </a:lnTo>
                  <a:lnTo>
                    <a:pt x="382" y="100"/>
                  </a:lnTo>
                  <a:lnTo>
                    <a:pt x="388" y="88"/>
                  </a:lnTo>
                  <a:lnTo>
                    <a:pt x="398" y="66"/>
                  </a:lnTo>
                  <a:lnTo>
                    <a:pt x="396" y="64"/>
                  </a:lnTo>
                  <a:lnTo>
                    <a:pt x="394" y="64"/>
                  </a:lnTo>
                  <a:lnTo>
                    <a:pt x="390" y="62"/>
                  </a:lnTo>
                  <a:lnTo>
                    <a:pt x="386" y="64"/>
                  </a:lnTo>
                  <a:lnTo>
                    <a:pt x="382" y="64"/>
                  </a:lnTo>
                  <a:lnTo>
                    <a:pt x="376" y="68"/>
                  </a:lnTo>
                  <a:lnTo>
                    <a:pt x="376" y="70"/>
                  </a:lnTo>
                  <a:lnTo>
                    <a:pt x="374" y="72"/>
                  </a:lnTo>
                  <a:lnTo>
                    <a:pt x="372" y="74"/>
                  </a:lnTo>
                  <a:lnTo>
                    <a:pt x="368" y="78"/>
                  </a:lnTo>
                  <a:lnTo>
                    <a:pt x="366" y="80"/>
                  </a:lnTo>
                  <a:lnTo>
                    <a:pt x="362" y="82"/>
                  </a:lnTo>
                  <a:lnTo>
                    <a:pt x="358" y="84"/>
                  </a:lnTo>
                  <a:lnTo>
                    <a:pt x="356" y="86"/>
                  </a:lnTo>
                  <a:lnTo>
                    <a:pt x="356" y="84"/>
                  </a:lnTo>
                  <a:lnTo>
                    <a:pt x="356" y="82"/>
                  </a:lnTo>
                  <a:lnTo>
                    <a:pt x="356" y="80"/>
                  </a:lnTo>
                  <a:lnTo>
                    <a:pt x="360" y="78"/>
                  </a:lnTo>
                  <a:lnTo>
                    <a:pt x="364" y="74"/>
                  </a:lnTo>
                  <a:lnTo>
                    <a:pt x="368" y="68"/>
                  </a:lnTo>
                  <a:lnTo>
                    <a:pt x="364" y="60"/>
                  </a:lnTo>
                  <a:lnTo>
                    <a:pt x="360" y="60"/>
                  </a:lnTo>
                  <a:lnTo>
                    <a:pt x="352" y="60"/>
                  </a:lnTo>
                  <a:lnTo>
                    <a:pt x="340" y="64"/>
                  </a:lnTo>
                  <a:lnTo>
                    <a:pt x="330" y="72"/>
                  </a:lnTo>
                  <a:lnTo>
                    <a:pt x="326" y="78"/>
                  </a:lnTo>
                  <a:lnTo>
                    <a:pt x="326" y="76"/>
                  </a:lnTo>
                  <a:lnTo>
                    <a:pt x="326" y="72"/>
                  </a:lnTo>
                  <a:lnTo>
                    <a:pt x="328" y="68"/>
                  </a:lnTo>
                  <a:lnTo>
                    <a:pt x="328" y="64"/>
                  </a:lnTo>
                  <a:lnTo>
                    <a:pt x="332" y="62"/>
                  </a:lnTo>
                  <a:lnTo>
                    <a:pt x="336" y="60"/>
                  </a:lnTo>
                  <a:lnTo>
                    <a:pt x="340" y="58"/>
                  </a:lnTo>
                  <a:lnTo>
                    <a:pt x="346" y="56"/>
                  </a:lnTo>
                  <a:lnTo>
                    <a:pt x="352" y="56"/>
                  </a:lnTo>
                  <a:lnTo>
                    <a:pt x="358" y="54"/>
                  </a:lnTo>
                  <a:lnTo>
                    <a:pt x="360" y="54"/>
                  </a:lnTo>
                  <a:lnTo>
                    <a:pt x="362" y="54"/>
                  </a:lnTo>
                  <a:lnTo>
                    <a:pt x="362" y="52"/>
                  </a:lnTo>
                  <a:lnTo>
                    <a:pt x="364" y="50"/>
                  </a:lnTo>
                  <a:lnTo>
                    <a:pt x="366" y="48"/>
                  </a:lnTo>
                  <a:lnTo>
                    <a:pt x="368" y="44"/>
                  </a:lnTo>
                  <a:lnTo>
                    <a:pt x="368" y="40"/>
                  </a:lnTo>
                  <a:lnTo>
                    <a:pt x="366" y="36"/>
                  </a:lnTo>
                  <a:lnTo>
                    <a:pt x="362" y="32"/>
                  </a:lnTo>
                  <a:lnTo>
                    <a:pt x="358" y="30"/>
                  </a:lnTo>
                  <a:lnTo>
                    <a:pt x="352" y="28"/>
                  </a:lnTo>
                  <a:lnTo>
                    <a:pt x="348" y="28"/>
                  </a:lnTo>
                  <a:lnTo>
                    <a:pt x="340" y="28"/>
                  </a:lnTo>
                  <a:lnTo>
                    <a:pt x="340" y="18"/>
                  </a:lnTo>
                  <a:lnTo>
                    <a:pt x="338" y="18"/>
                  </a:lnTo>
                  <a:lnTo>
                    <a:pt x="334" y="18"/>
                  </a:lnTo>
                  <a:lnTo>
                    <a:pt x="330" y="20"/>
                  </a:lnTo>
                  <a:lnTo>
                    <a:pt x="328" y="22"/>
                  </a:lnTo>
                  <a:lnTo>
                    <a:pt x="324" y="24"/>
                  </a:lnTo>
                  <a:lnTo>
                    <a:pt x="320" y="26"/>
                  </a:lnTo>
                  <a:lnTo>
                    <a:pt x="314" y="26"/>
                  </a:lnTo>
                  <a:lnTo>
                    <a:pt x="308" y="28"/>
                  </a:lnTo>
                  <a:lnTo>
                    <a:pt x="304" y="30"/>
                  </a:lnTo>
                  <a:lnTo>
                    <a:pt x="300" y="32"/>
                  </a:lnTo>
                  <a:lnTo>
                    <a:pt x="288" y="38"/>
                  </a:lnTo>
                  <a:lnTo>
                    <a:pt x="290" y="36"/>
                  </a:lnTo>
                  <a:lnTo>
                    <a:pt x="298" y="30"/>
                  </a:lnTo>
                  <a:lnTo>
                    <a:pt x="306" y="22"/>
                  </a:lnTo>
                  <a:lnTo>
                    <a:pt x="314" y="16"/>
                  </a:lnTo>
                  <a:lnTo>
                    <a:pt x="322" y="14"/>
                  </a:lnTo>
                  <a:lnTo>
                    <a:pt x="322" y="12"/>
                  </a:lnTo>
                  <a:lnTo>
                    <a:pt x="324" y="10"/>
                  </a:lnTo>
                  <a:lnTo>
                    <a:pt x="322" y="8"/>
                  </a:lnTo>
                  <a:lnTo>
                    <a:pt x="322" y="6"/>
                  </a:lnTo>
                  <a:lnTo>
                    <a:pt x="318" y="4"/>
                  </a:lnTo>
                  <a:lnTo>
                    <a:pt x="312" y="2"/>
                  </a:lnTo>
                  <a:lnTo>
                    <a:pt x="298" y="2"/>
                  </a:lnTo>
                  <a:lnTo>
                    <a:pt x="278" y="0"/>
                  </a:lnTo>
                  <a:lnTo>
                    <a:pt x="258" y="4"/>
                  </a:lnTo>
                  <a:lnTo>
                    <a:pt x="240" y="12"/>
                  </a:lnTo>
                  <a:lnTo>
                    <a:pt x="212" y="30"/>
                  </a:lnTo>
                  <a:lnTo>
                    <a:pt x="214" y="32"/>
                  </a:lnTo>
                  <a:lnTo>
                    <a:pt x="218" y="34"/>
                  </a:lnTo>
                  <a:lnTo>
                    <a:pt x="220" y="38"/>
                  </a:lnTo>
                  <a:lnTo>
                    <a:pt x="224" y="42"/>
                  </a:lnTo>
                  <a:lnTo>
                    <a:pt x="226" y="48"/>
                  </a:lnTo>
                  <a:lnTo>
                    <a:pt x="228" y="56"/>
                  </a:lnTo>
                  <a:lnTo>
                    <a:pt x="206" y="38"/>
                  </a:lnTo>
                  <a:lnTo>
                    <a:pt x="196" y="40"/>
                  </a:lnTo>
                  <a:lnTo>
                    <a:pt x="202" y="62"/>
                  </a:lnTo>
                  <a:lnTo>
                    <a:pt x="186" y="48"/>
                  </a:lnTo>
                  <a:lnTo>
                    <a:pt x="166" y="54"/>
                  </a:lnTo>
                  <a:lnTo>
                    <a:pt x="164" y="54"/>
                  </a:lnTo>
                  <a:lnTo>
                    <a:pt x="164" y="56"/>
                  </a:lnTo>
                  <a:lnTo>
                    <a:pt x="162" y="60"/>
                  </a:lnTo>
                  <a:lnTo>
                    <a:pt x="164" y="66"/>
                  </a:lnTo>
                  <a:lnTo>
                    <a:pt x="166" y="70"/>
                  </a:lnTo>
                  <a:lnTo>
                    <a:pt x="170" y="76"/>
                  </a:lnTo>
                  <a:lnTo>
                    <a:pt x="152" y="64"/>
                  </a:lnTo>
                  <a:lnTo>
                    <a:pt x="128" y="70"/>
                  </a:lnTo>
                  <a:lnTo>
                    <a:pt x="104" y="7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5" name="Freeform 160"/>
            <p:cNvSpPr>
              <a:spLocks noChangeArrowheads="1"/>
            </p:cNvSpPr>
            <p:nvPr/>
          </p:nvSpPr>
          <p:spPr bwMode="auto">
            <a:xfrm>
              <a:off x="4382" y="340"/>
              <a:ext cx="38" cy="46"/>
            </a:xfrm>
            <a:custGeom>
              <a:avLst/>
              <a:gdLst>
                <a:gd name="T0" fmla="*/ 10 w 38"/>
                <a:gd name="T1" fmla="*/ 0 h 46"/>
                <a:gd name="T2" fmla="*/ 8 w 38"/>
                <a:gd name="T3" fmla="*/ 0 h 46"/>
                <a:gd name="T4" fmla="*/ 8 w 38"/>
                <a:gd name="T5" fmla="*/ 0 h 46"/>
                <a:gd name="T6" fmla="*/ 6 w 38"/>
                <a:gd name="T7" fmla="*/ 2 h 46"/>
                <a:gd name="T8" fmla="*/ 6 w 38"/>
                <a:gd name="T9" fmla="*/ 2 h 46"/>
                <a:gd name="T10" fmla="*/ 4 w 38"/>
                <a:gd name="T11" fmla="*/ 6 h 46"/>
                <a:gd name="T12" fmla="*/ 4 w 38"/>
                <a:gd name="T13" fmla="*/ 10 h 46"/>
                <a:gd name="T14" fmla="*/ 2 w 38"/>
                <a:gd name="T15" fmla="*/ 18 h 46"/>
                <a:gd name="T16" fmla="*/ 2 w 38"/>
                <a:gd name="T17" fmla="*/ 22 h 46"/>
                <a:gd name="T18" fmla="*/ 2 w 38"/>
                <a:gd name="T19" fmla="*/ 24 h 46"/>
                <a:gd name="T20" fmla="*/ 4 w 38"/>
                <a:gd name="T21" fmla="*/ 26 h 46"/>
                <a:gd name="T22" fmla="*/ 6 w 38"/>
                <a:gd name="T23" fmla="*/ 26 h 46"/>
                <a:gd name="T24" fmla="*/ 8 w 38"/>
                <a:gd name="T25" fmla="*/ 28 h 46"/>
                <a:gd name="T26" fmla="*/ 6 w 38"/>
                <a:gd name="T27" fmla="*/ 30 h 46"/>
                <a:gd name="T28" fmla="*/ 4 w 38"/>
                <a:gd name="T29" fmla="*/ 30 h 46"/>
                <a:gd name="T30" fmla="*/ 2 w 38"/>
                <a:gd name="T31" fmla="*/ 32 h 46"/>
                <a:gd name="T32" fmla="*/ 0 w 38"/>
                <a:gd name="T33" fmla="*/ 36 h 46"/>
                <a:gd name="T34" fmla="*/ 0 w 38"/>
                <a:gd name="T35" fmla="*/ 38 h 46"/>
                <a:gd name="T36" fmla="*/ 2 w 38"/>
                <a:gd name="T37" fmla="*/ 40 h 46"/>
                <a:gd name="T38" fmla="*/ 2 w 38"/>
                <a:gd name="T39" fmla="*/ 42 h 46"/>
                <a:gd name="T40" fmla="*/ 2 w 38"/>
                <a:gd name="T41" fmla="*/ 42 h 46"/>
                <a:gd name="T42" fmla="*/ 4 w 38"/>
                <a:gd name="T43" fmla="*/ 42 h 46"/>
                <a:gd name="T44" fmla="*/ 6 w 38"/>
                <a:gd name="T45" fmla="*/ 44 h 46"/>
                <a:gd name="T46" fmla="*/ 8 w 38"/>
                <a:gd name="T47" fmla="*/ 44 h 46"/>
                <a:gd name="T48" fmla="*/ 10 w 38"/>
                <a:gd name="T49" fmla="*/ 44 h 46"/>
                <a:gd name="T50" fmla="*/ 12 w 38"/>
                <a:gd name="T51" fmla="*/ 44 h 46"/>
                <a:gd name="T52" fmla="*/ 12 w 38"/>
                <a:gd name="T53" fmla="*/ 40 h 46"/>
                <a:gd name="T54" fmla="*/ 14 w 38"/>
                <a:gd name="T55" fmla="*/ 38 h 46"/>
                <a:gd name="T56" fmla="*/ 16 w 38"/>
                <a:gd name="T57" fmla="*/ 38 h 46"/>
                <a:gd name="T58" fmla="*/ 18 w 38"/>
                <a:gd name="T59" fmla="*/ 36 h 46"/>
                <a:gd name="T60" fmla="*/ 20 w 38"/>
                <a:gd name="T61" fmla="*/ 38 h 46"/>
                <a:gd name="T62" fmla="*/ 22 w 38"/>
                <a:gd name="T63" fmla="*/ 40 h 46"/>
                <a:gd name="T64" fmla="*/ 26 w 38"/>
                <a:gd name="T65" fmla="*/ 42 h 46"/>
                <a:gd name="T66" fmla="*/ 30 w 38"/>
                <a:gd name="T67" fmla="*/ 44 h 46"/>
                <a:gd name="T68" fmla="*/ 34 w 38"/>
                <a:gd name="T69" fmla="*/ 46 h 46"/>
                <a:gd name="T70" fmla="*/ 36 w 38"/>
                <a:gd name="T71" fmla="*/ 46 h 46"/>
                <a:gd name="T72" fmla="*/ 38 w 38"/>
                <a:gd name="T73" fmla="*/ 46 h 46"/>
                <a:gd name="T74" fmla="*/ 38 w 38"/>
                <a:gd name="T75" fmla="*/ 44 h 46"/>
                <a:gd name="T76" fmla="*/ 38 w 38"/>
                <a:gd name="T77" fmla="*/ 38 h 46"/>
                <a:gd name="T78" fmla="*/ 36 w 38"/>
                <a:gd name="T79" fmla="*/ 34 h 46"/>
                <a:gd name="T80" fmla="*/ 34 w 38"/>
                <a:gd name="T81" fmla="*/ 32 h 46"/>
                <a:gd name="T82" fmla="*/ 34 w 38"/>
                <a:gd name="T83" fmla="*/ 30 h 46"/>
                <a:gd name="T84" fmla="*/ 32 w 38"/>
                <a:gd name="T85" fmla="*/ 28 h 46"/>
                <a:gd name="T86" fmla="*/ 32 w 38"/>
                <a:gd name="T87" fmla="*/ 28 h 46"/>
                <a:gd name="T88" fmla="*/ 32 w 38"/>
                <a:gd name="T89" fmla="*/ 26 h 46"/>
                <a:gd name="T90" fmla="*/ 30 w 38"/>
                <a:gd name="T91" fmla="*/ 24 h 46"/>
                <a:gd name="T92" fmla="*/ 28 w 38"/>
                <a:gd name="T93" fmla="*/ 24 h 46"/>
                <a:gd name="T94" fmla="*/ 26 w 38"/>
                <a:gd name="T95" fmla="*/ 24 h 46"/>
                <a:gd name="T96" fmla="*/ 24 w 38"/>
                <a:gd name="T97" fmla="*/ 24 h 46"/>
                <a:gd name="T98" fmla="*/ 20 w 38"/>
                <a:gd name="T99" fmla="*/ 22 h 46"/>
                <a:gd name="T100" fmla="*/ 18 w 38"/>
                <a:gd name="T101" fmla="*/ 20 h 46"/>
                <a:gd name="T102" fmla="*/ 16 w 38"/>
                <a:gd name="T103" fmla="*/ 18 h 46"/>
                <a:gd name="T104" fmla="*/ 14 w 38"/>
                <a:gd name="T105" fmla="*/ 16 h 46"/>
                <a:gd name="T106" fmla="*/ 14 w 38"/>
                <a:gd name="T107" fmla="*/ 16 h 46"/>
                <a:gd name="T108" fmla="*/ 16 w 38"/>
                <a:gd name="T109" fmla="*/ 14 h 46"/>
                <a:gd name="T110" fmla="*/ 28 w 38"/>
                <a:gd name="T111" fmla="*/ 14 h 46"/>
                <a:gd name="T112" fmla="*/ 28 w 38"/>
                <a:gd name="T113" fmla="*/ 4 h 46"/>
                <a:gd name="T114" fmla="*/ 26 w 38"/>
                <a:gd name="T115" fmla="*/ 6 h 46"/>
                <a:gd name="T116" fmla="*/ 24 w 38"/>
                <a:gd name="T117" fmla="*/ 6 h 46"/>
                <a:gd name="T118" fmla="*/ 20 w 38"/>
                <a:gd name="T119" fmla="*/ 6 h 46"/>
                <a:gd name="T120" fmla="*/ 16 w 38"/>
                <a:gd name="T121" fmla="*/ 4 h 46"/>
                <a:gd name="T122" fmla="*/ 12 w 38"/>
                <a:gd name="T123" fmla="*/ 4 h 46"/>
                <a:gd name="T124" fmla="*/ 10 w 38"/>
                <a:gd name="T125" fmla="*/ 0 h 4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8"/>
                <a:gd name="T190" fmla="*/ 0 h 46"/>
                <a:gd name="T191" fmla="*/ 38 w 38"/>
                <a:gd name="T192" fmla="*/ 46 h 4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8" h="46">
                  <a:moveTo>
                    <a:pt x="10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6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8" y="36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6" y="42"/>
                  </a:lnTo>
                  <a:lnTo>
                    <a:pt x="30" y="44"/>
                  </a:lnTo>
                  <a:lnTo>
                    <a:pt x="34" y="46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38"/>
                  </a:lnTo>
                  <a:lnTo>
                    <a:pt x="36" y="34"/>
                  </a:lnTo>
                  <a:lnTo>
                    <a:pt x="34" y="32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18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8" y="14"/>
                  </a:lnTo>
                  <a:lnTo>
                    <a:pt x="28" y="4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6" name="Freeform 161"/>
            <p:cNvSpPr>
              <a:spLocks noChangeArrowheads="1"/>
            </p:cNvSpPr>
            <p:nvPr/>
          </p:nvSpPr>
          <p:spPr bwMode="auto">
            <a:xfrm>
              <a:off x="3798" y="384"/>
              <a:ext cx="278" cy="320"/>
            </a:xfrm>
            <a:custGeom>
              <a:avLst/>
              <a:gdLst>
                <a:gd name="T0" fmla="*/ 94 w 278"/>
                <a:gd name="T1" fmla="*/ 122 h 320"/>
                <a:gd name="T2" fmla="*/ 110 w 278"/>
                <a:gd name="T3" fmla="*/ 128 h 320"/>
                <a:gd name="T4" fmla="*/ 138 w 278"/>
                <a:gd name="T5" fmla="*/ 144 h 320"/>
                <a:gd name="T6" fmla="*/ 146 w 278"/>
                <a:gd name="T7" fmla="*/ 148 h 320"/>
                <a:gd name="T8" fmla="*/ 156 w 278"/>
                <a:gd name="T9" fmla="*/ 182 h 320"/>
                <a:gd name="T10" fmla="*/ 148 w 278"/>
                <a:gd name="T11" fmla="*/ 224 h 320"/>
                <a:gd name="T12" fmla="*/ 132 w 278"/>
                <a:gd name="T13" fmla="*/ 238 h 320"/>
                <a:gd name="T14" fmla="*/ 118 w 278"/>
                <a:gd name="T15" fmla="*/ 238 h 320"/>
                <a:gd name="T16" fmla="*/ 110 w 278"/>
                <a:gd name="T17" fmla="*/ 254 h 320"/>
                <a:gd name="T18" fmla="*/ 134 w 278"/>
                <a:gd name="T19" fmla="*/ 266 h 320"/>
                <a:gd name="T20" fmla="*/ 146 w 278"/>
                <a:gd name="T21" fmla="*/ 258 h 320"/>
                <a:gd name="T22" fmla="*/ 174 w 278"/>
                <a:gd name="T23" fmla="*/ 282 h 320"/>
                <a:gd name="T24" fmla="*/ 192 w 278"/>
                <a:gd name="T25" fmla="*/ 300 h 320"/>
                <a:gd name="T26" fmla="*/ 208 w 278"/>
                <a:gd name="T27" fmla="*/ 312 h 320"/>
                <a:gd name="T28" fmla="*/ 222 w 278"/>
                <a:gd name="T29" fmla="*/ 318 h 320"/>
                <a:gd name="T30" fmla="*/ 216 w 278"/>
                <a:gd name="T31" fmla="*/ 298 h 320"/>
                <a:gd name="T32" fmla="*/ 204 w 278"/>
                <a:gd name="T33" fmla="*/ 286 h 320"/>
                <a:gd name="T34" fmla="*/ 218 w 278"/>
                <a:gd name="T35" fmla="*/ 288 h 320"/>
                <a:gd name="T36" fmla="*/ 238 w 278"/>
                <a:gd name="T37" fmla="*/ 304 h 320"/>
                <a:gd name="T38" fmla="*/ 246 w 278"/>
                <a:gd name="T39" fmla="*/ 302 h 320"/>
                <a:gd name="T40" fmla="*/ 246 w 278"/>
                <a:gd name="T41" fmla="*/ 278 h 320"/>
                <a:gd name="T42" fmla="*/ 230 w 278"/>
                <a:gd name="T43" fmla="*/ 262 h 320"/>
                <a:gd name="T44" fmla="*/ 218 w 278"/>
                <a:gd name="T45" fmla="*/ 252 h 320"/>
                <a:gd name="T46" fmla="*/ 210 w 278"/>
                <a:gd name="T47" fmla="*/ 242 h 320"/>
                <a:gd name="T48" fmla="*/ 206 w 278"/>
                <a:gd name="T49" fmla="*/ 220 h 320"/>
                <a:gd name="T50" fmla="*/ 214 w 278"/>
                <a:gd name="T51" fmla="*/ 208 h 320"/>
                <a:gd name="T52" fmla="*/ 224 w 278"/>
                <a:gd name="T53" fmla="*/ 228 h 320"/>
                <a:gd name="T54" fmla="*/ 232 w 278"/>
                <a:gd name="T55" fmla="*/ 246 h 320"/>
                <a:gd name="T56" fmla="*/ 242 w 278"/>
                <a:gd name="T57" fmla="*/ 248 h 320"/>
                <a:gd name="T58" fmla="*/ 260 w 278"/>
                <a:gd name="T59" fmla="*/ 236 h 320"/>
                <a:gd name="T60" fmla="*/ 274 w 278"/>
                <a:gd name="T61" fmla="*/ 232 h 320"/>
                <a:gd name="T62" fmla="*/ 272 w 278"/>
                <a:gd name="T63" fmla="*/ 220 h 320"/>
                <a:gd name="T64" fmla="*/ 276 w 278"/>
                <a:gd name="T65" fmla="*/ 212 h 320"/>
                <a:gd name="T66" fmla="*/ 270 w 278"/>
                <a:gd name="T67" fmla="*/ 202 h 320"/>
                <a:gd name="T68" fmla="*/ 260 w 278"/>
                <a:gd name="T69" fmla="*/ 200 h 320"/>
                <a:gd name="T70" fmla="*/ 254 w 278"/>
                <a:gd name="T71" fmla="*/ 196 h 320"/>
                <a:gd name="T72" fmla="*/ 216 w 278"/>
                <a:gd name="T73" fmla="*/ 166 h 320"/>
                <a:gd name="T74" fmla="*/ 206 w 278"/>
                <a:gd name="T75" fmla="*/ 168 h 320"/>
                <a:gd name="T76" fmla="*/ 210 w 278"/>
                <a:gd name="T77" fmla="*/ 152 h 320"/>
                <a:gd name="T78" fmla="*/ 222 w 278"/>
                <a:gd name="T79" fmla="*/ 140 h 320"/>
                <a:gd name="T80" fmla="*/ 218 w 278"/>
                <a:gd name="T81" fmla="*/ 126 h 320"/>
                <a:gd name="T82" fmla="*/ 208 w 278"/>
                <a:gd name="T83" fmla="*/ 116 h 320"/>
                <a:gd name="T84" fmla="*/ 196 w 278"/>
                <a:gd name="T85" fmla="*/ 96 h 320"/>
                <a:gd name="T86" fmla="*/ 186 w 278"/>
                <a:gd name="T87" fmla="*/ 94 h 320"/>
                <a:gd name="T88" fmla="*/ 176 w 278"/>
                <a:gd name="T89" fmla="*/ 94 h 320"/>
                <a:gd name="T90" fmla="*/ 180 w 278"/>
                <a:gd name="T91" fmla="*/ 82 h 320"/>
                <a:gd name="T92" fmla="*/ 168 w 278"/>
                <a:gd name="T93" fmla="*/ 78 h 320"/>
                <a:gd name="T94" fmla="*/ 150 w 278"/>
                <a:gd name="T95" fmla="*/ 58 h 320"/>
                <a:gd name="T96" fmla="*/ 108 w 278"/>
                <a:gd name="T97" fmla="*/ 48 h 320"/>
                <a:gd name="T98" fmla="*/ 78 w 278"/>
                <a:gd name="T99" fmla="*/ 44 h 320"/>
                <a:gd name="T100" fmla="*/ 84 w 278"/>
                <a:gd name="T101" fmla="*/ 24 h 320"/>
                <a:gd name="T102" fmla="*/ 80 w 278"/>
                <a:gd name="T103" fmla="*/ 4 h 320"/>
                <a:gd name="T104" fmla="*/ 60 w 278"/>
                <a:gd name="T105" fmla="*/ 16 h 320"/>
                <a:gd name="T106" fmla="*/ 72 w 278"/>
                <a:gd name="T107" fmla="*/ 78 h 320"/>
                <a:gd name="T108" fmla="*/ 72 w 278"/>
                <a:gd name="T109" fmla="*/ 92 h 320"/>
                <a:gd name="T110" fmla="*/ 44 w 278"/>
                <a:gd name="T111" fmla="*/ 38 h 320"/>
                <a:gd name="T112" fmla="*/ 40 w 278"/>
                <a:gd name="T113" fmla="*/ 0 h 320"/>
                <a:gd name="T114" fmla="*/ 2 w 278"/>
                <a:gd name="T115" fmla="*/ 56 h 320"/>
                <a:gd name="T116" fmla="*/ 4 w 278"/>
                <a:gd name="T117" fmla="*/ 68 h 320"/>
                <a:gd name="T118" fmla="*/ 22 w 278"/>
                <a:gd name="T119" fmla="*/ 108 h 320"/>
                <a:gd name="T120" fmla="*/ 36 w 278"/>
                <a:gd name="T121" fmla="*/ 110 h 32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78"/>
                <a:gd name="T184" fmla="*/ 0 h 320"/>
                <a:gd name="T185" fmla="*/ 278 w 278"/>
                <a:gd name="T186" fmla="*/ 320 h 32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78" h="320">
                  <a:moveTo>
                    <a:pt x="80" y="124"/>
                  </a:moveTo>
                  <a:lnTo>
                    <a:pt x="92" y="126"/>
                  </a:lnTo>
                  <a:lnTo>
                    <a:pt x="92" y="124"/>
                  </a:lnTo>
                  <a:lnTo>
                    <a:pt x="92" y="122"/>
                  </a:lnTo>
                  <a:lnTo>
                    <a:pt x="94" y="122"/>
                  </a:lnTo>
                  <a:lnTo>
                    <a:pt x="98" y="124"/>
                  </a:lnTo>
                  <a:lnTo>
                    <a:pt x="102" y="126"/>
                  </a:lnTo>
                  <a:lnTo>
                    <a:pt x="106" y="128"/>
                  </a:lnTo>
                  <a:lnTo>
                    <a:pt x="110" y="128"/>
                  </a:lnTo>
                  <a:lnTo>
                    <a:pt x="116" y="130"/>
                  </a:lnTo>
                  <a:lnTo>
                    <a:pt x="134" y="138"/>
                  </a:lnTo>
                  <a:lnTo>
                    <a:pt x="136" y="140"/>
                  </a:lnTo>
                  <a:lnTo>
                    <a:pt x="138" y="142"/>
                  </a:lnTo>
                  <a:lnTo>
                    <a:pt x="138" y="144"/>
                  </a:lnTo>
                  <a:lnTo>
                    <a:pt x="138" y="146"/>
                  </a:lnTo>
                  <a:lnTo>
                    <a:pt x="136" y="150"/>
                  </a:lnTo>
                  <a:lnTo>
                    <a:pt x="136" y="148"/>
                  </a:lnTo>
                  <a:lnTo>
                    <a:pt x="138" y="148"/>
                  </a:lnTo>
                  <a:lnTo>
                    <a:pt x="142" y="148"/>
                  </a:lnTo>
                  <a:lnTo>
                    <a:pt x="146" y="148"/>
                  </a:lnTo>
                  <a:lnTo>
                    <a:pt x="148" y="150"/>
                  </a:lnTo>
                  <a:lnTo>
                    <a:pt x="152" y="152"/>
                  </a:lnTo>
                  <a:lnTo>
                    <a:pt x="152" y="156"/>
                  </a:lnTo>
                  <a:lnTo>
                    <a:pt x="154" y="160"/>
                  </a:lnTo>
                  <a:lnTo>
                    <a:pt x="156" y="170"/>
                  </a:lnTo>
                  <a:lnTo>
                    <a:pt x="156" y="182"/>
                  </a:lnTo>
                  <a:lnTo>
                    <a:pt x="156" y="196"/>
                  </a:lnTo>
                  <a:lnTo>
                    <a:pt x="150" y="210"/>
                  </a:lnTo>
                  <a:lnTo>
                    <a:pt x="150" y="214"/>
                  </a:lnTo>
                  <a:lnTo>
                    <a:pt x="150" y="218"/>
                  </a:lnTo>
                  <a:lnTo>
                    <a:pt x="148" y="224"/>
                  </a:lnTo>
                  <a:lnTo>
                    <a:pt x="146" y="230"/>
                  </a:lnTo>
                  <a:lnTo>
                    <a:pt x="140" y="234"/>
                  </a:lnTo>
                  <a:lnTo>
                    <a:pt x="140" y="236"/>
                  </a:lnTo>
                  <a:lnTo>
                    <a:pt x="138" y="236"/>
                  </a:lnTo>
                  <a:lnTo>
                    <a:pt x="136" y="238"/>
                  </a:lnTo>
                  <a:lnTo>
                    <a:pt x="132" y="238"/>
                  </a:lnTo>
                  <a:lnTo>
                    <a:pt x="128" y="238"/>
                  </a:lnTo>
                  <a:lnTo>
                    <a:pt x="126" y="238"/>
                  </a:lnTo>
                  <a:lnTo>
                    <a:pt x="124" y="238"/>
                  </a:lnTo>
                  <a:lnTo>
                    <a:pt x="124" y="236"/>
                  </a:lnTo>
                  <a:lnTo>
                    <a:pt x="120" y="236"/>
                  </a:lnTo>
                  <a:lnTo>
                    <a:pt x="118" y="238"/>
                  </a:lnTo>
                  <a:lnTo>
                    <a:pt x="116" y="240"/>
                  </a:lnTo>
                  <a:lnTo>
                    <a:pt x="112" y="244"/>
                  </a:lnTo>
                  <a:lnTo>
                    <a:pt x="110" y="250"/>
                  </a:lnTo>
                  <a:lnTo>
                    <a:pt x="110" y="252"/>
                  </a:lnTo>
                  <a:lnTo>
                    <a:pt x="110" y="254"/>
                  </a:lnTo>
                  <a:lnTo>
                    <a:pt x="112" y="256"/>
                  </a:lnTo>
                  <a:lnTo>
                    <a:pt x="114" y="260"/>
                  </a:lnTo>
                  <a:lnTo>
                    <a:pt x="116" y="262"/>
                  </a:lnTo>
                  <a:lnTo>
                    <a:pt x="122" y="264"/>
                  </a:lnTo>
                  <a:lnTo>
                    <a:pt x="126" y="266"/>
                  </a:lnTo>
                  <a:lnTo>
                    <a:pt x="134" y="266"/>
                  </a:lnTo>
                  <a:lnTo>
                    <a:pt x="136" y="266"/>
                  </a:lnTo>
                  <a:lnTo>
                    <a:pt x="138" y="264"/>
                  </a:lnTo>
                  <a:lnTo>
                    <a:pt x="140" y="262"/>
                  </a:lnTo>
                  <a:lnTo>
                    <a:pt x="144" y="262"/>
                  </a:lnTo>
                  <a:lnTo>
                    <a:pt x="146" y="260"/>
                  </a:lnTo>
                  <a:lnTo>
                    <a:pt x="146" y="258"/>
                  </a:lnTo>
                  <a:lnTo>
                    <a:pt x="144" y="256"/>
                  </a:lnTo>
                  <a:lnTo>
                    <a:pt x="162" y="274"/>
                  </a:lnTo>
                  <a:lnTo>
                    <a:pt x="174" y="276"/>
                  </a:lnTo>
                  <a:lnTo>
                    <a:pt x="174" y="278"/>
                  </a:lnTo>
                  <a:lnTo>
                    <a:pt x="174" y="282"/>
                  </a:lnTo>
                  <a:lnTo>
                    <a:pt x="174" y="284"/>
                  </a:lnTo>
                  <a:lnTo>
                    <a:pt x="176" y="288"/>
                  </a:lnTo>
                  <a:lnTo>
                    <a:pt x="180" y="292"/>
                  </a:lnTo>
                  <a:lnTo>
                    <a:pt x="184" y="296"/>
                  </a:lnTo>
                  <a:lnTo>
                    <a:pt x="192" y="298"/>
                  </a:lnTo>
                  <a:lnTo>
                    <a:pt x="192" y="300"/>
                  </a:lnTo>
                  <a:lnTo>
                    <a:pt x="196" y="300"/>
                  </a:lnTo>
                  <a:lnTo>
                    <a:pt x="200" y="302"/>
                  </a:lnTo>
                  <a:lnTo>
                    <a:pt x="202" y="306"/>
                  </a:lnTo>
                  <a:lnTo>
                    <a:pt x="206" y="310"/>
                  </a:lnTo>
                  <a:lnTo>
                    <a:pt x="206" y="312"/>
                  </a:lnTo>
                  <a:lnTo>
                    <a:pt x="208" y="312"/>
                  </a:lnTo>
                  <a:lnTo>
                    <a:pt x="210" y="314"/>
                  </a:lnTo>
                  <a:lnTo>
                    <a:pt x="212" y="316"/>
                  </a:lnTo>
                  <a:lnTo>
                    <a:pt x="214" y="318"/>
                  </a:lnTo>
                  <a:lnTo>
                    <a:pt x="218" y="320"/>
                  </a:lnTo>
                  <a:lnTo>
                    <a:pt x="220" y="320"/>
                  </a:lnTo>
                  <a:lnTo>
                    <a:pt x="222" y="318"/>
                  </a:lnTo>
                  <a:lnTo>
                    <a:pt x="222" y="316"/>
                  </a:lnTo>
                  <a:lnTo>
                    <a:pt x="222" y="310"/>
                  </a:lnTo>
                  <a:lnTo>
                    <a:pt x="220" y="306"/>
                  </a:lnTo>
                  <a:lnTo>
                    <a:pt x="218" y="302"/>
                  </a:lnTo>
                  <a:lnTo>
                    <a:pt x="216" y="298"/>
                  </a:lnTo>
                  <a:lnTo>
                    <a:pt x="212" y="294"/>
                  </a:lnTo>
                  <a:lnTo>
                    <a:pt x="210" y="290"/>
                  </a:lnTo>
                  <a:lnTo>
                    <a:pt x="206" y="290"/>
                  </a:lnTo>
                  <a:lnTo>
                    <a:pt x="206" y="288"/>
                  </a:lnTo>
                  <a:lnTo>
                    <a:pt x="204" y="286"/>
                  </a:lnTo>
                  <a:lnTo>
                    <a:pt x="206" y="284"/>
                  </a:lnTo>
                  <a:lnTo>
                    <a:pt x="208" y="284"/>
                  </a:lnTo>
                  <a:lnTo>
                    <a:pt x="210" y="284"/>
                  </a:lnTo>
                  <a:lnTo>
                    <a:pt x="214" y="286"/>
                  </a:lnTo>
                  <a:lnTo>
                    <a:pt x="218" y="288"/>
                  </a:lnTo>
                  <a:lnTo>
                    <a:pt x="222" y="290"/>
                  </a:lnTo>
                  <a:lnTo>
                    <a:pt x="228" y="292"/>
                  </a:lnTo>
                  <a:lnTo>
                    <a:pt x="232" y="296"/>
                  </a:lnTo>
                  <a:lnTo>
                    <a:pt x="236" y="300"/>
                  </a:lnTo>
                  <a:lnTo>
                    <a:pt x="238" y="304"/>
                  </a:lnTo>
                  <a:lnTo>
                    <a:pt x="240" y="306"/>
                  </a:lnTo>
                  <a:lnTo>
                    <a:pt x="240" y="308"/>
                  </a:lnTo>
                  <a:lnTo>
                    <a:pt x="242" y="308"/>
                  </a:lnTo>
                  <a:lnTo>
                    <a:pt x="244" y="306"/>
                  </a:lnTo>
                  <a:lnTo>
                    <a:pt x="246" y="304"/>
                  </a:lnTo>
                  <a:lnTo>
                    <a:pt x="246" y="302"/>
                  </a:lnTo>
                  <a:lnTo>
                    <a:pt x="248" y="300"/>
                  </a:lnTo>
                  <a:lnTo>
                    <a:pt x="248" y="296"/>
                  </a:lnTo>
                  <a:lnTo>
                    <a:pt x="250" y="290"/>
                  </a:lnTo>
                  <a:lnTo>
                    <a:pt x="250" y="286"/>
                  </a:lnTo>
                  <a:lnTo>
                    <a:pt x="248" y="282"/>
                  </a:lnTo>
                  <a:lnTo>
                    <a:pt x="246" y="278"/>
                  </a:lnTo>
                  <a:lnTo>
                    <a:pt x="244" y="276"/>
                  </a:lnTo>
                  <a:lnTo>
                    <a:pt x="242" y="274"/>
                  </a:lnTo>
                  <a:lnTo>
                    <a:pt x="240" y="272"/>
                  </a:lnTo>
                  <a:lnTo>
                    <a:pt x="236" y="268"/>
                  </a:lnTo>
                  <a:lnTo>
                    <a:pt x="232" y="264"/>
                  </a:lnTo>
                  <a:lnTo>
                    <a:pt x="230" y="262"/>
                  </a:lnTo>
                  <a:lnTo>
                    <a:pt x="226" y="260"/>
                  </a:lnTo>
                  <a:lnTo>
                    <a:pt x="224" y="258"/>
                  </a:lnTo>
                  <a:lnTo>
                    <a:pt x="222" y="258"/>
                  </a:lnTo>
                  <a:lnTo>
                    <a:pt x="220" y="256"/>
                  </a:lnTo>
                  <a:lnTo>
                    <a:pt x="218" y="252"/>
                  </a:lnTo>
                  <a:lnTo>
                    <a:pt x="218" y="250"/>
                  </a:lnTo>
                  <a:lnTo>
                    <a:pt x="216" y="250"/>
                  </a:lnTo>
                  <a:lnTo>
                    <a:pt x="214" y="248"/>
                  </a:lnTo>
                  <a:lnTo>
                    <a:pt x="212" y="246"/>
                  </a:lnTo>
                  <a:lnTo>
                    <a:pt x="210" y="242"/>
                  </a:lnTo>
                  <a:lnTo>
                    <a:pt x="208" y="238"/>
                  </a:lnTo>
                  <a:lnTo>
                    <a:pt x="208" y="230"/>
                  </a:lnTo>
                  <a:lnTo>
                    <a:pt x="206" y="226"/>
                  </a:lnTo>
                  <a:lnTo>
                    <a:pt x="206" y="224"/>
                  </a:lnTo>
                  <a:lnTo>
                    <a:pt x="206" y="220"/>
                  </a:lnTo>
                  <a:lnTo>
                    <a:pt x="206" y="216"/>
                  </a:lnTo>
                  <a:lnTo>
                    <a:pt x="208" y="212"/>
                  </a:lnTo>
                  <a:lnTo>
                    <a:pt x="210" y="208"/>
                  </a:lnTo>
                  <a:lnTo>
                    <a:pt x="212" y="208"/>
                  </a:lnTo>
                  <a:lnTo>
                    <a:pt x="214" y="208"/>
                  </a:lnTo>
                  <a:lnTo>
                    <a:pt x="216" y="210"/>
                  </a:lnTo>
                  <a:lnTo>
                    <a:pt x="220" y="212"/>
                  </a:lnTo>
                  <a:lnTo>
                    <a:pt x="222" y="216"/>
                  </a:lnTo>
                  <a:lnTo>
                    <a:pt x="222" y="220"/>
                  </a:lnTo>
                  <a:lnTo>
                    <a:pt x="224" y="226"/>
                  </a:lnTo>
                  <a:lnTo>
                    <a:pt x="224" y="228"/>
                  </a:lnTo>
                  <a:lnTo>
                    <a:pt x="226" y="230"/>
                  </a:lnTo>
                  <a:lnTo>
                    <a:pt x="228" y="234"/>
                  </a:lnTo>
                  <a:lnTo>
                    <a:pt x="230" y="240"/>
                  </a:lnTo>
                  <a:lnTo>
                    <a:pt x="230" y="244"/>
                  </a:lnTo>
                  <a:lnTo>
                    <a:pt x="232" y="246"/>
                  </a:lnTo>
                  <a:lnTo>
                    <a:pt x="232" y="248"/>
                  </a:lnTo>
                  <a:lnTo>
                    <a:pt x="234" y="250"/>
                  </a:lnTo>
                  <a:lnTo>
                    <a:pt x="236" y="250"/>
                  </a:lnTo>
                  <a:lnTo>
                    <a:pt x="238" y="250"/>
                  </a:lnTo>
                  <a:lnTo>
                    <a:pt x="242" y="248"/>
                  </a:lnTo>
                  <a:lnTo>
                    <a:pt x="246" y="244"/>
                  </a:lnTo>
                  <a:lnTo>
                    <a:pt x="248" y="244"/>
                  </a:lnTo>
                  <a:lnTo>
                    <a:pt x="250" y="242"/>
                  </a:lnTo>
                  <a:lnTo>
                    <a:pt x="252" y="240"/>
                  </a:lnTo>
                  <a:lnTo>
                    <a:pt x="256" y="238"/>
                  </a:lnTo>
                  <a:lnTo>
                    <a:pt x="260" y="236"/>
                  </a:lnTo>
                  <a:lnTo>
                    <a:pt x="264" y="234"/>
                  </a:lnTo>
                  <a:lnTo>
                    <a:pt x="266" y="234"/>
                  </a:lnTo>
                  <a:lnTo>
                    <a:pt x="268" y="234"/>
                  </a:lnTo>
                  <a:lnTo>
                    <a:pt x="270" y="234"/>
                  </a:lnTo>
                  <a:lnTo>
                    <a:pt x="272" y="234"/>
                  </a:lnTo>
                  <a:lnTo>
                    <a:pt x="274" y="232"/>
                  </a:lnTo>
                  <a:lnTo>
                    <a:pt x="276" y="230"/>
                  </a:lnTo>
                  <a:lnTo>
                    <a:pt x="278" y="228"/>
                  </a:lnTo>
                  <a:lnTo>
                    <a:pt x="276" y="224"/>
                  </a:lnTo>
                  <a:lnTo>
                    <a:pt x="274" y="220"/>
                  </a:lnTo>
                  <a:lnTo>
                    <a:pt x="272" y="220"/>
                  </a:lnTo>
                  <a:lnTo>
                    <a:pt x="270" y="220"/>
                  </a:lnTo>
                  <a:lnTo>
                    <a:pt x="268" y="218"/>
                  </a:lnTo>
                  <a:lnTo>
                    <a:pt x="266" y="218"/>
                  </a:lnTo>
                  <a:lnTo>
                    <a:pt x="266" y="214"/>
                  </a:lnTo>
                  <a:lnTo>
                    <a:pt x="276" y="212"/>
                  </a:lnTo>
                  <a:lnTo>
                    <a:pt x="276" y="210"/>
                  </a:lnTo>
                  <a:lnTo>
                    <a:pt x="276" y="208"/>
                  </a:lnTo>
                  <a:lnTo>
                    <a:pt x="274" y="206"/>
                  </a:lnTo>
                  <a:lnTo>
                    <a:pt x="272" y="204"/>
                  </a:lnTo>
                  <a:lnTo>
                    <a:pt x="270" y="202"/>
                  </a:lnTo>
                  <a:lnTo>
                    <a:pt x="270" y="200"/>
                  </a:lnTo>
                  <a:lnTo>
                    <a:pt x="268" y="198"/>
                  </a:lnTo>
                  <a:lnTo>
                    <a:pt x="266" y="198"/>
                  </a:lnTo>
                  <a:lnTo>
                    <a:pt x="262" y="198"/>
                  </a:lnTo>
                  <a:lnTo>
                    <a:pt x="262" y="200"/>
                  </a:lnTo>
                  <a:lnTo>
                    <a:pt x="260" y="200"/>
                  </a:lnTo>
                  <a:lnTo>
                    <a:pt x="258" y="200"/>
                  </a:lnTo>
                  <a:lnTo>
                    <a:pt x="256" y="202"/>
                  </a:lnTo>
                  <a:lnTo>
                    <a:pt x="254" y="202"/>
                  </a:lnTo>
                  <a:lnTo>
                    <a:pt x="254" y="200"/>
                  </a:lnTo>
                  <a:lnTo>
                    <a:pt x="254" y="198"/>
                  </a:lnTo>
                  <a:lnTo>
                    <a:pt x="254" y="196"/>
                  </a:lnTo>
                  <a:lnTo>
                    <a:pt x="252" y="194"/>
                  </a:lnTo>
                  <a:lnTo>
                    <a:pt x="252" y="190"/>
                  </a:lnTo>
                  <a:lnTo>
                    <a:pt x="248" y="186"/>
                  </a:lnTo>
                  <a:lnTo>
                    <a:pt x="244" y="182"/>
                  </a:lnTo>
                  <a:lnTo>
                    <a:pt x="228" y="176"/>
                  </a:lnTo>
                  <a:lnTo>
                    <a:pt x="216" y="166"/>
                  </a:lnTo>
                  <a:lnTo>
                    <a:pt x="214" y="166"/>
                  </a:lnTo>
                  <a:lnTo>
                    <a:pt x="212" y="168"/>
                  </a:lnTo>
                  <a:lnTo>
                    <a:pt x="210" y="168"/>
                  </a:lnTo>
                  <a:lnTo>
                    <a:pt x="208" y="168"/>
                  </a:lnTo>
                  <a:lnTo>
                    <a:pt x="206" y="168"/>
                  </a:lnTo>
                  <a:lnTo>
                    <a:pt x="206" y="166"/>
                  </a:lnTo>
                  <a:lnTo>
                    <a:pt x="206" y="162"/>
                  </a:lnTo>
                  <a:lnTo>
                    <a:pt x="208" y="158"/>
                  </a:lnTo>
                  <a:lnTo>
                    <a:pt x="208" y="156"/>
                  </a:lnTo>
                  <a:lnTo>
                    <a:pt x="210" y="152"/>
                  </a:lnTo>
                  <a:lnTo>
                    <a:pt x="208" y="150"/>
                  </a:lnTo>
                  <a:lnTo>
                    <a:pt x="218" y="148"/>
                  </a:lnTo>
                  <a:lnTo>
                    <a:pt x="220" y="148"/>
                  </a:lnTo>
                  <a:lnTo>
                    <a:pt x="220" y="146"/>
                  </a:lnTo>
                  <a:lnTo>
                    <a:pt x="222" y="144"/>
                  </a:lnTo>
                  <a:lnTo>
                    <a:pt x="222" y="140"/>
                  </a:lnTo>
                  <a:lnTo>
                    <a:pt x="218" y="136"/>
                  </a:lnTo>
                  <a:lnTo>
                    <a:pt x="218" y="132"/>
                  </a:lnTo>
                  <a:lnTo>
                    <a:pt x="216" y="130"/>
                  </a:lnTo>
                  <a:lnTo>
                    <a:pt x="218" y="126"/>
                  </a:lnTo>
                  <a:lnTo>
                    <a:pt x="220" y="124"/>
                  </a:lnTo>
                  <a:lnTo>
                    <a:pt x="220" y="122"/>
                  </a:lnTo>
                  <a:lnTo>
                    <a:pt x="218" y="120"/>
                  </a:lnTo>
                  <a:lnTo>
                    <a:pt x="218" y="118"/>
                  </a:lnTo>
                  <a:lnTo>
                    <a:pt x="214" y="116"/>
                  </a:lnTo>
                  <a:lnTo>
                    <a:pt x="208" y="116"/>
                  </a:lnTo>
                  <a:lnTo>
                    <a:pt x="208" y="104"/>
                  </a:lnTo>
                  <a:lnTo>
                    <a:pt x="206" y="104"/>
                  </a:lnTo>
                  <a:lnTo>
                    <a:pt x="204" y="102"/>
                  </a:lnTo>
                  <a:lnTo>
                    <a:pt x="200" y="102"/>
                  </a:lnTo>
                  <a:lnTo>
                    <a:pt x="196" y="98"/>
                  </a:lnTo>
                  <a:lnTo>
                    <a:pt x="196" y="96"/>
                  </a:lnTo>
                  <a:lnTo>
                    <a:pt x="194" y="94"/>
                  </a:lnTo>
                  <a:lnTo>
                    <a:pt x="192" y="92"/>
                  </a:lnTo>
                  <a:lnTo>
                    <a:pt x="190" y="92"/>
                  </a:lnTo>
                  <a:lnTo>
                    <a:pt x="186" y="94"/>
                  </a:lnTo>
                  <a:lnTo>
                    <a:pt x="184" y="94"/>
                  </a:lnTo>
                  <a:lnTo>
                    <a:pt x="182" y="96"/>
                  </a:lnTo>
                  <a:lnTo>
                    <a:pt x="180" y="96"/>
                  </a:lnTo>
                  <a:lnTo>
                    <a:pt x="178" y="96"/>
                  </a:lnTo>
                  <a:lnTo>
                    <a:pt x="176" y="96"/>
                  </a:lnTo>
                  <a:lnTo>
                    <a:pt x="176" y="94"/>
                  </a:lnTo>
                  <a:lnTo>
                    <a:pt x="178" y="90"/>
                  </a:lnTo>
                  <a:lnTo>
                    <a:pt x="178" y="88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6" y="78"/>
                  </a:lnTo>
                  <a:lnTo>
                    <a:pt x="172" y="76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6" y="78"/>
                  </a:lnTo>
                  <a:lnTo>
                    <a:pt x="164" y="76"/>
                  </a:lnTo>
                  <a:lnTo>
                    <a:pt x="160" y="74"/>
                  </a:lnTo>
                  <a:lnTo>
                    <a:pt x="156" y="70"/>
                  </a:lnTo>
                  <a:lnTo>
                    <a:pt x="152" y="62"/>
                  </a:lnTo>
                  <a:lnTo>
                    <a:pt x="150" y="58"/>
                  </a:lnTo>
                  <a:lnTo>
                    <a:pt x="144" y="54"/>
                  </a:lnTo>
                  <a:lnTo>
                    <a:pt x="132" y="48"/>
                  </a:lnTo>
                  <a:lnTo>
                    <a:pt x="114" y="46"/>
                  </a:lnTo>
                  <a:lnTo>
                    <a:pt x="112" y="46"/>
                  </a:lnTo>
                  <a:lnTo>
                    <a:pt x="108" y="48"/>
                  </a:lnTo>
                  <a:lnTo>
                    <a:pt x="106" y="48"/>
                  </a:lnTo>
                  <a:lnTo>
                    <a:pt x="102" y="48"/>
                  </a:lnTo>
                  <a:lnTo>
                    <a:pt x="98" y="48"/>
                  </a:lnTo>
                  <a:lnTo>
                    <a:pt x="96" y="44"/>
                  </a:lnTo>
                  <a:lnTo>
                    <a:pt x="94" y="38"/>
                  </a:lnTo>
                  <a:lnTo>
                    <a:pt x="78" y="44"/>
                  </a:lnTo>
                  <a:lnTo>
                    <a:pt x="78" y="42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4" y="16"/>
                  </a:lnTo>
                  <a:lnTo>
                    <a:pt x="86" y="12"/>
                  </a:lnTo>
                  <a:lnTo>
                    <a:pt x="84" y="8"/>
                  </a:lnTo>
                  <a:lnTo>
                    <a:pt x="82" y="6"/>
                  </a:lnTo>
                  <a:lnTo>
                    <a:pt x="80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8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6" y="28"/>
                  </a:lnTo>
                  <a:lnTo>
                    <a:pt x="54" y="36"/>
                  </a:lnTo>
                  <a:lnTo>
                    <a:pt x="54" y="46"/>
                  </a:lnTo>
                  <a:lnTo>
                    <a:pt x="56" y="58"/>
                  </a:lnTo>
                  <a:lnTo>
                    <a:pt x="72" y="78"/>
                  </a:lnTo>
                  <a:lnTo>
                    <a:pt x="72" y="80"/>
                  </a:lnTo>
                  <a:lnTo>
                    <a:pt x="72" y="84"/>
                  </a:lnTo>
                  <a:lnTo>
                    <a:pt x="72" y="86"/>
                  </a:lnTo>
                  <a:lnTo>
                    <a:pt x="72" y="90"/>
                  </a:lnTo>
                  <a:lnTo>
                    <a:pt x="72" y="92"/>
                  </a:lnTo>
                  <a:lnTo>
                    <a:pt x="70" y="92"/>
                  </a:lnTo>
                  <a:lnTo>
                    <a:pt x="68" y="90"/>
                  </a:lnTo>
                  <a:lnTo>
                    <a:pt x="64" y="86"/>
                  </a:lnTo>
                  <a:lnTo>
                    <a:pt x="56" y="76"/>
                  </a:lnTo>
                  <a:lnTo>
                    <a:pt x="48" y="60"/>
                  </a:lnTo>
                  <a:lnTo>
                    <a:pt x="44" y="38"/>
                  </a:lnTo>
                  <a:lnTo>
                    <a:pt x="44" y="32"/>
                  </a:lnTo>
                  <a:lnTo>
                    <a:pt x="46" y="20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0" y="30"/>
                  </a:lnTo>
                  <a:lnTo>
                    <a:pt x="4" y="42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8" y="88"/>
                  </a:lnTo>
                  <a:lnTo>
                    <a:pt x="22" y="98"/>
                  </a:lnTo>
                  <a:lnTo>
                    <a:pt x="24" y="104"/>
                  </a:lnTo>
                  <a:lnTo>
                    <a:pt x="22" y="108"/>
                  </a:lnTo>
                  <a:lnTo>
                    <a:pt x="26" y="112"/>
                  </a:lnTo>
                  <a:lnTo>
                    <a:pt x="28" y="110"/>
                  </a:lnTo>
                  <a:lnTo>
                    <a:pt x="30" y="108"/>
                  </a:lnTo>
                  <a:lnTo>
                    <a:pt x="32" y="108"/>
                  </a:lnTo>
                  <a:lnTo>
                    <a:pt x="36" y="110"/>
                  </a:lnTo>
                  <a:lnTo>
                    <a:pt x="40" y="112"/>
                  </a:lnTo>
                  <a:lnTo>
                    <a:pt x="48" y="118"/>
                  </a:lnTo>
                  <a:lnTo>
                    <a:pt x="62" y="122"/>
                  </a:lnTo>
                  <a:lnTo>
                    <a:pt x="80" y="12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7" name="Freeform 162"/>
            <p:cNvSpPr>
              <a:spLocks noChangeArrowheads="1"/>
            </p:cNvSpPr>
            <p:nvPr/>
          </p:nvSpPr>
          <p:spPr bwMode="auto">
            <a:xfrm>
              <a:off x="3734" y="622"/>
              <a:ext cx="80" cy="58"/>
            </a:xfrm>
            <a:custGeom>
              <a:avLst/>
              <a:gdLst>
                <a:gd name="T0" fmla="*/ 6 w 80"/>
                <a:gd name="T1" fmla="*/ 36 h 58"/>
                <a:gd name="T2" fmla="*/ 0 w 80"/>
                <a:gd name="T3" fmla="*/ 46 h 58"/>
                <a:gd name="T4" fmla="*/ 2 w 80"/>
                <a:gd name="T5" fmla="*/ 46 h 58"/>
                <a:gd name="T6" fmla="*/ 4 w 80"/>
                <a:gd name="T7" fmla="*/ 44 h 58"/>
                <a:gd name="T8" fmla="*/ 6 w 80"/>
                <a:gd name="T9" fmla="*/ 44 h 58"/>
                <a:gd name="T10" fmla="*/ 10 w 80"/>
                <a:gd name="T11" fmla="*/ 44 h 58"/>
                <a:gd name="T12" fmla="*/ 12 w 80"/>
                <a:gd name="T13" fmla="*/ 44 h 58"/>
                <a:gd name="T14" fmla="*/ 14 w 80"/>
                <a:gd name="T15" fmla="*/ 46 h 58"/>
                <a:gd name="T16" fmla="*/ 16 w 80"/>
                <a:gd name="T17" fmla="*/ 48 h 58"/>
                <a:gd name="T18" fmla="*/ 16 w 80"/>
                <a:gd name="T19" fmla="*/ 50 h 58"/>
                <a:gd name="T20" fmla="*/ 16 w 80"/>
                <a:gd name="T21" fmla="*/ 52 h 58"/>
                <a:gd name="T22" fmla="*/ 18 w 80"/>
                <a:gd name="T23" fmla="*/ 54 h 58"/>
                <a:gd name="T24" fmla="*/ 20 w 80"/>
                <a:gd name="T25" fmla="*/ 56 h 58"/>
                <a:gd name="T26" fmla="*/ 22 w 80"/>
                <a:gd name="T27" fmla="*/ 58 h 58"/>
                <a:gd name="T28" fmla="*/ 26 w 80"/>
                <a:gd name="T29" fmla="*/ 58 h 58"/>
                <a:gd name="T30" fmla="*/ 30 w 80"/>
                <a:gd name="T31" fmla="*/ 58 h 58"/>
                <a:gd name="T32" fmla="*/ 34 w 80"/>
                <a:gd name="T33" fmla="*/ 56 h 58"/>
                <a:gd name="T34" fmla="*/ 54 w 80"/>
                <a:gd name="T35" fmla="*/ 44 h 58"/>
                <a:gd name="T36" fmla="*/ 72 w 80"/>
                <a:gd name="T37" fmla="*/ 48 h 58"/>
                <a:gd name="T38" fmla="*/ 80 w 80"/>
                <a:gd name="T39" fmla="*/ 42 h 58"/>
                <a:gd name="T40" fmla="*/ 80 w 80"/>
                <a:gd name="T41" fmla="*/ 40 h 58"/>
                <a:gd name="T42" fmla="*/ 78 w 80"/>
                <a:gd name="T43" fmla="*/ 38 h 58"/>
                <a:gd name="T44" fmla="*/ 74 w 80"/>
                <a:gd name="T45" fmla="*/ 34 h 58"/>
                <a:gd name="T46" fmla="*/ 70 w 80"/>
                <a:gd name="T47" fmla="*/ 30 h 58"/>
                <a:gd name="T48" fmla="*/ 66 w 80"/>
                <a:gd name="T49" fmla="*/ 26 h 58"/>
                <a:gd name="T50" fmla="*/ 60 w 80"/>
                <a:gd name="T51" fmla="*/ 24 h 58"/>
                <a:gd name="T52" fmla="*/ 60 w 80"/>
                <a:gd name="T53" fmla="*/ 24 h 58"/>
                <a:gd name="T54" fmla="*/ 58 w 80"/>
                <a:gd name="T55" fmla="*/ 22 h 58"/>
                <a:gd name="T56" fmla="*/ 54 w 80"/>
                <a:gd name="T57" fmla="*/ 20 h 58"/>
                <a:gd name="T58" fmla="*/ 50 w 80"/>
                <a:gd name="T59" fmla="*/ 16 h 58"/>
                <a:gd name="T60" fmla="*/ 46 w 80"/>
                <a:gd name="T61" fmla="*/ 14 h 58"/>
                <a:gd name="T62" fmla="*/ 42 w 80"/>
                <a:gd name="T63" fmla="*/ 12 h 58"/>
                <a:gd name="T64" fmla="*/ 38 w 80"/>
                <a:gd name="T65" fmla="*/ 10 h 58"/>
                <a:gd name="T66" fmla="*/ 34 w 80"/>
                <a:gd name="T67" fmla="*/ 10 h 58"/>
                <a:gd name="T68" fmla="*/ 32 w 80"/>
                <a:gd name="T69" fmla="*/ 0 h 58"/>
                <a:gd name="T70" fmla="*/ 22 w 80"/>
                <a:gd name="T71" fmla="*/ 14 h 58"/>
                <a:gd name="T72" fmla="*/ 20 w 80"/>
                <a:gd name="T73" fmla="*/ 14 h 58"/>
                <a:gd name="T74" fmla="*/ 18 w 80"/>
                <a:gd name="T75" fmla="*/ 14 h 58"/>
                <a:gd name="T76" fmla="*/ 16 w 80"/>
                <a:gd name="T77" fmla="*/ 16 h 58"/>
                <a:gd name="T78" fmla="*/ 12 w 80"/>
                <a:gd name="T79" fmla="*/ 18 h 58"/>
                <a:gd name="T80" fmla="*/ 10 w 80"/>
                <a:gd name="T81" fmla="*/ 20 h 58"/>
                <a:gd name="T82" fmla="*/ 6 w 80"/>
                <a:gd name="T83" fmla="*/ 24 h 58"/>
                <a:gd name="T84" fmla="*/ 6 w 80"/>
                <a:gd name="T85" fmla="*/ 30 h 58"/>
                <a:gd name="T86" fmla="*/ 6 w 80"/>
                <a:gd name="T87" fmla="*/ 36 h 5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80"/>
                <a:gd name="T133" fmla="*/ 0 h 58"/>
                <a:gd name="T134" fmla="*/ 80 w 80"/>
                <a:gd name="T135" fmla="*/ 58 h 5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80" h="58">
                  <a:moveTo>
                    <a:pt x="6" y="36"/>
                  </a:moveTo>
                  <a:lnTo>
                    <a:pt x="0" y="46"/>
                  </a:lnTo>
                  <a:lnTo>
                    <a:pt x="2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6"/>
                  </a:lnTo>
                  <a:lnTo>
                    <a:pt x="16" y="48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0" y="58"/>
                  </a:lnTo>
                  <a:lnTo>
                    <a:pt x="34" y="56"/>
                  </a:lnTo>
                  <a:lnTo>
                    <a:pt x="54" y="44"/>
                  </a:lnTo>
                  <a:lnTo>
                    <a:pt x="72" y="48"/>
                  </a:lnTo>
                  <a:lnTo>
                    <a:pt x="80" y="42"/>
                  </a:lnTo>
                  <a:lnTo>
                    <a:pt x="80" y="40"/>
                  </a:lnTo>
                  <a:lnTo>
                    <a:pt x="78" y="38"/>
                  </a:lnTo>
                  <a:lnTo>
                    <a:pt x="74" y="34"/>
                  </a:lnTo>
                  <a:lnTo>
                    <a:pt x="70" y="30"/>
                  </a:lnTo>
                  <a:lnTo>
                    <a:pt x="66" y="26"/>
                  </a:lnTo>
                  <a:lnTo>
                    <a:pt x="60" y="24"/>
                  </a:lnTo>
                  <a:lnTo>
                    <a:pt x="58" y="22"/>
                  </a:lnTo>
                  <a:lnTo>
                    <a:pt x="54" y="20"/>
                  </a:lnTo>
                  <a:lnTo>
                    <a:pt x="50" y="16"/>
                  </a:lnTo>
                  <a:lnTo>
                    <a:pt x="46" y="14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32" y="0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3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8" name="Freeform 163"/>
            <p:cNvSpPr>
              <a:spLocks noChangeArrowheads="1"/>
            </p:cNvSpPr>
            <p:nvPr/>
          </p:nvSpPr>
          <p:spPr bwMode="auto">
            <a:xfrm>
              <a:off x="3532" y="298"/>
              <a:ext cx="84" cy="122"/>
            </a:xfrm>
            <a:custGeom>
              <a:avLst/>
              <a:gdLst>
                <a:gd name="T0" fmla="*/ 14 w 84"/>
                <a:gd name="T1" fmla="*/ 48 h 122"/>
                <a:gd name="T2" fmla="*/ 10 w 84"/>
                <a:gd name="T3" fmla="*/ 46 h 122"/>
                <a:gd name="T4" fmla="*/ 6 w 84"/>
                <a:gd name="T5" fmla="*/ 46 h 122"/>
                <a:gd name="T6" fmla="*/ 2 w 84"/>
                <a:gd name="T7" fmla="*/ 48 h 122"/>
                <a:gd name="T8" fmla="*/ 0 w 84"/>
                <a:gd name="T9" fmla="*/ 56 h 122"/>
                <a:gd name="T10" fmla="*/ 2 w 84"/>
                <a:gd name="T11" fmla="*/ 64 h 122"/>
                <a:gd name="T12" fmla="*/ 4 w 84"/>
                <a:gd name="T13" fmla="*/ 70 h 122"/>
                <a:gd name="T14" fmla="*/ 10 w 84"/>
                <a:gd name="T15" fmla="*/ 80 h 122"/>
                <a:gd name="T16" fmla="*/ 20 w 84"/>
                <a:gd name="T17" fmla="*/ 86 h 122"/>
                <a:gd name="T18" fmla="*/ 24 w 84"/>
                <a:gd name="T19" fmla="*/ 90 h 122"/>
                <a:gd name="T20" fmla="*/ 32 w 84"/>
                <a:gd name="T21" fmla="*/ 102 h 122"/>
                <a:gd name="T22" fmla="*/ 32 w 84"/>
                <a:gd name="T23" fmla="*/ 106 h 122"/>
                <a:gd name="T24" fmla="*/ 34 w 84"/>
                <a:gd name="T25" fmla="*/ 112 h 122"/>
                <a:gd name="T26" fmla="*/ 40 w 84"/>
                <a:gd name="T27" fmla="*/ 118 h 122"/>
                <a:gd name="T28" fmla="*/ 50 w 84"/>
                <a:gd name="T29" fmla="*/ 122 h 122"/>
                <a:gd name="T30" fmla="*/ 64 w 84"/>
                <a:gd name="T31" fmla="*/ 120 h 122"/>
                <a:gd name="T32" fmla="*/ 68 w 84"/>
                <a:gd name="T33" fmla="*/ 118 h 122"/>
                <a:gd name="T34" fmla="*/ 76 w 84"/>
                <a:gd name="T35" fmla="*/ 114 h 122"/>
                <a:gd name="T36" fmla="*/ 84 w 84"/>
                <a:gd name="T37" fmla="*/ 104 h 122"/>
                <a:gd name="T38" fmla="*/ 84 w 84"/>
                <a:gd name="T39" fmla="*/ 88 h 122"/>
                <a:gd name="T40" fmla="*/ 80 w 84"/>
                <a:gd name="T41" fmla="*/ 68 h 122"/>
                <a:gd name="T42" fmla="*/ 78 w 84"/>
                <a:gd name="T43" fmla="*/ 54 h 122"/>
                <a:gd name="T44" fmla="*/ 74 w 84"/>
                <a:gd name="T45" fmla="*/ 56 h 122"/>
                <a:gd name="T46" fmla="*/ 66 w 84"/>
                <a:gd name="T47" fmla="*/ 56 h 122"/>
                <a:gd name="T48" fmla="*/ 60 w 84"/>
                <a:gd name="T49" fmla="*/ 54 h 122"/>
                <a:gd name="T50" fmla="*/ 60 w 84"/>
                <a:gd name="T51" fmla="*/ 48 h 122"/>
                <a:gd name="T52" fmla="*/ 64 w 84"/>
                <a:gd name="T53" fmla="*/ 42 h 122"/>
                <a:gd name="T54" fmla="*/ 72 w 84"/>
                <a:gd name="T55" fmla="*/ 36 h 122"/>
                <a:gd name="T56" fmla="*/ 76 w 84"/>
                <a:gd name="T57" fmla="*/ 36 h 122"/>
                <a:gd name="T58" fmla="*/ 78 w 84"/>
                <a:gd name="T59" fmla="*/ 30 h 122"/>
                <a:gd name="T60" fmla="*/ 80 w 84"/>
                <a:gd name="T61" fmla="*/ 20 h 122"/>
                <a:gd name="T62" fmla="*/ 76 w 84"/>
                <a:gd name="T63" fmla="*/ 12 h 122"/>
                <a:gd name="T64" fmla="*/ 68 w 84"/>
                <a:gd name="T65" fmla="*/ 0 h 122"/>
                <a:gd name="T66" fmla="*/ 64 w 84"/>
                <a:gd name="T67" fmla="*/ 0 h 122"/>
                <a:gd name="T68" fmla="*/ 54 w 84"/>
                <a:gd name="T69" fmla="*/ 4 h 122"/>
                <a:gd name="T70" fmla="*/ 46 w 84"/>
                <a:gd name="T71" fmla="*/ 4 h 122"/>
                <a:gd name="T72" fmla="*/ 40 w 84"/>
                <a:gd name="T73" fmla="*/ 4 h 122"/>
                <a:gd name="T74" fmla="*/ 32 w 84"/>
                <a:gd name="T75" fmla="*/ 2 h 122"/>
                <a:gd name="T76" fmla="*/ 24 w 84"/>
                <a:gd name="T77" fmla="*/ 6 h 122"/>
                <a:gd name="T78" fmla="*/ 20 w 84"/>
                <a:gd name="T79" fmla="*/ 14 h 122"/>
                <a:gd name="T80" fmla="*/ 20 w 84"/>
                <a:gd name="T81" fmla="*/ 16 h 122"/>
                <a:gd name="T82" fmla="*/ 20 w 84"/>
                <a:gd name="T83" fmla="*/ 24 h 122"/>
                <a:gd name="T84" fmla="*/ 24 w 84"/>
                <a:gd name="T85" fmla="*/ 34 h 122"/>
                <a:gd name="T86" fmla="*/ 28 w 84"/>
                <a:gd name="T87" fmla="*/ 38 h 122"/>
                <a:gd name="T88" fmla="*/ 32 w 84"/>
                <a:gd name="T89" fmla="*/ 42 h 122"/>
                <a:gd name="T90" fmla="*/ 34 w 84"/>
                <a:gd name="T91" fmla="*/ 48 h 122"/>
                <a:gd name="T92" fmla="*/ 32 w 84"/>
                <a:gd name="T93" fmla="*/ 56 h 122"/>
                <a:gd name="T94" fmla="*/ 26 w 84"/>
                <a:gd name="T95" fmla="*/ 58 h 122"/>
                <a:gd name="T96" fmla="*/ 20 w 84"/>
                <a:gd name="T97" fmla="*/ 54 h 12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4"/>
                <a:gd name="T148" fmla="*/ 0 h 122"/>
                <a:gd name="T149" fmla="*/ 84 w 84"/>
                <a:gd name="T150" fmla="*/ 122 h 12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4" h="122">
                  <a:moveTo>
                    <a:pt x="14" y="48"/>
                  </a:moveTo>
                  <a:lnTo>
                    <a:pt x="14" y="48"/>
                  </a:lnTo>
                  <a:lnTo>
                    <a:pt x="12" y="46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10" y="80"/>
                  </a:lnTo>
                  <a:lnTo>
                    <a:pt x="14" y="84"/>
                  </a:lnTo>
                  <a:lnTo>
                    <a:pt x="20" y="86"/>
                  </a:lnTo>
                  <a:lnTo>
                    <a:pt x="22" y="88"/>
                  </a:lnTo>
                  <a:lnTo>
                    <a:pt x="24" y="90"/>
                  </a:lnTo>
                  <a:lnTo>
                    <a:pt x="28" y="94"/>
                  </a:lnTo>
                  <a:lnTo>
                    <a:pt x="32" y="102"/>
                  </a:lnTo>
                  <a:lnTo>
                    <a:pt x="32" y="104"/>
                  </a:lnTo>
                  <a:lnTo>
                    <a:pt x="32" y="106"/>
                  </a:lnTo>
                  <a:lnTo>
                    <a:pt x="34" y="108"/>
                  </a:lnTo>
                  <a:lnTo>
                    <a:pt x="34" y="112"/>
                  </a:lnTo>
                  <a:lnTo>
                    <a:pt x="38" y="116"/>
                  </a:lnTo>
                  <a:lnTo>
                    <a:pt x="40" y="118"/>
                  </a:lnTo>
                  <a:lnTo>
                    <a:pt x="44" y="122"/>
                  </a:lnTo>
                  <a:lnTo>
                    <a:pt x="50" y="122"/>
                  </a:lnTo>
                  <a:lnTo>
                    <a:pt x="56" y="122"/>
                  </a:lnTo>
                  <a:lnTo>
                    <a:pt x="64" y="120"/>
                  </a:lnTo>
                  <a:lnTo>
                    <a:pt x="68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80" y="110"/>
                  </a:lnTo>
                  <a:lnTo>
                    <a:pt x="84" y="104"/>
                  </a:lnTo>
                  <a:lnTo>
                    <a:pt x="84" y="100"/>
                  </a:lnTo>
                  <a:lnTo>
                    <a:pt x="84" y="88"/>
                  </a:lnTo>
                  <a:lnTo>
                    <a:pt x="82" y="76"/>
                  </a:lnTo>
                  <a:lnTo>
                    <a:pt x="80" y="68"/>
                  </a:lnTo>
                  <a:lnTo>
                    <a:pt x="80" y="54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66" y="56"/>
                  </a:lnTo>
                  <a:lnTo>
                    <a:pt x="64" y="56"/>
                  </a:lnTo>
                  <a:lnTo>
                    <a:pt x="60" y="54"/>
                  </a:lnTo>
                  <a:lnTo>
                    <a:pt x="60" y="50"/>
                  </a:lnTo>
                  <a:lnTo>
                    <a:pt x="60" y="48"/>
                  </a:lnTo>
                  <a:lnTo>
                    <a:pt x="62" y="46"/>
                  </a:lnTo>
                  <a:lnTo>
                    <a:pt x="64" y="42"/>
                  </a:lnTo>
                  <a:lnTo>
                    <a:pt x="68" y="40"/>
                  </a:lnTo>
                  <a:lnTo>
                    <a:pt x="72" y="36"/>
                  </a:lnTo>
                  <a:lnTo>
                    <a:pt x="76" y="36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80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lnTo>
                    <a:pt x="72" y="10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58" y="2"/>
                  </a:lnTo>
                  <a:lnTo>
                    <a:pt x="54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2" y="28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28" y="38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52"/>
                  </a:lnTo>
                  <a:lnTo>
                    <a:pt x="32" y="56"/>
                  </a:lnTo>
                  <a:lnTo>
                    <a:pt x="28" y="58"/>
                  </a:lnTo>
                  <a:lnTo>
                    <a:pt x="26" y="58"/>
                  </a:lnTo>
                  <a:lnTo>
                    <a:pt x="24" y="56"/>
                  </a:lnTo>
                  <a:lnTo>
                    <a:pt x="20" y="54"/>
                  </a:lnTo>
                  <a:lnTo>
                    <a:pt x="14" y="4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69" name="Freeform 164"/>
            <p:cNvSpPr>
              <a:spLocks noChangeArrowheads="1"/>
            </p:cNvSpPr>
            <p:nvPr/>
          </p:nvSpPr>
          <p:spPr bwMode="auto">
            <a:xfrm>
              <a:off x="3676" y="310"/>
              <a:ext cx="68" cy="106"/>
            </a:xfrm>
            <a:custGeom>
              <a:avLst/>
              <a:gdLst>
                <a:gd name="T0" fmla="*/ 32 w 68"/>
                <a:gd name="T1" fmla="*/ 0 h 106"/>
                <a:gd name="T2" fmla="*/ 26 w 68"/>
                <a:gd name="T3" fmla="*/ 0 h 106"/>
                <a:gd name="T4" fmla="*/ 20 w 68"/>
                <a:gd name="T5" fmla="*/ 4 h 106"/>
                <a:gd name="T6" fmla="*/ 20 w 68"/>
                <a:gd name="T7" fmla="*/ 4 h 106"/>
                <a:gd name="T8" fmla="*/ 18 w 68"/>
                <a:gd name="T9" fmla="*/ 2 h 106"/>
                <a:gd name="T10" fmla="*/ 16 w 68"/>
                <a:gd name="T11" fmla="*/ 2 h 106"/>
                <a:gd name="T12" fmla="*/ 12 w 68"/>
                <a:gd name="T13" fmla="*/ 8 h 106"/>
                <a:gd name="T14" fmla="*/ 8 w 68"/>
                <a:gd name="T15" fmla="*/ 16 h 106"/>
                <a:gd name="T16" fmla="*/ 4 w 68"/>
                <a:gd name="T17" fmla="*/ 22 h 106"/>
                <a:gd name="T18" fmla="*/ 0 w 68"/>
                <a:gd name="T19" fmla="*/ 30 h 106"/>
                <a:gd name="T20" fmla="*/ 2 w 68"/>
                <a:gd name="T21" fmla="*/ 32 h 106"/>
                <a:gd name="T22" fmla="*/ 4 w 68"/>
                <a:gd name="T23" fmla="*/ 38 h 106"/>
                <a:gd name="T24" fmla="*/ 2 w 68"/>
                <a:gd name="T25" fmla="*/ 46 h 106"/>
                <a:gd name="T26" fmla="*/ 2 w 68"/>
                <a:gd name="T27" fmla="*/ 48 h 106"/>
                <a:gd name="T28" fmla="*/ 2 w 68"/>
                <a:gd name="T29" fmla="*/ 54 h 106"/>
                <a:gd name="T30" fmla="*/ 4 w 68"/>
                <a:gd name="T31" fmla="*/ 66 h 106"/>
                <a:gd name="T32" fmla="*/ 8 w 68"/>
                <a:gd name="T33" fmla="*/ 104 h 106"/>
                <a:gd name="T34" fmla="*/ 10 w 68"/>
                <a:gd name="T35" fmla="*/ 106 h 106"/>
                <a:gd name="T36" fmla="*/ 16 w 68"/>
                <a:gd name="T37" fmla="*/ 106 h 106"/>
                <a:gd name="T38" fmla="*/ 20 w 68"/>
                <a:gd name="T39" fmla="*/ 104 h 106"/>
                <a:gd name="T40" fmla="*/ 24 w 68"/>
                <a:gd name="T41" fmla="*/ 98 h 106"/>
                <a:gd name="T42" fmla="*/ 26 w 68"/>
                <a:gd name="T43" fmla="*/ 90 h 106"/>
                <a:gd name="T44" fmla="*/ 24 w 68"/>
                <a:gd name="T45" fmla="*/ 86 h 106"/>
                <a:gd name="T46" fmla="*/ 22 w 68"/>
                <a:gd name="T47" fmla="*/ 78 h 106"/>
                <a:gd name="T48" fmla="*/ 24 w 68"/>
                <a:gd name="T49" fmla="*/ 72 h 106"/>
                <a:gd name="T50" fmla="*/ 30 w 68"/>
                <a:gd name="T51" fmla="*/ 68 h 106"/>
                <a:gd name="T52" fmla="*/ 36 w 68"/>
                <a:gd name="T53" fmla="*/ 68 h 106"/>
                <a:gd name="T54" fmla="*/ 40 w 68"/>
                <a:gd name="T55" fmla="*/ 66 h 106"/>
                <a:gd name="T56" fmla="*/ 48 w 68"/>
                <a:gd name="T57" fmla="*/ 62 h 106"/>
                <a:gd name="T58" fmla="*/ 54 w 68"/>
                <a:gd name="T59" fmla="*/ 52 h 106"/>
                <a:gd name="T60" fmla="*/ 56 w 68"/>
                <a:gd name="T61" fmla="*/ 48 h 106"/>
                <a:gd name="T62" fmla="*/ 62 w 68"/>
                <a:gd name="T63" fmla="*/ 38 h 106"/>
                <a:gd name="T64" fmla="*/ 64 w 68"/>
                <a:gd name="T65" fmla="*/ 24 h 106"/>
                <a:gd name="T66" fmla="*/ 64 w 68"/>
                <a:gd name="T67" fmla="*/ 22 h 106"/>
                <a:gd name="T68" fmla="*/ 68 w 68"/>
                <a:gd name="T69" fmla="*/ 18 h 106"/>
                <a:gd name="T70" fmla="*/ 68 w 68"/>
                <a:gd name="T71" fmla="*/ 12 h 106"/>
                <a:gd name="T72" fmla="*/ 62 w 68"/>
                <a:gd name="T73" fmla="*/ 8 h 106"/>
                <a:gd name="T74" fmla="*/ 56 w 68"/>
                <a:gd name="T75" fmla="*/ 8 h 106"/>
                <a:gd name="T76" fmla="*/ 48 w 68"/>
                <a:gd name="T77" fmla="*/ 8 h 106"/>
                <a:gd name="T78" fmla="*/ 40 w 68"/>
                <a:gd name="T79" fmla="*/ 6 h 106"/>
                <a:gd name="T80" fmla="*/ 34 w 68"/>
                <a:gd name="T81" fmla="*/ 0 h 1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8"/>
                <a:gd name="T124" fmla="*/ 0 h 106"/>
                <a:gd name="T125" fmla="*/ 68 w 68"/>
                <a:gd name="T126" fmla="*/ 106 h 10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8" h="106">
                  <a:moveTo>
                    <a:pt x="34" y="0"/>
                  </a:moveTo>
                  <a:lnTo>
                    <a:pt x="32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6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2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60"/>
                  </a:lnTo>
                  <a:lnTo>
                    <a:pt x="4" y="66"/>
                  </a:lnTo>
                  <a:lnTo>
                    <a:pt x="6" y="74"/>
                  </a:lnTo>
                  <a:lnTo>
                    <a:pt x="8" y="104"/>
                  </a:lnTo>
                  <a:lnTo>
                    <a:pt x="10" y="106"/>
                  </a:lnTo>
                  <a:lnTo>
                    <a:pt x="12" y="106"/>
                  </a:lnTo>
                  <a:lnTo>
                    <a:pt x="16" y="106"/>
                  </a:lnTo>
                  <a:lnTo>
                    <a:pt x="18" y="106"/>
                  </a:lnTo>
                  <a:lnTo>
                    <a:pt x="20" y="104"/>
                  </a:lnTo>
                  <a:lnTo>
                    <a:pt x="24" y="102"/>
                  </a:lnTo>
                  <a:lnTo>
                    <a:pt x="24" y="98"/>
                  </a:lnTo>
                  <a:lnTo>
                    <a:pt x="26" y="90"/>
                  </a:lnTo>
                  <a:lnTo>
                    <a:pt x="24" y="88"/>
                  </a:lnTo>
                  <a:lnTo>
                    <a:pt x="24" y="86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8"/>
                  </a:lnTo>
                  <a:lnTo>
                    <a:pt x="38" y="68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58"/>
                  </a:lnTo>
                  <a:lnTo>
                    <a:pt x="54" y="52"/>
                  </a:lnTo>
                  <a:lnTo>
                    <a:pt x="54" y="50"/>
                  </a:lnTo>
                  <a:lnTo>
                    <a:pt x="56" y="48"/>
                  </a:lnTo>
                  <a:lnTo>
                    <a:pt x="60" y="42"/>
                  </a:lnTo>
                  <a:lnTo>
                    <a:pt x="62" y="38"/>
                  </a:lnTo>
                  <a:lnTo>
                    <a:pt x="62" y="30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6" y="20"/>
                  </a:lnTo>
                  <a:lnTo>
                    <a:pt x="68" y="18"/>
                  </a:lnTo>
                  <a:lnTo>
                    <a:pt x="68" y="14"/>
                  </a:lnTo>
                  <a:lnTo>
                    <a:pt x="68" y="12"/>
                  </a:lnTo>
                  <a:lnTo>
                    <a:pt x="66" y="10"/>
                  </a:lnTo>
                  <a:lnTo>
                    <a:pt x="62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40" y="6"/>
                  </a:lnTo>
                  <a:lnTo>
                    <a:pt x="36" y="4"/>
                  </a:lnTo>
                  <a:lnTo>
                    <a:pt x="34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0" name="Freeform 165"/>
            <p:cNvSpPr>
              <a:spLocks noChangeArrowheads="1"/>
            </p:cNvSpPr>
            <p:nvPr/>
          </p:nvSpPr>
          <p:spPr bwMode="auto">
            <a:xfrm>
              <a:off x="3276" y="282"/>
              <a:ext cx="104" cy="116"/>
            </a:xfrm>
            <a:custGeom>
              <a:avLst/>
              <a:gdLst>
                <a:gd name="T0" fmla="*/ 4 w 104"/>
                <a:gd name="T1" fmla="*/ 80 h 116"/>
                <a:gd name="T2" fmla="*/ 0 w 104"/>
                <a:gd name="T3" fmla="*/ 82 h 116"/>
                <a:gd name="T4" fmla="*/ 0 w 104"/>
                <a:gd name="T5" fmla="*/ 86 h 116"/>
                <a:gd name="T6" fmla="*/ 4 w 104"/>
                <a:gd name="T7" fmla="*/ 92 h 116"/>
                <a:gd name="T8" fmla="*/ 8 w 104"/>
                <a:gd name="T9" fmla="*/ 94 h 116"/>
                <a:gd name="T10" fmla="*/ 12 w 104"/>
                <a:gd name="T11" fmla="*/ 100 h 116"/>
                <a:gd name="T12" fmla="*/ 14 w 104"/>
                <a:gd name="T13" fmla="*/ 110 h 116"/>
                <a:gd name="T14" fmla="*/ 18 w 104"/>
                <a:gd name="T15" fmla="*/ 112 h 116"/>
                <a:gd name="T16" fmla="*/ 24 w 104"/>
                <a:gd name="T17" fmla="*/ 116 h 116"/>
                <a:gd name="T18" fmla="*/ 30 w 104"/>
                <a:gd name="T19" fmla="*/ 114 h 116"/>
                <a:gd name="T20" fmla="*/ 34 w 104"/>
                <a:gd name="T21" fmla="*/ 110 h 116"/>
                <a:gd name="T22" fmla="*/ 36 w 104"/>
                <a:gd name="T23" fmla="*/ 106 h 116"/>
                <a:gd name="T24" fmla="*/ 42 w 104"/>
                <a:gd name="T25" fmla="*/ 104 h 116"/>
                <a:gd name="T26" fmla="*/ 46 w 104"/>
                <a:gd name="T27" fmla="*/ 106 h 116"/>
                <a:gd name="T28" fmla="*/ 50 w 104"/>
                <a:gd name="T29" fmla="*/ 106 h 116"/>
                <a:gd name="T30" fmla="*/ 54 w 104"/>
                <a:gd name="T31" fmla="*/ 102 h 116"/>
                <a:gd name="T32" fmla="*/ 56 w 104"/>
                <a:gd name="T33" fmla="*/ 92 h 116"/>
                <a:gd name="T34" fmla="*/ 60 w 104"/>
                <a:gd name="T35" fmla="*/ 74 h 116"/>
                <a:gd name="T36" fmla="*/ 82 w 104"/>
                <a:gd name="T37" fmla="*/ 48 h 116"/>
                <a:gd name="T38" fmla="*/ 104 w 104"/>
                <a:gd name="T39" fmla="*/ 32 h 116"/>
                <a:gd name="T40" fmla="*/ 104 w 104"/>
                <a:gd name="T41" fmla="*/ 32 h 116"/>
                <a:gd name="T42" fmla="*/ 98 w 104"/>
                <a:gd name="T43" fmla="*/ 28 h 116"/>
                <a:gd name="T44" fmla="*/ 88 w 104"/>
                <a:gd name="T45" fmla="*/ 20 h 116"/>
                <a:gd name="T46" fmla="*/ 88 w 104"/>
                <a:gd name="T47" fmla="*/ 18 h 116"/>
                <a:gd name="T48" fmla="*/ 84 w 104"/>
                <a:gd name="T49" fmla="*/ 14 h 116"/>
                <a:gd name="T50" fmla="*/ 78 w 104"/>
                <a:gd name="T51" fmla="*/ 14 h 116"/>
                <a:gd name="T52" fmla="*/ 72 w 104"/>
                <a:gd name="T53" fmla="*/ 20 h 116"/>
                <a:gd name="T54" fmla="*/ 70 w 104"/>
                <a:gd name="T55" fmla="*/ 20 h 116"/>
                <a:gd name="T56" fmla="*/ 68 w 104"/>
                <a:gd name="T57" fmla="*/ 22 h 116"/>
                <a:gd name="T58" fmla="*/ 66 w 104"/>
                <a:gd name="T59" fmla="*/ 16 h 116"/>
                <a:gd name="T60" fmla="*/ 64 w 104"/>
                <a:gd name="T61" fmla="*/ 14 h 116"/>
                <a:gd name="T62" fmla="*/ 60 w 104"/>
                <a:gd name="T63" fmla="*/ 10 h 116"/>
                <a:gd name="T64" fmla="*/ 56 w 104"/>
                <a:gd name="T65" fmla="*/ 8 h 116"/>
                <a:gd name="T66" fmla="*/ 50 w 104"/>
                <a:gd name="T67" fmla="*/ 12 h 116"/>
                <a:gd name="T68" fmla="*/ 42 w 104"/>
                <a:gd name="T69" fmla="*/ 10 h 116"/>
                <a:gd name="T70" fmla="*/ 44 w 104"/>
                <a:gd name="T71" fmla="*/ 6 h 116"/>
                <a:gd name="T72" fmla="*/ 46 w 104"/>
                <a:gd name="T73" fmla="*/ 2 h 116"/>
                <a:gd name="T74" fmla="*/ 42 w 104"/>
                <a:gd name="T75" fmla="*/ 0 h 116"/>
                <a:gd name="T76" fmla="*/ 34 w 104"/>
                <a:gd name="T77" fmla="*/ 2 h 116"/>
                <a:gd name="T78" fmla="*/ 28 w 104"/>
                <a:gd name="T79" fmla="*/ 6 h 116"/>
                <a:gd name="T80" fmla="*/ 26 w 104"/>
                <a:gd name="T81" fmla="*/ 10 h 116"/>
                <a:gd name="T82" fmla="*/ 26 w 104"/>
                <a:gd name="T83" fmla="*/ 10 h 116"/>
                <a:gd name="T84" fmla="*/ 22 w 104"/>
                <a:gd name="T85" fmla="*/ 10 h 116"/>
                <a:gd name="T86" fmla="*/ 18 w 104"/>
                <a:gd name="T87" fmla="*/ 10 h 116"/>
                <a:gd name="T88" fmla="*/ 16 w 104"/>
                <a:gd name="T89" fmla="*/ 14 h 116"/>
                <a:gd name="T90" fmla="*/ 14 w 104"/>
                <a:gd name="T91" fmla="*/ 24 h 116"/>
                <a:gd name="T92" fmla="*/ 16 w 104"/>
                <a:gd name="T93" fmla="*/ 28 h 116"/>
                <a:gd name="T94" fmla="*/ 18 w 104"/>
                <a:gd name="T95" fmla="*/ 34 h 116"/>
                <a:gd name="T96" fmla="*/ 16 w 104"/>
                <a:gd name="T97" fmla="*/ 40 h 116"/>
                <a:gd name="T98" fmla="*/ 14 w 104"/>
                <a:gd name="T99" fmla="*/ 44 h 116"/>
                <a:gd name="T100" fmla="*/ 8 w 104"/>
                <a:gd name="T101" fmla="*/ 54 h 116"/>
                <a:gd name="T102" fmla="*/ 4 w 104"/>
                <a:gd name="T103" fmla="*/ 80 h 1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04"/>
                <a:gd name="T157" fmla="*/ 0 h 116"/>
                <a:gd name="T158" fmla="*/ 104 w 104"/>
                <a:gd name="T159" fmla="*/ 116 h 1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04" h="116">
                  <a:moveTo>
                    <a:pt x="4" y="80"/>
                  </a:moveTo>
                  <a:lnTo>
                    <a:pt x="4" y="80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2"/>
                  </a:lnTo>
                  <a:lnTo>
                    <a:pt x="6" y="94"/>
                  </a:lnTo>
                  <a:lnTo>
                    <a:pt x="8" y="94"/>
                  </a:lnTo>
                  <a:lnTo>
                    <a:pt x="10" y="96"/>
                  </a:lnTo>
                  <a:lnTo>
                    <a:pt x="12" y="100"/>
                  </a:lnTo>
                  <a:lnTo>
                    <a:pt x="14" y="104"/>
                  </a:lnTo>
                  <a:lnTo>
                    <a:pt x="14" y="110"/>
                  </a:lnTo>
                  <a:lnTo>
                    <a:pt x="16" y="110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4" y="116"/>
                  </a:lnTo>
                  <a:lnTo>
                    <a:pt x="28" y="116"/>
                  </a:lnTo>
                  <a:lnTo>
                    <a:pt x="30" y="114"/>
                  </a:lnTo>
                  <a:lnTo>
                    <a:pt x="34" y="110"/>
                  </a:lnTo>
                  <a:lnTo>
                    <a:pt x="34" y="108"/>
                  </a:lnTo>
                  <a:lnTo>
                    <a:pt x="36" y="106"/>
                  </a:lnTo>
                  <a:lnTo>
                    <a:pt x="38" y="106"/>
                  </a:lnTo>
                  <a:lnTo>
                    <a:pt x="42" y="104"/>
                  </a:lnTo>
                  <a:lnTo>
                    <a:pt x="46" y="106"/>
                  </a:lnTo>
                  <a:lnTo>
                    <a:pt x="48" y="106"/>
                  </a:lnTo>
                  <a:lnTo>
                    <a:pt x="50" y="106"/>
                  </a:lnTo>
                  <a:lnTo>
                    <a:pt x="52" y="104"/>
                  </a:lnTo>
                  <a:lnTo>
                    <a:pt x="54" y="102"/>
                  </a:lnTo>
                  <a:lnTo>
                    <a:pt x="54" y="98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0" y="74"/>
                  </a:lnTo>
                  <a:lnTo>
                    <a:pt x="68" y="60"/>
                  </a:lnTo>
                  <a:lnTo>
                    <a:pt x="82" y="48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02" y="30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4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2" y="20"/>
                  </a:lnTo>
                  <a:lnTo>
                    <a:pt x="70" y="20"/>
                  </a:lnTo>
                  <a:lnTo>
                    <a:pt x="70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6" y="16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0" y="12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8" y="6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8"/>
                  </a:lnTo>
                  <a:lnTo>
                    <a:pt x="14" y="24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6" y="40"/>
                  </a:lnTo>
                  <a:lnTo>
                    <a:pt x="14" y="44"/>
                  </a:lnTo>
                  <a:lnTo>
                    <a:pt x="12" y="48"/>
                  </a:lnTo>
                  <a:lnTo>
                    <a:pt x="8" y="54"/>
                  </a:lnTo>
                  <a:lnTo>
                    <a:pt x="6" y="64"/>
                  </a:lnTo>
                  <a:lnTo>
                    <a:pt x="4" y="8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1" name="Freeform 166"/>
            <p:cNvSpPr>
              <a:spLocks noChangeArrowheads="1"/>
            </p:cNvSpPr>
            <p:nvPr/>
          </p:nvSpPr>
          <p:spPr bwMode="auto">
            <a:xfrm>
              <a:off x="3332" y="338"/>
              <a:ext cx="232" cy="186"/>
            </a:xfrm>
            <a:custGeom>
              <a:avLst/>
              <a:gdLst>
                <a:gd name="T0" fmla="*/ 32 w 232"/>
                <a:gd name="T1" fmla="*/ 76 h 186"/>
                <a:gd name="T2" fmla="*/ 44 w 232"/>
                <a:gd name="T3" fmla="*/ 74 h 186"/>
                <a:gd name="T4" fmla="*/ 46 w 232"/>
                <a:gd name="T5" fmla="*/ 78 h 186"/>
                <a:gd name="T6" fmla="*/ 36 w 232"/>
                <a:gd name="T7" fmla="*/ 86 h 186"/>
                <a:gd name="T8" fmla="*/ 24 w 232"/>
                <a:gd name="T9" fmla="*/ 86 h 186"/>
                <a:gd name="T10" fmla="*/ 10 w 232"/>
                <a:gd name="T11" fmla="*/ 88 h 186"/>
                <a:gd name="T12" fmla="*/ 8 w 232"/>
                <a:gd name="T13" fmla="*/ 100 h 186"/>
                <a:gd name="T14" fmla="*/ 20 w 232"/>
                <a:gd name="T15" fmla="*/ 104 h 186"/>
                <a:gd name="T16" fmla="*/ 54 w 232"/>
                <a:gd name="T17" fmla="*/ 104 h 186"/>
                <a:gd name="T18" fmla="*/ 86 w 232"/>
                <a:gd name="T19" fmla="*/ 114 h 186"/>
                <a:gd name="T20" fmla="*/ 86 w 232"/>
                <a:gd name="T21" fmla="*/ 124 h 186"/>
                <a:gd name="T22" fmla="*/ 76 w 232"/>
                <a:gd name="T23" fmla="*/ 132 h 186"/>
                <a:gd name="T24" fmla="*/ 64 w 232"/>
                <a:gd name="T25" fmla="*/ 128 h 186"/>
                <a:gd name="T26" fmla="*/ 42 w 232"/>
                <a:gd name="T27" fmla="*/ 132 h 186"/>
                <a:gd name="T28" fmla="*/ 32 w 232"/>
                <a:gd name="T29" fmla="*/ 130 h 186"/>
                <a:gd name="T30" fmla="*/ 22 w 232"/>
                <a:gd name="T31" fmla="*/ 138 h 186"/>
                <a:gd name="T32" fmla="*/ 24 w 232"/>
                <a:gd name="T33" fmla="*/ 148 h 186"/>
                <a:gd name="T34" fmla="*/ 48 w 232"/>
                <a:gd name="T35" fmla="*/ 160 h 186"/>
                <a:gd name="T36" fmla="*/ 62 w 232"/>
                <a:gd name="T37" fmla="*/ 168 h 186"/>
                <a:gd name="T38" fmla="*/ 76 w 232"/>
                <a:gd name="T39" fmla="*/ 184 h 186"/>
                <a:gd name="T40" fmla="*/ 146 w 232"/>
                <a:gd name="T41" fmla="*/ 162 h 186"/>
                <a:gd name="T42" fmla="*/ 160 w 232"/>
                <a:gd name="T43" fmla="*/ 162 h 186"/>
                <a:gd name="T44" fmla="*/ 176 w 232"/>
                <a:gd name="T45" fmla="*/ 170 h 186"/>
                <a:gd name="T46" fmla="*/ 184 w 232"/>
                <a:gd name="T47" fmla="*/ 170 h 186"/>
                <a:gd name="T48" fmla="*/ 190 w 232"/>
                <a:gd name="T49" fmla="*/ 170 h 186"/>
                <a:gd name="T50" fmla="*/ 202 w 232"/>
                <a:gd name="T51" fmla="*/ 168 h 186"/>
                <a:gd name="T52" fmla="*/ 210 w 232"/>
                <a:gd name="T53" fmla="*/ 160 h 186"/>
                <a:gd name="T54" fmla="*/ 208 w 232"/>
                <a:gd name="T55" fmla="*/ 154 h 186"/>
                <a:gd name="T56" fmla="*/ 196 w 232"/>
                <a:gd name="T57" fmla="*/ 152 h 186"/>
                <a:gd name="T58" fmla="*/ 196 w 232"/>
                <a:gd name="T59" fmla="*/ 146 h 186"/>
                <a:gd name="T60" fmla="*/ 208 w 232"/>
                <a:gd name="T61" fmla="*/ 142 h 186"/>
                <a:gd name="T62" fmla="*/ 226 w 232"/>
                <a:gd name="T63" fmla="*/ 142 h 186"/>
                <a:gd name="T64" fmla="*/ 232 w 232"/>
                <a:gd name="T65" fmla="*/ 138 h 186"/>
                <a:gd name="T66" fmla="*/ 226 w 232"/>
                <a:gd name="T67" fmla="*/ 126 h 186"/>
                <a:gd name="T68" fmla="*/ 202 w 232"/>
                <a:gd name="T69" fmla="*/ 116 h 186"/>
                <a:gd name="T70" fmla="*/ 174 w 232"/>
                <a:gd name="T71" fmla="*/ 78 h 186"/>
                <a:gd name="T72" fmla="*/ 166 w 232"/>
                <a:gd name="T73" fmla="*/ 28 h 186"/>
                <a:gd name="T74" fmla="*/ 148 w 232"/>
                <a:gd name="T75" fmla="*/ 20 h 186"/>
                <a:gd name="T76" fmla="*/ 140 w 232"/>
                <a:gd name="T77" fmla="*/ 36 h 186"/>
                <a:gd name="T78" fmla="*/ 124 w 232"/>
                <a:gd name="T79" fmla="*/ 22 h 186"/>
                <a:gd name="T80" fmla="*/ 116 w 232"/>
                <a:gd name="T81" fmla="*/ 18 h 186"/>
                <a:gd name="T82" fmla="*/ 106 w 232"/>
                <a:gd name="T83" fmla="*/ 30 h 186"/>
                <a:gd name="T84" fmla="*/ 96 w 232"/>
                <a:gd name="T85" fmla="*/ 20 h 186"/>
                <a:gd name="T86" fmla="*/ 86 w 232"/>
                <a:gd name="T87" fmla="*/ 6 h 186"/>
                <a:gd name="T88" fmla="*/ 80 w 232"/>
                <a:gd name="T89" fmla="*/ 16 h 186"/>
                <a:gd name="T90" fmla="*/ 78 w 232"/>
                <a:gd name="T91" fmla="*/ 32 h 186"/>
                <a:gd name="T92" fmla="*/ 66 w 232"/>
                <a:gd name="T93" fmla="*/ 32 h 186"/>
                <a:gd name="T94" fmla="*/ 62 w 232"/>
                <a:gd name="T95" fmla="*/ 14 h 186"/>
                <a:gd name="T96" fmla="*/ 64 w 232"/>
                <a:gd name="T97" fmla="*/ 4 h 186"/>
                <a:gd name="T98" fmla="*/ 54 w 232"/>
                <a:gd name="T99" fmla="*/ 0 h 186"/>
                <a:gd name="T100" fmla="*/ 14 w 232"/>
                <a:gd name="T101" fmla="*/ 24 h 186"/>
                <a:gd name="T102" fmla="*/ 8 w 232"/>
                <a:gd name="T103" fmla="*/ 44 h 186"/>
                <a:gd name="T104" fmla="*/ 2 w 232"/>
                <a:gd name="T105" fmla="*/ 56 h 186"/>
                <a:gd name="T106" fmla="*/ 0 w 232"/>
                <a:gd name="T107" fmla="*/ 64 h 186"/>
                <a:gd name="T108" fmla="*/ 10 w 232"/>
                <a:gd name="T109" fmla="*/ 74 h 18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32"/>
                <a:gd name="T166" fmla="*/ 0 h 186"/>
                <a:gd name="T167" fmla="*/ 232 w 232"/>
                <a:gd name="T168" fmla="*/ 186 h 18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32" h="186">
                  <a:moveTo>
                    <a:pt x="24" y="74"/>
                  </a:moveTo>
                  <a:lnTo>
                    <a:pt x="24" y="76"/>
                  </a:lnTo>
                  <a:lnTo>
                    <a:pt x="28" y="76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40" y="76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6" y="78"/>
                  </a:lnTo>
                  <a:lnTo>
                    <a:pt x="46" y="80"/>
                  </a:lnTo>
                  <a:lnTo>
                    <a:pt x="44" y="84"/>
                  </a:lnTo>
                  <a:lnTo>
                    <a:pt x="42" y="86"/>
                  </a:lnTo>
                  <a:lnTo>
                    <a:pt x="36" y="86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0" y="86"/>
                  </a:lnTo>
                  <a:lnTo>
                    <a:pt x="16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8" y="90"/>
                  </a:lnTo>
                  <a:lnTo>
                    <a:pt x="8" y="94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6" y="106"/>
                  </a:lnTo>
                  <a:lnTo>
                    <a:pt x="36" y="106"/>
                  </a:lnTo>
                  <a:lnTo>
                    <a:pt x="42" y="104"/>
                  </a:lnTo>
                  <a:lnTo>
                    <a:pt x="54" y="104"/>
                  </a:lnTo>
                  <a:lnTo>
                    <a:pt x="68" y="104"/>
                  </a:lnTo>
                  <a:lnTo>
                    <a:pt x="80" y="106"/>
                  </a:lnTo>
                  <a:lnTo>
                    <a:pt x="86" y="112"/>
                  </a:lnTo>
                  <a:lnTo>
                    <a:pt x="86" y="114"/>
                  </a:lnTo>
                  <a:lnTo>
                    <a:pt x="86" y="118"/>
                  </a:lnTo>
                  <a:lnTo>
                    <a:pt x="86" y="122"/>
                  </a:lnTo>
                  <a:lnTo>
                    <a:pt x="86" y="124"/>
                  </a:lnTo>
                  <a:lnTo>
                    <a:pt x="84" y="128"/>
                  </a:lnTo>
                  <a:lnTo>
                    <a:pt x="82" y="130"/>
                  </a:lnTo>
                  <a:lnTo>
                    <a:pt x="80" y="132"/>
                  </a:lnTo>
                  <a:lnTo>
                    <a:pt x="76" y="132"/>
                  </a:lnTo>
                  <a:lnTo>
                    <a:pt x="70" y="130"/>
                  </a:lnTo>
                  <a:lnTo>
                    <a:pt x="68" y="128"/>
                  </a:lnTo>
                  <a:lnTo>
                    <a:pt x="64" y="128"/>
                  </a:lnTo>
                  <a:lnTo>
                    <a:pt x="60" y="128"/>
                  </a:lnTo>
                  <a:lnTo>
                    <a:pt x="56" y="128"/>
                  </a:lnTo>
                  <a:lnTo>
                    <a:pt x="50" y="130"/>
                  </a:lnTo>
                  <a:lnTo>
                    <a:pt x="42" y="132"/>
                  </a:lnTo>
                  <a:lnTo>
                    <a:pt x="40" y="132"/>
                  </a:lnTo>
                  <a:lnTo>
                    <a:pt x="38" y="130"/>
                  </a:lnTo>
                  <a:lnTo>
                    <a:pt x="36" y="130"/>
                  </a:lnTo>
                  <a:lnTo>
                    <a:pt x="32" y="130"/>
                  </a:lnTo>
                  <a:lnTo>
                    <a:pt x="30" y="130"/>
                  </a:lnTo>
                  <a:lnTo>
                    <a:pt x="26" y="132"/>
                  </a:lnTo>
                  <a:lnTo>
                    <a:pt x="24" y="134"/>
                  </a:lnTo>
                  <a:lnTo>
                    <a:pt x="22" y="138"/>
                  </a:lnTo>
                  <a:lnTo>
                    <a:pt x="20" y="142"/>
                  </a:lnTo>
                  <a:lnTo>
                    <a:pt x="20" y="144"/>
                  </a:lnTo>
                  <a:lnTo>
                    <a:pt x="22" y="146"/>
                  </a:lnTo>
                  <a:lnTo>
                    <a:pt x="24" y="148"/>
                  </a:lnTo>
                  <a:lnTo>
                    <a:pt x="26" y="152"/>
                  </a:lnTo>
                  <a:lnTo>
                    <a:pt x="32" y="154"/>
                  </a:lnTo>
                  <a:lnTo>
                    <a:pt x="40" y="158"/>
                  </a:lnTo>
                  <a:lnTo>
                    <a:pt x="48" y="160"/>
                  </a:lnTo>
                  <a:lnTo>
                    <a:pt x="50" y="162"/>
                  </a:lnTo>
                  <a:lnTo>
                    <a:pt x="52" y="162"/>
                  </a:lnTo>
                  <a:lnTo>
                    <a:pt x="58" y="166"/>
                  </a:lnTo>
                  <a:lnTo>
                    <a:pt x="62" y="168"/>
                  </a:lnTo>
                  <a:lnTo>
                    <a:pt x="66" y="174"/>
                  </a:lnTo>
                  <a:lnTo>
                    <a:pt x="68" y="178"/>
                  </a:lnTo>
                  <a:lnTo>
                    <a:pt x="70" y="186"/>
                  </a:lnTo>
                  <a:lnTo>
                    <a:pt x="76" y="184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30" y="170"/>
                  </a:lnTo>
                  <a:lnTo>
                    <a:pt x="146" y="162"/>
                  </a:lnTo>
                  <a:lnTo>
                    <a:pt x="148" y="162"/>
                  </a:lnTo>
                  <a:lnTo>
                    <a:pt x="150" y="162"/>
                  </a:lnTo>
                  <a:lnTo>
                    <a:pt x="154" y="162"/>
                  </a:lnTo>
                  <a:lnTo>
                    <a:pt x="160" y="162"/>
                  </a:lnTo>
                  <a:lnTo>
                    <a:pt x="164" y="162"/>
                  </a:lnTo>
                  <a:lnTo>
                    <a:pt x="170" y="164"/>
                  </a:lnTo>
                  <a:lnTo>
                    <a:pt x="174" y="168"/>
                  </a:lnTo>
                  <a:lnTo>
                    <a:pt x="176" y="170"/>
                  </a:lnTo>
                  <a:lnTo>
                    <a:pt x="178" y="172"/>
                  </a:lnTo>
                  <a:lnTo>
                    <a:pt x="180" y="172"/>
                  </a:lnTo>
                  <a:lnTo>
                    <a:pt x="182" y="172"/>
                  </a:lnTo>
                  <a:lnTo>
                    <a:pt x="184" y="170"/>
                  </a:lnTo>
                  <a:lnTo>
                    <a:pt x="186" y="168"/>
                  </a:lnTo>
                  <a:lnTo>
                    <a:pt x="188" y="168"/>
                  </a:lnTo>
                  <a:lnTo>
                    <a:pt x="190" y="170"/>
                  </a:lnTo>
                  <a:lnTo>
                    <a:pt x="192" y="172"/>
                  </a:lnTo>
                  <a:lnTo>
                    <a:pt x="194" y="172"/>
                  </a:lnTo>
                  <a:lnTo>
                    <a:pt x="198" y="170"/>
                  </a:lnTo>
                  <a:lnTo>
                    <a:pt x="202" y="168"/>
                  </a:lnTo>
                  <a:lnTo>
                    <a:pt x="208" y="164"/>
                  </a:lnTo>
                  <a:lnTo>
                    <a:pt x="210" y="162"/>
                  </a:lnTo>
                  <a:lnTo>
                    <a:pt x="210" y="160"/>
                  </a:lnTo>
                  <a:lnTo>
                    <a:pt x="210" y="158"/>
                  </a:lnTo>
                  <a:lnTo>
                    <a:pt x="210" y="156"/>
                  </a:lnTo>
                  <a:lnTo>
                    <a:pt x="208" y="154"/>
                  </a:lnTo>
                  <a:lnTo>
                    <a:pt x="204" y="154"/>
                  </a:lnTo>
                  <a:lnTo>
                    <a:pt x="198" y="154"/>
                  </a:lnTo>
                  <a:lnTo>
                    <a:pt x="198" y="152"/>
                  </a:lnTo>
                  <a:lnTo>
                    <a:pt x="196" y="152"/>
                  </a:lnTo>
                  <a:lnTo>
                    <a:pt x="194" y="150"/>
                  </a:lnTo>
                  <a:lnTo>
                    <a:pt x="194" y="148"/>
                  </a:lnTo>
                  <a:lnTo>
                    <a:pt x="196" y="146"/>
                  </a:lnTo>
                  <a:lnTo>
                    <a:pt x="200" y="144"/>
                  </a:lnTo>
                  <a:lnTo>
                    <a:pt x="204" y="144"/>
                  </a:lnTo>
                  <a:lnTo>
                    <a:pt x="208" y="142"/>
                  </a:lnTo>
                  <a:lnTo>
                    <a:pt x="212" y="142"/>
                  </a:lnTo>
                  <a:lnTo>
                    <a:pt x="218" y="140"/>
                  </a:lnTo>
                  <a:lnTo>
                    <a:pt x="222" y="142"/>
                  </a:lnTo>
                  <a:lnTo>
                    <a:pt x="226" y="142"/>
                  </a:lnTo>
                  <a:lnTo>
                    <a:pt x="228" y="142"/>
                  </a:lnTo>
                  <a:lnTo>
                    <a:pt x="230" y="140"/>
                  </a:lnTo>
                  <a:lnTo>
                    <a:pt x="232" y="138"/>
                  </a:lnTo>
                  <a:lnTo>
                    <a:pt x="232" y="134"/>
                  </a:lnTo>
                  <a:lnTo>
                    <a:pt x="232" y="132"/>
                  </a:lnTo>
                  <a:lnTo>
                    <a:pt x="230" y="128"/>
                  </a:lnTo>
                  <a:lnTo>
                    <a:pt x="226" y="126"/>
                  </a:lnTo>
                  <a:lnTo>
                    <a:pt x="220" y="124"/>
                  </a:lnTo>
                  <a:lnTo>
                    <a:pt x="216" y="122"/>
                  </a:lnTo>
                  <a:lnTo>
                    <a:pt x="210" y="118"/>
                  </a:lnTo>
                  <a:lnTo>
                    <a:pt x="202" y="116"/>
                  </a:lnTo>
                  <a:lnTo>
                    <a:pt x="186" y="114"/>
                  </a:lnTo>
                  <a:lnTo>
                    <a:pt x="184" y="110"/>
                  </a:lnTo>
                  <a:lnTo>
                    <a:pt x="178" y="98"/>
                  </a:lnTo>
                  <a:lnTo>
                    <a:pt x="174" y="78"/>
                  </a:lnTo>
                  <a:lnTo>
                    <a:pt x="174" y="52"/>
                  </a:lnTo>
                  <a:lnTo>
                    <a:pt x="172" y="48"/>
                  </a:lnTo>
                  <a:lnTo>
                    <a:pt x="170" y="38"/>
                  </a:lnTo>
                  <a:lnTo>
                    <a:pt x="166" y="28"/>
                  </a:lnTo>
                  <a:lnTo>
                    <a:pt x="160" y="20"/>
                  </a:lnTo>
                  <a:lnTo>
                    <a:pt x="150" y="18"/>
                  </a:lnTo>
                  <a:lnTo>
                    <a:pt x="148" y="20"/>
                  </a:lnTo>
                  <a:lnTo>
                    <a:pt x="146" y="24"/>
                  </a:lnTo>
                  <a:lnTo>
                    <a:pt x="142" y="28"/>
                  </a:lnTo>
                  <a:lnTo>
                    <a:pt x="140" y="32"/>
                  </a:lnTo>
                  <a:lnTo>
                    <a:pt x="140" y="36"/>
                  </a:lnTo>
                  <a:lnTo>
                    <a:pt x="140" y="42"/>
                  </a:lnTo>
                  <a:lnTo>
                    <a:pt x="126" y="24"/>
                  </a:lnTo>
                  <a:lnTo>
                    <a:pt x="126" y="22"/>
                  </a:lnTo>
                  <a:lnTo>
                    <a:pt x="124" y="22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18" y="16"/>
                  </a:lnTo>
                  <a:lnTo>
                    <a:pt x="116" y="18"/>
                  </a:lnTo>
                  <a:lnTo>
                    <a:pt x="112" y="20"/>
                  </a:lnTo>
                  <a:lnTo>
                    <a:pt x="110" y="24"/>
                  </a:lnTo>
                  <a:lnTo>
                    <a:pt x="108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0" y="30"/>
                  </a:lnTo>
                  <a:lnTo>
                    <a:pt x="98" y="26"/>
                  </a:lnTo>
                  <a:lnTo>
                    <a:pt x="96" y="20"/>
                  </a:lnTo>
                  <a:lnTo>
                    <a:pt x="94" y="16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80" y="16"/>
                  </a:lnTo>
                  <a:lnTo>
                    <a:pt x="80" y="20"/>
                  </a:lnTo>
                  <a:lnTo>
                    <a:pt x="80" y="24"/>
                  </a:lnTo>
                  <a:lnTo>
                    <a:pt x="80" y="28"/>
                  </a:lnTo>
                  <a:lnTo>
                    <a:pt x="78" y="32"/>
                  </a:lnTo>
                  <a:lnTo>
                    <a:pt x="76" y="34"/>
                  </a:lnTo>
                  <a:lnTo>
                    <a:pt x="74" y="34"/>
                  </a:lnTo>
                  <a:lnTo>
                    <a:pt x="70" y="34"/>
                  </a:lnTo>
                  <a:lnTo>
                    <a:pt x="66" y="32"/>
                  </a:lnTo>
                  <a:lnTo>
                    <a:pt x="64" y="28"/>
                  </a:lnTo>
                  <a:lnTo>
                    <a:pt x="62" y="24"/>
                  </a:lnTo>
                  <a:lnTo>
                    <a:pt x="62" y="18"/>
                  </a:lnTo>
                  <a:lnTo>
                    <a:pt x="62" y="14"/>
                  </a:lnTo>
                  <a:lnTo>
                    <a:pt x="64" y="10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0" y="2"/>
                  </a:lnTo>
                  <a:lnTo>
                    <a:pt x="40" y="8"/>
                  </a:lnTo>
                  <a:lnTo>
                    <a:pt x="26" y="16"/>
                  </a:lnTo>
                  <a:lnTo>
                    <a:pt x="14" y="24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6" y="52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4"/>
                  </a:lnTo>
                  <a:lnTo>
                    <a:pt x="16" y="74"/>
                  </a:lnTo>
                  <a:lnTo>
                    <a:pt x="24" y="7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2" name="Freeform 167"/>
            <p:cNvSpPr>
              <a:spLocks noChangeArrowheads="1"/>
            </p:cNvSpPr>
            <p:nvPr/>
          </p:nvSpPr>
          <p:spPr bwMode="auto">
            <a:xfrm>
              <a:off x="3340" y="124"/>
              <a:ext cx="118" cy="90"/>
            </a:xfrm>
            <a:custGeom>
              <a:avLst/>
              <a:gdLst>
                <a:gd name="T0" fmla="*/ 58 w 118"/>
                <a:gd name="T1" fmla="*/ 22 h 90"/>
                <a:gd name="T2" fmla="*/ 44 w 118"/>
                <a:gd name="T3" fmla="*/ 40 h 90"/>
                <a:gd name="T4" fmla="*/ 26 w 118"/>
                <a:gd name="T5" fmla="*/ 60 h 90"/>
                <a:gd name="T6" fmla="*/ 14 w 118"/>
                <a:gd name="T7" fmla="*/ 66 h 90"/>
                <a:gd name="T8" fmla="*/ 8 w 118"/>
                <a:gd name="T9" fmla="*/ 68 h 90"/>
                <a:gd name="T10" fmla="*/ 2 w 118"/>
                <a:gd name="T11" fmla="*/ 68 h 90"/>
                <a:gd name="T12" fmla="*/ 0 w 118"/>
                <a:gd name="T13" fmla="*/ 72 h 90"/>
                <a:gd name="T14" fmla="*/ 2 w 118"/>
                <a:gd name="T15" fmla="*/ 76 h 90"/>
                <a:gd name="T16" fmla="*/ 10 w 118"/>
                <a:gd name="T17" fmla="*/ 84 h 90"/>
                <a:gd name="T18" fmla="*/ 28 w 118"/>
                <a:gd name="T19" fmla="*/ 90 h 90"/>
                <a:gd name="T20" fmla="*/ 40 w 118"/>
                <a:gd name="T21" fmla="*/ 86 h 90"/>
                <a:gd name="T22" fmla="*/ 44 w 118"/>
                <a:gd name="T23" fmla="*/ 88 h 90"/>
                <a:gd name="T24" fmla="*/ 50 w 118"/>
                <a:gd name="T25" fmla="*/ 90 h 90"/>
                <a:gd name="T26" fmla="*/ 58 w 118"/>
                <a:gd name="T27" fmla="*/ 88 h 90"/>
                <a:gd name="T28" fmla="*/ 62 w 118"/>
                <a:gd name="T29" fmla="*/ 82 h 90"/>
                <a:gd name="T30" fmla="*/ 70 w 118"/>
                <a:gd name="T31" fmla="*/ 74 h 90"/>
                <a:gd name="T32" fmla="*/ 76 w 118"/>
                <a:gd name="T33" fmla="*/ 64 h 90"/>
                <a:gd name="T34" fmla="*/ 78 w 118"/>
                <a:gd name="T35" fmla="*/ 58 h 90"/>
                <a:gd name="T36" fmla="*/ 84 w 118"/>
                <a:gd name="T37" fmla="*/ 62 h 90"/>
                <a:gd name="T38" fmla="*/ 92 w 118"/>
                <a:gd name="T39" fmla="*/ 64 h 90"/>
                <a:gd name="T40" fmla="*/ 102 w 118"/>
                <a:gd name="T41" fmla="*/ 56 h 90"/>
                <a:gd name="T42" fmla="*/ 104 w 118"/>
                <a:gd name="T43" fmla="*/ 54 h 90"/>
                <a:gd name="T44" fmla="*/ 106 w 118"/>
                <a:gd name="T45" fmla="*/ 48 h 90"/>
                <a:gd name="T46" fmla="*/ 106 w 118"/>
                <a:gd name="T47" fmla="*/ 44 h 90"/>
                <a:gd name="T48" fmla="*/ 104 w 118"/>
                <a:gd name="T49" fmla="*/ 42 h 90"/>
                <a:gd name="T50" fmla="*/ 106 w 118"/>
                <a:gd name="T51" fmla="*/ 38 h 90"/>
                <a:gd name="T52" fmla="*/ 110 w 118"/>
                <a:gd name="T53" fmla="*/ 30 h 90"/>
                <a:gd name="T54" fmla="*/ 108 w 118"/>
                <a:gd name="T55" fmla="*/ 26 h 90"/>
                <a:gd name="T56" fmla="*/ 108 w 118"/>
                <a:gd name="T57" fmla="*/ 22 h 90"/>
                <a:gd name="T58" fmla="*/ 112 w 118"/>
                <a:gd name="T59" fmla="*/ 16 h 90"/>
                <a:gd name="T60" fmla="*/ 116 w 118"/>
                <a:gd name="T61" fmla="*/ 14 h 90"/>
                <a:gd name="T62" fmla="*/ 116 w 118"/>
                <a:gd name="T63" fmla="*/ 12 h 90"/>
                <a:gd name="T64" fmla="*/ 110 w 118"/>
                <a:gd name="T65" fmla="*/ 6 h 90"/>
                <a:gd name="T66" fmla="*/ 104 w 118"/>
                <a:gd name="T67" fmla="*/ 2 h 90"/>
                <a:gd name="T68" fmla="*/ 100 w 118"/>
                <a:gd name="T69" fmla="*/ 0 h 90"/>
                <a:gd name="T70" fmla="*/ 84 w 118"/>
                <a:gd name="T71" fmla="*/ 12 h 90"/>
                <a:gd name="T72" fmla="*/ 76 w 118"/>
                <a:gd name="T73" fmla="*/ 12 h 90"/>
                <a:gd name="T74" fmla="*/ 64 w 118"/>
                <a:gd name="T75" fmla="*/ 16 h 9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8"/>
                <a:gd name="T115" fmla="*/ 0 h 90"/>
                <a:gd name="T116" fmla="*/ 118 w 118"/>
                <a:gd name="T117" fmla="*/ 90 h 9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8" h="90">
                  <a:moveTo>
                    <a:pt x="60" y="20"/>
                  </a:moveTo>
                  <a:lnTo>
                    <a:pt x="58" y="22"/>
                  </a:lnTo>
                  <a:lnTo>
                    <a:pt x="52" y="30"/>
                  </a:lnTo>
                  <a:lnTo>
                    <a:pt x="44" y="40"/>
                  </a:lnTo>
                  <a:lnTo>
                    <a:pt x="36" y="52"/>
                  </a:lnTo>
                  <a:lnTo>
                    <a:pt x="26" y="60"/>
                  </a:lnTo>
                  <a:lnTo>
                    <a:pt x="18" y="66"/>
                  </a:lnTo>
                  <a:lnTo>
                    <a:pt x="14" y="66"/>
                  </a:lnTo>
                  <a:lnTo>
                    <a:pt x="12" y="68"/>
                  </a:lnTo>
                  <a:lnTo>
                    <a:pt x="8" y="68"/>
                  </a:lnTo>
                  <a:lnTo>
                    <a:pt x="4" y="68"/>
                  </a:lnTo>
                  <a:lnTo>
                    <a:pt x="2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6" y="82"/>
                  </a:lnTo>
                  <a:lnTo>
                    <a:pt x="10" y="84"/>
                  </a:lnTo>
                  <a:lnTo>
                    <a:pt x="18" y="88"/>
                  </a:lnTo>
                  <a:lnTo>
                    <a:pt x="28" y="90"/>
                  </a:lnTo>
                  <a:lnTo>
                    <a:pt x="40" y="84"/>
                  </a:lnTo>
                  <a:lnTo>
                    <a:pt x="40" y="86"/>
                  </a:lnTo>
                  <a:lnTo>
                    <a:pt x="42" y="86"/>
                  </a:lnTo>
                  <a:lnTo>
                    <a:pt x="44" y="88"/>
                  </a:lnTo>
                  <a:lnTo>
                    <a:pt x="46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58" y="88"/>
                  </a:lnTo>
                  <a:lnTo>
                    <a:pt x="60" y="86"/>
                  </a:lnTo>
                  <a:lnTo>
                    <a:pt x="62" y="82"/>
                  </a:lnTo>
                  <a:lnTo>
                    <a:pt x="66" y="78"/>
                  </a:lnTo>
                  <a:lnTo>
                    <a:pt x="70" y="74"/>
                  </a:lnTo>
                  <a:lnTo>
                    <a:pt x="72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80" y="60"/>
                  </a:lnTo>
                  <a:lnTo>
                    <a:pt x="84" y="62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2" y="56"/>
                  </a:lnTo>
                  <a:lnTo>
                    <a:pt x="104" y="54"/>
                  </a:lnTo>
                  <a:lnTo>
                    <a:pt x="106" y="52"/>
                  </a:lnTo>
                  <a:lnTo>
                    <a:pt x="106" y="48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02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6" y="38"/>
                  </a:lnTo>
                  <a:lnTo>
                    <a:pt x="108" y="34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8" y="22"/>
                  </a:lnTo>
                  <a:lnTo>
                    <a:pt x="110" y="20"/>
                  </a:lnTo>
                  <a:lnTo>
                    <a:pt x="112" y="16"/>
                  </a:lnTo>
                  <a:lnTo>
                    <a:pt x="114" y="14"/>
                  </a:lnTo>
                  <a:lnTo>
                    <a:pt x="116" y="14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0" y="6"/>
                  </a:lnTo>
                  <a:lnTo>
                    <a:pt x="108" y="4"/>
                  </a:lnTo>
                  <a:lnTo>
                    <a:pt x="104" y="2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86" y="12"/>
                  </a:lnTo>
                  <a:lnTo>
                    <a:pt x="84" y="12"/>
                  </a:lnTo>
                  <a:lnTo>
                    <a:pt x="82" y="12"/>
                  </a:lnTo>
                  <a:lnTo>
                    <a:pt x="76" y="12"/>
                  </a:lnTo>
                  <a:lnTo>
                    <a:pt x="70" y="14"/>
                  </a:lnTo>
                  <a:lnTo>
                    <a:pt x="64" y="16"/>
                  </a:lnTo>
                  <a:lnTo>
                    <a:pt x="60" y="2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3" name="Freeform 168"/>
            <p:cNvSpPr>
              <a:spLocks noChangeArrowheads="1"/>
            </p:cNvSpPr>
            <p:nvPr/>
          </p:nvSpPr>
          <p:spPr bwMode="auto">
            <a:xfrm>
              <a:off x="3452" y="84"/>
              <a:ext cx="22" cy="28"/>
            </a:xfrm>
            <a:custGeom>
              <a:avLst/>
              <a:gdLst>
                <a:gd name="T0" fmla="*/ 16 w 22"/>
                <a:gd name="T1" fmla="*/ 2 h 28"/>
                <a:gd name="T2" fmla="*/ 14 w 22"/>
                <a:gd name="T3" fmla="*/ 2 h 28"/>
                <a:gd name="T4" fmla="*/ 14 w 22"/>
                <a:gd name="T5" fmla="*/ 2 h 28"/>
                <a:gd name="T6" fmla="*/ 12 w 22"/>
                <a:gd name="T7" fmla="*/ 0 h 28"/>
                <a:gd name="T8" fmla="*/ 10 w 22"/>
                <a:gd name="T9" fmla="*/ 0 h 28"/>
                <a:gd name="T10" fmla="*/ 6 w 22"/>
                <a:gd name="T11" fmla="*/ 0 h 28"/>
                <a:gd name="T12" fmla="*/ 4 w 22"/>
                <a:gd name="T13" fmla="*/ 2 h 28"/>
                <a:gd name="T14" fmla="*/ 2 w 22"/>
                <a:gd name="T15" fmla="*/ 4 h 28"/>
                <a:gd name="T16" fmla="*/ 2 w 22"/>
                <a:gd name="T17" fmla="*/ 8 h 28"/>
                <a:gd name="T18" fmla="*/ 0 w 22"/>
                <a:gd name="T19" fmla="*/ 12 h 28"/>
                <a:gd name="T20" fmla="*/ 2 w 22"/>
                <a:gd name="T21" fmla="*/ 20 h 28"/>
                <a:gd name="T22" fmla="*/ 2 w 22"/>
                <a:gd name="T23" fmla="*/ 20 h 28"/>
                <a:gd name="T24" fmla="*/ 4 w 22"/>
                <a:gd name="T25" fmla="*/ 22 h 28"/>
                <a:gd name="T26" fmla="*/ 6 w 22"/>
                <a:gd name="T27" fmla="*/ 24 h 28"/>
                <a:gd name="T28" fmla="*/ 10 w 22"/>
                <a:gd name="T29" fmla="*/ 26 h 28"/>
                <a:gd name="T30" fmla="*/ 14 w 22"/>
                <a:gd name="T31" fmla="*/ 26 h 28"/>
                <a:gd name="T32" fmla="*/ 16 w 22"/>
                <a:gd name="T33" fmla="*/ 28 h 28"/>
                <a:gd name="T34" fmla="*/ 20 w 22"/>
                <a:gd name="T35" fmla="*/ 26 h 28"/>
                <a:gd name="T36" fmla="*/ 22 w 22"/>
                <a:gd name="T37" fmla="*/ 24 h 28"/>
                <a:gd name="T38" fmla="*/ 22 w 22"/>
                <a:gd name="T39" fmla="*/ 20 h 28"/>
                <a:gd name="T40" fmla="*/ 22 w 22"/>
                <a:gd name="T41" fmla="*/ 14 h 28"/>
                <a:gd name="T42" fmla="*/ 22 w 22"/>
                <a:gd name="T43" fmla="*/ 10 h 28"/>
                <a:gd name="T44" fmla="*/ 20 w 22"/>
                <a:gd name="T45" fmla="*/ 6 h 28"/>
                <a:gd name="T46" fmla="*/ 18 w 22"/>
                <a:gd name="T47" fmla="*/ 4 h 28"/>
                <a:gd name="T48" fmla="*/ 16 w 22"/>
                <a:gd name="T49" fmla="*/ 2 h 28"/>
                <a:gd name="T50" fmla="*/ 16 w 22"/>
                <a:gd name="T51" fmla="*/ 2 h 28"/>
                <a:gd name="T52" fmla="*/ 16 w 22"/>
                <a:gd name="T53" fmla="*/ 2 h 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2"/>
                <a:gd name="T82" fmla="*/ 0 h 28"/>
                <a:gd name="T83" fmla="*/ 22 w 22"/>
                <a:gd name="T84" fmla="*/ 28 h 2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2" h="28">
                  <a:moveTo>
                    <a:pt x="16" y="2"/>
                  </a:move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4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8"/>
                  </a:lnTo>
                  <a:lnTo>
                    <a:pt x="20" y="26"/>
                  </a:lnTo>
                  <a:lnTo>
                    <a:pt x="22" y="24"/>
                  </a:lnTo>
                  <a:lnTo>
                    <a:pt x="22" y="20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6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4" name="Freeform 169"/>
            <p:cNvSpPr>
              <a:spLocks noChangeArrowheads="1"/>
            </p:cNvSpPr>
            <p:nvPr/>
          </p:nvSpPr>
          <p:spPr bwMode="auto">
            <a:xfrm>
              <a:off x="3478" y="46"/>
              <a:ext cx="68" cy="42"/>
            </a:xfrm>
            <a:custGeom>
              <a:avLst/>
              <a:gdLst>
                <a:gd name="T0" fmla="*/ 12 w 68"/>
                <a:gd name="T1" fmla="*/ 12 h 42"/>
                <a:gd name="T2" fmla="*/ 12 w 68"/>
                <a:gd name="T3" fmla="*/ 12 h 42"/>
                <a:gd name="T4" fmla="*/ 10 w 68"/>
                <a:gd name="T5" fmla="*/ 14 h 42"/>
                <a:gd name="T6" fmla="*/ 8 w 68"/>
                <a:gd name="T7" fmla="*/ 14 h 42"/>
                <a:gd name="T8" fmla="*/ 4 w 68"/>
                <a:gd name="T9" fmla="*/ 18 h 42"/>
                <a:gd name="T10" fmla="*/ 2 w 68"/>
                <a:gd name="T11" fmla="*/ 20 h 42"/>
                <a:gd name="T12" fmla="*/ 0 w 68"/>
                <a:gd name="T13" fmla="*/ 24 h 42"/>
                <a:gd name="T14" fmla="*/ 0 w 68"/>
                <a:gd name="T15" fmla="*/ 26 h 42"/>
                <a:gd name="T16" fmla="*/ 2 w 68"/>
                <a:gd name="T17" fmla="*/ 30 h 42"/>
                <a:gd name="T18" fmla="*/ 4 w 68"/>
                <a:gd name="T19" fmla="*/ 34 h 42"/>
                <a:gd name="T20" fmla="*/ 10 w 68"/>
                <a:gd name="T21" fmla="*/ 36 h 42"/>
                <a:gd name="T22" fmla="*/ 12 w 68"/>
                <a:gd name="T23" fmla="*/ 36 h 42"/>
                <a:gd name="T24" fmla="*/ 12 w 68"/>
                <a:gd name="T25" fmla="*/ 34 h 42"/>
                <a:gd name="T26" fmla="*/ 16 w 68"/>
                <a:gd name="T27" fmla="*/ 30 h 42"/>
                <a:gd name="T28" fmla="*/ 18 w 68"/>
                <a:gd name="T29" fmla="*/ 28 h 42"/>
                <a:gd name="T30" fmla="*/ 22 w 68"/>
                <a:gd name="T31" fmla="*/ 26 h 42"/>
                <a:gd name="T32" fmla="*/ 26 w 68"/>
                <a:gd name="T33" fmla="*/ 28 h 42"/>
                <a:gd name="T34" fmla="*/ 30 w 68"/>
                <a:gd name="T35" fmla="*/ 32 h 42"/>
                <a:gd name="T36" fmla="*/ 32 w 68"/>
                <a:gd name="T37" fmla="*/ 34 h 42"/>
                <a:gd name="T38" fmla="*/ 36 w 68"/>
                <a:gd name="T39" fmla="*/ 38 h 42"/>
                <a:gd name="T40" fmla="*/ 42 w 68"/>
                <a:gd name="T41" fmla="*/ 42 h 42"/>
                <a:gd name="T42" fmla="*/ 52 w 68"/>
                <a:gd name="T43" fmla="*/ 40 h 42"/>
                <a:gd name="T44" fmla="*/ 62 w 68"/>
                <a:gd name="T45" fmla="*/ 32 h 42"/>
                <a:gd name="T46" fmla="*/ 62 w 68"/>
                <a:gd name="T47" fmla="*/ 32 h 42"/>
                <a:gd name="T48" fmla="*/ 64 w 68"/>
                <a:gd name="T49" fmla="*/ 30 h 42"/>
                <a:gd name="T50" fmla="*/ 66 w 68"/>
                <a:gd name="T51" fmla="*/ 28 h 42"/>
                <a:gd name="T52" fmla="*/ 68 w 68"/>
                <a:gd name="T53" fmla="*/ 26 h 42"/>
                <a:gd name="T54" fmla="*/ 68 w 68"/>
                <a:gd name="T55" fmla="*/ 22 h 42"/>
                <a:gd name="T56" fmla="*/ 66 w 68"/>
                <a:gd name="T57" fmla="*/ 20 h 42"/>
                <a:gd name="T58" fmla="*/ 62 w 68"/>
                <a:gd name="T59" fmla="*/ 16 h 42"/>
                <a:gd name="T60" fmla="*/ 58 w 68"/>
                <a:gd name="T61" fmla="*/ 14 h 42"/>
                <a:gd name="T62" fmla="*/ 40 w 68"/>
                <a:gd name="T63" fmla="*/ 2 h 42"/>
                <a:gd name="T64" fmla="*/ 38 w 68"/>
                <a:gd name="T65" fmla="*/ 2 h 42"/>
                <a:gd name="T66" fmla="*/ 36 w 68"/>
                <a:gd name="T67" fmla="*/ 2 h 42"/>
                <a:gd name="T68" fmla="*/ 32 w 68"/>
                <a:gd name="T69" fmla="*/ 0 h 42"/>
                <a:gd name="T70" fmla="*/ 28 w 68"/>
                <a:gd name="T71" fmla="*/ 0 h 42"/>
                <a:gd name="T72" fmla="*/ 24 w 68"/>
                <a:gd name="T73" fmla="*/ 2 h 42"/>
                <a:gd name="T74" fmla="*/ 18 w 68"/>
                <a:gd name="T75" fmla="*/ 6 h 42"/>
                <a:gd name="T76" fmla="*/ 12 w 68"/>
                <a:gd name="T77" fmla="*/ 12 h 4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8"/>
                <a:gd name="T118" fmla="*/ 0 h 42"/>
                <a:gd name="T119" fmla="*/ 68 w 68"/>
                <a:gd name="T120" fmla="*/ 42 h 4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8" h="42">
                  <a:moveTo>
                    <a:pt x="12" y="12"/>
                  </a:moveTo>
                  <a:lnTo>
                    <a:pt x="12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4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4"/>
                  </a:lnTo>
                  <a:lnTo>
                    <a:pt x="16" y="30"/>
                  </a:lnTo>
                  <a:lnTo>
                    <a:pt x="18" y="28"/>
                  </a:lnTo>
                  <a:lnTo>
                    <a:pt x="22" y="26"/>
                  </a:lnTo>
                  <a:lnTo>
                    <a:pt x="26" y="28"/>
                  </a:lnTo>
                  <a:lnTo>
                    <a:pt x="30" y="32"/>
                  </a:lnTo>
                  <a:lnTo>
                    <a:pt x="32" y="34"/>
                  </a:lnTo>
                  <a:lnTo>
                    <a:pt x="36" y="38"/>
                  </a:lnTo>
                  <a:lnTo>
                    <a:pt x="42" y="42"/>
                  </a:lnTo>
                  <a:lnTo>
                    <a:pt x="52" y="40"/>
                  </a:lnTo>
                  <a:lnTo>
                    <a:pt x="62" y="32"/>
                  </a:lnTo>
                  <a:lnTo>
                    <a:pt x="64" y="30"/>
                  </a:lnTo>
                  <a:lnTo>
                    <a:pt x="66" y="28"/>
                  </a:lnTo>
                  <a:lnTo>
                    <a:pt x="68" y="26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5" name="Freeform 170"/>
            <p:cNvSpPr>
              <a:spLocks noChangeArrowheads="1"/>
            </p:cNvSpPr>
            <p:nvPr/>
          </p:nvSpPr>
          <p:spPr bwMode="auto">
            <a:xfrm>
              <a:off x="3478" y="100"/>
              <a:ext cx="58" cy="34"/>
            </a:xfrm>
            <a:custGeom>
              <a:avLst/>
              <a:gdLst>
                <a:gd name="T0" fmla="*/ 12 w 58"/>
                <a:gd name="T1" fmla="*/ 0 h 34"/>
                <a:gd name="T2" fmla="*/ 10 w 58"/>
                <a:gd name="T3" fmla="*/ 2 h 34"/>
                <a:gd name="T4" fmla="*/ 4 w 58"/>
                <a:gd name="T5" fmla="*/ 8 h 34"/>
                <a:gd name="T6" fmla="*/ 0 w 58"/>
                <a:gd name="T7" fmla="*/ 16 h 34"/>
                <a:gd name="T8" fmla="*/ 0 w 58"/>
                <a:gd name="T9" fmla="*/ 26 h 34"/>
                <a:gd name="T10" fmla="*/ 6 w 58"/>
                <a:gd name="T11" fmla="*/ 34 h 34"/>
                <a:gd name="T12" fmla="*/ 8 w 58"/>
                <a:gd name="T13" fmla="*/ 34 h 34"/>
                <a:gd name="T14" fmla="*/ 12 w 58"/>
                <a:gd name="T15" fmla="*/ 34 h 34"/>
                <a:gd name="T16" fmla="*/ 18 w 58"/>
                <a:gd name="T17" fmla="*/ 34 h 34"/>
                <a:gd name="T18" fmla="*/ 24 w 58"/>
                <a:gd name="T19" fmla="*/ 34 h 34"/>
                <a:gd name="T20" fmla="*/ 32 w 58"/>
                <a:gd name="T21" fmla="*/ 32 h 34"/>
                <a:gd name="T22" fmla="*/ 34 w 58"/>
                <a:gd name="T23" fmla="*/ 30 h 34"/>
                <a:gd name="T24" fmla="*/ 38 w 58"/>
                <a:gd name="T25" fmla="*/ 28 h 34"/>
                <a:gd name="T26" fmla="*/ 42 w 58"/>
                <a:gd name="T27" fmla="*/ 24 h 34"/>
                <a:gd name="T28" fmla="*/ 46 w 58"/>
                <a:gd name="T29" fmla="*/ 20 h 34"/>
                <a:gd name="T30" fmla="*/ 48 w 58"/>
                <a:gd name="T31" fmla="*/ 18 h 34"/>
                <a:gd name="T32" fmla="*/ 52 w 58"/>
                <a:gd name="T33" fmla="*/ 18 h 34"/>
                <a:gd name="T34" fmla="*/ 54 w 58"/>
                <a:gd name="T35" fmla="*/ 18 h 34"/>
                <a:gd name="T36" fmla="*/ 56 w 58"/>
                <a:gd name="T37" fmla="*/ 16 h 34"/>
                <a:gd name="T38" fmla="*/ 58 w 58"/>
                <a:gd name="T39" fmla="*/ 14 h 34"/>
                <a:gd name="T40" fmla="*/ 58 w 58"/>
                <a:gd name="T41" fmla="*/ 12 h 34"/>
                <a:gd name="T42" fmla="*/ 56 w 58"/>
                <a:gd name="T43" fmla="*/ 8 h 34"/>
                <a:gd name="T44" fmla="*/ 54 w 58"/>
                <a:gd name="T45" fmla="*/ 6 h 34"/>
                <a:gd name="T46" fmla="*/ 48 w 58"/>
                <a:gd name="T47" fmla="*/ 4 h 34"/>
                <a:gd name="T48" fmla="*/ 32 w 58"/>
                <a:gd name="T49" fmla="*/ 2 h 34"/>
                <a:gd name="T50" fmla="*/ 18 w 58"/>
                <a:gd name="T51" fmla="*/ 0 h 34"/>
                <a:gd name="T52" fmla="*/ 12 w 58"/>
                <a:gd name="T53" fmla="*/ 0 h 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8"/>
                <a:gd name="T82" fmla="*/ 0 h 34"/>
                <a:gd name="T83" fmla="*/ 58 w 58"/>
                <a:gd name="T84" fmla="*/ 34 h 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8" h="34">
                  <a:moveTo>
                    <a:pt x="12" y="0"/>
                  </a:moveTo>
                  <a:lnTo>
                    <a:pt x="10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6" y="34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8" y="34"/>
                  </a:lnTo>
                  <a:lnTo>
                    <a:pt x="24" y="34"/>
                  </a:lnTo>
                  <a:lnTo>
                    <a:pt x="32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2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4" y="6"/>
                  </a:lnTo>
                  <a:lnTo>
                    <a:pt x="48" y="4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12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6" name="Freeform 171"/>
            <p:cNvSpPr>
              <a:spLocks noChangeArrowheads="1"/>
            </p:cNvSpPr>
            <p:nvPr/>
          </p:nvSpPr>
          <p:spPr bwMode="auto">
            <a:xfrm>
              <a:off x="3404" y="206"/>
              <a:ext cx="20" cy="28"/>
            </a:xfrm>
            <a:custGeom>
              <a:avLst/>
              <a:gdLst>
                <a:gd name="T0" fmla="*/ 16 w 20"/>
                <a:gd name="T1" fmla="*/ 0 h 28"/>
                <a:gd name="T2" fmla="*/ 14 w 20"/>
                <a:gd name="T3" fmla="*/ 0 h 28"/>
                <a:gd name="T4" fmla="*/ 12 w 20"/>
                <a:gd name="T5" fmla="*/ 2 h 28"/>
                <a:gd name="T6" fmla="*/ 10 w 20"/>
                <a:gd name="T7" fmla="*/ 6 h 28"/>
                <a:gd name="T8" fmla="*/ 6 w 20"/>
                <a:gd name="T9" fmla="*/ 10 h 28"/>
                <a:gd name="T10" fmla="*/ 2 w 20"/>
                <a:gd name="T11" fmla="*/ 14 h 28"/>
                <a:gd name="T12" fmla="*/ 0 w 20"/>
                <a:gd name="T13" fmla="*/ 18 h 28"/>
                <a:gd name="T14" fmla="*/ 0 w 20"/>
                <a:gd name="T15" fmla="*/ 24 h 28"/>
                <a:gd name="T16" fmla="*/ 2 w 20"/>
                <a:gd name="T17" fmla="*/ 28 h 28"/>
                <a:gd name="T18" fmla="*/ 4 w 20"/>
                <a:gd name="T19" fmla="*/ 28 h 28"/>
                <a:gd name="T20" fmla="*/ 6 w 20"/>
                <a:gd name="T21" fmla="*/ 28 h 28"/>
                <a:gd name="T22" fmla="*/ 8 w 20"/>
                <a:gd name="T23" fmla="*/ 28 h 28"/>
                <a:gd name="T24" fmla="*/ 10 w 20"/>
                <a:gd name="T25" fmla="*/ 28 h 28"/>
                <a:gd name="T26" fmla="*/ 14 w 20"/>
                <a:gd name="T27" fmla="*/ 26 h 28"/>
                <a:gd name="T28" fmla="*/ 16 w 20"/>
                <a:gd name="T29" fmla="*/ 22 h 28"/>
                <a:gd name="T30" fmla="*/ 18 w 20"/>
                <a:gd name="T31" fmla="*/ 16 h 28"/>
                <a:gd name="T32" fmla="*/ 20 w 20"/>
                <a:gd name="T33" fmla="*/ 14 h 28"/>
                <a:gd name="T34" fmla="*/ 20 w 20"/>
                <a:gd name="T35" fmla="*/ 12 h 28"/>
                <a:gd name="T36" fmla="*/ 20 w 20"/>
                <a:gd name="T37" fmla="*/ 8 h 28"/>
                <a:gd name="T38" fmla="*/ 20 w 20"/>
                <a:gd name="T39" fmla="*/ 6 h 28"/>
                <a:gd name="T40" fmla="*/ 20 w 20"/>
                <a:gd name="T41" fmla="*/ 2 h 28"/>
                <a:gd name="T42" fmla="*/ 18 w 20"/>
                <a:gd name="T43" fmla="*/ 0 h 28"/>
                <a:gd name="T44" fmla="*/ 16 w 20"/>
                <a:gd name="T45" fmla="*/ 0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"/>
                <a:gd name="T70" fmla="*/ 0 h 28"/>
                <a:gd name="T71" fmla="*/ 20 w 20"/>
                <a:gd name="T72" fmla="*/ 28 h 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" h="28">
                  <a:moveTo>
                    <a:pt x="16" y="0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7" name="Freeform 172"/>
            <p:cNvSpPr>
              <a:spLocks noChangeArrowheads="1"/>
            </p:cNvSpPr>
            <p:nvPr/>
          </p:nvSpPr>
          <p:spPr bwMode="auto">
            <a:xfrm>
              <a:off x="3402" y="226"/>
              <a:ext cx="114" cy="90"/>
            </a:xfrm>
            <a:custGeom>
              <a:avLst/>
              <a:gdLst>
                <a:gd name="T0" fmla="*/ 28 w 114"/>
                <a:gd name="T1" fmla="*/ 20 h 90"/>
                <a:gd name="T2" fmla="*/ 20 w 114"/>
                <a:gd name="T3" fmla="*/ 18 h 90"/>
                <a:gd name="T4" fmla="*/ 12 w 114"/>
                <a:gd name="T5" fmla="*/ 22 h 90"/>
                <a:gd name="T6" fmla="*/ 10 w 114"/>
                <a:gd name="T7" fmla="*/ 34 h 90"/>
                <a:gd name="T8" fmla="*/ 8 w 114"/>
                <a:gd name="T9" fmla="*/ 36 h 90"/>
                <a:gd name="T10" fmla="*/ 8 w 114"/>
                <a:gd name="T11" fmla="*/ 46 h 90"/>
                <a:gd name="T12" fmla="*/ 2 w 114"/>
                <a:gd name="T13" fmla="*/ 52 h 90"/>
                <a:gd name="T14" fmla="*/ 0 w 114"/>
                <a:gd name="T15" fmla="*/ 60 h 90"/>
                <a:gd name="T16" fmla="*/ 8 w 114"/>
                <a:gd name="T17" fmla="*/ 68 h 90"/>
                <a:gd name="T18" fmla="*/ 16 w 114"/>
                <a:gd name="T19" fmla="*/ 72 h 90"/>
                <a:gd name="T20" fmla="*/ 24 w 114"/>
                <a:gd name="T21" fmla="*/ 72 h 90"/>
                <a:gd name="T22" fmla="*/ 30 w 114"/>
                <a:gd name="T23" fmla="*/ 64 h 90"/>
                <a:gd name="T24" fmla="*/ 32 w 114"/>
                <a:gd name="T25" fmla="*/ 62 h 90"/>
                <a:gd name="T26" fmla="*/ 34 w 114"/>
                <a:gd name="T27" fmla="*/ 66 h 90"/>
                <a:gd name="T28" fmla="*/ 44 w 114"/>
                <a:gd name="T29" fmla="*/ 68 h 90"/>
                <a:gd name="T30" fmla="*/ 50 w 114"/>
                <a:gd name="T31" fmla="*/ 66 h 90"/>
                <a:gd name="T32" fmla="*/ 58 w 114"/>
                <a:gd name="T33" fmla="*/ 64 h 90"/>
                <a:gd name="T34" fmla="*/ 58 w 114"/>
                <a:gd name="T35" fmla="*/ 68 h 90"/>
                <a:gd name="T36" fmla="*/ 52 w 114"/>
                <a:gd name="T37" fmla="*/ 74 h 90"/>
                <a:gd name="T38" fmla="*/ 34 w 114"/>
                <a:gd name="T39" fmla="*/ 82 h 90"/>
                <a:gd name="T40" fmla="*/ 26 w 114"/>
                <a:gd name="T41" fmla="*/ 88 h 90"/>
                <a:gd name="T42" fmla="*/ 38 w 114"/>
                <a:gd name="T43" fmla="*/ 90 h 90"/>
                <a:gd name="T44" fmla="*/ 74 w 114"/>
                <a:gd name="T45" fmla="*/ 76 h 90"/>
                <a:gd name="T46" fmla="*/ 76 w 114"/>
                <a:gd name="T47" fmla="*/ 72 h 90"/>
                <a:gd name="T48" fmla="*/ 82 w 114"/>
                <a:gd name="T49" fmla="*/ 72 h 90"/>
                <a:gd name="T50" fmla="*/ 86 w 114"/>
                <a:gd name="T51" fmla="*/ 74 h 90"/>
                <a:gd name="T52" fmla="*/ 92 w 114"/>
                <a:gd name="T53" fmla="*/ 72 h 90"/>
                <a:gd name="T54" fmla="*/ 100 w 114"/>
                <a:gd name="T55" fmla="*/ 72 h 90"/>
                <a:gd name="T56" fmla="*/ 110 w 114"/>
                <a:gd name="T57" fmla="*/ 64 h 90"/>
                <a:gd name="T58" fmla="*/ 114 w 114"/>
                <a:gd name="T59" fmla="*/ 38 h 90"/>
                <a:gd name="T60" fmla="*/ 106 w 114"/>
                <a:gd name="T61" fmla="*/ 34 h 90"/>
                <a:gd name="T62" fmla="*/ 98 w 114"/>
                <a:gd name="T63" fmla="*/ 38 h 90"/>
                <a:gd name="T64" fmla="*/ 90 w 114"/>
                <a:gd name="T65" fmla="*/ 32 h 90"/>
                <a:gd name="T66" fmla="*/ 86 w 114"/>
                <a:gd name="T67" fmla="*/ 24 h 90"/>
                <a:gd name="T68" fmla="*/ 82 w 114"/>
                <a:gd name="T69" fmla="*/ 10 h 90"/>
                <a:gd name="T70" fmla="*/ 82 w 114"/>
                <a:gd name="T71" fmla="*/ 0 h 90"/>
                <a:gd name="T72" fmla="*/ 76 w 114"/>
                <a:gd name="T73" fmla="*/ 2 h 90"/>
                <a:gd name="T74" fmla="*/ 66 w 114"/>
                <a:gd name="T75" fmla="*/ 10 h 90"/>
                <a:gd name="T76" fmla="*/ 64 w 114"/>
                <a:gd name="T77" fmla="*/ 22 h 90"/>
                <a:gd name="T78" fmla="*/ 66 w 114"/>
                <a:gd name="T79" fmla="*/ 28 h 90"/>
                <a:gd name="T80" fmla="*/ 68 w 114"/>
                <a:gd name="T81" fmla="*/ 32 h 90"/>
                <a:gd name="T82" fmla="*/ 62 w 114"/>
                <a:gd name="T83" fmla="*/ 42 h 90"/>
                <a:gd name="T84" fmla="*/ 56 w 114"/>
                <a:gd name="T85" fmla="*/ 48 h 90"/>
                <a:gd name="T86" fmla="*/ 54 w 114"/>
                <a:gd name="T87" fmla="*/ 40 h 90"/>
                <a:gd name="T88" fmla="*/ 52 w 114"/>
                <a:gd name="T89" fmla="*/ 30 h 90"/>
                <a:gd name="T90" fmla="*/ 44 w 114"/>
                <a:gd name="T91" fmla="*/ 24 h 90"/>
                <a:gd name="T92" fmla="*/ 36 w 114"/>
                <a:gd name="T93" fmla="*/ 28 h 90"/>
                <a:gd name="T94" fmla="*/ 30 w 114"/>
                <a:gd name="T95" fmla="*/ 20 h 9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4"/>
                <a:gd name="T145" fmla="*/ 0 h 90"/>
                <a:gd name="T146" fmla="*/ 114 w 114"/>
                <a:gd name="T147" fmla="*/ 90 h 9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4" h="90">
                  <a:moveTo>
                    <a:pt x="30" y="20"/>
                  </a:moveTo>
                  <a:lnTo>
                    <a:pt x="30" y="20"/>
                  </a:lnTo>
                  <a:lnTo>
                    <a:pt x="28" y="20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10" y="28"/>
                  </a:lnTo>
                  <a:lnTo>
                    <a:pt x="10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8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4" y="62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2" y="72"/>
                  </a:lnTo>
                  <a:lnTo>
                    <a:pt x="16" y="72"/>
                  </a:lnTo>
                  <a:lnTo>
                    <a:pt x="22" y="72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0" y="64"/>
                  </a:lnTo>
                  <a:lnTo>
                    <a:pt x="32" y="60"/>
                  </a:lnTo>
                  <a:lnTo>
                    <a:pt x="32" y="62"/>
                  </a:lnTo>
                  <a:lnTo>
                    <a:pt x="32" y="64"/>
                  </a:lnTo>
                  <a:lnTo>
                    <a:pt x="34" y="66"/>
                  </a:lnTo>
                  <a:lnTo>
                    <a:pt x="36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6" y="68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2" y="64"/>
                  </a:lnTo>
                  <a:lnTo>
                    <a:pt x="54" y="64"/>
                  </a:lnTo>
                  <a:lnTo>
                    <a:pt x="58" y="64"/>
                  </a:lnTo>
                  <a:lnTo>
                    <a:pt x="60" y="66"/>
                  </a:lnTo>
                  <a:lnTo>
                    <a:pt x="58" y="68"/>
                  </a:lnTo>
                  <a:lnTo>
                    <a:pt x="56" y="72"/>
                  </a:lnTo>
                  <a:lnTo>
                    <a:pt x="54" y="72"/>
                  </a:lnTo>
                  <a:lnTo>
                    <a:pt x="52" y="74"/>
                  </a:lnTo>
                  <a:lnTo>
                    <a:pt x="46" y="76"/>
                  </a:lnTo>
                  <a:lnTo>
                    <a:pt x="40" y="78"/>
                  </a:lnTo>
                  <a:lnTo>
                    <a:pt x="34" y="82"/>
                  </a:lnTo>
                  <a:lnTo>
                    <a:pt x="30" y="84"/>
                  </a:lnTo>
                  <a:lnTo>
                    <a:pt x="26" y="86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32" y="88"/>
                  </a:lnTo>
                  <a:lnTo>
                    <a:pt x="38" y="90"/>
                  </a:lnTo>
                  <a:lnTo>
                    <a:pt x="52" y="88"/>
                  </a:lnTo>
                  <a:lnTo>
                    <a:pt x="64" y="80"/>
                  </a:lnTo>
                  <a:lnTo>
                    <a:pt x="74" y="76"/>
                  </a:lnTo>
                  <a:lnTo>
                    <a:pt x="74" y="74"/>
                  </a:lnTo>
                  <a:lnTo>
                    <a:pt x="76" y="72"/>
                  </a:lnTo>
                  <a:lnTo>
                    <a:pt x="78" y="70"/>
                  </a:lnTo>
                  <a:lnTo>
                    <a:pt x="80" y="70"/>
                  </a:lnTo>
                  <a:lnTo>
                    <a:pt x="82" y="72"/>
                  </a:lnTo>
                  <a:lnTo>
                    <a:pt x="84" y="74"/>
                  </a:lnTo>
                  <a:lnTo>
                    <a:pt x="86" y="74"/>
                  </a:lnTo>
                  <a:lnTo>
                    <a:pt x="90" y="74"/>
                  </a:lnTo>
                  <a:lnTo>
                    <a:pt x="92" y="70"/>
                  </a:lnTo>
                  <a:lnTo>
                    <a:pt x="92" y="72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0" y="72"/>
                  </a:lnTo>
                  <a:lnTo>
                    <a:pt x="104" y="72"/>
                  </a:lnTo>
                  <a:lnTo>
                    <a:pt x="108" y="68"/>
                  </a:lnTo>
                  <a:lnTo>
                    <a:pt x="110" y="64"/>
                  </a:lnTo>
                  <a:lnTo>
                    <a:pt x="112" y="56"/>
                  </a:lnTo>
                  <a:lnTo>
                    <a:pt x="114" y="46"/>
                  </a:lnTo>
                  <a:lnTo>
                    <a:pt x="114" y="38"/>
                  </a:lnTo>
                  <a:lnTo>
                    <a:pt x="108" y="34"/>
                  </a:lnTo>
                  <a:lnTo>
                    <a:pt x="106" y="34"/>
                  </a:lnTo>
                  <a:lnTo>
                    <a:pt x="104" y="36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4"/>
                  </a:lnTo>
                  <a:lnTo>
                    <a:pt x="84" y="16"/>
                  </a:lnTo>
                  <a:lnTo>
                    <a:pt x="84" y="14"/>
                  </a:lnTo>
                  <a:lnTo>
                    <a:pt x="82" y="10"/>
                  </a:lnTo>
                  <a:lnTo>
                    <a:pt x="82" y="4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6" y="10"/>
                  </a:lnTo>
                  <a:lnTo>
                    <a:pt x="64" y="14"/>
                  </a:lnTo>
                  <a:lnTo>
                    <a:pt x="66" y="20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6" y="28"/>
                  </a:lnTo>
                  <a:lnTo>
                    <a:pt x="70" y="30"/>
                  </a:lnTo>
                  <a:lnTo>
                    <a:pt x="68" y="32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2" y="42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4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4" y="34"/>
                  </a:lnTo>
                  <a:lnTo>
                    <a:pt x="52" y="30"/>
                  </a:lnTo>
                  <a:lnTo>
                    <a:pt x="50" y="26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2" y="26"/>
                  </a:lnTo>
                  <a:lnTo>
                    <a:pt x="30" y="2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8" name="Freeform 173"/>
            <p:cNvSpPr>
              <a:spLocks noChangeArrowheads="1"/>
            </p:cNvSpPr>
            <p:nvPr/>
          </p:nvSpPr>
          <p:spPr bwMode="auto">
            <a:xfrm>
              <a:off x="3582" y="96"/>
              <a:ext cx="20" cy="48"/>
            </a:xfrm>
            <a:custGeom>
              <a:avLst/>
              <a:gdLst>
                <a:gd name="T0" fmla="*/ 10 w 20"/>
                <a:gd name="T1" fmla="*/ 8 h 48"/>
                <a:gd name="T2" fmla="*/ 10 w 20"/>
                <a:gd name="T3" fmla="*/ 8 h 48"/>
                <a:gd name="T4" fmla="*/ 8 w 20"/>
                <a:gd name="T5" fmla="*/ 6 h 48"/>
                <a:gd name="T6" fmla="*/ 8 w 20"/>
                <a:gd name="T7" fmla="*/ 4 h 48"/>
                <a:gd name="T8" fmla="*/ 6 w 20"/>
                <a:gd name="T9" fmla="*/ 2 h 48"/>
                <a:gd name="T10" fmla="*/ 6 w 20"/>
                <a:gd name="T11" fmla="*/ 0 h 48"/>
                <a:gd name="T12" fmla="*/ 4 w 20"/>
                <a:gd name="T13" fmla="*/ 0 h 48"/>
                <a:gd name="T14" fmla="*/ 4 w 20"/>
                <a:gd name="T15" fmla="*/ 0 h 48"/>
                <a:gd name="T16" fmla="*/ 2 w 20"/>
                <a:gd name="T17" fmla="*/ 2 h 48"/>
                <a:gd name="T18" fmla="*/ 2 w 20"/>
                <a:gd name="T19" fmla="*/ 6 h 48"/>
                <a:gd name="T20" fmla="*/ 2 w 20"/>
                <a:gd name="T21" fmla="*/ 12 h 48"/>
                <a:gd name="T22" fmla="*/ 0 w 20"/>
                <a:gd name="T23" fmla="*/ 22 h 48"/>
                <a:gd name="T24" fmla="*/ 0 w 20"/>
                <a:gd name="T25" fmla="*/ 22 h 48"/>
                <a:gd name="T26" fmla="*/ 2 w 20"/>
                <a:gd name="T27" fmla="*/ 26 h 48"/>
                <a:gd name="T28" fmla="*/ 2 w 20"/>
                <a:gd name="T29" fmla="*/ 28 h 48"/>
                <a:gd name="T30" fmla="*/ 2 w 20"/>
                <a:gd name="T31" fmla="*/ 34 h 48"/>
                <a:gd name="T32" fmla="*/ 4 w 20"/>
                <a:gd name="T33" fmla="*/ 38 h 48"/>
                <a:gd name="T34" fmla="*/ 8 w 20"/>
                <a:gd name="T35" fmla="*/ 42 h 48"/>
                <a:gd name="T36" fmla="*/ 12 w 20"/>
                <a:gd name="T37" fmla="*/ 46 h 48"/>
                <a:gd name="T38" fmla="*/ 18 w 20"/>
                <a:gd name="T39" fmla="*/ 48 h 48"/>
                <a:gd name="T40" fmla="*/ 18 w 20"/>
                <a:gd name="T41" fmla="*/ 48 h 48"/>
                <a:gd name="T42" fmla="*/ 18 w 20"/>
                <a:gd name="T43" fmla="*/ 46 h 48"/>
                <a:gd name="T44" fmla="*/ 20 w 20"/>
                <a:gd name="T45" fmla="*/ 46 h 48"/>
                <a:gd name="T46" fmla="*/ 20 w 20"/>
                <a:gd name="T47" fmla="*/ 44 h 48"/>
                <a:gd name="T48" fmla="*/ 20 w 20"/>
                <a:gd name="T49" fmla="*/ 42 h 48"/>
                <a:gd name="T50" fmla="*/ 20 w 20"/>
                <a:gd name="T51" fmla="*/ 38 h 48"/>
                <a:gd name="T52" fmla="*/ 18 w 20"/>
                <a:gd name="T53" fmla="*/ 32 h 48"/>
                <a:gd name="T54" fmla="*/ 10 w 20"/>
                <a:gd name="T55" fmla="*/ 8 h 4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0"/>
                <a:gd name="T85" fmla="*/ 0 h 48"/>
                <a:gd name="T86" fmla="*/ 20 w 20"/>
                <a:gd name="T87" fmla="*/ 48 h 4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0" h="48">
                  <a:moveTo>
                    <a:pt x="10" y="8"/>
                  </a:move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8" y="42"/>
                  </a:lnTo>
                  <a:lnTo>
                    <a:pt x="12" y="46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0" y="38"/>
                  </a:lnTo>
                  <a:lnTo>
                    <a:pt x="18" y="32"/>
                  </a:lnTo>
                  <a:lnTo>
                    <a:pt x="10" y="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79" name="Freeform 174"/>
            <p:cNvSpPr>
              <a:spLocks noChangeArrowheads="1"/>
            </p:cNvSpPr>
            <p:nvPr/>
          </p:nvSpPr>
          <p:spPr bwMode="auto">
            <a:xfrm>
              <a:off x="3532" y="164"/>
              <a:ext cx="74" cy="90"/>
            </a:xfrm>
            <a:custGeom>
              <a:avLst/>
              <a:gdLst>
                <a:gd name="T0" fmla="*/ 16 w 74"/>
                <a:gd name="T1" fmla="*/ 10 h 90"/>
                <a:gd name="T2" fmla="*/ 12 w 74"/>
                <a:gd name="T3" fmla="*/ 8 h 90"/>
                <a:gd name="T4" fmla="*/ 8 w 74"/>
                <a:gd name="T5" fmla="*/ 6 h 90"/>
                <a:gd name="T6" fmla="*/ 2 w 74"/>
                <a:gd name="T7" fmla="*/ 6 h 90"/>
                <a:gd name="T8" fmla="*/ 0 w 74"/>
                <a:gd name="T9" fmla="*/ 10 h 90"/>
                <a:gd name="T10" fmla="*/ 2 w 74"/>
                <a:gd name="T11" fmla="*/ 22 h 90"/>
                <a:gd name="T12" fmla="*/ 4 w 74"/>
                <a:gd name="T13" fmla="*/ 24 h 90"/>
                <a:gd name="T14" fmla="*/ 8 w 74"/>
                <a:gd name="T15" fmla="*/ 34 h 90"/>
                <a:gd name="T16" fmla="*/ 14 w 74"/>
                <a:gd name="T17" fmla="*/ 44 h 90"/>
                <a:gd name="T18" fmla="*/ 16 w 74"/>
                <a:gd name="T19" fmla="*/ 50 h 90"/>
                <a:gd name="T20" fmla="*/ 22 w 74"/>
                <a:gd name="T21" fmla="*/ 50 h 90"/>
                <a:gd name="T22" fmla="*/ 32 w 74"/>
                <a:gd name="T23" fmla="*/ 52 h 90"/>
                <a:gd name="T24" fmla="*/ 36 w 74"/>
                <a:gd name="T25" fmla="*/ 58 h 90"/>
                <a:gd name="T26" fmla="*/ 38 w 74"/>
                <a:gd name="T27" fmla="*/ 70 h 90"/>
                <a:gd name="T28" fmla="*/ 42 w 74"/>
                <a:gd name="T29" fmla="*/ 82 h 90"/>
                <a:gd name="T30" fmla="*/ 52 w 74"/>
                <a:gd name="T31" fmla="*/ 88 h 90"/>
                <a:gd name="T32" fmla="*/ 64 w 74"/>
                <a:gd name="T33" fmla="*/ 90 h 90"/>
                <a:gd name="T34" fmla="*/ 72 w 74"/>
                <a:gd name="T35" fmla="*/ 84 h 90"/>
                <a:gd name="T36" fmla="*/ 74 w 74"/>
                <a:gd name="T37" fmla="*/ 82 h 90"/>
                <a:gd name="T38" fmla="*/ 72 w 74"/>
                <a:gd name="T39" fmla="*/ 84 h 90"/>
                <a:gd name="T40" fmla="*/ 68 w 74"/>
                <a:gd name="T41" fmla="*/ 86 h 90"/>
                <a:gd name="T42" fmla="*/ 64 w 74"/>
                <a:gd name="T43" fmla="*/ 86 h 90"/>
                <a:gd name="T44" fmla="*/ 64 w 74"/>
                <a:gd name="T45" fmla="*/ 82 h 90"/>
                <a:gd name="T46" fmla="*/ 62 w 74"/>
                <a:gd name="T47" fmla="*/ 58 h 90"/>
                <a:gd name="T48" fmla="*/ 58 w 74"/>
                <a:gd name="T49" fmla="*/ 42 h 90"/>
                <a:gd name="T50" fmla="*/ 66 w 74"/>
                <a:gd name="T51" fmla="*/ 26 h 90"/>
                <a:gd name="T52" fmla="*/ 66 w 74"/>
                <a:gd name="T53" fmla="*/ 8 h 90"/>
                <a:gd name="T54" fmla="*/ 60 w 74"/>
                <a:gd name="T55" fmla="*/ 4 h 90"/>
                <a:gd name="T56" fmla="*/ 54 w 74"/>
                <a:gd name="T57" fmla="*/ 2 h 90"/>
                <a:gd name="T58" fmla="*/ 44 w 74"/>
                <a:gd name="T59" fmla="*/ 0 h 90"/>
                <a:gd name="T60" fmla="*/ 38 w 74"/>
                <a:gd name="T61" fmla="*/ 0 h 90"/>
                <a:gd name="T62" fmla="*/ 36 w 74"/>
                <a:gd name="T63" fmla="*/ 6 h 90"/>
                <a:gd name="T64" fmla="*/ 40 w 74"/>
                <a:gd name="T65" fmla="*/ 24 h 90"/>
                <a:gd name="T66" fmla="*/ 44 w 74"/>
                <a:gd name="T67" fmla="*/ 38 h 90"/>
                <a:gd name="T68" fmla="*/ 32 w 74"/>
                <a:gd name="T69" fmla="*/ 32 h 90"/>
                <a:gd name="T70" fmla="*/ 20 w 74"/>
                <a:gd name="T71" fmla="*/ 24 h 90"/>
                <a:gd name="T72" fmla="*/ 16 w 74"/>
                <a:gd name="T73" fmla="*/ 10 h 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4"/>
                <a:gd name="T112" fmla="*/ 0 h 90"/>
                <a:gd name="T113" fmla="*/ 74 w 74"/>
                <a:gd name="T114" fmla="*/ 90 h 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4" h="90">
                  <a:moveTo>
                    <a:pt x="16" y="10"/>
                  </a:moveTo>
                  <a:lnTo>
                    <a:pt x="16" y="10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8" y="34"/>
                  </a:lnTo>
                  <a:lnTo>
                    <a:pt x="12" y="38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8" y="50"/>
                  </a:lnTo>
                  <a:lnTo>
                    <a:pt x="32" y="52"/>
                  </a:lnTo>
                  <a:lnTo>
                    <a:pt x="34" y="54"/>
                  </a:lnTo>
                  <a:lnTo>
                    <a:pt x="36" y="58"/>
                  </a:lnTo>
                  <a:lnTo>
                    <a:pt x="38" y="64"/>
                  </a:lnTo>
                  <a:lnTo>
                    <a:pt x="38" y="70"/>
                  </a:lnTo>
                  <a:lnTo>
                    <a:pt x="40" y="76"/>
                  </a:lnTo>
                  <a:lnTo>
                    <a:pt x="42" y="82"/>
                  </a:lnTo>
                  <a:lnTo>
                    <a:pt x="48" y="86"/>
                  </a:lnTo>
                  <a:lnTo>
                    <a:pt x="52" y="88"/>
                  </a:lnTo>
                  <a:lnTo>
                    <a:pt x="58" y="90"/>
                  </a:lnTo>
                  <a:lnTo>
                    <a:pt x="64" y="90"/>
                  </a:lnTo>
                  <a:lnTo>
                    <a:pt x="68" y="86"/>
                  </a:lnTo>
                  <a:lnTo>
                    <a:pt x="72" y="84"/>
                  </a:lnTo>
                  <a:lnTo>
                    <a:pt x="74" y="84"/>
                  </a:lnTo>
                  <a:lnTo>
                    <a:pt x="74" y="82"/>
                  </a:lnTo>
                  <a:lnTo>
                    <a:pt x="72" y="84"/>
                  </a:lnTo>
                  <a:lnTo>
                    <a:pt x="70" y="84"/>
                  </a:lnTo>
                  <a:lnTo>
                    <a:pt x="68" y="86"/>
                  </a:lnTo>
                  <a:lnTo>
                    <a:pt x="66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4" y="72"/>
                  </a:lnTo>
                  <a:lnTo>
                    <a:pt x="62" y="58"/>
                  </a:lnTo>
                  <a:lnTo>
                    <a:pt x="56" y="44"/>
                  </a:lnTo>
                  <a:lnTo>
                    <a:pt x="58" y="42"/>
                  </a:lnTo>
                  <a:lnTo>
                    <a:pt x="62" y="34"/>
                  </a:lnTo>
                  <a:lnTo>
                    <a:pt x="66" y="26"/>
                  </a:lnTo>
                  <a:lnTo>
                    <a:pt x="68" y="16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6"/>
                  </a:lnTo>
                  <a:lnTo>
                    <a:pt x="38" y="14"/>
                  </a:lnTo>
                  <a:lnTo>
                    <a:pt x="40" y="24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38" y="38"/>
                  </a:lnTo>
                  <a:lnTo>
                    <a:pt x="32" y="32"/>
                  </a:lnTo>
                  <a:lnTo>
                    <a:pt x="26" y="28"/>
                  </a:lnTo>
                  <a:lnTo>
                    <a:pt x="20" y="24"/>
                  </a:lnTo>
                  <a:lnTo>
                    <a:pt x="16" y="18"/>
                  </a:lnTo>
                  <a:lnTo>
                    <a:pt x="16" y="1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0" name="Freeform 175"/>
            <p:cNvSpPr>
              <a:spLocks noChangeArrowheads="1"/>
            </p:cNvSpPr>
            <p:nvPr/>
          </p:nvSpPr>
          <p:spPr bwMode="auto">
            <a:xfrm>
              <a:off x="3608" y="222"/>
              <a:ext cx="44" cy="46"/>
            </a:xfrm>
            <a:custGeom>
              <a:avLst/>
              <a:gdLst>
                <a:gd name="T0" fmla="*/ 10 w 44"/>
                <a:gd name="T1" fmla="*/ 2 h 46"/>
                <a:gd name="T2" fmla="*/ 10 w 44"/>
                <a:gd name="T3" fmla="*/ 2 h 46"/>
                <a:gd name="T4" fmla="*/ 10 w 44"/>
                <a:gd name="T5" fmla="*/ 2 h 46"/>
                <a:gd name="T6" fmla="*/ 8 w 44"/>
                <a:gd name="T7" fmla="*/ 0 h 46"/>
                <a:gd name="T8" fmla="*/ 6 w 44"/>
                <a:gd name="T9" fmla="*/ 0 h 46"/>
                <a:gd name="T10" fmla="*/ 4 w 44"/>
                <a:gd name="T11" fmla="*/ 0 h 46"/>
                <a:gd name="T12" fmla="*/ 4 w 44"/>
                <a:gd name="T13" fmla="*/ 0 h 46"/>
                <a:gd name="T14" fmla="*/ 2 w 44"/>
                <a:gd name="T15" fmla="*/ 2 h 46"/>
                <a:gd name="T16" fmla="*/ 2 w 44"/>
                <a:gd name="T17" fmla="*/ 4 h 46"/>
                <a:gd name="T18" fmla="*/ 4 w 44"/>
                <a:gd name="T19" fmla="*/ 8 h 46"/>
                <a:gd name="T20" fmla="*/ 6 w 44"/>
                <a:gd name="T21" fmla="*/ 12 h 46"/>
                <a:gd name="T22" fmla="*/ 6 w 44"/>
                <a:gd name="T23" fmla="*/ 14 h 46"/>
                <a:gd name="T24" fmla="*/ 4 w 44"/>
                <a:gd name="T25" fmla="*/ 18 h 46"/>
                <a:gd name="T26" fmla="*/ 4 w 44"/>
                <a:gd name="T27" fmla="*/ 22 h 46"/>
                <a:gd name="T28" fmla="*/ 4 w 44"/>
                <a:gd name="T29" fmla="*/ 28 h 46"/>
                <a:gd name="T30" fmla="*/ 2 w 44"/>
                <a:gd name="T31" fmla="*/ 34 h 46"/>
                <a:gd name="T32" fmla="*/ 0 w 44"/>
                <a:gd name="T33" fmla="*/ 38 h 46"/>
                <a:gd name="T34" fmla="*/ 16 w 44"/>
                <a:gd name="T35" fmla="*/ 34 h 46"/>
                <a:gd name="T36" fmla="*/ 24 w 44"/>
                <a:gd name="T37" fmla="*/ 46 h 46"/>
                <a:gd name="T38" fmla="*/ 24 w 44"/>
                <a:gd name="T39" fmla="*/ 44 h 46"/>
                <a:gd name="T40" fmla="*/ 28 w 44"/>
                <a:gd name="T41" fmla="*/ 44 h 46"/>
                <a:gd name="T42" fmla="*/ 32 w 44"/>
                <a:gd name="T43" fmla="*/ 42 h 46"/>
                <a:gd name="T44" fmla="*/ 36 w 44"/>
                <a:gd name="T45" fmla="*/ 40 h 46"/>
                <a:gd name="T46" fmla="*/ 40 w 44"/>
                <a:gd name="T47" fmla="*/ 36 h 46"/>
                <a:gd name="T48" fmla="*/ 40 w 44"/>
                <a:gd name="T49" fmla="*/ 36 h 46"/>
                <a:gd name="T50" fmla="*/ 42 w 44"/>
                <a:gd name="T51" fmla="*/ 32 h 46"/>
                <a:gd name="T52" fmla="*/ 42 w 44"/>
                <a:gd name="T53" fmla="*/ 28 h 46"/>
                <a:gd name="T54" fmla="*/ 44 w 44"/>
                <a:gd name="T55" fmla="*/ 24 h 46"/>
                <a:gd name="T56" fmla="*/ 42 w 44"/>
                <a:gd name="T57" fmla="*/ 18 h 46"/>
                <a:gd name="T58" fmla="*/ 40 w 44"/>
                <a:gd name="T59" fmla="*/ 12 h 46"/>
                <a:gd name="T60" fmla="*/ 38 w 44"/>
                <a:gd name="T61" fmla="*/ 12 h 46"/>
                <a:gd name="T62" fmla="*/ 36 w 44"/>
                <a:gd name="T63" fmla="*/ 10 h 46"/>
                <a:gd name="T64" fmla="*/ 34 w 44"/>
                <a:gd name="T65" fmla="*/ 6 h 46"/>
                <a:gd name="T66" fmla="*/ 30 w 44"/>
                <a:gd name="T67" fmla="*/ 4 h 46"/>
                <a:gd name="T68" fmla="*/ 26 w 44"/>
                <a:gd name="T69" fmla="*/ 0 h 46"/>
                <a:gd name="T70" fmla="*/ 22 w 44"/>
                <a:gd name="T71" fmla="*/ 0 h 46"/>
                <a:gd name="T72" fmla="*/ 16 w 44"/>
                <a:gd name="T73" fmla="*/ 0 h 46"/>
                <a:gd name="T74" fmla="*/ 10 w 44"/>
                <a:gd name="T75" fmla="*/ 2 h 4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4"/>
                <a:gd name="T115" fmla="*/ 0 h 46"/>
                <a:gd name="T116" fmla="*/ 44 w 44"/>
                <a:gd name="T117" fmla="*/ 46 h 4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4" h="46">
                  <a:moveTo>
                    <a:pt x="10" y="2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8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16" y="34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8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40" y="36"/>
                  </a:lnTo>
                  <a:lnTo>
                    <a:pt x="42" y="32"/>
                  </a:lnTo>
                  <a:lnTo>
                    <a:pt x="42" y="28"/>
                  </a:lnTo>
                  <a:lnTo>
                    <a:pt x="44" y="24"/>
                  </a:lnTo>
                  <a:lnTo>
                    <a:pt x="42" y="18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6" y="10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0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1" name="Freeform 176"/>
            <p:cNvSpPr>
              <a:spLocks noChangeArrowheads="1"/>
            </p:cNvSpPr>
            <p:nvPr/>
          </p:nvSpPr>
          <p:spPr bwMode="auto">
            <a:xfrm>
              <a:off x="3658" y="204"/>
              <a:ext cx="168" cy="98"/>
            </a:xfrm>
            <a:custGeom>
              <a:avLst/>
              <a:gdLst>
                <a:gd name="T0" fmla="*/ 10 w 168"/>
                <a:gd name="T1" fmla="*/ 2 h 98"/>
                <a:gd name="T2" fmla="*/ 4 w 168"/>
                <a:gd name="T3" fmla="*/ 0 h 98"/>
                <a:gd name="T4" fmla="*/ 0 w 168"/>
                <a:gd name="T5" fmla="*/ 6 h 98"/>
                <a:gd name="T6" fmla="*/ 4 w 168"/>
                <a:gd name="T7" fmla="*/ 24 h 98"/>
                <a:gd name="T8" fmla="*/ 6 w 168"/>
                <a:gd name="T9" fmla="*/ 28 h 98"/>
                <a:gd name="T10" fmla="*/ 12 w 168"/>
                <a:gd name="T11" fmla="*/ 32 h 98"/>
                <a:gd name="T12" fmla="*/ 26 w 168"/>
                <a:gd name="T13" fmla="*/ 26 h 98"/>
                <a:gd name="T14" fmla="*/ 30 w 168"/>
                <a:gd name="T15" fmla="*/ 24 h 98"/>
                <a:gd name="T16" fmla="*/ 34 w 168"/>
                <a:gd name="T17" fmla="*/ 24 h 98"/>
                <a:gd name="T18" fmla="*/ 38 w 168"/>
                <a:gd name="T19" fmla="*/ 38 h 98"/>
                <a:gd name="T20" fmla="*/ 44 w 168"/>
                <a:gd name="T21" fmla="*/ 72 h 98"/>
                <a:gd name="T22" fmla="*/ 40 w 168"/>
                <a:gd name="T23" fmla="*/ 72 h 98"/>
                <a:gd name="T24" fmla="*/ 38 w 168"/>
                <a:gd name="T25" fmla="*/ 80 h 98"/>
                <a:gd name="T26" fmla="*/ 48 w 168"/>
                <a:gd name="T27" fmla="*/ 88 h 98"/>
                <a:gd name="T28" fmla="*/ 56 w 168"/>
                <a:gd name="T29" fmla="*/ 86 h 98"/>
                <a:gd name="T30" fmla="*/ 58 w 168"/>
                <a:gd name="T31" fmla="*/ 84 h 98"/>
                <a:gd name="T32" fmla="*/ 68 w 168"/>
                <a:gd name="T33" fmla="*/ 86 h 98"/>
                <a:gd name="T34" fmla="*/ 82 w 168"/>
                <a:gd name="T35" fmla="*/ 94 h 98"/>
                <a:gd name="T36" fmla="*/ 118 w 168"/>
                <a:gd name="T37" fmla="*/ 96 h 98"/>
                <a:gd name="T38" fmla="*/ 118 w 168"/>
                <a:gd name="T39" fmla="*/ 92 h 98"/>
                <a:gd name="T40" fmla="*/ 122 w 168"/>
                <a:gd name="T41" fmla="*/ 86 h 98"/>
                <a:gd name="T42" fmla="*/ 134 w 168"/>
                <a:gd name="T43" fmla="*/ 88 h 98"/>
                <a:gd name="T44" fmla="*/ 142 w 168"/>
                <a:gd name="T45" fmla="*/ 92 h 98"/>
                <a:gd name="T46" fmla="*/ 150 w 168"/>
                <a:gd name="T47" fmla="*/ 90 h 98"/>
                <a:gd name="T48" fmla="*/ 154 w 168"/>
                <a:gd name="T49" fmla="*/ 82 h 98"/>
                <a:gd name="T50" fmla="*/ 156 w 168"/>
                <a:gd name="T51" fmla="*/ 76 h 98"/>
                <a:gd name="T52" fmla="*/ 164 w 168"/>
                <a:gd name="T53" fmla="*/ 72 h 98"/>
                <a:gd name="T54" fmla="*/ 164 w 168"/>
                <a:gd name="T55" fmla="*/ 66 h 98"/>
                <a:gd name="T56" fmla="*/ 168 w 168"/>
                <a:gd name="T57" fmla="*/ 62 h 98"/>
                <a:gd name="T58" fmla="*/ 166 w 168"/>
                <a:gd name="T59" fmla="*/ 56 h 98"/>
                <a:gd name="T60" fmla="*/ 150 w 168"/>
                <a:gd name="T61" fmla="*/ 50 h 98"/>
                <a:gd name="T62" fmla="*/ 138 w 168"/>
                <a:gd name="T63" fmla="*/ 48 h 98"/>
                <a:gd name="T64" fmla="*/ 124 w 168"/>
                <a:gd name="T65" fmla="*/ 44 h 98"/>
                <a:gd name="T66" fmla="*/ 110 w 168"/>
                <a:gd name="T67" fmla="*/ 46 h 98"/>
                <a:gd name="T68" fmla="*/ 100 w 168"/>
                <a:gd name="T69" fmla="*/ 50 h 98"/>
                <a:gd name="T70" fmla="*/ 82 w 168"/>
                <a:gd name="T71" fmla="*/ 44 h 98"/>
                <a:gd name="T72" fmla="*/ 60 w 168"/>
                <a:gd name="T73" fmla="*/ 30 h 98"/>
                <a:gd name="T74" fmla="*/ 52 w 168"/>
                <a:gd name="T75" fmla="*/ 24 h 98"/>
                <a:gd name="T76" fmla="*/ 50 w 168"/>
                <a:gd name="T77" fmla="*/ 20 h 98"/>
                <a:gd name="T78" fmla="*/ 50 w 168"/>
                <a:gd name="T79" fmla="*/ 16 h 98"/>
                <a:gd name="T80" fmla="*/ 48 w 168"/>
                <a:gd name="T81" fmla="*/ 10 h 98"/>
                <a:gd name="T82" fmla="*/ 40 w 168"/>
                <a:gd name="T83" fmla="*/ 10 h 98"/>
                <a:gd name="T84" fmla="*/ 36 w 168"/>
                <a:gd name="T85" fmla="*/ 14 h 98"/>
                <a:gd name="T86" fmla="*/ 28 w 168"/>
                <a:gd name="T87" fmla="*/ 12 h 98"/>
                <a:gd name="T88" fmla="*/ 24 w 168"/>
                <a:gd name="T89" fmla="*/ 4 h 98"/>
                <a:gd name="T90" fmla="*/ 12 w 168"/>
                <a:gd name="T91" fmla="*/ 2 h 9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68"/>
                <a:gd name="T139" fmla="*/ 0 h 98"/>
                <a:gd name="T140" fmla="*/ 168 w 168"/>
                <a:gd name="T141" fmla="*/ 98 h 9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68" h="98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20" y="30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6" y="32"/>
                  </a:lnTo>
                  <a:lnTo>
                    <a:pt x="38" y="38"/>
                  </a:lnTo>
                  <a:lnTo>
                    <a:pt x="38" y="48"/>
                  </a:lnTo>
                  <a:lnTo>
                    <a:pt x="44" y="72"/>
                  </a:lnTo>
                  <a:lnTo>
                    <a:pt x="42" y="72"/>
                  </a:lnTo>
                  <a:lnTo>
                    <a:pt x="40" y="72"/>
                  </a:lnTo>
                  <a:lnTo>
                    <a:pt x="38" y="74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4"/>
                  </a:lnTo>
                  <a:lnTo>
                    <a:pt x="44" y="88"/>
                  </a:lnTo>
                  <a:lnTo>
                    <a:pt x="48" y="88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8" y="84"/>
                  </a:lnTo>
                  <a:lnTo>
                    <a:pt x="62" y="84"/>
                  </a:lnTo>
                  <a:lnTo>
                    <a:pt x="64" y="84"/>
                  </a:lnTo>
                  <a:lnTo>
                    <a:pt x="68" y="86"/>
                  </a:lnTo>
                  <a:lnTo>
                    <a:pt x="72" y="90"/>
                  </a:lnTo>
                  <a:lnTo>
                    <a:pt x="74" y="92"/>
                  </a:lnTo>
                  <a:lnTo>
                    <a:pt x="82" y="94"/>
                  </a:lnTo>
                  <a:lnTo>
                    <a:pt x="94" y="98"/>
                  </a:lnTo>
                  <a:lnTo>
                    <a:pt x="106" y="96"/>
                  </a:lnTo>
                  <a:lnTo>
                    <a:pt x="118" y="96"/>
                  </a:lnTo>
                  <a:lnTo>
                    <a:pt x="118" y="94"/>
                  </a:lnTo>
                  <a:lnTo>
                    <a:pt x="118" y="92"/>
                  </a:lnTo>
                  <a:lnTo>
                    <a:pt x="120" y="90"/>
                  </a:lnTo>
                  <a:lnTo>
                    <a:pt x="120" y="88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8" y="86"/>
                  </a:lnTo>
                  <a:lnTo>
                    <a:pt x="134" y="88"/>
                  </a:lnTo>
                  <a:lnTo>
                    <a:pt x="140" y="92"/>
                  </a:lnTo>
                  <a:lnTo>
                    <a:pt x="142" y="92"/>
                  </a:lnTo>
                  <a:lnTo>
                    <a:pt x="144" y="92"/>
                  </a:lnTo>
                  <a:lnTo>
                    <a:pt x="148" y="92"/>
                  </a:lnTo>
                  <a:lnTo>
                    <a:pt x="150" y="90"/>
                  </a:lnTo>
                  <a:lnTo>
                    <a:pt x="152" y="88"/>
                  </a:lnTo>
                  <a:lnTo>
                    <a:pt x="154" y="86"/>
                  </a:lnTo>
                  <a:lnTo>
                    <a:pt x="154" y="82"/>
                  </a:lnTo>
                  <a:lnTo>
                    <a:pt x="154" y="76"/>
                  </a:lnTo>
                  <a:lnTo>
                    <a:pt x="156" y="76"/>
                  </a:lnTo>
                  <a:lnTo>
                    <a:pt x="158" y="74"/>
                  </a:lnTo>
                  <a:lnTo>
                    <a:pt x="162" y="74"/>
                  </a:lnTo>
                  <a:lnTo>
                    <a:pt x="164" y="72"/>
                  </a:lnTo>
                  <a:lnTo>
                    <a:pt x="164" y="70"/>
                  </a:lnTo>
                  <a:lnTo>
                    <a:pt x="164" y="66"/>
                  </a:lnTo>
                  <a:lnTo>
                    <a:pt x="166" y="64"/>
                  </a:lnTo>
                  <a:lnTo>
                    <a:pt x="168" y="62"/>
                  </a:lnTo>
                  <a:lnTo>
                    <a:pt x="168" y="60"/>
                  </a:lnTo>
                  <a:lnTo>
                    <a:pt x="168" y="58"/>
                  </a:lnTo>
                  <a:lnTo>
                    <a:pt x="166" y="56"/>
                  </a:lnTo>
                  <a:lnTo>
                    <a:pt x="162" y="54"/>
                  </a:lnTo>
                  <a:lnTo>
                    <a:pt x="158" y="52"/>
                  </a:lnTo>
                  <a:lnTo>
                    <a:pt x="150" y="50"/>
                  </a:lnTo>
                  <a:lnTo>
                    <a:pt x="142" y="48"/>
                  </a:lnTo>
                  <a:lnTo>
                    <a:pt x="140" y="48"/>
                  </a:lnTo>
                  <a:lnTo>
                    <a:pt x="138" y="48"/>
                  </a:lnTo>
                  <a:lnTo>
                    <a:pt x="134" y="46"/>
                  </a:lnTo>
                  <a:lnTo>
                    <a:pt x="130" y="44"/>
                  </a:lnTo>
                  <a:lnTo>
                    <a:pt x="124" y="44"/>
                  </a:lnTo>
                  <a:lnTo>
                    <a:pt x="118" y="44"/>
                  </a:lnTo>
                  <a:lnTo>
                    <a:pt x="110" y="44"/>
                  </a:lnTo>
                  <a:lnTo>
                    <a:pt x="110" y="46"/>
                  </a:lnTo>
                  <a:lnTo>
                    <a:pt x="108" y="46"/>
                  </a:lnTo>
                  <a:lnTo>
                    <a:pt x="106" y="48"/>
                  </a:lnTo>
                  <a:lnTo>
                    <a:pt x="100" y="50"/>
                  </a:lnTo>
                  <a:lnTo>
                    <a:pt x="96" y="50"/>
                  </a:lnTo>
                  <a:lnTo>
                    <a:pt x="90" y="48"/>
                  </a:lnTo>
                  <a:lnTo>
                    <a:pt x="82" y="44"/>
                  </a:lnTo>
                  <a:lnTo>
                    <a:pt x="62" y="32"/>
                  </a:lnTo>
                  <a:lnTo>
                    <a:pt x="60" y="30"/>
                  </a:lnTo>
                  <a:lnTo>
                    <a:pt x="58" y="26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10"/>
                  </a:lnTo>
                  <a:lnTo>
                    <a:pt x="38" y="12"/>
                  </a:lnTo>
                  <a:lnTo>
                    <a:pt x="36" y="14"/>
                  </a:lnTo>
                  <a:lnTo>
                    <a:pt x="32" y="14"/>
                  </a:lnTo>
                  <a:lnTo>
                    <a:pt x="30" y="14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2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2" name="Freeform 177"/>
            <p:cNvSpPr>
              <a:spLocks noChangeArrowheads="1"/>
            </p:cNvSpPr>
            <p:nvPr/>
          </p:nvSpPr>
          <p:spPr bwMode="auto">
            <a:xfrm>
              <a:off x="3568" y="0"/>
              <a:ext cx="88" cy="102"/>
            </a:xfrm>
            <a:custGeom>
              <a:avLst/>
              <a:gdLst>
                <a:gd name="T0" fmla="*/ 30 w 88"/>
                <a:gd name="T1" fmla="*/ 44 h 102"/>
                <a:gd name="T2" fmla="*/ 26 w 88"/>
                <a:gd name="T3" fmla="*/ 38 h 102"/>
                <a:gd name="T4" fmla="*/ 20 w 88"/>
                <a:gd name="T5" fmla="*/ 32 h 102"/>
                <a:gd name="T6" fmla="*/ 14 w 88"/>
                <a:gd name="T7" fmla="*/ 28 h 102"/>
                <a:gd name="T8" fmla="*/ 8 w 88"/>
                <a:gd name="T9" fmla="*/ 24 h 102"/>
                <a:gd name="T10" fmla="*/ 2 w 88"/>
                <a:gd name="T11" fmla="*/ 16 h 102"/>
                <a:gd name="T12" fmla="*/ 0 w 88"/>
                <a:gd name="T13" fmla="*/ 8 h 102"/>
                <a:gd name="T14" fmla="*/ 8 w 88"/>
                <a:gd name="T15" fmla="*/ 0 h 102"/>
                <a:gd name="T16" fmla="*/ 12 w 88"/>
                <a:gd name="T17" fmla="*/ 0 h 102"/>
                <a:gd name="T18" fmla="*/ 20 w 88"/>
                <a:gd name="T19" fmla="*/ 2 h 102"/>
                <a:gd name="T20" fmla="*/ 28 w 88"/>
                <a:gd name="T21" fmla="*/ 6 h 102"/>
                <a:gd name="T22" fmla="*/ 32 w 88"/>
                <a:gd name="T23" fmla="*/ 16 h 102"/>
                <a:gd name="T24" fmla="*/ 32 w 88"/>
                <a:gd name="T25" fmla="*/ 20 h 102"/>
                <a:gd name="T26" fmla="*/ 36 w 88"/>
                <a:gd name="T27" fmla="*/ 24 h 102"/>
                <a:gd name="T28" fmla="*/ 44 w 88"/>
                <a:gd name="T29" fmla="*/ 26 h 102"/>
                <a:gd name="T30" fmla="*/ 44 w 88"/>
                <a:gd name="T31" fmla="*/ 24 h 102"/>
                <a:gd name="T32" fmla="*/ 44 w 88"/>
                <a:gd name="T33" fmla="*/ 18 h 102"/>
                <a:gd name="T34" fmla="*/ 46 w 88"/>
                <a:gd name="T35" fmla="*/ 12 h 102"/>
                <a:gd name="T36" fmla="*/ 50 w 88"/>
                <a:gd name="T37" fmla="*/ 10 h 102"/>
                <a:gd name="T38" fmla="*/ 60 w 88"/>
                <a:gd name="T39" fmla="*/ 14 h 102"/>
                <a:gd name="T40" fmla="*/ 58 w 88"/>
                <a:gd name="T41" fmla="*/ 20 h 102"/>
                <a:gd name="T42" fmla="*/ 58 w 88"/>
                <a:gd name="T43" fmla="*/ 30 h 102"/>
                <a:gd name="T44" fmla="*/ 60 w 88"/>
                <a:gd name="T45" fmla="*/ 40 h 102"/>
                <a:gd name="T46" fmla="*/ 66 w 88"/>
                <a:gd name="T47" fmla="*/ 46 h 102"/>
                <a:gd name="T48" fmla="*/ 70 w 88"/>
                <a:gd name="T49" fmla="*/ 44 h 102"/>
                <a:gd name="T50" fmla="*/ 76 w 88"/>
                <a:gd name="T51" fmla="*/ 34 h 102"/>
                <a:gd name="T52" fmla="*/ 76 w 88"/>
                <a:gd name="T53" fmla="*/ 32 h 102"/>
                <a:gd name="T54" fmla="*/ 80 w 88"/>
                <a:gd name="T55" fmla="*/ 28 h 102"/>
                <a:gd name="T56" fmla="*/ 82 w 88"/>
                <a:gd name="T57" fmla="*/ 26 h 102"/>
                <a:gd name="T58" fmla="*/ 86 w 88"/>
                <a:gd name="T59" fmla="*/ 28 h 102"/>
                <a:gd name="T60" fmla="*/ 88 w 88"/>
                <a:gd name="T61" fmla="*/ 38 h 102"/>
                <a:gd name="T62" fmla="*/ 86 w 88"/>
                <a:gd name="T63" fmla="*/ 48 h 102"/>
                <a:gd name="T64" fmla="*/ 82 w 88"/>
                <a:gd name="T65" fmla="*/ 68 h 102"/>
                <a:gd name="T66" fmla="*/ 88 w 88"/>
                <a:gd name="T67" fmla="*/ 90 h 102"/>
                <a:gd name="T68" fmla="*/ 88 w 88"/>
                <a:gd name="T69" fmla="*/ 92 h 102"/>
                <a:gd name="T70" fmla="*/ 84 w 88"/>
                <a:gd name="T71" fmla="*/ 98 h 102"/>
                <a:gd name="T72" fmla="*/ 82 w 88"/>
                <a:gd name="T73" fmla="*/ 102 h 102"/>
                <a:gd name="T74" fmla="*/ 78 w 88"/>
                <a:gd name="T75" fmla="*/ 100 h 102"/>
                <a:gd name="T76" fmla="*/ 78 w 88"/>
                <a:gd name="T77" fmla="*/ 96 h 102"/>
                <a:gd name="T78" fmla="*/ 76 w 88"/>
                <a:gd name="T79" fmla="*/ 90 h 102"/>
                <a:gd name="T80" fmla="*/ 76 w 88"/>
                <a:gd name="T81" fmla="*/ 80 h 102"/>
                <a:gd name="T82" fmla="*/ 72 w 88"/>
                <a:gd name="T83" fmla="*/ 76 h 102"/>
                <a:gd name="T84" fmla="*/ 66 w 88"/>
                <a:gd name="T85" fmla="*/ 78 h 102"/>
                <a:gd name="T86" fmla="*/ 60 w 88"/>
                <a:gd name="T87" fmla="*/ 74 h 102"/>
                <a:gd name="T88" fmla="*/ 52 w 88"/>
                <a:gd name="T89" fmla="*/ 70 h 102"/>
                <a:gd name="T90" fmla="*/ 44 w 88"/>
                <a:gd name="T91" fmla="*/ 60 h 1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8"/>
                <a:gd name="T139" fmla="*/ 0 h 102"/>
                <a:gd name="T140" fmla="*/ 88 w 88"/>
                <a:gd name="T141" fmla="*/ 102 h 10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8" h="102">
                  <a:moveTo>
                    <a:pt x="30" y="46"/>
                  </a:moveTo>
                  <a:lnTo>
                    <a:pt x="30" y="44"/>
                  </a:lnTo>
                  <a:lnTo>
                    <a:pt x="28" y="42"/>
                  </a:lnTo>
                  <a:lnTo>
                    <a:pt x="26" y="38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6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6" y="24"/>
                  </a:lnTo>
                  <a:lnTo>
                    <a:pt x="40" y="26"/>
                  </a:lnTo>
                  <a:lnTo>
                    <a:pt x="44" y="26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8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4" y="12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58" y="20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64" y="44"/>
                  </a:lnTo>
                  <a:lnTo>
                    <a:pt x="66" y="46"/>
                  </a:lnTo>
                  <a:lnTo>
                    <a:pt x="68" y="46"/>
                  </a:lnTo>
                  <a:lnTo>
                    <a:pt x="70" y="44"/>
                  </a:lnTo>
                  <a:lnTo>
                    <a:pt x="72" y="42"/>
                  </a:lnTo>
                  <a:lnTo>
                    <a:pt x="76" y="34"/>
                  </a:lnTo>
                  <a:lnTo>
                    <a:pt x="76" y="32"/>
                  </a:lnTo>
                  <a:lnTo>
                    <a:pt x="78" y="30"/>
                  </a:lnTo>
                  <a:lnTo>
                    <a:pt x="80" y="28"/>
                  </a:lnTo>
                  <a:lnTo>
                    <a:pt x="82" y="26"/>
                  </a:lnTo>
                  <a:lnTo>
                    <a:pt x="84" y="26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6"/>
                  </a:lnTo>
                  <a:lnTo>
                    <a:pt x="86" y="48"/>
                  </a:lnTo>
                  <a:lnTo>
                    <a:pt x="84" y="58"/>
                  </a:lnTo>
                  <a:lnTo>
                    <a:pt x="82" y="68"/>
                  </a:lnTo>
                  <a:lnTo>
                    <a:pt x="84" y="80"/>
                  </a:lnTo>
                  <a:lnTo>
                    <a:pt x="88" y="90"/>
                  </a:lnTo>
                  <a:lnTo>
                    <a:pt x="88" y="92"/>
                  </a:lnTo>
                  <a:lnTo>
                    <a:pt x="86" y="96"/>
                  </a:lnTo>
                  <a:lnTo>
                    <a:pt x="84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80" y="102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6" y="92"/>
                  </a:lnTo>
                  <a:lnTo>
                    <a:pt x="76" y="90"/>
                  </a:lnTo>
                  <a:lnTo>
                    <a:pt x="76" y="86"/>
                  </a:lnTo>
                  <a:lnTo>
                    <a:pt x="76" y="80"/>
                  </a:lnTo>
                  <a:lnTo>
                    <a:pt x="74" y="78"/>
                  </a:lnTo>
                  <a:lnTo>
                    <a:pt x="72" y="76"/>
                  </a:lnTo>
                  <a:lnTo>
                    <a:pt x="68" y="74"/>
                  </a:lnTo>
                  <a:lnTo>
                    <a:pt x="66" y="78"/>
                  </a:lnTo>
                  <a:lnTo>
                    <a:pt x="64" y="76"/>
                  </a:lnTo>
                  <a:lnTo>
                    <a:pt x="60" y="74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46" y="66"/>
                  </a:lnTo>
                  <a:lnTo>
                    <a:pt x="44" y="60"/>
                  </a:lnTo>
                  <a:lnTo>
                    <a:pt x="30" y="4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3" name="Freeform 178"/>
            <p:cNvSpPr>
              <a:spLocks noChangeArrowheads="1"/>
            </p:cNvSpPr>
            <p:nvPr/>
          </p:nvSpPr>
          <p:spPr bwMode="auto">
            <a:xfrm>
              <a:off x="3674" y="44"/>
              <a:ext cx="38" cy="54"/>
            </a:xfrm>
            <a:custGeom>
              <a:avLst/>
              <a:gdLst>
                <a:gd name="T0" fmla="*/ 16 w 38"/>
                <a:gd name="T1" fmla="*/ 0 h 54"/>
                <a:gd name="T2" fmla="*/ 14 w 38"/>
                <a:gd name="T3" fmla="*/ 0 h 54"/>
                <a:gd name="T4" fmla="*/ 14 w 38"/>
                <a:gd name="T5" fmla="*/ 0 h 54"/>
                <a:gd name="T6" fmla="*/ 12 w 38"/>
                <a:gd name="T7" fmla="*/ 0 h 54"/>
                <a:gd name="T8" fmla="*/ 8 w 38"/>
                <a:gd name="T9" fmla="*/ 2 h 54"/>
                <a:gd name="T10" fmla="*/ 6 w 38"/>
                <a:gd name="T11" fmla="*/ 6 h 54"/>
                <a:gd name="T12" fmla="*/ 4 w 38"/>
                <a:gd name="T13" fmla="*/ 10 h 54"/>
                <a:gd name="T14" fmla="*/ 2 w 38"/>
                <a:gd name="T15" fmla="*/ 16 h 54"/>
                <a:gd name="T16" fmla="*/ 2 w 38"/>
                <a:gd name="T17" fmla="*/ 24 h 54"/>
                <a:gd name="T18" fmla="*/ 0 w 38"/>
                <a:gd name="T19" fmla="*/ 48 h 54"/>
                <a:gd name="T20" fmla="*/ 2 w 38"/>
                <a:gd name="T21" fmla="*/ 48 h 54"/>
                <a:gd name="T22" fmla="*/ 10 w 38"/>
                <a:gd name="T23" fmla="*/ 52 h 54"/>
                <a:gd name="T24" fmla="*/ 18 w 38"/>
                <a:gd name="T25" fmla="*/ 54 h 54"/>
                <a:gd name="T26" fmla="*/ 28 w 38"/>
                <a:gd name="T27" fmla="*/ 54 h 54"/>
                <a:gd name="T28" fmla="*/ 36 w 38"/>
                <a:gd name="T29" fmla="*/ 50 h 54"/>
                <a:gd name="T30" fmla="*/ 38 w 38"/>
                <a:gd name="T31" fmla="*/ 40 h 54"/>
                <a:gd name="T32" fmla="*/ 16 w 38"/>
                <a:gd name="T33" fmla="*/ 0 h 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54"/>
                <a:gd name="T53" fmla="*/ 38 w 38"/>
                <a:gd name="T54" fmla="*/ 54 h 5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54">
                  <a:moveTo>
                    <a:pt x="16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6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2" y="24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8" y="54"/>
                  </a:lnTo>
                  <a:lnTo>
                    <a:pt x="36" y="50"/>
                  </a:lnTo>
                  <a:lnTo>
                    <a:pt x="38" y="40"/>
                  </a:lnTo>
                  <a:lnTo>
                    <a:pt x="16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4" name="Freeform 179"/>
            <p:cNvSpPr>
              <a:spLocks noChangeArrowheads="1"/>
            </p:cNvSpPr>
            <p:nvPr/>
          </p:nvSpPr>
          <p:spPr bwMode="auto">
            <a:xfrm>
              <a:off x="3800" y="54"/>
              <a:ext cx="68" cy="146"/>
            </a:xfrm>
            <a:custGeom>
              <a:avLst/>
              <a:gdLst>
                <a:gd name="T0" fmla="*/ 18 w 68"/>
                <a:gd name="T1" fmla="*/ 2 h 146"/>
                <a:gd name="T2" fmla="*/ 16 w 68"/>
                <a:gd name="T3" fmla="*/ 0 h 146"/>
                <a:gd name="T4" fmla="*/ 12 w 68"/>
                <a:gd name="T5" fmla="*/ 0 h 146"/>
                <a:gd name="T6" fmla="*/ 10 w 68"/>
                <a:gd name="T7" fmla="*/ 6 h 146"/>
                <a:gd name="T8" fmla="*/ 12 w 68"/>
                <a:gd name="T9" fmla="*/ 10 h 146"/>
                <a:gd name="T10" fmla="*/ 12 w 68"/>
                <a:gd name="T11" fmla="*/ 16 h 146"/>
                <a:gd name="T12" fmla="*/ 10 w 68"/>
                <a:gd name="T13" fmla="*/ 20 h 146"/>
                <a:gd name="T14" fmla="*/ 6 w 68"/>
                <a:gd name="T15" fmla="*/ 22 h 146"/>
                <a:gd name="T16" fmla="*/ 4 w 68"/>
                <a:gd name="T17" fmla="*/ 32 h 146"/>
                <a:gd name="T18" fmla="*/ 2 w 68"/>
                <a:gd name="T19" fmla="*/ 46 h 146"/>
                <a:gd name="T20" fmla="*/ 2 w 68"/>
                <a:gd name="T21" fmla="*/ 54 h 146"/>
                <a:gd name="T22" fmla="*/ 0 w 68"/>
                <a:gd name="T23" fmla="*/ 58 h 146"/>
                <a:gd name="T24" fmla="*/ 0 w 68"/>
                <a:gd name="T25" fmla="*/ 60 h 146"/>
                <a:gd name="T26" fmla="*/ 0 w 68"/>
                <a:gd name="T27" fmla="*/ 66 h 146"/>
                <a:gd name="T28" fmla="*/ 6 w 68"/>
                <a:gd name="T29" fmla="*/ 78 h 146"/>
                <a:gd name="T30" fmla="*/ 4 w 68"/>
                <a:gd name="T31" fmla="*/ 84 h 146"/>
                <a:gd name="T32" fmla="*/ 8 w 68"/>
                <a:gd name="T33" fmla="*/ 84 h 146"/>
                <a:gd name="T34" fmla="*/ 12 w 68"/>
                <a:gd name="T35" fmla="*/ 88 h 146"/>
                <a:gd name="T36" fmla="*/ 14 w 68"/>
                <a:gd name="T37" fmla="*/ 96 h 146"/>
                <a:gd name="T38" fmla="*/ 14 w 68"/>
                <a:gd name="T39" fmla="*/ 100 h 146"/>
                <a:gd name="T40" fmla="*/ 14 w 68"/>
                <a:gd name="T41" fmla="*/ 106 h 146"/>
                <a:gd name="T42" fmla="*/ 12 w 68"/>
                <a:gd name="T43" fmla="*/ 108 h 146"/>
                <a:gd name="T44" fmla="*/ 12 w 68"/>
                <a:gd name="T45" fmla="*/ 110 h 146"/>
                <a:gd name="T46" fmla="*/ 10 w 68"/>
                <a:gd name="T47" fmla="*/ 116 h 146"/>
                <a:gd name="T48" fmla="*/ 12 w 68"/>
                <a:gd name="T49" fmla="*/ 126 h 146"/>
                <a:gd name="T50" fmla="*/ 10 w 68"/>
                <a:gd name="T51" fmla="*/ 130 h 146"/>
                <a:gd name="T52" fmla="*/ 12 w 68"/>
                <a:gd name="T53" fmla="*/ 136 h 146"/>
                <a:gd name="T54" fmla="*/ 16 w 68"/>
                <a:gd name="T55" fmla="*/ 142 h 146"/>
                <a:gd name="T56" fmla="*/ 26 w 68"/>
                <a:gd name="T57" fmla="*/ 146 h 146"/>
                <a:gd name="T58" fmla="*/ 34 w 68"/>
                <a:gd name="T59" fmla="*/ 146 h 146"/>
                <a:gd name="T60" fmla="*/ 36 w 68"/>
                <a:gd name="T61" fmla="*/ 146 h 146"/>
                <a:gd name="T62" fmla="*/ 40 w 68"/>
                <a:gd name="T63" fmla="*/ 146 h 146"/>
                <a:gd name="T64" fmla="*/ 46 w 68"/>
                <a:gd name="T65" fmla="*/ 142 h 146"/>
                <a:gd name="T66" fmla="*/ 50 w 68"/>
                <a:gd name="T67" fmla="*/ 134 h 146"/>
                <a:gd name="T68" fmla="*/ 52 w 68"/>
                <a:gd name="T69" fmla="*/ 130 h 146"/>
                <a:gd name="T70" fmla="*/ 56 w 68"/>
                <a:gd name="T71" fmla="*/ 120 h 146"/>
                <a:gd name="T72" fmla="*/ 62 w 68"/>
                <a:gd name="T73" fmla="*/ 112 h 146"/>
                <a:gd name="T74" fmla="*/ 64 w 68"/>
                <a:gd name="T75" fmla="*/ 108 h 146"/>
                <a:gd name="T76" fmla="*/ 68 w 68"/>
                <a:gd name="T77" fmla="*/ 100 h 146"/>
                <a:gd name="T78" fmla="*/ 68 w 68"/>
                <a:gd name="T79" fmla="*/ 84 h 146"/>
                <a:gd name="T80" fmla="*/ 66 w 68"/>
                <a:gd name="T81" fmla="*/ 80 h 146"/>
                <a:gd name="T82" fmla="*/ 60 w 68"/>
                <a:gd name="T83" fmla="*/ 78 h 146"/>
                <a:gd name="T84" fmla="*/ 56 w 68"/>
                <a:gd name="T85" fmla="*/ 80 h 146"/>
                <a:gd name="T86" fmla="*/ 54 w 68"/>
                <a:gd name="T87" fmla="*/ 80 h 146"/>
                <a:gd name="T88" fmla="*/ 50 w 68"/>
                <a:gd name="T89" fmla="*/ 80 h 146"/>
                <a:gd name="T90" fmla="*/ 52 w 68"/>
                <a:gd name="T91" fmla="*/ 78 h 146"/>
                <a:gd name="T92" fmla="*/ 54 w 68"/>
                <a:gd name="T93" fmla="*/ 74 h 146"/>
                <a:gd name="T94" fmla="*/ 56 w 68"/>
                <a:gd name="T95" fmla="*/ 72 h 146"/>
                <a:gd name="T96" fmla="*/ 56 w 68"/>
                <a:gd name="T97" fmla="*/ 64 h 146"/>
                <a:gd name="T98" fmla="*/ 56 w 68"/>
                <a:gd name="T99" fmla="*/ 56 h 146"/>
                <a:gd name="T100" fmla="*/ 54 w 68"/>
                <a:gd name="T101" fmla="*/ 48 h 146"/>
                <a:gd name="T102" fmla="*/ 48 w 68"/>
                <a:gd name="T103" fmla="*/ 36 h 146"/>
                <a:gd name="T104" fmla="*/ 42 w 68"/>
                <a:gd name="T105" fmla="*/ 28 h 146"/>
                <a:gd name="T106" fmla="*/ 38 w 68"/>
                <a:gd name="T107" fmla="*/ 22 h 146"/>
                <a:gd name="T108" fmla="*/ 32 w 68"/>
                <a:gd name="T109" fmla="*/ 16 h 146"/>
                <a:gd name="T110" fmla="*/ 26 w 68"/>
                <a:gd name="T111" fmla="*/ 12 h 146"/>
                <a:gd name="T112" fmla="*/ 24 w 68"/>
                <a:gd name="T113" fmla="*/ 10 h 146"/>
                <a:gd name="T114" fmla="*/ 20 w 68"/>
                <a:gd name="T115" fmla="*/ 6 h 146"/>
                <a:gd name="T116" fmla="*/ 20 w 68"/>
                <a:gd name="T117" fmla="*/ 2 h 14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8"/>
                <a:gd name="T178" fmla="*/ 0 h 146"/>
                <a:gd name="T179" fmla="*/ 68 w 68"/>
                <a:gd name="T180" fmla="*/ 146 h 14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8" h="146">
                  <a:moveTo>
                    <a:pt x="20" y="2"/>
                  </a:move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4" y="26"/>
                  </a:lnTo>
                  <a:lnTo>
                    <a:pt x="4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2" y="72"/>
                  </a:lnTo>
                  <a:lnTo>
                    <a:pt x="6" y="78"/>
                  </a:lnTo>
                  <a:lnTo>
                    <a:pt x="2" y="84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2"/>
                  </a:lnTo>
                  <a:lnTo>
                    <a:pt x="14" y="96"/>
                  </a:lnTo>
                  <a:lnTo>
                    <a:pt x="14" y="98"/>
                  </a:lnTo>
                  <a:lnTo>
                    <a:pt x="14" y="100"/>
                  </a:lnTo>
                  <a:lnTo>
                    <a:pt x="16" y="102"/>
                  </a:lnTo>
                  <a:lnTo>
                    <a:pt x="14" y="106"/>
                  </a:lnTo>
                  <a:lnTo>
                    <a:pt x="14" y="108"/>
                  </a:lnTo>
                  <a:lnTo>
                    <a:pt x="12" y="108"/>
                  </a:lnTo>
                  <a:lnTo>
                    <a:pt x="12" y="110"/>
                  </a:lnTo>
                  <a:lnTo>
                    <a:pt x="10" y="112"/>
                  </a:lnTo>
                  <a:lnTo>
                    <a:pt x="10" y="116"/>
                  </a:lnTo>
                  <a:lnTo>
                    <a:pt x="10" y="120"/>
                  </a:lnTo>
                  <a:lnTo>
                    <a:pt x="12" y="126"/>
                  </a:lnTo>
                  <a:lnTo>
                    <a:pt x="12" y="128"/>
                  </a:lnTo>
                  <a:lnTo>
                    <a:pt x="10" y="130"/>
                  </a:lnTo>
                  <a:lnTo>
                    <a:pt x="10" y="132"/>
                  </a:lnTo>
                  <a:lnTo>
                    <a:pt x="12" y="136"/>
                  </a:lnTo>
                  <a:lnTo>
                    <a:pt x="12" y="140"/>
                  </a:lnTo>
                  <a:lnTo>
                    <a:pt x="16" y="142"/>
                  </a:lnTo>
                  <a:lnTo>
                    <a:pt x="22" y="144"/>
                  </a:lnTo>
                  <a:lnTo>
                    <a:pt x="26" y="146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0" y="146"/>
                  </a:lnTo>
                  <a:lnTo>
                    <a:pt x="44" y="144"/>
                  </a:lnTo>
                  <a:lnTo>
                    <a:pt x="46" y="142"/>
                  </a:lnTo>
                  <a:lnTo>
                    <a:pt x="48" y="140"/>
                  </a:lnTo>
                  <a:lnTo>
                    <a:pt x="50" y="134"/>
                  </a:lnTo>
                  <a:lnTo>
                    <a:pt x="52" y="130"/>
                  </a:lnTo>
                  <a:lnTo>
                    <a:pt x="52" y="126"/>
                  </a:lnTo>
                  <a:lnTo>
                    <a:pt x="56" y="120"/>
                  </a:lnTo>
                  <a:lnTo>
                    <a:pt x="58" y="116"/>
                  </a:lnTo>
                  <a:lnTo>
                    <a:pt x="62" y="112"/>
                  </a:lnTo>
                  <a:lnTo>
                    <a:pt x="64" y="110"/>
                  </a:lnTo>
                  <a:lnTo>
                    <a:pt x="64" y="108"/>
                  </a:lnTo>
                  <a:lnTo>
                    <a:pt x="66" y="104"/>
                  </a:lnTo>
                  <a:lnTo>
                    <a:pt x="68" y="100"/>
                  </a:lnTo>
                  <a:lnTo>
                    <a:pt x="68" y="92"/>
                  </a:lnTo>
                  <a:lnTo>
                    <a:pt x="68" y="84"/>
                  </a:lnTo>
                  <a:lnTo>
                    <a:pt x="66" y="80"/>
                  </a:lnTo>
                  <a:lnTo>
                    <a:pt x="62" y="78"/>
                  </a:lnTo>
                  <a:lnTo>
                    <a:pt x="60" y="78"/>
                  </a:lnTo>
                  <a:lnTo>
                    <a:pt x="56" y="80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0"/>
                  </a:lnTo>
                  <a:lnTo>
                    <a:pt x="52" y="78"/>
                  </a:lnTo>
                  <a:lnTo>
                    <a:pt x="54" y="74"/>
                  </a:lnTo>
                  <a:lnTo>
                    <a:pt x="56" y="72"/>
                  </a:lnTo>
                  <a:lnTo>
                    <a:pt x="56" y="68"/>
                  </a:lnTo>
                  <a:lnTo>
                    <a:pt x="56" y="64"/>
                  </a:lnTo>
                  <a:lnTo>
                    <a:pt x="56" y="58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4" y="48"/>
                  </a:lnTo>
                  <a:lnTo>
                    <a:pt x="52" y="42"/>
                  </a:lnTo>
                  <a:lnTo>
                    <a:pt x="48" y="36"/>
                  </a:lnTo>
                  <a:lnTo>
                    <a:pt x="44" y="30"/>
                  </a:lnTo>
                  <a:lnTo>
                    <a:pt x="42" y="28"/>
                  </a:lnTo>
                  <a:lnTo>
                    <a:pt x="40" y="26"/>
                  </a:lnTo>
                  <a:lnTo>
                    <a:pt x="38" y="22"/>
                  </a:lnTo>
                  <a:lnTo>
                    <a:pt x="36" y="18"/>
                  </a:lnTo>
                  <a:lnTo>
                    <a:pt x="32" y="16"/>
                  </a:lnTo>
                  <a:lnTo>
                    <a:pt x="30" y="14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20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5" name="Freeform 180"/>
            <p:cNvSpPr>
              <a:spLocks noChangeArrowheads="1"/>
            </p:cNvSpPr>
            <p:nvPr/>
          </p:nvSpPr>
          <p:spPr bwMode="auto">
            <a:xfrm>
              <a:off x="3562" y="468"/>
              <a:ext cx="50" cy="46"/>
            </a:xfrm>
            <a:custGeom>
              <a:avLst/>
              <a:gdLst>
                <a:gd name="T0" fmla="*/ 24 w 50"/>
                <a:gd name="T1" fmla="*/ 18 h 46"/>
                <a:gd name="T2" fmla="*/ 24 w 50"/>
                <a:gd name="T3" fmla="*/ 18 h 46"/>
                <a:gd name="T4" fmla="*/ 22 w 50"/>
                <a:gd name="T5" fmla="*/ 18 h 46"/>
                <a:gd name="T6" fmla="*/ 18 w 50"/>
                <a:gd name="T7" fmla="*/ 18 h 46"/>
                <a:gd name="T8" fmla="*/ 16 w 50"/>
                <a:gd name="T9" fmla="*/ 20 h 46"/>
                <a:gd name="T10" fmla="*/ 12 w 50"/>
                <a:gd name="T11" fmla="*/ 22 h 46"/>
                <a:gd name="T12" fmla="*/ 10 w 50"/>
                <a:gd name="T13" fmla="*/ 24 h 46"/>
                <a:gd name="T14" fmla="*/ 8 w 50"/>
                <a:gd name="T15" fmla="*/ 26 h 46"/>
                <a:gd name="T16" fmla="*/ 8 w 50"/>
                <a:gd name="T17" fmla="*/ 26 h 46"/>
                <a:gd name="T18" fmla="*/ 6 w 50"/>
                <a:gd name="T19" fmla="*/ 26 h 46"/>
                <a:gd name="T20" fmla="*/ 4 w 50"/>
                <a:gd name="T21" fmla="*/ 26 h 46"/>
                <a:gd name="T22" fmla="*/ 2 w 50"/>
                <a:gd name="T23" fmla="*/ 28 h 46"/>
                <a:gd name="T24" fmla="*/ 0 w 50"/>
                <a:gd name="T25" fmla="*/ 30 h 46"/>
                <a:gd name="T26" fmla="*/ 0 w 50"/>
                <a:gd name="T27" fmla="*/ 32 h 46"/>
                <a:gd name="T28" fmla="*/ 0 w 50"/>
                <a:gd name="T29" fmla="*/ 38 h 46"/>
                <a:gd name="T30" fmla="*/ 0 w 50"/>
                <a:gd name="T31" fmla="*/ 38 h 46"/>
                <a:gd name="T32" fmla="*/ 4 w 50"/>
                <a:gd name="T33" fmla="*/ 40 h 46"/>
                <a:gd name="T34" fmla="*/ 6 w 50"/>
                <a:gd name="T35" fmla="*/ 42 h 46"/>
                <a:gd name="T36" fmla="*/ 12 w 50"/>
                <a:gd name="T37" fmla="*/ 44 h 46"/>
                <a:gd name="T38" fmla="*/ 18 w 50"/>
                <a:gd name="T39" fmla="*/ 46 h 46"/>
                <a:gd name="T40" fmla="*/ 24 w 50"/>
                <a:gd name="T41" fmla="*/ 46 h 46"/>
                <a:gd name="T42" fmla="*/ 26 w 50"/>
                <a:gd name="T43" fmla="*/ 46 h 46"/>
                <a:gd name="T44" fmla="*/ 30 w 50"/>
                <a:gd name="T45" fmla="*/ 46 h 46"/>
                <a:gd name="T46" fmla="*/ 34 w 50"/>
                <a:gd name="T47" fmla="*/ 44 h 46"/>
                <a:gd name="T48" fmla="*/ 38 w 50"/>
                <a:gd name="T49" fmla="*/ 44 h 46"/>
                <a:gd name="T50" fmla="*/ 44 w 50"/>
                <a:gd name="T51" fmla="*/ 44 h 46"/>
                <a:gd name="T52" fmla="*/ 48 w 50"/>
                <a:gd name="T53" fmla="*/ 44 h 46"/>
                <a:gd name="T54" fmla="*/ 50 w 50"/>
                <a:gd name="T55" fmla="*/ 46 h 46"/>
                <a:gd name="T56" fmla="*/ 50 w 50"/>
                <a:gd name="T57" fmla="*/ 44 h 46"/>
                <a:gd name="T58" fmla="*/ 48 w 50"/>
                <a:gd name="T59" fmla="*/ 42 h 46"/>
                <a:gd name="T60" fmla="*/ 48 w 50"/>
                <a:gd name="T61" fmla="*/ 36 h 46"/>
                <a:gd name="T62" fmla="*/ 46 w 50"/>
                <a:gd name="T63" fmla="*/ 30 h 46"/>
                <a:gd name="T64" fmla="*/ 44 w 50"/>
                <a:gd name="T65" fmla="*/ 26 h 46"/>
                <a:gd name="T66" fmla="*/ 42 w 50"/>
                <a:gd name="T67" fmla="*/ 24 h 46"/>
                <a:gd name="T68" fmla="*/ 40 w 50"/>
                <a:gd name="T69" fmla="*/ 22 h 46"/>
                <a:gd name="T70" fmla="*/ 40 w 50"/>
                <a:gd name="T71" fmla="*/ 18 h 46"/>
                <a:gd name="T72" fmla="*/ 38 w 50"/>
                <a:gd name="T73" fmla="*/ 14 h 46"/>
                <a:gd name="T74" fmla="*/ 38 w 50"/>
                <a:gd name="T75" fmla="*/ 10 h 46"/>
                <a:gd name="T76" fmla="*/ 36 w 50"/>
                <a:gd name="T77" fmla="*/ 6 h 46"/>
                <a:gd name="T78" fmla="*/ 32 w 50"/>
                <a:gd name="T79" fmla="*/ 2 h 46"/>
                <a:gd name="T80" fmla="*/ 30 w 50"/>
                <a:gd name="T81" fmla="*/ 0 h 46"/>
                <a:gd name="T82" fmla="*/ 26 w 50"/>
                <a:gd name="T83" fmla="*/ 2 h 46"/>
                <a:gd name="T84" fmla="*/ 24 w 50"/>
                <a:gd name="T85" fmla="*/ 18 h 4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0"/>
                <a:gd name="T130" fmla="*/ 0 h 46"/>
                <a:gd name="T131" fmla="*/ 50 w 50"/>
                <a:gd name="T132" fmla="*/ 46 h 4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" h="46">
                  <a:moveTo>
                    <a:pt x="24" y="18"/>
                  </a:moveTo>
                  <a:lnTo>
                    <a:pt x="24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2" y="22"/>
                  </a:lnTo>
                  <a:lnTo>
                    <a:pt x="10" y="24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12" y="44"/>
                  </a:lnTo>
                  <a:lnTo>
                    <a:pt x="18" y="46"/>
                  </a:lnTo>
                  <a:lnTo>
                    <a:pt x="24" y="46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34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48" y="42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0" y="22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4" y="1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6" name="Freeform 181"/>
            <p:cNvSpPr>
              <a:spLocks noChangeArrowheads="1"/>
            </p:cNvSpPr>
            <p:nvPr/>
          </p:nvSpPr>
          <p:spPr bwMode="auto">
            <a:xfrm>
              <a:off x="3814" y="306"/>
              <a:ext cx="60" cy="44"/>
            </a:xfrm>
            <a:custGeom>
              <a:avLst/>
              <a:gdLst>
                <a:gd name="T0" fmla="*/ 14 w 60"/>
                <a:gd name="T1" fmla="*/ 2 h 44"/>
                <a:gd name="T2" fmla="*/ 14 w 60"/>
                <a:gd name="T3" fmla="*/ 2 h 44"/>
                <a:gd name="T4" fmla="*/ 12 w 60"/>
                <a:gd name="T5" fmla="*/ 2 h 44"/>
                <a:gd name="T6" fmla="*/ 10 w 60"/>
                <a:gd name="T7" fmla="*/ 2 h 44"/>
                <a:gd name="T8" fmla="*/ 8 w 60"/>
                <a:gd name="T9" fmla="*/ 2 h 44"/>
                <a:gd name="T10" fmla="*/ 4 w 60"/>
                <a:gd name="T11" fmla="*/ 2 h 44"/>
                <a:gd name="T12" fmla="*/ 2 w 60"/>
                <a:gd name="T13" fmla="*/ 4 h 44"/>
                <a:gd name="T14" fmla="*/ 0 w 60"/>
                <a:gd name="T15" fmla="*/ 8 h 44"/>
                <a:gd name="T16" fmla="*/ 0 w 60"/>
                <a:gd name="T17" fmla="*/ 12 h 44"/>
                <a:gd name="T18" fmla="*/ 0 w 60"/>
                <a:gd name="T19" fmla="*/ 14 h 44"/>
                <a:gd name="T20" fmla="*/ 0 w 60"/>
                <a:gd name="T21" fmla="*/ 16 h 44"/>
                <a:gd name="T22" fmla="*/ 0 w 60"/>
                <a:gd name="T23" fmla="*/ 20 h 44"/>
                <a:gd name="T24" fmla="*/ 0 w 60"/>
                <a:gd name="T25" fmla="*/ 24 h 44"/>
                <a:gd name="T26" fmla="*/ 0 w 60"/>
                <a:gd name="T27" fmla="*/ 28 h 44"/>
                <a:gd name="T28" fmla="*/ 2 w 60"/>
                <a:gd name="T29" fmla="*/ 32 h 44"/>
                <a:gd name="T30" fmla="*/ 4 w 60"/>
                <a:gd name="T31" fmla="*/ 36 h 44"/>
                <a:gd name="T32" fmla="*/ 6 w 60"/>
                <a:gd name="T33" fmla="*/ 38 h 44"/>
                <a:gd name="T34" fmla="*/ 12 w 60"/>
                <a:gd name="T35" fmla="*/ 40 h 44"/>
                <a:gd name="T36" fmla="*/ 12 w 60"/>
                <a:gd name="T37" fmla="*/ 40 h 44"/>
                <a:gd name="T38" fmla="*/ 14 w 60"/>
                <a:gd name="T39" fmla="*/ 42 h 44"/>
                <a:gd name="T40" fmla="*/ 18 w 60"/>
                <a:gd name="T41" fmla="*/ 44 h 44"/>
                <a:gd name="T42" fmla="*/ 22 w 60"/>
                <a:gd name="T43" fmla="*/ 44 h 44"/>
                <a:gd name="T44" fmla="*/ 26 w 60"/>
                <a:gd name="T45" fmla="*/ 42 h 44"/>
                <a:gd name="T46" fmla="*/ 58 w 60"/>
                <a:gd name="T47" fmla="*/ 42 h 44"/>
                <a:gd name="T48" fmla="*/ 60 w 60"/>
                <a:gd name="T49" fmla="*/ 36 h 44"/>
                <a:gd name="T50" fmla="*/ 58 w 60"/>
                <a:gd name="T51" fmla="*/ 34 h 44"/>
                <a:gd name="T52" fmla="*/ 58 w 60"/>
                <a:gd name="T53" fmla="*/ 32 h 44"/>
                <a:gd name="T54" fmla="*/ 58 w 60"/>
                <a:gd name="T55" fmla="*/ 28 h 44"/>
                <a:gd name="T56" fmla="*/ 56 w 60"/>
                <a:gd name="T57" fmla="*/ 22 h 44"/>
                <a:gd name="T58" fmla="*/ 56 w 60"/>
                <a:gd name="T59" fmla="*/ 16 h 44"/>
                <a:gd name="T60" fmla="*/ 54 w 60"/>
                <a:gd name="T61" fmla="*/ 12 h 44"/>
                <a:gd name="T62" fmla="*/ 54 w 60"/>
                <a:gd name="T63" fmla="*/ 8 h 44"/>
                <a:gd name="T64" fmla="*/ 54 w 60"/>
                <a:gd name="T65" fmla="*/ 6 h 44"/>
                <a:gd name="T66" fmla="*/ 52 w 60"/>
                <a:gd name="T67" fmla="*/ 4 h 44"/>
                <a:gd name="T68" fmla="*/ 48 w 60"/>
                <a:gd name="T69" fmla="*/ 0 h 44"/>
                <a:gd name="T70" fmla="*/ 44 w 60"/>
                <a:gd name="T71" fmla="*/ 0 h 44"/>
                <a:gd name="T72" fmla="*/ 38 w 60"/>
                <a:gd name="T73" fmla="*/ 0 h 44"/>
                <a:gd name="T74" fmla="*/ 30 w 60"/>
                <a:gd name="T75" fmla="*/ 2 h 44"/>
                <a:gd name="T76" fmla="*/ 14 w 60"/>
                <a:gd name="T77" fmla="*/ 2 h 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0"/>
                <a:gd name="T118" fmla="*/ 0 h 44"/>
                <a:gd name="T119" fmla="*/ 60 w 60"/>
                <a:gd name="T120" fmla="*/ 44 h 4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0" h="44">
                  <a:moveTo>
                    <a:pt x="14" y="2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4" y="42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6" y="4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28"/>
                  </a:lnTo>
                  <a:lnTo>
                    <a:pt x="56" y="22"/>
                  </a:lnTo>
                  <a:lnTo>
                    <a:pt x="56" y="16"/>
                  </a:lnTo>
                  <a:lnTo>
                    <a:pt x="54" y="12"/>
                  </a:lnTo>
                  <a:lnTo>
                    <a:pt x="54" y="8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14" y="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7" name="Freeform 182"/>
            <p:cNvSpPr>
              <a:spLocks noChangeArrowheads="1"/>
            </p:cNvSpPr>
            <p:nvPr/>
          </p:nvSpPr>
          <p:spPr bwMode="auto">
            <a:xfrm>
              <a:off x="3856" y="512"/>
              <a:ext cx="24" cy="32"/>
            </a:xfrm>
            <a:custGeom>
              <a:avLst/>
              <a:gdLst>
                <a:gd name="T0" fmla="*/ 10 w 24"/>
                <a:gd name="T1" fmla="*/ 0 h 32"/>
                <a:gd name="T2" fmla="*/ 10 w 24"/>
                <a:gd name="T3" fmla="*/ 0 h 32"/>
                <a:gd name="T4" fmla="*/ 8 w 24"/>
                <a:gd name="T5" fmla="*/ 0 h 32"/>
                <a:gd name="T6" fmla="*/ 6 w 24"/>
                <a:gd name="T7" fmla="*/ 0 h 32"/>
                <a:gd name="T8" fmla="*/ 4 w 24"/>
                <a:gd name="T9" fmla="*/ 2 h 32"/>
                <a:gd name="T10" fmla="*/ 2 w 24"/>
                <a:gd name="T11" fmla="*/ 4 h 32"/>
                <a:gd name="T12" fmla="*/ 0 w 24"/>
                <a:gd name="T13" fmla="*/ 8 h 32"/>
                <a:gd name="T14" fmla="*/ 0 w 24"/>
                <a:gd name="T15" fmla="*/ 14 h 32"/>
                <a:gd name="T16" fmla="*/ 0 w 24"/>
                <a:gd name="T17" fmla="*/ 16 h 32"/>
                <a:gd name="T18" fmla="*/ 0 w 24"/>
                <a:gd name="T19" fmla="*/ 18 h 32"/>
                <a:gd name="T20" fmla="*/ 0 w 24"/>
                <a:gd name="T21" fmla="*/ 22 h 32"/>
                <a:gd name="T22" fmla="*/ 0 w 24"/>
                <a:gd name="T23" fmla="*/ 26 h 32"/>
                <a:gd name="T24" fmla="*/ 2 w 24"/>
                <a:gd name="T25" fmla="*/ 30 h 32"/>
                <a:gd name="T26" fmla="*/ 6 w 24"/>
                <a:gd name="T27" fmla="*/ 32 h 32"/>
                <a:gd name="T28" fmla="*/ 8 w 24"/>
                <a:gd name="T29" fmla="*/ 32 h 32"/>
                <a:gd name="T30" fmla="*/ 10 w 24"/>
                <a:gd name="T31" fmla="*/ 32 h 32"/>
                <a:gd name="T32" fmla="*/ 12 w 24"/>
                <a:gd name="T33" fmla="*/ 32 h 32"/>
                <a:gd name="T34" fmla="*/ 16 w 24"/>
                <a:gd name="T35" fmla="*/ 32 h 32"/>
                <a:gd name="T36" fmla="*/ 18 w 24"/>
                <a:gd name="T37" fmla="*/ 32 h 32"/>
                <a:gd name="T38" fmla="*/ 22 w 24"/>
                <a:gd name="T39" fmla="*/ 30 h 32"/>
                <a:gd name="T40" fmla="*/ 24 w 24"/>
                <a:gd name="T41" fmla="*/ 28 h 32"/>
                <a:gd name="T42" fmla="*/ 24 w 24"/>
                <a:gd name="T43" fmla="*/ 26 h 32"/>
                <a:gd name="T44" fmla="*/ 24 w 24"/>
                <a:gd name="T45" fmla="*/ 24 h 32"/>
                <a:gd name="T46" fmla="*/ 24 w 24"/>
                <a:gd name="T47" fmla="*/ 22 h 32"/>
                <a:gd name="T48" fmla="*/ 24 w 24"/>
                <a:gd name="T49" fmla="*/ 20 h 32"/>
                <a:gd name="T50" fmla="*/ 24 w 24"/>
                <a:gd name="T51" fmla="*/ 16 h 32"/>
                <a:gd name="T52" fmla="*/ 24 w 24"/>
                <a:gd name="T53" fmla="*/ 12 h 32"/>
                <a:gd name="T54" fmla="*/ 24 w 24"/>
                <a:gd name="T55" fmla="*/ 8 h 32"/>
                <a:gd name="T56" fmla="*/ 22 w 24"/>
                <a:gd name="T57" fmla="*/ 4 h 32"/>
                <a:gd name="T58" fmla="*/ 20 w 24"/>
                <a:gd name="T59" fmla="*/ 2 h 32"/>
                <a:gd name="T60" fmla="*/ 16 w 24"/>
                <a:gd name="T61" fmla="*/ 0 h 32"/>
                <a:gd name="T62" fmla="*/ 10 w 24"/>
                <a:gd name="T63" fmla="*/ 0 h 3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"/>
                <a:gd name="T97" fmla="*/ 0 h 32"/>
                <a:gd name="T98" fmla="*/ 24 w 24"/>
                <a:gd name="T99" fmla="*/ 32 h 3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" h="32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18" y="32"/>
                  </a:lnTo>
                  <a:lnTo>
                    <a:pt x="22" y="30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8" name="Freeform 183"/>
            <p:cNvSpPr>
              <a:spLocks noChangeArrowheads="1"/>
            </p:cNvSpPr>
            <p:nvPr/>
          </p:nvSpPr>
          <p:spPr bwMode="auto">
            <a:xfrm>
              <a:off x="3846" y="30"/>
              <a:ext cx="228" cy="268"/>
            </a:xfrm>
            <a:custGeom>
              <a:avLst/>
              <a:gdLst>
                <a:gd name="T0" fmla="*/ 206 w 228"/>
                <a:gd name="T1" fmla="*/ 82 h 268"/>
                <a:gd name="T2" fmla="*/ 198 w 228"/>
                <a:gd name="T3" fmla="*/ 84 h 268"/>
                <a:gd name="T4" fmla="*/ 198 w 228"/>
                <a:gd name="T5" fmla="*/ 92 h 268"/>
                <a:gd name="T6" fmla="*/ 204 w 228"/>
                <a:gd name="T7" fmla="*/ 96 h 268"/>
                <a:gd name="T8" fmla="*/ 200 w 228"/>
                <a:gd name="T9" fmla="*/ 104 h 268"/>
                <a:gd name="T10" fmla="*/ 214 w 228"/>
                <a:gd name="T11" fmla="*/ 112 h 268"/>
                <a:gd name="T12" fmla="*/ 188 w 228"/>
                <a:gd name="T13" fmla="*/ 122 h 268"/>
                <a:gd name="T14" fmla="*/ 164 w 228"/>
                <a:gd name="T15" fmla="*/ 138 h 268"/>
                <a:gd name="T16" fmla="*/ 152 w 228"/>
                <a:gd name="T17" fmla="*/ 154 h 268"/>
                <a:gd name="T18" fmla="*/ 140 w 228"/>
                <a:gd name="T19" fmla="*/ 160 h 268"/>
                <a:gd name="T20" fmla="*/ 120 w 228"/>
                <a:gd name="T21" fmla="*/ 174 h 268"/>
                <a:gd name="T22" fmla="*/ 106 w 228"/>
                <a:gd name="T23" fmla="*/ 182 h 268"/>
                <a:gd name="T24" fmla="*/ 116 w 228"/>
                <a:gd name="T25" fmla="*/ 188 h 268"/>
                <a:gd name="T26" fmla="*/ 112 w 228"/>
                <a:gd name="T27" fmla="*/ 198 h 268"/>
                <a:gd name="T28" fmla="*/ 100 w 228"/>
                <a:gd name="T29" fmla="*/ 214 h 268"/>
                <a:gd name="T30" fmla="*/ 82 w 228"/>
                <a:gd name="T31" fmla="*/ 224 h 268"/>
                <a:gd name="T32" fmla="*/ 76 w 228"/>
                <a:gd name="T33" fmla="*/ 238 h 268"/>
                <a:gd name="T34" fmla="*/ 74 w 228"/>
                <a:gd name="T35" fmla="*/ 260 h 268"/>
                <a:gd name="T36" fmla="*/ 54 w 228"/>
                <a:gd name="T37" fmla="*/ 268 h 268"/>
                <a:gd name="T38" fmla="*/ 46 w 228"/>
                <a:gd name="T39" fmla="*/ 258 h 268"/>
                <a:gd name="T40" fmla="*/ 24 w 228"/>
                <a:gd name="T41" fmla="*/ 256 h 268"/>
                <a:gd name="T42" fmla="*/ 2 w 228"/>
                <a:gd name="T43" fmla="*/ 240 h 268"/>
                <a:gd name="T44" fmla="*/ 12 w 228"/>
                <a:gd name="T45" fmla="*/ 222 h 268"/>
                <a:gd name="T46" fmla="*/ 20 w 228"/>
                <a:gd name="T47" fmla="*/ 214 h 268"/>
                <a:gd name="T48" fmla="*/ 26 w 228"/>
                <a:gd name="T49" fmla="*/ 206 h 268"/>
                <a:gd name="T50" fmla="*/ 40 w 228"/>
                <a:gd name="T51" fmla="*/ 218 h 268"/>
                <a:gd name="T52" fmla="*/ 40 w 228"/>
                <a:gd name="T53" fmla="*/ 208 h 268"/>
                <a:gd name="T54" fmla="*/ 38 w 228"/>
                <a:gd name="T55" fmla="*/ 198 h 268"/>
                <a:gd name="T56" fmla="*/ 28 w 228"/>
                <a:gd name="T57" fmla="*/ 198 h 268"/>
                <a:gd name="T58" fmla="*/ 30 w 228"/>
                <a:gd name="T59" fmla="*/ 186 h 268"/>
                <a:gd name="T60" fmla="*/ 42 w 228"/>
                <a:gd name="T61" fmla="*/ 176 h 268"/>
                <a:gd name="T62" fmla="*/ 62 w 228"/>
                <a:gd name="T63" fmla="*/ 168 h 268"/>
                <a:gd name="T64" fmla="*/ 64 w 228"/>
                <a:gd name="T65" fmla="*/ 162 h 268"/>
                <a:gd name="T66" fmla="*/ 54 w 228"/>
                <a:gd name="T67" fmla="*/ 144 h 268"/>
                <a:gd name="T68" fmla="*/ 54 w 228"/>
                <a:gd name="T69" fmla="*/ 126 h 268"/>
                <a:gd name="T70" fmla="*/ 60 w 228"/>
                <a:gd name="T71" fmla="*/ 108 h 268"/>
                <a:gd name="T72" fmla="*/ 72 w 228"/>
                <a:gd name="T73" fmla="*/ 120 h 268"/>
                <a:gd name="T74" fmla="*/ 80 w 228"/>
                <a:gd name="T75" fmla="*/ 138 h 268"/>
                <a:gd name="T76" fmla="*/ 82 w 228"/>
                <a:gd name="T77" fmla="*/ 114 h 268"/>
                <a:gd name="T78" fmla="*/ 104 w 228"/>
                <a:gd name="T79" fmla="*/ 94 h 268"/>
                <a:gd name="T80" fmla="*/ 122 w 228"/>
                <a:gd name="T81" fmla="*/ 88 h 268"/>
                <a:gd name="T82" fmla="*/ 132 w 228"/>
                <a:gd name="T83" fmla="*/ 80 h 268"/>
                <a:gd name="T84" fmla="*/ 86 w 228"/>
                <a:gd name="T85" fmla="*/ 74 h 268"/>
                <a:gd name="T86" fmla="*/ 68 w 228"/>
                <a:gd name="T87" fmla="*/ 72 h 268"/>
                <a:gd name="T88" fmla="*/ 56 w 228"/>
                <a:gd name="T89" fmla="*/ 74 h 268"/>
                <a:gd name="T90" fmla="*/ 44 w 228"/>
                <a:gd name="T91" fmla="*/ 54 h 268"/>
                <a:gd name="T92" fmla="*/ 44 w 228"/>
                <a:gd name="T93" fmla="*/ 40 h 268"/>
                <a:gd name="T94" fmla="*/ 66 w 228"/>
                <a:gd name="T95" fmla="*/ 42 h 268"/>
                <a:gd name="T96" fmla="*/ 78 w 228"/>
                <a:gd name="T97" fmla="*/ 26 h 268"/>
                <a:gd name="T98" fmla="*/ 100 w 228"/>
                <a:gd name="T99" fmla="*/ 18 h 268"/>
                <a:gd name="T100" fmla="*/ 122 w 228"/>
                <a:gd name="T101" fmla="*/ 4 h 268"/>
                <a:gd name="T102" fmla="*/ 160 w 228"/>
                <a:gd name="T103" fmla="*/ 2 h 268"/>
                <a:gd name="T104" fmla="*/ 188 w 228"/>
                <a:gd name="T105" fmla="*/ 6 h 268"/>
                <a:gd name="T106" fmla="*/ 212 w 228"/>
                <a:gd name="T107" fmla="*/ 26 h 268"/>
                <a:gd name="T108" fmla="*/ 216 w 228"/>
                <a:gd name="T109" fmla="*/ 30 h 268"/>
                <a:gd name="T110" fmla="*/ 218 w 228"/>
                <a:gd name="T111" fmla="*/ 64 h 2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28"/>
                <a:gd name="T169" fmla="*/ 0 h 268"/>
                <a:gd name="T170" fmla="*/ 228 w 228"/>
                <a:gd name="T171" fmla="*/ 268 h 26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28" h="268">
                  <a:moveTo>
                    <a:pt x="222" y="68"/>
                  </a:moveTo>
                  <a:lnTo>
                    <a:pt x="228" y="80"/>
                  </a:lnTo>
                  <a:lnTo>
                    <a:pt x="222" y="82"/>
                  </a:lnTo>
                  <a:lnTo>
                    <a:pt x="216" y="84"/>
                  </a:lnTo>
                  <a:lnTo>
                    <a:pt x="212" y="84"/>
                  </a:lnTo>
                  <a:lnTo>
                    <a:pt x="208" y="82"/>
                  </a:lnTo>
                  <a:lnTo>
                    <a:pt x="206" y="82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8" y="80"/>
                  </a:lnTo>
                  <a:lnTo>
                    <a:pt x="196" y="80"/>
                  </a:lnTo>
                  <a:lnTo>
                    <a:pt x="196" y="82"/>
                  </a:lnTo>
                  <a:lnTo>
                    <a:pt x="196" y="84"/>
                  </a:lnTo>
                  <a:lnTo>
                    <a:pt x="198" y="84"/>
                  </a:lnTo>
                  <a:lnTo>
                    <a:pt x="200" y="86"/>
                  </a:lnTo>
                  <a:lnTo>
                    <a:pt x="200" y="88"/>
                  </a:lnTo>
                  <a:lnTo>
                    <a:pt x="202" y="90"/>
                  </a:lnTo>
                  <a:lnTo>
                    <a:pt x="200" y="92"/>
                  </a:lnTo>
                  <a:lnTo>
                    <a:pt x="198" y="92"/>
                  </a:lnTo>
                  <a:lnTo>
                    <a:pt x="196" y="92"/>
                  </a:lnTo>
                  <a:lnTo>
                    <a:pt x="194" y="92"/>
                  </a:lnTo>
                  <a:lnTo>
                    <a:pt x="192" y="94"/>
                  </a:lnTo>
                  <a:lnTo>
                    <a:pt x="192" y="96"/>
                  </a:lnTo>
                  <a:lnTo>
                    <a:pt x="204" y="96"/>
                  </a:lnTo>
                  <a:lnTo>
                    <a:pt x="208" y="98"/>
                  </a:lnTo>
                  <a:lnTo>
                    <a:pt x="206" y="100"/>
                  </a:lnTo>
                  <a:lnTo>
                    <a:pt x="204" y="102"/>
                  </a:lnTo>
                  <a:lnTo>
                    <a:pt x="202" y="102"/>
                  </a:lnTo>
                  <a:lnTo>
                    <a:pt x="200" y="104"/>
                  </a:lnTo>
                  <a:lnTo>
                    <a:pt x="200" y="106"/>
                  </a:lnTo>
                  <a:lnTo>
                    <a:pt x="202" y="106"/>
                  </a:lnTo>
                  <a:lnTo>
                    <a:pt x="202" y="108"/>
                  </a:lnTo>
                  <a:lnTo>
                    <a:pt x="214" y="106"/>
                  </a:lnTo>
                  <a:lnTo>
                    <a:pt x="216" y="108"/>
                  </a:lnTo>
                  <a:lnTo>
                    <a:pt x="216" y="110"/>
                  </a:lnTo>
                  <a:lnTo>
                    <a:pt x="214" y="112"/>
                  </a:lnTo>
                  <a:lnTo>
                    <a:pt x="212" y="114"/>
                  </a:lnTo>
                  <a:lnTo>
                    <a:pt x="210" y="114"/>
                  </a:lnTo>
                  <a:lnTo>
                    <a:pt x="208" y="114"/>
                  </a:lnTo>
                  <a:lnTo>
                    <a:pt x="200" y="116"/>
                  </a:lnTo>
                  <a:lnTo>
                    <a:pt x="194" y="118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4" y="126"/>
                  </a:lnTo>
                  <a:lnTo>
                    <a:pt x="182" y="128"/>
                  </a:lnTo>
                  <a:lnTo>
                    <a:pt x="176" y="134"/>
                  </a:lnTo>
                  <a:lnTo>
                    <a:pt x="172" y="136"/>
                  </a:lnTo>
                  <a:lnTo>
                    <a:pt x="166" y="138"/>
                  </a:lnTo>
                  <a:lnTo>
                    <a:pt x="164" y="138"/>
                  </a:lnTo>
                  <a:lnTo>
                    <a:pt x="162" y="138"/>
                  </a:lnTo>
                  <a:lnTo>
                    <a:pt x="166" y="142"/>
                  </a:lnTo>
                  <a:lnTo>
                    <a:pt x="160" y="148"/>
                  </a:lnTo>
                  <a:lnTo>
                    <a:pt x="158" y="150"/>
                  </a:lnTo>
                  <a:lnTo>
                    <a:pt x="154" y="152"/>
                  </a:lnTo>
                  <a:lnTo>
                    <a:pt x="152" y="152"/>
                  </a:lnTo>
                  <a:lnTo>
                    <a:pt x="152" y="154"/>
                  </a:lnTo>
                  <a:lnTo>
                    <a:pt x="154" y="156"/>
                  </a:lnTo>
                  <a:lnTo>
                    <a:pt x="154" y="158"/>
                  </a:lnTo>
                  <a:lnTo>
                    <a:pt x="152" y="160"/>
                  </a:lnTo>
                  <a:lnTo>
                    <a:pt x="150" y="162"/>
                  </a:lnTo>
                  <a:lnTo>
                    <a:pt x="148" y="164"/>
                  </a:lnTo>
                  <a:lnTo>
                    <a:pt x="146" y="164"/>
                  </a:lnTo>
                  <a:lnTo>
                    <a:pt x="140" y="160"/>
                  </a:lnTo>
                  <a:lnTo>
                    <a:pt x="132" y="166"/>
                  </a:lnTo>
                  <a:lnTo>
                    <a:pt x="130" y="164"/>
                  </a:lnTo>
                  <a:lnTo>
                    <a:pt x="128" y="164"/>
                  </a:lnTo>
                  <a:lnTo>
                    <a:pt x="124" y="168"/>
                  </a:lnTo>
                  <a:lnTo>
                    <a:pt x="122" y="170"/>
                  </a:lnTo>
                  <a:lnTo>
                    <a:pt x="120" y="172"/>
                  </a:lnTo>
                  <a:lnTo>
                    <a:pt x="120" y="174"/>
                  </a:lnTo>
                  <a:lnTo>
                    <a:pt x="118" y="176"/>
                  </a:lnTo>
                  <a:lnTo>
                    <a:pt x="116" y="178"/>
                  </a:lnTo>
                  <a:lnTo>
                    <a:pt x="114" y="180"/>
                  </a:lnTo>
                  <a:lnTo>
                    <a:pt x="112" y="180"/>
                  </a:lnTo>
                  <a:lnTo>
                    <a:pt x="108" y="180"/>
                  </a:lnTo>
                  <a:lnTo>
                    <a:pt x="106" y="182"/>
                  </a:lnTo>
                  <a:lnTo>
                    <a:pt x="106" y="184"/>
                  </a:lnTo>
                  <a:lnTo>
                    <a:pt x="106" y="186"/>
                  </a:lnTo>
                  <a:lnTo>
                    <a:pt x="106" y="188"/>
                  </a:lnTo>
                  <a:lnTo>
                    <a:pt x="108" y="186"/>
                  </a:lnTo>
                  <a:lnTo>
                    <a:pt x="112" y="188"/>
                  </a:lnTo>
                  <a:lnTo>
                    <a:pt x="116" y="188"/>
                  </a:lnTo>
                  <a:lnTo>
                    <a:pt x="118" y="190"/>
                  </a:lnTo>
                  <a:lnTo>
                    <a:pt x="120" y="192"/>
                  </a:lnTo>
                  <a:lnTo>
                    <a:pt x="118" y="194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198"/>
                  </a:lnTo>
                  <a:lnTo>
                    <a:pt x="110" y="200"/>
                  </a:lnTo>
                  <a:lnTo>
                    <a:pt x="110" y="202"/>
                  </a:lnTo>
                  <a:lnTo>
                    <a:pt x="108" y="204"/>
                  </a:lnTo>
                  <a:lnTo>
                    <a:pt x="104" y="206"/>
                  </a:lnTo>
                  <a:lnTo>
                    <a:pt x="102" y="208"/>
                  </a:lnTo>
                  <a:lnTo>
                    <a:pt x="100" y="214"/>
                  </a:lnTo>
                  <a:lnTo>
                    <a:pt x="98" y="218"/>
                  </a:lnTo>
                  <a:lnTo>
                    <a:pt x="96" y="222"/>
                  </a:lnTo>
                  <a:lnTo>
                    <a:pt x="92" y="224"/>
                  </a:lnTo>
                  <a:lnTo>
                    <a:pt x="88" y="224"/>
                  </a:lnTo>
                  <a:lnTo>
                    <a:pt x="86" y="226"/>
                  </a:lnTo>
                  <a:lnTo>
                    <a:pt x="82" y="224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6" y="234"/>
                  </a:lnTo>
                  <a:lnTo>
                    <a:pt x="76" y="236"/>
                  </a:lnTo>
                  <a:lnTo>
                    <a:pt x="76" y="238"/>
                  </a:lnTo>
                  <a:lnTo>
                    <a:pt x="78" y="242"/>
                  </a:lnTo>
                  <a:lnTo>
                    <a:pt x="78" y="246"/>
                  </a:lnTo>
                  <a:lnTo>
                    <a:pt x="78" y="250"/>
                  </a:lnTo>
                  <a:lnTo>
                    <a:pt x="78" y="256"/>
                  </a:lnTo>
                  <a:lnTo>
                    <a:pt x="76" y="258"/>
                  </a:lnTo>
                  <a:lnTo>
                    <a:pt x="74" y="260"/>
                  </a:lnTo>
                  <a:lnTo>
                    <a:pt x="72" y="262"/>
                  </a:lnTo>
                  <a:lnTo>
                    <a:pt x="70" y="262"/>
                  </a:lnTo>
                  <a:lnTo>
                    <a:pt x="68" y="262"/>
                  </a:lnTo>
                  <a:lnTo>
                    <a:pt x="62" y="266"/>
                  </a:lnTo>
                  <a:lnTo>
                    <a:pt x="58" y="266"/>
                  </a:lnTo>
                  <a:lnTo>
                    <a:pt x="54" y="268"/>
                  </a:lnTo>
                  <a:lnTo>
                    <a:pt x="52" y="266"/>
                  </a:lnTo>
                  <a:lnTo>
                    <a:pt x="50" y="266"/>
                  </a:lnTo>
                  <a:lnTo>
                    <a:pt x="48" y="264"/>
                  </a:lnTo>
                  <a:lnTo>
                    <a:pt x="48" y="262"/>
                  </a:lnTo>
                  <a:lnTo>
                    <a:pt x="46" y="258"/>
                  </a:lnTo>
                  <a:lnTo>
                    <a:pt x="42" y="256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4" y="254"/>
                  </a:lnTo>
                  <a:lnTo>
                    <a:pt x="32" y="254"/>
                  </a:lnTo>
                  <a:lnTo>
                    <a:pt x="28" y="256"/>
                  </a:lnTo>
                  <a:lnTo>
                    <a:pt x="24" y="256"/>
                  </a:lnTo>
                  <a:lnTo>
                    <a:pt x="22" y="254"/>
                  </a:lnTo>
                  <a:lnTo>
                    <a:pt x="20" y="252"/>
                  </a:lnTo>
                  <a:lnTo>
                    <a:pt x="18" y="250"/>
                  </a:lnTo>
                  <a:lnTo>
                    <a:pt x="16" y="250"/>
                  </a:lnTo>
                  <a:lnTo>
                    <a:pt x="10" y="246"/>
                  </a:lnTo>
                  <a:lnTo>
                    <a:pt x="6" y="244"/>
                  </a:lnTo>
                  <a:lnTo>
                    <a:pt x="2" y="240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6"/>
                  </a:lnTo>
                  <a:lnTo>
                    <a:pt x="4" y="230"/>
                  </a:lnTo>
                  <a:lnTo>
                    <a:pt x="6" y="226"/>
                  </a:lnTo>
                  <a:lnTo>
                    <a:pt x="10" y="224"/>
                  </a:lnTo>
                  <a:lnTo>
                    <a:pt x="12" y="222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0" y="220"/>
                  </a:lnTo>
                  <a:lnTo>
                    <a:pt x="24" y="218"/>
                  </a:lnTo>
                  <a:lnTo>
                    <a:pt x="24" y="216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12"/>
                  </a:lnTo>
                  <a:lnTo>
                    <a:pt x="18" y="210"/>
                  </a:lnTo>
                  <a:lnTo>
                    <a:pt x="20" y="208"/>
                  </a:lnTo>
                  <a:lnTo>
                    <a:pt x="22" y="206"/>
                  </a:lnTo>
                  <a:lnTo>
                    <a:pt x="24" y="206"/>
                  </a:lnTo>
                  <a:lnTo>
                    <a:pt x="26" y="206"/>
                  </a:lnTo>
                  <a:lnTo>
                    <a:pt x="28" y="208"/>
                  </a:lnTo>
                  <a:lnTo>
                    <a:pt x="30" y="212"/>
                  </a:lnTo>
                  <a:lnTo>
                    <a:pt x="34" y="216"/>
                  </a:lnTo>
                  <a:lnTo>
                    <a:pt x="36" y="218"/>
                  </a:lnTo>
                  <a:lnTo>
                    <a:pt x="38" y="218"/>
                  </a:lnTo>
                  <a:lnTo>
                    <a:pt x="40" y="218"/>
                  </a:lnTo>
                  <a:lnTo>
                    <a:pt x="42" y="218"/>
                  </a:lnTo>
                  <a:lnTo>
                    <a:pt x="44" y="218"/>
                  </a:lnTo>
                  <a:lnTo>
                    <a:pt x="44" y="216"/>
                  </a:lnTo>
                  <a:lnTo>
                    <a:pt x="44" y="214"/>
                  </a:lnTo>
                  <a:lnTo>
                    <a:pt x="42" y="212"/>
                  </a:lnTo>
                  <a:lnTo>
                    <a:pt x="42" y="210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36" y="204"/>
                  </a:lnTo>
                  <a:lnTo>
                    <a:pt x="36" y="202"/>
                  </a:lnTo>
                  <a:lnTo>
                    <a:pt x="36" y="200"/>
                  </a:lnTo>
                  <a:lnTo>
                    <a:pt x="38" y="198"/>
                  </a:lnTo>
                  <a:lnTo>
                    <a:pt x="40" y="194"/>
                  </a:lnTo>
                  <a:lnTo>
                    <a:pt x="40" y="192"/>
                  </a:lnTo>
                  <a:lnTo>
                    <a:pt x="38" y="192"/>
                  </a:lnTo>
                  <a:lnTo>
                    <a:pt x="36" y="192"/>
                  </a:lnTo>
                  <a:lnTo>
                    <a:pt x="28" y="198"/>
                  </a:lnTo>
                  <a:lnTo>
                    <a:pt x="26" y="198"/>
                  </a:lnTo>
                  <a:lnTo>
                    <a:pt x="24" y="196"/>
                  </a:lnTo>
                  <a:lnTo>
                    <a:pt x="26" y="194"/>
                  </a:lnTo>
                  <a:lnTo>
                    <a:pt x="26" y="190"/>
                  </a:lnTo>
                  <a:lnTo>
                    <a:pt x="28" y="188"/>
                  </a:lnTo>
                  <a:lnTo>
                    <a:pt x="30" y="186"/>
                  </a:lnTo>
                  <a:lnTo>
                    <a:pt x="34" y="180"/>
                  </a:lnTo>
                  <a:lnTo>
                    <a:pt x="36" y="176"/>
                  </a:lnTo>
                  <a:lnTo>
                    <a:pt x="38" y="174"/>
                  </a:lnTo>
                  <a:lnTo>
                    <a:pt x="40" y="174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6" y="178"/>
                  </a:lnTo>
                  <a:lnTo>
                    <a:pt x="50" y="176"/>
                  </a:lnTo>
                  <a:lnTo>
                    <a:pt x="54" y="174"/>
                  </a:lnTo>
                  <a:lnTo>
                    <a:pt x="58" y="172"/>
                  </a:lnTo>
                  <a:lnTo>
                    <a:pt x="60" y="170"/>
                  </a:lnTo>
                  <a:lnTo>
                    <a:pt x="62" y="168"/>
                  </a:lnTo>
                  <a:lnTo>
                    <a:pt x="64" y="168"/>
                  </a:lnTo>
                  <a:lnTo>
                    <a:pt x="68" y="166"/>
                  </a:lnTo>
                  <a:lnTo>
                    <a:pt x="68" y="164"/>
                  </a:lnTo>
                  <a:lnTo>
                    <a:pt x="66" y="162"/>
                  </a:lnTo>
                  <a:lnTo>
                    <a:pt x="64" y="162"/>
                  </a:lnTo>
                  <a:lnTo>
                    <a:pt x="62" y="162"/>
                  </a:lnTo>
                  <a:lnTo>
                    <a:pt x="60" y="166"/>
                  </a:lnTo>
                  <a:lnTo>
                    <a:pt x="56" y="166"/>
                  </a:lnTo>
                  <a:lnTo>
                    <a:pt x="54" y="164"/>
                  </a:lnTo>
                  <a:lnTo>
                    <a:pt x="52" y="164"/>
                  </a:lnTo>
                  <a:lnTo>
                    <a:pt x="50" y="162"/>
                  </a:lnTo>
                  <a:lnTo>
                    <a:pt x="54" y="144"/>
                  </a:lnTo>
                  <a:lnTo>
                    <a:pt x="58" y="140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2"/>
                  </a:lnTo>
                  <a:lnTo>
                    <a:pt x="54" y="126"/>
                  </a:lnTo>
                  <a:lnTo>
                    <a:pt x="52" y="122"/>
                  </a:lnTo>
                  <a:lnTo>
                    <a:pt x="52" y="118"/>
                  </a:lnTo>
                  <a:lnTo>
                    <a:pt x="52" y="116"/>
                  </a:lnTo>
                  <a:lnTo>
                    <a:pt x="52" y="112"/>
                  </a:lnTo>
                  <a:lnTo>
                    <a:pt x="56" y="110"/>
                  </a:lnTo>
                  <a:lnTo>
                    <a:pt x="58" y="108"/>
                  </a:lnTo>
                  <a:lnTo>
                    <a:pt x="60" y="108"/>
                  </a:lnTo>
                  <a:lnTo>
                    <a:pt x="64" y="110"/>
                  </a:lnTo>
                  <a:lnTo>
                    <a:pt x="66" y="112"/>
                  </a:lnTo>
                  <a:lnTo>
                    <a:pt x="68" y="114"/>
                  </a:lnTo>
                  <a:lnTo>
                    <a:pt x="70" y="118"/>
                  </a:lnTo>
                  <a:lnTo>
                    <a:pt x="72" y="120"/>
                  </a:lnTo>
                  <a:lnTo>
                    <a:pt x="74" y="140"/>
                  </a:lnTo>
                  <a:lnTo>
                    <a:pt x="74" y="142"/>
                  </a:lnTo>
                  <a:lnTo>
                    <a:pt x="74" y="144"/>
                  </a:lnTo>
                  <a:lnTo>
                    <a:pt x="76" y="144"/>
                  </a:lnTo>
                  <a:lnTo>
                    <a:pt x="78" y="142"/>
                  </a:lnTo>
                  <a:lnTo>
                    <a:pt x="78" y="140"/>
                  </a:lnTo>
                  <a:lnTo>
                    <a:pt x="80" y="138"/>
                  </a:lnTo>
                  <a:lnTo>
                    <a:pt x="82" y="136"/>
                  </a:lnTo>
                  <a:lnTo>
                    <a:pt x="82" y="134"/>
                  </a:lnTo>
                  <a:lnTo>
                    <a:pt x="80" y="128"/>
                  </a:lnTo>
                  <a:lnTo>
                    <a:pt x="80" y="122"/>
                  </a:lnTo>
                  <a:lnTo>
                    <a:pt x="80" y="118"/>
                  </a:lnTo>
                  <a:lnTo>
                    <a:pt x="80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4" y="108"/>
                  </a:lnTo>
                  <a:lnTo>
                    <a:pt x="84" y="106"/>
                  </a:lnTo>
                  <a:lnTo>
                    <a:pt x="86" y="102"/>
                  </a:lnTo>
                  <a:lnTo>
                    <a:pt x="86" y="98"/>
                  </a:lnTo>
                  <a:lnTo>
                    <a:pt x="86" y="96"/>
                  </a:lnTo>
                  <a:lnTo>
                    <a:pt x="104" y="94"/>
                  </a:lnTo>
                  <a:lnTo>
                    <a:pt x="108" y="96"/>
                  </a:lnTo>
                  <a:lnTo>
                    <a:pt x="112" y="96"/>
                  </a:lnTo>
                  <a:lnTo>
                    <a:pt x="116" y="96"/>
                  </a:lnTo>
                  <a:lnTo>
                    <a:pt x="118" y="94"/>
                  </a:lnTo>
                  <a:lnTo>
                    <a:pt x="120" y="90"/>
                  </a:lnTo>
                  <a:lnTo>
                    <a:pt x="122" y="88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28" y="84"/>
                  </a:lnTo>
                  <a:lnTo>
                    <a:pt x="130" y="82"/>
                  </a:lnTo>
                  <a:lnTo>
                    <a:pt x="132" y="80"/>
                  </a:lnTo>
                  <a:lnTo>
                    <a:pt x="134" y="80"/>
                  </a:lnTo>
                  <a:lnTo>
                    <a:pt x="134" y="78"/>
                  </a:lnTo>
                  <a:lnTo>
                    <a:pt x="130" y="76"/>
                  </a:lnTo>
                  <a:lnTo>
                    <a:pt x="96" y="80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6" y="74"/>
                  </a:lnTo>
                  <a:lnTo>
                    <a:pt x="82" y="74"/>
                  </a:lnTo>
                  <a:lnTo>
                    <a:pt x="78" y="74"/>
                  </a:lnTo>
                  <a:lnTo>
                    <a:pt x="74" y="74"/>
                  </a:lnTo>
                  <a:lnTo>
                    <a:pt x="70" y="74"/>
                  </a:lnTo>
                  <a:lnTo>
                    <a:pt x="68" y="72"/>
                  </a:lnTo>
                  <a:lnTo>
                    <a:pt x="66" y="70"/>
                  </a:lnTo>
                  <a:lnTo>
                    <a:pt x="64" y="70"/>
                  </a:lnTo>
                  <a:lnTo>
                    <a:pt x="62" y="70"/>
                  </a:lnTo>
                  <a:lnTo>
                    <a:pt x="62" y="72"/>
                  </a:lnTo>
                  <a:lnTo>
                    <a:pt x="58" y="74"/>
                  </a:lnTo>
                  <a:lnTo>
                    <a:pt x="56" y="74"/>
                  </a:lnTo>
                  <a:lnTo>
                    <a:pt x="54" y="74"/>
                  </a:lnTo>
                  <a:lnTo>
                    <a:pt x="54" y="72"/>
                  </a:lnTo>
                  <a:lnTo>
                    <a:pt x="44" y="64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4" y="54"/>
                  </a:lnTo>
                  <a:lnTo>
                    <a:pt x="46" y="50"/>
                  </a:lnTo>
                  <a:lnTo>
                    <a:pt x="44" y="46"/>
                  </a:lnTo>
                  <a:lnTo>
                    <a:pt x="44" y="44"/>
                  </a:lnTo>
                  <a:lnTo>
                    <a:pt x="42" y="44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8" y="38"/>
                  </a:lnTo>
                  <a:lnTo>
                    <a:pt x="50" y="36"/>
                  </a:lnTo>
                  <a:lnTo>
                    <a:pt x="52" y="36"/>
                  </a:lnTo>
                  <a:lnTo>
                    <a:pt x="56" y="36"/>
                  </a:lnTo>
                  <a:lnTo>
                    <a:pt x="60" y="38"/>
                  </a:lnTo>
                  <a:lnTo>
                    <a:pt x="64" y="42"/>
                  </a:lnTo>
                  <a:lnTo>
                    <a:pt x="66" y="42"/>
                  </a:lnTo>
                  <a:lnTo>
                    <a:pt x="68" y="44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2" y="30"/>
                  </a:lnTo>
                  <a:lnTo>
                    <a:pt x="74" y="28"/>
                  </a:lnTo>
                  <a:lnTo>
                    <a:pt x="78" y="26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90" y="24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18"/>
                  </a:lnTo>
                  <a:lnTo>
                    <a:pt x="100" y="16"/>
                  </a:lnTo>
                  <a:lnTo>
                    <a:pt x="102" y="14"/>
                  </a:lnTo>
                  <a:lnTo>
                    <a:pt x="106" y="12"/>
                  </a:lnTo>
                  <a:lnTo>
                    <a:pt x="110" y="8"/>
                  </a:lnTo>
                  <a:lnTo>
                    <a:pt x="118" y="6"/>
                  </a:lnTo>
                  <a:lnTo>
                    <a:pt x="120" y="14"/>
                  </a:lnTo>
                  <a:lnTo>
                    <a:pt x="122" y="4"/>
                  </a:lnTo>
                  <a:lnTo>
                    <a:pt x="122" y="2"/>
                  </a:lnTo>
                  <a:lnTo>
                    <a:pt x="126" y="2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0" y="4"/>
                  </a:lnTo>
                  <a:lnTo>
                    <a:pt x="174" y="4"/>
                  </a:lnTo>
                  <a:lnTo>
                    <a:pt x="174" y="14"/>
                  </a:lnTo>
                  <a:lnTo>
                    <a:pt x="180" y="8"/>
                  </a:lnTo>
                  <a:lnTo>
                    <a:pt x="184" y="6"/>
                  </a:lnTo>
                  <a:lnTo>
                    <a:pt x="188" y="6"/>
                  </a:lnTo>
                  <a:lnTo>
                    <a:pt x="192" y="8"/>
                  </a:lnTo>
                  <a:lnTo>
                    <a:pt x="196" y="8"/>
                  </a:lnTo>
                  <a:lnTo>
                    <a:pt x="200" y="12"/>
                  </a:lnTo>
                  <a:lnTo>
                    <a:pt x="202" y="16"/>
                  </a:lnTo>
                  <a:lnTo>
                    <a:pt x="206" y="20"/>
                  </a:lnTo>
                  <a:lnTo>
                    <a:pt x="210" y="22"/>
                  </a:lnTo>
                  <a:lnTo>
                    <a:pt x="212" y="26"/>
                  </a:lnTo>
                  <a:lnTo>
                    <a:pt x="208" y="30"/>
                  </a:lnTo>
                  <a:lnTo>
                    <a:pt x="210" y="30"/>
                  </a:lnTo>
                  <a:lnTo>
                    <a:pt x="210" y="28"/>
                  </a:lnTo>
                  <a:lnTo>
                    <a:pt x="214" y="28"/>
                  </a:lnTo>
                  <a:lnTo>
                    <a:pt x="216" y="30"/>
                  </a:lnTo>
                  <a:lnTo>
                    <a:pt x="220" y="36"/>
                  </a:lnTo>
                  <a:lnTo>
                    <a:pt x="222" y="40"/>
                  </a:lnTo>
                  <a:lnTo>
                    <a:pt x="220" y="46"/>
                  </a:lnTo>
                  <a:lnTo>
                    <a:pt x="218" y="52"/>
                  </a:lnTo>
                  <a:lnTo>
                    <a:pt x="216" y="56"/>
                  </a:lnTo>
                  <a:lnTo>
                    <a:pt x="218" y="60"/>
                  </a:lnTo>
                  <a:lnTo>
                    <a:pt x="218" y="64"/>
                  </a:lnTo>
                  <a:lnTo>
                    <a:pt x="220" y="66"/>
                  </a:lnTo>
                  <a:lnTo>
                    <a:pt x="222" y="68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89" name="Freeform 184"/>
            <p:cNvSpPr>
              <a:spLocks noChangeArrowheads="1"/>
            </p:cNvSpPr>
            <p:nvPr/>
          </p:nvSpPr>
          <p:spPr bwMode="auto">
            <a:xfrm>
              <a:off x="4098" y="2204"/>
              <a:ext cx="78" cy="90"/>
            </a:xfrm>
            <a:custGeom>
              <a:avLst/>
              <a:gdLst>
                <a:gd name="T0" fmla="*/ 78 w 78"/>
                <a:gd name="T1" fmla="*/ 50 h 90"/>
                <a:gd name="T2" fmla="*/ 60 w 78"/>
                <a:gd name="T3" fmla="*/ 32 h 90"/>
                <a:gd name="T4" fmla="*/ 60 w 78"/>
                <a:gd name="T5" fmla="*/ 30 h 90"/>
                <a:gd name="T6" fmla="*/ 58 w 78"/>
                <a:gd name="T7" fmla="*/ 28 h 90"/>
                <a:gd name="T8" fmla="*/ 56 w 78"/>
                <a:gd name="T9" fmla="*/ 26 h 90"/>
                <a:gd name="T10" fmla="*/ 52 w 78"/>
                <a:gd name="T11" fmla="*/ 24 h 90"/>
                <a:gd name="T12" fmla="*/ 44 w 78"/>
                <a:gd name="T13" fmla="*/ 20 h 90"/>
                <a:gd name="T14" fmla="*/ 36 w 78"/>
                <a:gd name="T15" fmla="*/ 18 h 90"/>
                <a:gd name="T16" fmla="*/ 32 w 78"/>
                <a:gd name="T17" fmla="*/ 14 h 90"/>
                <a:gd name="T18" fmla="*/ 30 w 78"/>
                <a:gd name="T19" fmla="*/ 12 h 90"/>
                <a:gd name="T20" fmla="*/ 28 w 78"/>
                <a:gd name="T21" fmla="*/ 10 h 90"/>
                <a:gd name="T22" fmla="*/ 28 w 78"/>
                <a:gd name="T23" fmla="*/ 10 h 90"/>
                <a:gd name="T24" fmla="*/ 28 w 78"/>
                <a:gd name="T25" fmla="*/ 8 h 90"/>
                <a:gd name="T26" fmla="*/ 26 w 78"/>
                <a:gd name="T27" fmla="*/ 6 h 90"/>
                <a:gd name="T28" fmla="*/ 24 w 78"/>
                <a:gd name="T29" fmla="*/ 4 h 90"/>
                <a:gd name="T30" fmla="*/ 20 w 78"/>
                <a:gd name="T31" fmla="*/ 2 h 90"/>
                <a:gd name="T32" fmla="*/ 16 w 78"/>
                <a:gd name="T33" fmla="*/ 0 h 90"/>
                <a:gd name="T34" fmla="*/ 12 w 78"/>
                <a:gd name="T35" fmla="*/ 2 h 90"/>
                <a:gd name="T36" fmla="*/ 12 w 78"/>
                <a:gd name="T37" fmla="*/ 2 h 90"/>
                <a:gd name="T38" fmla="*/ 10 w 78"/>
                <a:gd name="T39" fmla="*/ 6 h 90"/>
                <a:gd name="T40" fmla="*/ 8 w 78"/>
                <a:gd name="T41" fmla="*/ 10 h 90"/>
                <a:gd name="T42" fmla="*/ 4 w 78"/>
                <a:gd name="T43" fmla="*/ 14 h 90"/>
                <a:gd name="T44" fmla="*/ 2 w 78"/>
                <a:gd name="T45" fmla="*/ 20 h 90"/>
                <a:gd name="T46" fmla="*/ 0 w 78"/>
                <a:gd name="T47" fmla="*/ 32 h 90"/>
                <a:gd name="T48" fmla="*/ 0 w 78"/>
                <a:gd name="T49" fmla="*/ 44 h 90"/>
                <a:gd name="T50" fmla="*/ 2 w 78"/>
                <a:gd name="T51" fmla="*/ 52 h 90"/>
                <a:gd name="T52" fmla="*/ 2 w 78"/>
                <a:gd name="T53" fmla="*/ 54 h 90"/>
                <a:gd name="T54" fmla="*/ 2 w 78"/>
                <a:gd name="T55" fmla="*/ 56 h 90"/>
                <a:gd name="T56" fmla="*/ 2 w 78"/>
                <a:gd name="T57" fmla="*/ 58 h 90"/>
                <a:gd name="T58" fmla="*/ 2 w 78"/>
                <a:gd name="T59" fmla="*/ 62 h 90"/>
                <a:gd name="T60" fmla="*/ 2 w 78"/>
                <a:gd name="T61" fmla="*/ 66 h 90"/>
                <a:gd name="T62" fmla="*/ 2 w 78"/>
                <a:gd name="T63" fmla="*/ 72 h 90"/>
                <a:gd name="T64" fmla="*/ 4 w 78"/>
                <a:gd name="T65" fmla="*/ 78 h 90"/>
                <a:gd name="T66" fmla="*/ 6 w 78"/>
                <a:gd name="T67" fmla="*/ 82 h 90"/>
                <a:gd name="T68" fmla="*/ 10 w 78"/>
                <a:gd name="T69" fmla="*/ 86 h 90"/>
                <a:gd name="T70" fmla="*/ 12 w 78"/>
                <a:gd name="T71" fmla="*/ 88 h 90"/>
                <a:gd name="T72" fmla="*/ 14 w 78"/>
                <a:gd name="T73" fmla="*/ 90 h 90"/>
                <a:gd name="T74" fmla="*/ 16 w 78"/>
                <a:gd name="T75" fmla="*/ 90 h 90"/>
                <a:gd name="T76" fmla="*/ 20 w 78"/>
                <a:gd name="T77" fmla="*/ 90 h 90"/>
                <a:gd name="T78" fmla="*/ 30 w 78"/>
                <a:gd name="T79" fmla="*/ 90 h 90"/>
                <a:gd name="T80" fmla="*/ 42 w 78"/>
                <a:gd name="T81" fmla="*/ 90 h 90"/>
                <a:gd name="T82" fmla="*/ 50 w 78"/>
                <a:gd name="T83" fmla="*/ 88 h 90"/>
                <a:gd name="T84" fmla="*/ 52 w 78"/>
                <a:gd name="T85" fmla="*/ 86 h 90"/>
                <a:gd name="T86" fmla="*/ 56 w 78"/>
                <a:gd name="T87" fmla="*/ 84 h 90"/>
                <a:gd name="T88" fmla="*/ 60 w 78"/>
                <a:gd name="T89" fmla="*/ 82 h 90"/>
                <a:gd name="T90" fmla="*/ 64 w 78"/>
                <a:gd name="T91" fmla="*/ 80 h 90"/>
                <a:gd name="T92" fmla="*/ 68 w 78"/>
                <a:gd name="T93" fmla="*/ 78 h 90"/>
                <a:gd name="T94" fmla="*/ 70 w 78"/>
                <a:gd name="T95" fmla="*/ 76 h 90"/>
                <a:gd name="T96" fmla="*/ 70 w 78"/>
                <a:gd name="T97" fmla="*/ 76 h 90"/>
                <a:gd name="T98" fmla="*/ 78 w 78"/>
                <a:gd name="T99" fmla="*/ 50 h 9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8"/>
                <a:gd name="T151" fmla="*/ 0 h 90"/>
                <a:gd name="T152" fmla="*/ 78 w 78"/>
                <a:gd name="T153" fmla="*/ 90 h 9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8" h="90">
                  <a:moveTo>
                    <a:pt x="78" y="50"/>
                  </a:moveTo>
                  <a:lnTo>
                    <a:pt x="60" y="32"/>
                  </a:lnTo>
                  <a:lnTo>
                    <a:pt x="60" y="30"/>
                  </a:lnTo>
                  <a:lnTo>
                    <a:pt x="58" y="28"/>
                  </a:lnTo>
                  <a:lnTo>
                    <a:pt x="56" y="26"/>
                  </a:lnTo>
                  <a:lnTo>
                    <a:pt x="52" y="24"/>
                  </a:lnTo>
                  <a:lnTo>
                    <a:pt x="44" y="20"/>
                  </a:lnTo>
                  <a:lnTo>
                    <a:pt x="36" y="18"/>
                  </a:lnTo>
                  <a:lnTo>
                    <a:pt x="32" y="14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2" y="72"/>
                  </a:lnTo>
                  <a:lnTo>
                    <a:pt x="4" y="78"/>
                  </a:lnTo>
                  <a:lnTo>
                    <a:pt x="6" y="82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0"/>
                  </a:lnTo>
                  <a:lnTo>
                    <a:pt x="16" y="90"/>
                  </a:lnTo>
                  <a:lnTo>
                    <a:pt x="20" y="90"/>
                  </a:lnTo>
                  <a:lnTo>
                    <a:pt x="30" y="90"/>
                  </a:lnTo>
                  <a:lnTo>
                    <a:pt x="42" y="90"/>
                  </a:lnTo>
                  <a:lnTo>
                    <a:pt x="50" y="88"/>
                  </a:lnTo>
                  <a:lnTo>
                    <a:pt x="52" y="86"/>
                  </a:lnTo>
                  <a:lnTo>
                    <a:pt x="56" y="84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78"/>
                  </a:lnTo>
                  <a:lnTo>
                    <a:pt x="70" y="76"/>
                  </a:lnTo>
                  <a:lnTo>
                    <a:pt x="78" y="5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0" name="Freeform 185"/>
            <p:cNvSpPr>
              <a:spLocks noChangeArrowheads="1"/>
            </p:cNvSpPr>
            <p:nvPr/>
          </p:nvSpPr>
          <p:spPr bwMode="auto">
            <a:xfrm>
              <a:off x="3034" y="404"/>
              <a:ext cx="1094" cy="746"/>
            </a:xfrm>
            <a:custGeom>
              <a:avLst/>
              <a:gdLst>
                <a:gd name="T0" fmla="*/ 944 w 1094"/>
                <a:gd name="T1" fmla="*/ 658 h 746"/>
                <a:gd name="T2" fmla="*/ 978 w 1094"/>
                <a:gd name="T3" fmla="*/ 698 h 746"/>
                <a:gd name="T4" fmla="*/ 1002 w 1094"/>
                <a:gd name="T5" fmla="*/ 710 h 746"/>
                <a:gd name="T6" fmla="*/ 978 w 1094"/>
                <a:gd name="T7" fmla="*/ 672 h 746"/>
                <a:gd name="T8" fmla="*/ 970 w 1094"/>
                <a:gd name="T9" fmla="*/ 640 h 746"/>
                <a:gd name="T10" fmla="*/ 930 w 1094"/>
                <a:gd name="T11" fmla="*/ 638 h 746"/>
                <a:gd name="T12" fmla="*/ 1022 w 1094"/>
                <a:gd name="T13" fmla="*/ 600 h 746"/>
                <a:gd name="T14" fmla="*/ 1082 w 1094"/>
                <a:gd name="T15" fmla="*/ 568 h 746"/>
                <a:gd name="T16" fmla="*/ 1070 w 1094"/>
                <a:gd name="T17" fmla="*/ 500 h 746"/>
                <a:gd name="T18" fmla="*/ 1024 w 1094"/>
                <a:gd name="T19" fmla="*/ 460 h 746"/>
                <a:gd name="T20" fmla="*/ 974 w 1094"/>
                <a:gd name="T21" fmla="*/ 372 h 746"/>
                <a:gd name="T22" fmla="*/ 916 w 1094"/>
                <a:gd name="T23" fmla="*/ 354 h 746"/>
                <a:gd name="T24" fmla="*/ 878 w 1094"/>
                <a:gd name="T25" fmla="*/ 312 h 746"/>
                <a:gd name="T26" fmla="*/ 806 w 1094"/>
                <a:gd name="T27" fmla="*/ 332 h 746"/>
                <a:gd name="T28" fmla="*/ 816 w 1094"/>
                <a:gd name="T29" fmla="*/ 458 h 746"/>
                <a:gd name="T30" fmla="*/ 790 w 1094"/>
                <a:gd name="T31" fmla="*/ 510 h 746"/>
                <a:gd name="T32" fmla="*/ 792 w 1094"/>
                <a:gd name="T33" fmla="*/ 576 h 746"/>
                <a:gd name="T34" fmla="*/ 758 w 1094"/>
                <a:gd name="T35" fmla="*/ 556 h 746"/>
                <a:gd name="T36" fmla="*/ 736 w 1094"/>
                <a:gd name="T37" fmla="*/ 496 h 746"/>
                <a:gd name="T38" fmla="*/ 640 w 1094"/>
                <a:gd name="T39" fmla="*/ 440 h 746"/>
                <a:gd name="T40" fmla="*/ 592 w 1094"/>
                <a:gd name="T41" fmla="*/ 392 h 746"/>
                <a:gd name="T42" fmla="*/ 644 w 1094"/>
                <a:gd name="T43" fmla="*/ 298 h 746"/>
                <a:gd name="T44" fmla="*/ 682 w 1094"/>
                <a:gd name="T45" fmla="*/ 266 h 746"/>
                <a:gd name="T46" fmla="*/ 672 w 1094"/>
                <a:gd name="T47" fmla="*/ 194 h 746"/>
                <a:gd name="T48" fmla="*/ 738 w 1094"/>
                <a:gd name="T49" fmla="*/ 194 h 746"/>
                <a:gd name="T50" fmla="*/ 774 w 1094"/>
                <a:gd name="T51" fmla="*/ 156 h 746"/>
                <a:gd name="T52" fmla="*/ 768 w 1094"/>
                <a:gd name="T53" fmla="*/ 114 h 746"/>
                <a:gd name="T54" fmla="*/ 744 w 1094"/>
                <a:gd name="T55" fmla="*/ 74 h 746"/>
                <a:gd name="T56" fmla="*/ 714 w 1094"/>
                <a:gd name="T57" fmla="*/ 138 h 746"/>
                <a:gd name="T58" fmla="*/ 686 w 1094"/>
                <a:gd name="T59" fmla="*/ 106 h 746"/>
                <a:gd name="T60" fmla="*/ 658 w 1094"/>
                <a:gd name="T61" fmla="*/ 100 h 746"/>
                <a:gd name="T62" fmla="*/ 644 w 1094"/>
                <a:gd name="T63" fmla="*/ 48 h 746"/>
                <a:gd name="T64" fmla="*/ 610 w 1094"/>
                <a:gd name="T65" fmla="*/ 4 h 746"/>
                <a:gd name="T66" fmla="*/ 598 w 1094"/>
                <a:gd name="T67" fmla="*/ 78 h 746"/>
                <a:gd name="T68" fmla="*/ 630 w 1094"/>
                <a:gd name="T69" fmla="*/ 122 h 746"/>
                <a:gd name="T70" fmla="*/ 584 w 1094"/>
                <a:gd name="T71" fmla="*/ 124 h 746"/>
                <a:gd name="T72" fmla="*/ 544 w 1094"/>
                <a:gd name="T73" fmla="*/ 152 h 746"/>
                <a:gd name="T74" fmla="*/ 502 w 1094"/>
                <a:gd name="T75" fmla="*/ 150 h 746"/>
                <a:gd name="T76" fmla="*/ 464 w 1094"/>
                <a:gd name="T77" fmla="*/ 122 h 746"/>
                <a:gd name="T78" fmla="*/ 424 w 1094"/>
                <a:gd name="T79" fmla="*/ 124 h 746"/>
                <a:gd name="T80" fmla="*/ 420 w 1094"/>
                <a:gd name="T81" fmla="*/ 186 h 746"/>
                <a:gd name="T82" fmla="*/ 380 w 1094"/>
                <a:gd name="T83" fmla="*/ 148 h 746"/>
                <a:gd name="T84" fmla="*/ 342 w 1094"/>
                <a:gd name="T85" fmla="*/ 138 h 746"/>
                <a:gd name="T86" fmla="*/ 328 w 1094"/>
                <a:gd name="T87" fmla="*/ 100 h 746"/>
                <a:gd name="T88" fmla="*/ 282 w 1094"/>
                <a:gd name="T89" fmla="*/ 84 h 746"/>
                <a:gd name="T90" fmla="*/ 220 w 1094"/>
                <a:gd name="T91" fmla="*/ 72 h 746"/>
                <a:gd name="T92" fmla="*/ 182 w 1094"/>
                <a:gd name="T93" fmla="*/ 44 h 746"/>
                <a:gd name="T94" fmla="*/ 166 w 1094"/>
                <a:gd name="T95" fmla="*/ 62 h 746"/>
                <a:gd name="T96" fmla="*/ 124 w 1094"/>
                <a:gd name="T97" fmla="*/ 78 h 746"/>
                <a:gd name="T98" fmla="*/ 22 w 1094"/>
                <a:gd name="T99" fmla="*/ 80 h 746"/>
                <a:gd name="T100" fmla="*/ 80 w 1094"/>
                <a:gd name="T101" fmla="*/ 388 h 746"/>
                <a:gd name="T102" fmla="*/ 152 w 1094"/>
                <a:gd name="T103" fmla="*/ 496 h 746"/>
                <a:gd name="T104" fmla="*/ 172 w 1094"/>
                <a:gd name="T105" fmla="*/ 572 h 746"/>
                <a:gd name="T106" fmla="*/ 638 w 1094"/>
                <a:gd name="T107" fmla="*/ 646 h 746"/>
                <a:gd name="T108" fmla="*/ 720 w 1094"/>
                <a:gd name="T109" fmla="*/ 648 h 746"/>
                <a:gd name="T110" fmla="*/ 756 w 1094"/>
                <a:gd name="T111" fmla="*/ 672 h 746"/>
                <a:gd name="T112" fmla="*/ 784 w 1094"/>
                <a:gd name="T113" fmla="*/ 704 h 746"/>
                <a:gd name="T114" fmla="*/ 752 w 1094"/>
                <a:gd name="T115" fmla="*/ 722 h 746"/>
                <a:gd name="T116" fmla="*/ 750 w 1094"/>
                <a:gd name="T117" fmla="*/ 744 h 746"/>
                <a:gd name="T118" fmla="*/ 798 w 1094"/>
                <a:gd name="T119" fmla="*/ 722 h 746"/>
                <a:gd name="T120" fmla="*/ 840 w 1094"/>
                <a:gd name="T121" fmla="*/ 698 h 74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94"/>
                <a:gd name="T184" fmla="*/ 0 h 746"/>
                <a:gd name="T185" fmla="*/ 1094 w 1094"/>
                <a:gd name="T186" fmla="*/ 746 h 74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94" h="746">
                  <a:moveTo>
                    <a:pt x="850" y="702"/>
                  </a:moveTo>
                  <a:lnTo>
                    <a:pt x="864" y="690"/>
                  </a:lnTo>
                  <a:lnTo>
                    <a:pt x="880" y="682"/>
                  </a:lnTo>
                  <a:lnTo>
                    <a:pt x="894" y="680"/>
                  </a:lnTo>
                  <a:lnTo>
                    <a:pt x="906" y="678"/>
                  </a:lnTo>
                  <a:lnTo>
                    <a:pt x="910" y="678"/>
                  </a:lnTo>
                  <a:lnTo>
                    <a:pt x="916" y="668"/>
                  </a:lnTo>
                  <a:lnTo>
                    <a:pt x="920" y="662"/>
                  </a:lnTo>
                  <a:lnTo>
                    <a:pt x="924" y="658"/>
                  </a:lnTo>
                  <a:lnTo>
                    <a:pt x="928" y="656"/>
                  </a:lnTo>
                  <a:lnTo>
                    <a:pt x="932" y="654"/>
                  </a:lnTo>
                  <a:lnTo>
                    <a:pt x="934" y="654"/>
                  </a:lnTo>
                  <a:lnTo>
                    <a:pt x="936" y="656"/>
                  </a:lnTo>
                  <a:lnTo>
                    <a:pt x="938" y="656"/>
                  </a:lnTo>
                  <a:lnTo>
                    <a:pt x="944" y="658"/>
                  </a:lnTo>
                  <a:lnTo>
                    <a:pt x="946" y="666"/>
                  </a:lnTo>
                  <a:lnTo>
                    <a:pt x="944" y="674"/>
                  </a:lnTo>
                  <a:lnTo>
                    <a:pt x="940" y="682"/>
                  </a:lnTo>
                  <a:lnTo>
                    <a:pt x="938" y="688"/>
                  </a:lnTo>
                  <a:lnTo>
                    <a:pt x="936" y="690"/>
                  </a:lnTo>
                  <a:lnTo>
                    <a:pt x="946" y="698"/>
                  </a:lnTo>
                  <a:lnTo>
                    <a:pt x="956" y="700"/>
                  </a:lnTo>
                  <a:lnTo>
                    <a:pt x="964" y="696"/>
                  </a:lnTo>
                  <a:lnTo>
                    <a:pt x="970" y="692"/>
                  </a:lnTo>
                  <a:lnTo>
                    <a:pt x="972" y="690"/>
                  </a:lnTo>
                  <a:lnTo>
                    <a:pt x="978" y="690"/>
                  </a:lnTo>
                  <a:lnTo>
                    <a:pt x="980" y="690"/>
                  </a:lnTo>
                  <a:lnTo>
                    <a:pt x="982" y="692"/>
                  </a:lnTo>
                  <a:lnTo>
                    <a:pt x="982" y="694"/>
                  </a:lnTo>
                  <a:lnTo>
                    <a:pt x="980" y="696"/>
                  </a:lnTo>
                  <a:lnTo>
                    <a:pt x="978" y="698"/>
                  </a:lnTo>
                  <a:lnTo>
                    <a:pt x="976" y="700"/>
                  </a:lnTo>
                  <a:lnTo>
                    <a:pt x="974" y="702"/>
                  </a:lnTo>
                  <a:lnTo>
                    <a:pt x="972" y="702"/>
                  </a:lnTo>
                  <a:lnTo>
                    <a:pt x="966" y="706"/>
                  </a:lnTo>
                  <a:lnTo>
                    <a:pt x="962" y="708"/>
                  </a:lnTo>
                  <a:lnTo>
                    <a:pt x="960" y="712"/>
                  </a:lnTo>
                  <a:lnTo>
                    <a:pt x="960" y="714"/>
                  </a:lnTo>
                  <a:lnTo>
                    <a:pt x="960" y="718"/>
                  </a:lnTo>
                  <a:lnTo>
                    <a:pt x="960" y="720"/>
                  </a:lnTo>
                  <a:lnTo>
                    <a:pt x="962" y="722"/>
                  </a:lnTo>
                  <a:lnTo>
                    <a:pt x="968" y="722"/>
                  </a:lnTo>
                  <a:lnTo>
                    <a:pt x="980" y="718"/>
                  </a:lnTo>
                  <a:lnTo>
                    <a:pt x="992" y="714"/>
                  </a:lnTo>
                  <a:lnTo>
                    <a:pt x="1002" y="710"/>
                  </a:lnTo>
                  <a:lnTo>
                    <a:pt x="1006" y="708"/>
                  </a:lnTo>
                  <a:lnTo>
                    <a:pt x="1010" y="706"/>
                  </a:lnTo>
                  <a:lnTo>
                    <a:pt x="1012" y="704"/>
                  </a:lnTo>
                  <a:lnTo>
                    <a:pt x="1012" y="702"/>
                  </a:lnTo>
                  <a:lnTo>
                    <a:pt x="1010" y="700"/>
                  </a:lnTo>
                  <a:lnTo>
                    <a:pt x="1008" y="698"/>
                  </a:lnTo>
                  <a:lnTo>
                    <a:pt x="1006" y="696"/>
                  </a:lnTo>
                  <a:lnTo>
                    <a:pt x="1004" y="696"/>
                  </a:lnTo>
                  <a:lnTo>
                    <a:pt x="1000" y="694"/>
                  </a:lnTo>
                  <a:lnTo>
                    <a:pt x="996" y="690"/>
                  </a:lnTo>
                  <a:lnTo>
                    <a:pt x="990" y="686"/>
                  </a:lnTo>
                  <a:lnTo>
                    <a:pt x="986" y="682"/>
                  </a:lnTo>
                  <a:lnTo>
                    <a:pt x="982" y="678"/>
                  </a:lnTo>
                  <a:lnTo>
                    <a:pt x="980" y="674"/>
                  </a:lnTo>
                  <a:lnTo>
                    <a:pt x="978" y="672"/>
                  </a:lnTo>
                  <a:lnTo>
                    <a:pt x="976" y="670"/>
                  </a:lnTo>
                  <a:lnTo>
                    <a:pt x="972" y="666"/>
                  </a:lnTo>
                  <a:lnTo>
                    <a:pt x="970" y="662"/>
                  </a:lnTo>
                  <a:lnTo>
                    <a:pt x="972" y="658"/>
                  </a:lnTo>
                  <a:lnTo>
                    <a:pt x="972" y="656"/>
                  </a:lnTo>
                  <a:lnTo>
                    <a:pt x="974" y="654"/>
                  </a:lnTo>
                  <a:lnTo>
                    <a:pt x="974" y="652"/>
                  </a:lnTo>
                  <a:lnTo>
                    <a:pt x="974" y="648"/>
                  </a:lnTo>
                  <a:lnTo>
                    <a:pt x="972" y="646"/>
                  </a:lnTo>
                  <a:lnTo>
                    <a:pt x="970" y="646"/>
                  </a:lnTo>
                  <a:lnTo>
                    <a:pt x="968" y="644"/>
                  </a:lnTo>
                  <a:lnTo>
                    <a:pt x="966" y="646"/>
                  </a:lnTo>
                  <a:lnTo>
                    <a:pt x="964" y="646"/>
                  </a:lnTo>
                  <a:lnTo>
                    <a:pt x="964" y="640"/>
                  </a:lnTo>
                  <a:lnTo>
                    <a:pt x="970" y="640"/>
                  </a:lnTo>
                  <a:lnTo>
                    <a:pt x="974" y="638"/>
                  </a:lnTo>
                  <a:lnTo>
                    <a:pt x="978" y="636"/>
                  </a:lnTo>
                  <a:lnTo>
                    <a:pt x="980" y="632"/>
                  </a:lnTo>
                  <a:lnTo>
                    <a:pt x="982" y="630"/>
                  </a:lnTo>
                  <a:lnTo>
                    <a:pt x="982" y="628"/>
                  </a:lnTo>
                  <a:lnTo>
                    <a:pt x="980" y="624"/>
                  </a:lnTo>
                  <a:lnTo>
                    <a:pt x="978" y="622"/>
                  </a:lnTo>
                  <a:lnTo>
                    <a:pt x="976" y="620"/>
                  </a:lnTo>
                  <a:lnTo>
                    <a:pt x="972" y="620"/>
                  </a:lnTo>
                  <a:lnTo>
                    <a:pt x="968" y="620"/>
                  </a:lnTo>
                  <a:lnTo>
                    <a:pt x="966" y="622"/>
                  </a:lnTo>
                  <a:lnTo>
                    <a:pt x="964" y="622"/>
                  </a:lnTo>
                  <a:lnTo>
                    <a:pt x="948" y="628"/>
                  </a:lnTo>
                  <a:lnTo>
                    <a:pt x="936" y="634"/>
                  </a:lnTo>
                  <a:lnTo>
                    <a:pt x="930" y="638"/>
                  </a:lnTo>
                  <a:lnTo>
                    <a:pt x="928" y="640"/>
                  </a:lnTo>
                  <a:lnTo>
                    <a:pt x="918" y="650"/>
                  </a:lnTo>
                  <a:lnTo>
                    <a:pt x="908" y="660"/>
                  </a:lnTo>
                  <a:lnTo>
                    <a:pt x="898" y="666"/>
                  </a:lnTo>
                  <a:lnTo>
                    <a:pt x="892" y="668"/>
                  </a:lnTo>
                  <a:lnTo>
                    <a:pt x="902" y="656"/>
                  </a:lnTo>
                  <a:lnTo>
                    <a:pt x="912" y="644"/>
                  </a:lnTo>
                  <a:lnTo>
                    <a:pt x="922" y="632"/>
                  </a:lnTo>
                  <a:lnTo>
                    <a:pt x="928" y="622"/>
                  </a:lnTo>
                  <a:lnTo>
                    <a:pt x="930" y="620"/>
                  </a:lnTo>
                  <a:lnTo>
                    <a:pt x="952" y="606"/>
                  </a:lnTo>
                  <a:lnTo>
                    <a:pt x="968" y="598"/>
                  </a:lnTo>
                  <a:lnTo>
                    <a:pt x="974" y="598"/>
                  </a:lnTo>
                  <a:lnTo>
                    <a:pt x="990" y="600"/>
                  </a:lnTo>
                  <a:lnTo>
                    <a:pt x="1006" y="600"/>
                  </a:lnTo>
                  <a:lnTo>
                    <a:pt x="1022" y="600"/>
                  </a:lnTo>
                  <a:lnTo>
                    <a:pt x="1034" y="598"/>
                  </a:lnTo>
                  <a:lnTo>
                    <a:pt x="1038" y="598"/>
                  </a:lnTo>
                  <a:lnTo>
                    <a:pt x="1046" y="596"/>
                  </a:lnTo>
                  <a:lnTo>
                    <a:pt x="1052" y="594"/>
                  </a:lnTo>
                  <a:lnTo>
                    <a:pt x="1056" y="590"/>
                  </a:lnTo>
                  <a:lnTo>
                    <a:pt x="1058" y="588"/>
                  </a:lnTo>
                  <a:lnTo>
                    <a:pt x="1060" y="584"/>
                  </a:lnTo>
                  <a:lnTo>
                    <a:pt x="1060" y="582"/>
                  </a:lnTo>
                  <a:lnTo>
                    <a:pt x="1060" y="580"/>
                  </a:lnTo>
                  <a:lnTo>
                    <a:pt x="1064" y="574"/>
                  </a:lnTo>
                  <a:lnTo>
                    <a:pt x="1068" y="570"/>
                  </a:lnTo>
                  <a:lnTo>
                    <a:pt x="1072" y="568"/>
                  </a:lnTo>
                  <a:lnTo>
                    <a:pt x="1076" y="566"/>
                  </a:lnTo>
                  <a:lnTo>
                    <a:pt x="1080" y="566"/>
                  </a:lnTo>
                  <a:lnTo>
                    <a:pt x="1082" y="568"/>
                  </a:lnTo>
                  <a:lnTo>
                    <a:pt x="1090" y="562"/>
                  </a:lnTo>
                  <a:lnTo>
                    <a:pt x="1094" y="552"/>
                  </a:lnTo>
                  <a:lnTo>
                    <a:pt x="1094" y="540"/>
                  </a:lnTo>
                  <a:lnTo>
                    <a:pt x="1092" y="530"/>
                  </a:lnTo>
                  <a:lnTo>
                    <a:pt x="1088" y="524"/>
                  </a:lnTo>
                  <a:lnTo>
                    <a:pt x="1084" y="520"/>
                  </a:lnTo>
                  <a:lnTo>
                    <a:pt x="1082" y="518"/>
                  </a:lnTo>
                  <a:lnTo>
                    <a:pt x="1078" y="518"/>
                  </a:lnTo>
                  <a:lnTo>
                    <a:pt x="1076" y="510"/>
                  </a:lnTo>
                  <a:lnTo>
                    <a:pt x="1074" y="504"/>
                  </a:lnTo>
                  <a:lnTo>
                    <a:pt x="1072" y="502"/>
                  </a:lnTo>
                  <a:lnTo>
                    <a:pt x="1072" y="500"/>
                  </a:lnTo>
                  <a:lnTo>
                    <a:pt x="1070" y="500"/>
                  </a:lnTo>
                  <a:lnTo>
                    <a:pt x="1052" y="500"/>
                  </a:lnTo>
                  <a:lnTo>
                    <a:pt x="1048" y="502"/>
                  </a:lnTo>
                  <a:lnTo>
                    <a:pt x="1046" y="504"/>
                  </a:lnTo>
                  <a:lnTo>
                    <a:pt x="1044" y="502"/>
                  </a:lnTo>
                  <a:lnTo>
                    <a:pt x="1042" y="502"/>
                  </a:lnTo>
                  <a:lnTo>
                    <a:pt x="1040" y="500"/>
                  </a:lnTo>
                  <a:lnTo>
                    <a:pt x="1034" y="484"/>
                  </a:lnTo>
                  <a:lnTo>
                    <a:pt x="1030" y="468"/>
                  </a:lnTo>
                  <a:lnTo>
                    <a:pt x="1026" y="456"/>
                  </a:lnTo>
                  <a:lnTo>
                    <a:pt x="1024" y="452"/>
                  </a:lnTo>
                  <a:lnTo>
                    <a:pt x="1024" y="454"/>
                  </a:lnTo>
                  <a:lnTo>
                    <a:pt x="1024" y="458"/>
                  </a:lnTo>
                  <a:lnTo>
                    <a:pt x="1024" y="460"/>
                  </a:lnTo>
                  <a:lnTo>
                    <a:pt x="1024" y="456"/>
                  </a:lnTo>
                  <a:lnTo>
                    <a:pt x="1022" y="448"/>
                  </a:lnTo>
                  <a:lnTo>
                    <a:pt x="1016" y="436"/>
                  </a:lnTo>
                  <a:lnTo>
                    <a:pt x="1010" y="422"/>
                  </a:lnTo>
                  <a:lnTo>
                    <a:pt x="1002" y="408"/>
                  </a:lnTo>
                  <a:lnTo>
                    <a:pt x="996" y="398"/>
                  </a:lnTo>
                  <a:lnTo>
                    <a:pt x="994" y="394"/>
                  </a:lnTo>
                  <a:lnTo>
                    <a:pt x="992" y="384"/>
                  </a:lnTo>
                  <a:lnTo>
                    <a:pt x="988" y="378"/>
                  </a:lnTo>
                  <a:lnTo>
                    <a:pt x="986" y="374"/>
                  </a:lnTo>
                  <a:lnTo>
                    <a:pt x="982" y="372"/>
                  </a:lnTo>
                  <a:lnTo>
                    <a:pt x="980" y="370"/>
                  </a:lnTo>
                  <a:lnTo>
                    <a:pt x="976" y="370"/>
                  </a:lnTo>
                  <a:lnTo>
                    <a:pt x="974" y="370"/>
                  </a:lnTo>
                  <a:lnTo>
                    <a:pt x="974" y="372"/>
                  </a:lnTo>
                  <a:lnTo>
                    <a:pt x="972" y="372"/>
                  </a:lnTo>
                  <a:lnTo>
                    <a:pt x="974" y="386"/>
                  </a:lnTo>
                  <a:lnTo>
                    <a:pt x="970" y="394"/>
                  </a:lnTo>
                  <a:lnTo>
                    <a:pt x="964" y="400"/>
                  </a:lnTo>
                  <a:lnTo>
                    <a:pt x="958" y="404"/>
                  </a:lnTo>
                  <a:lnTo>
                    <a:pt x="954" y="404"/>
                  </a:lnTo>
                  <a:lnTo>
                    <a:pt x="942" y="408"/>
                  </a:lnTo>
                  <a:lnTo>
                    <a:pt x="932" y="408"/>
                  </a:lnTo>
                  <a:lnTo>
                    <a:pt x="926" y="404"/>
                  </a:lnTo>
                  <a:lnTo>
                    <a:pt x="924" y="400"/>
                  </a:lnTo>
                  <a:lnTo>
                    <a:pt x="922" y="398"/>
                  </a:lnTo>
                  <a:lnTo>
                    <a:pt x="918" y="388"/>
                  </a:lnTo>
                  <a:lnTo>
                    <a:pt x="918" y="378"/>
                  </a:lnTo>
                  <a:lnTo>
                    <a:pt x="920" y="370"/>
                  </a:lnTo>
                  <a:lnTo>
                    <a:pt x="922" y="366"/>
                  </a:lnTo>
                  <a:lnTo>
                    <a:pt x="916" y="354"/>
                  </a:lnTo>
                  <a:lnTo>
                    <a:pt x="918" y="350"/>
                  </a:lnTo>
                  <a:lnTo>
                    <a:pt x="918" y="348"/>
                  </a:lnTo>
                  <a:lnTo>
                    <a:pt x="918" y="344"/>
                  </a:lnTo>
                  <a:lnTo>
                    <a:pt x="916" y="342"/>
                  </a:lnTo>
                  <a:lnTo>
                    <a:pt x="912" y="340"/>
                  </a:lnTo>
                  <a:lnTo>
                    <a:pt x="908" y="338"/>
                  </a:lnTo>
                  <a:lnTo>
                    <a:pt x="904" y="334"/>
                  </a:lnTo>
                  <a:lnTo>
                    <a:pt x="900" y="332"/>
                  </a:lnTo>
                  <a:lnTo>
                    <a:pt x="898" y="328"/>
                  </a:lnTo>
                  <a:lnTo>
                    <a:pt x="896" y="326"/>
                  </a:lnTo>
                  <a:lnTo>
                    <a:pt x="894" y="326"/>
                  </a:lnTo>
                  <a:lnTo>
                    <a:pt x="890" y="320"/>
                  </a:lnTo>
                  <a:lnTo>
                    <a:pt x="886" y="316"/>
                  </a:lnTo>
                  <a:lnTo>
                    <a:pt x="882" y="314"/>
                  </a:lnTo>
                  <a:lnTo>
                    <a:pt x="878" y="312"/>
                  </a:lnTo>
                  <a:lnTo>
                    <a:pt x="874" y="312"/>
                  </a:lnTo>
                  <a:lnTo>
                    <a:pt x="870" y="312"/>
                  </a:lnTo>
                  <a:lnTo>
                    <a:pt x="830" y="310"/>
                  </a:lnTo>
                  <a:lnTo>
                    <a:pt x="826" y="308"/>
                  </a:lnTo>
                  <a:lnTo>
                    <a:pt x="820" y="308"/>
                  </a:lnTo>
                  <a:lnTo>
                    <a:pt x="818" y="308"/>
                  </a:lnTo>
                  <a:lnTo>
                    <a:pt x="814" y="312"/>
                  </a:lnTo>
                  <a:lnTo>
                    <a:pt x="812" y="314"/>
                  </a:lnTo>
                  <a:lnTo>
                    <a:pt x="810" y="318"/>
                  </a:lnTo>
                  <a:lnTo>
                    <a:pt x="810" y="320"/>
                  </a:lnTo>
                  <a:lnTo>
                    <a:pt x="810" y="324"/>
                  </a:lnTo>
                  <a:lnTo>
                    <a:pt x="808" y="326"/>
                  </a:lnTo>
                  <a:lnTo>
                    <a:pt x="806" y="328"/>
                  </a:lnTo>
                  <a:lnTo>
                    <a:pt x="806" y="332"/>
                  </a:lnTo>
                  <a:lnTo>
                    <a:pt x="806" y="336"/>
                  </a:lnTo>
                  <a:lnTo>
                    <a:pt x="806" y="340"/>
                  </a:lnTo>
                  <a:lnTo>
                    <a:pt x="806" y="342"/>
                  </a:lnTo>
                  <a:lnTo>
                    <a:pt x="806" y="344"/>
                  </a:lnTo>
                  <a:lnTo>
                    <a:pt x="810" y="348"/>
                  </a:lnTo>
                  <a:lnTo>
                    <a:pt x="812" y="354"/>
                  </a:lnTo>
                  <a:lnTo>
                    <a:pt x="814" y="358"/>
                  </a:lnTo>
                  <a:lnTo>
                    <a:pt x="814" y="362"/>
                  </a:lnTo>
                  <a:lnTo>
                    <a:pt x="814" y="366"/>
                  </a:lnTo>
                  <a:lnTo>
                    <a:pt x="808" y="388"/>
                  </a:lnTo>
                  <a:lnTo>
                    <a:pt x="804" y="402"/>
                  </a:lnTo>
                  <a:lnTo>
                    <a:pt x="802" y="408"/>
                  </a:lnTo>
                  <a:lnTo>
                    <a:pt x="806" y="416"/>
                  </a:lnTo>
                  <a:lnTo>
                    <a:pt x="810" y="430"/>
                  </a:lnTo>
                  <a:lnTo>
                    <a:pt x="814" y="446"/>
                  </a:lnTo>
                  <a:lnTo>
                    <a:pt x="816" y="458"/>
                  </a:lnTo>
                  <a:lnTo>
                    <a:pt x="818" y="462"/>
                  </a:lnTo>
                  <a:lnTo>
                    <a:pt x="818" y="470"/>
                  </a:lnTo>
                  <a:lnTo>
                    <a:pt x="816" y="474"/>
                  </a:lnTo>
                  <a:lnTo>
                    <a:pt x="814" y="478"/>
                  </a:lnTo>
                  <a:lnTo>
                    <a:pt x="812" y="482"/>
                  </a:lnTo>
                  <a:lnTo>
                    <a:pt x="810" y="482"/>
                  </a:lnTo>
                  <a:lnTo>
                    <a:pt x="808" y="484"/>
                  </a:lnTo>
                  <a:lnTo>
                    <a:pt x="806" y="484"/>
                  </a:lnTo>
                  <a:lnTo>
                    <a:pt x="804" y="490"/>
                  </a:lnTo>
                  <a:lnTo>
                    <a:pt x="800" y="496"/>
                  </a:lnTo>
                  <a:lnTo>
                    <a:pt x="796" y="500"/>
                  </a:lnTo>
                  <a:lnTo>
                    <a:pt x="792" y="502"/>
                  </a:lnTo>
                  <a:lnTo>
                    <a:pt x="788" y="504"/>
                  </a:lnTo>
                  <a:lnTo>
                    <a:pt x="790" y="506"/>
                  </a:lnTo>
                  <a:lnTo>
                    <a:pt x="790" y="510"/>
                  </a:lnTo>
                  <a:lnTo>
                    <a:pt x="790" y="514"/>
                  </a:lnTo>
                  <a:lnTo>
                    <a:pt x="790" y="520"/>
                  </a:lnTo>
                  <a:lnTo>
                    <a:pt x="790" y="524"/>
                  </a:lnTo>
                  <a:lnTo>
                    <a:pt x="790" y="530"/>
                  </a:lnTo>
                  <a:lnTo>
                    <a:pt x="790" y="532"/>
                  </a:lnTo>
                  <a:lnTo>
                    <a:pt x="790" y="534"/>
                  </a:lnTo>
                  <a:lnTo>
                    <a:pt x="790" y="540"/>
                  </a:lnTo>
                  <a:lnTo>
                    <a:pt x="792" y="544"/>
                  </a:lnTo>
                  <a:lnTo>
                    <a:pt x="794" y="548"/>
                  </a:lnTo>
                  <a:lnTo>
                    <a:pt x="798" y="552"/>
                  </a:lnTo>
                  <a:lnTo>
                    <a:pt x="800" y="554"/>
                  </a:lnTo>
                  <a:lnTo>
                    <a:pt x="800" y="562"/>
                  </a:lnTo>
                  <a:lnTo>
                    <a:pt x="798" y="568"/>
                  </a:lnTo>
                  <a:lnTo>
                    <a:pt x="794" y="572"/>
                  </a:lnTo>
                  <a:lnTo>
                    <a:pt x="792" y="576"/>
                  </a:lnTo>
                  <a:lnTo>
                    <a:pt x="790" y="578"/>
                  </a:lnTo>
                  <a:lnTo>
                    <a:pt x="786" y="582"/>
                  </a:lnTo>
                  <a:lnTo>
                    <a:pt x="782" y="584"/>
                  </a:lnTo>
                  <a:lnTo>
                    <a:pt x="778" y="584"/>
                  </a:lnTo>
                  <a:lnTo>
                    <a:pt x="776" y="582"/>
                  </a:lnTo>
                  <a:lnTo>
                    <a:pt x="774" y="580"/>
                  </a:lnTo>
                  <a:lnTo>
                    <a:pt x="772" y="578"/>
                  </a:lnTo>
                  <a:lnTo>
                    <a:pt x="770" y="576"/>
                  </a:lnTo>
                  <a:lnTo>
                    <a:pt x="770" y="574"/>
                  </a:lnTo>
                  <a:lnTo>
                    <a:pt x="768" y="570"/>
                  </a:lnTo>
                  <a:lnTo>
                    <a:pt x="766" y="566"/>
                  </a:lnTo>
                  <a:lnTo>
                    <a:pt x="764" y="562"/>
                  </a:lnTo>
                  <a:lnTo>
                    <a:pt x="764" y="560"/>
                  </a:lnTo>
                  <a:lnTo>
                    <a:pt x="762" y="558"/>
                  </a:lnTo>
                  <a:lnTo>
                    <a:pt x="758" y="556"/>
                  </a:lnTo>
                  <a:lnTo>
                    <a:pt x="754" y="554"/>
                  </a:lnTo>
                  <a:lnTo>
                    <a:pt x="752" y="550"/>
                  </a:lnTo>
                  <a:lnTo>
                    <a:pt x="752" y="548"/>
                  </a:lnTo>
                  <a:lnTo>
                    <a:pt x="752" y="546"/>
                  </a:lnTo>
                  <a:lnTo>
                    <a:pt x="752" y="544"/>
                  </a:lnTo>
                  <a:lnTo>
                    <a:pt x="752" y="542"/>
                  </a:lnTo>
                  <a:lnTo>
                    <a:pt x="750" y="540"/>
                  </a:lnTo>
                  <a:lnTo>
                    <a:pt x="748" y="534"/>
                  </a:lnTo>
                  <a:lnTo>
                    <a:pt x="746" y="530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4" y="520"/>
                  </a:lnTo>
                  <a:lnTo>
                    <a:pt x="744" y="510"/>
                  </a:lnTo>
                  <a:lnTo>
                    <a:pt x="742" y="504"/>
                  </a:lnTo>
                  <a:lnTo>
                    <a:pt x="738" y="500"/>
                  </a:lnTo>
                  <a:lnTo>
                    <a:pt x="736" y="496"/>
                  </a:lnTo>
                  <a:lnTo>
                    <a:pt x="732" y="494"/>
                  </a:lnTo>
                  <a:lnTo>
                    <a:pt x="730" y="492"/>
                  </a:lnTo>
                  <a:lnTo>
                    <a:pt x="728" y="492"/>
                  </a:lnTo>
                  <a:lnTo>
                    <a:pt x="726" y="492"/>
                  </a:lnTo>
                  <a:lnTo>
                    <a:pt x="714" y="490"/>
                  </a:lnTo>
                  <a:lnTo>
                    <a:pt x="702" y="490"/>
                  </a:lnTo>
                  <a:lnTo>
                    <a:pt x="690" y="492"/>
                  </a:lnTo>
                  <a:lnTo>
                    <a:pt x="686" y="492"/>
                  </a:lnTo>
                  <a:lnTo>
                    <a:pt x="670" y="488"/>
                  </a:lnTo>
                  <a:lnTo>
                    <a:pt x="660" y="478"/>
                  </a:lnTo>
                  <a:lnTo>
                    <a:pt x="652" y="468"/>
                  </a:lnTo>
                  <a:lnTo>
                    <a:pt x="650" y="458"/>
                  </a:lnTo>
                  <a:lnTo>
                    <a:pt x="650" y="456"/>
                  </a:lnTo>
                  <a:lnTo>
                    <a:pt x="644" y="446"/>
                  </a:lnTo>
                  <a:lnTo>
                    <a:pt x="640" y="440"/>
                  </a:lnTo>
                  <a:lnTo>
                    <a:pt x="636" y="434"/>
                  </a:lnTo>
                  <a:lnTo>
                    <a:pt x="630" y="430"/>
                  </a:lnTo>
                  <a:lnTo>
                    <a:pt x="628" y="428"/>
                  </a:lnTo>
                  <a:lnTo>
                    <a:pt x="624" y="428"/>
                  </a:lnTo>
                  <a:lnTo>
                    <a:pt x="622" y="420"/>
                  </a:lnTo>
                  <a:lnTo>
                    <a:pt x="620" y="416"/>
                  </a:lnTo>
                  <a:lnTo>
                    <a:pt x="618" y="412"/>
                  </a:lnTo>
                  <a:lnTo>
                    <a:pt x="616" y="410"/>
                  </a:lnTo>
                  <a:lnTo>
                    <a:pt x="608" y="412"/>
                  </a:lnTo>
                  <a:lnTo>
                    <a:pt x="602" y="410"/>
                  </a:lnTo>
                  <a:lnTo>
                    <a:pt x="598" y="408"/>
                  </a:lnTo>
                  <a:lnTo>
                    <a:pt x="594" y="402"/>
                  </a:lnTo>
                  <a:lnTo>
                    <a:pt x="592" y="398"/>
                  </a:lnTo>
                  <a:lnTo>
                    <a:pt x="592" y="392"/>
                  </a:lnTo>
                  <a:lnTo>
                    <a:pt x="590" y="388"/>
                  </a:lnTo>
                  <a:lnTo>
                    <a:pt x="590" y="386"/>
                  </a:lnTo>
                  <a:lnTo>
                    <a:pt x="590" y="384"/>
                  </a:lnTo>
                  <a:lnTo>
                    <a:pt x="592" y="372"/>
                  </a:lnTo>
                  <a:lnTo>
                    <a:pt x="598" y="358"/>
                  </a:lnTo>
                  <a:lnTo>
                    <a:pt x="608" y="342"/>
                  </a:lnTo>
                  <a:lnTo>
                    <a:pt x="618" y="330"/>
                  </a:lnTo>
                  <a:lnTo>
                    <a:pt x="624" y="320"/>
                  </a:lnTo>
                  <a:lnTo>
                    <a:pt x="628" y="318"/>
                  </a:lnTo>
                  <a:lnTo>
                    <a:pt x="634" y="316"/>
                  </a:lnTo>
                  <a:lnTo>
                    <a:pt x="638" y="312"/>
                  </a:lnTo>
                  <a:lnTo>
                    <a:pt x="642" y="308"/>
                  </a:lnTo>
                  <a:lnTo>
                    <a:pt x="644" y="306"/>
                  </a:lnTo>
                  <a:lnTo>
                    <a:pt x="644" y="304"/>
                  </a:lnTo>
                  <a:lnTo>
                    <a:pt x="646" y="302"/>
                  </a:lnTo>
                  <a:lnTo>
                    <a:pt x="644" y="298"/>
                  </a:lnTo>
                  <a:lnTo>
                    <a:pt x="644" y="296"/>
                  </a:lnTo>
                  <a:lnTo>
                    <a:pt x="646" y="294"/>
                  </a:lnTo>
                  <a:lnTo>
                    <a:pt x="646" y="292"/>
                  </a:lnTo>
                  <a:lnTo>
                    <a:pt x="648" y="292"/>
                  </a:lnTo>
                  <a:lnTo>
                    <a:pt x="650" y="292"/>
                  </a:lnTo>
                  <a:lnTo>
                    <a:pt x="652" y="290"/>
                  </a:lnTo>
                  <a:lnTo>
                    <a:pt x="656" y="292"/>
                  </a:lnTo>
                  <a:lnTo>
                    <a:pt x="662" y="292"/>
                  </a:lnTo>
                  <a:lnTo>
                    <a:pt x="666" y="294"/>
                  </a:lnTo>
                  <a:lnTo>
                    <a:pt x="670" y="296"/>
                  </a:lnTo>
                  <a:lnTo>
                    <a:pt x="672" y="296"/>
                  </a:lnTo>
                  <a:lnTo>
                    <a:pt x="674" y="298"/>
                  </a:lnTo>
                  <a:lnTo>
                    <a:pt x="678" y="292"/>
                  </a:lnTo>
                  <a:lnTo>
                    <a:pt x="682" y="282"/>
                  </a:lnTo>
                  <a:lnTo>
                    <a:pt x="682" y="270"/>
                  </a:lnTo>
                  <a:lnTo>
                    <a:pt x="682" y="266"/>
                  </a:lnTo>
                  <a:lnTo>
                    <a:pt x="684" y="250"/>
                  </a:lnTo>
                  <a:lnTo>
                    <a:pt x="690" y="238"/>
                  </a:lnTo>
                  <a:lnTo>
                    <a:pt x="698" y="230"/>
                  </a:lnTo>
                  <a:lnTo>
                    <a:pt x="700" y="226"/>
                  </a:lnTo>
                  <a:lnTo>
                    <a:pt x="702" y="220"/>
                  </a:lnTo>
                  <a:lnTo>
                    <a:pt x="704" y="218"/>
                  </a:lnTo>
                  <a:lnTo>
                    <a:pt x="704" y="216"/>
                  </a:lnTo>
                  <a:lnTo>
                    <a:pt x="702" y="214"/>
                  </a:lnTo>
                  <a:lnTo>
                    <a:pt x="700" y="214"/>
                  </a:lnTo>
                  <a:lnTo>
                    <a:pt x="698" y="216"/>
                  </a:lnTo>
                  <a:lnTo>
                    <a:pt x="668" y="200"/>
                  </a:lnTo>
                  <a:lnTo>
                    <a:pt x="668" y="196"/>
                  </a:lnTo>
                  <a:lnTo>
                    <a:pt x="670" y="196"/>
                  </a:lnTo>
                  <a:lnTo>
                    <a:pt x="672" y="194"/>
                  </a:lnTo>
                  <a:lnTo>
                    <a:pt x="676" y="194"/>
                  </a:lnTo>
                  <a:lnTo>
                    <a:pt x="680" y="194"/>
                  </a:lnTo>
                  <a:lnTo>
                    <a:pt x="684" y="196"/>
                  </a:lnTo>
                  <a:lnTo>
                    <a:pt x="688" y="196"/>
                  </a:lnTo>
                  <a:lnTo>
                    <a:pt x="692" y="196"/>
                  </a:lnTo>
                  <a:lnTo>
                    <a:pt x="694" y="198"/>
                  </a:lnTo>
                  <a:lnTo>
                    <a:pt x="696" y="198"/>
                  </a:lnTo>
                  <a:lnTo>
                    <a:pt x="700" y="196"/>
                  </a:lnTo>
                  <a:lnTo>
                    <a:pt x="704" y="196"/>
                  </a:lnTo>
                  <a:lnTo>
                    <a:pt x="710" y="198"/>
                  </a:lnTo>
                  <a:lnTo>
                    <a:pt x="716" y="198"/>
                  </a:lnTo>
                  <a:lnTo>
                    <a:pt x="720" y="200"/>
                  </a:lnTo>
                  <a:lnTo>
                    <a:pt x="724" y="200"/>
                  </a:lnTo>
                  <a:lnTo>
                    <a:pt x="726" y="202"/>
                  </a:lnTo>
                  <a:lnTo>
                    <a:pt x="732" y="190"/>
                  </a:lnTo>
                  <a:lnTo>
                    <a:pt x="738" y="194"/>
                  </a:lnTo>
                  <a:lnTo>
                    <a:pt x="744" y="194"/>
                  </a:lnTo>
                  <a:lnTo>
                    <a:pt x="748" y="194"/>
                  </a:lnTo>
                  <a:lnTo>
                    <a:pt x="752" y="192"/>
                  </a:lnTo>
                  <a:lnTo>
                    <a:pt x="754" y="190"/>
                  </a:lnTo>
                  <a:lnTo>
                    <a:pt x="756" y="190"/>
                  </a:lnTo>
                  <a:lnTo>
                    <a:pt x="758" y="186"/>
                  </a:lnTo>
                  <a:lnTo>
                    <a:pt x="760" y="182"/>
                  </a:lnTo>
                  <a:lnTo>
                    <a:pt x="762" y="178"/>
                  </a:lnTo>
                  <a:lnTo>
                    <a:pt x="764" y="174"/>
                  </a:lnTo>
                  <a:lnTo>
                    <a:pt x="766" y="170"/>
                  </a:lnTo>
                  <a:lnTo>
                    <a:pt x="770" y="168"/>
                  </a:lnTo>
                  <a:lnTo>
                    <a:pt x="772" y="166"/>
                  </a:lnTo>
                  <a:lnTo>
                    <a:pt x="772" y="162"/>
                  </a:lnTo>
                  <a:lnTo>
                    <a:pt x="774" y="156"/>
                  </a:lnTo>
                  <a:lnTo>
                    <a:pt x="774" y="152"/>
                  </a:lnTo>
                  <a:lnTo>
                    <a:pt x="772" y="146"/>
                  </a:lnTo>
                  <a:lnTo>
                    <a:pt x="770" y="140"/>
                  </a:lnTo>
                  <a:lnTo>
                    <a:pt x="768" y="138"/>
                  </a:lnTo>
                  <a:lnTo>
                    <a:pt x="764" y="136"/>
                  </a:lnTo>
                  <a:lnTo>
                    <a:pt x="762" y="134"/>
                  </a:lnTo>
                  <a:lnTo>
                    <a:pt x="758" y="132"/>
                  </a:lnTo>
                  <a:lnTo>
                    <a:pt x="756" y="128"/>
                  </a:lnTo>
                  <a:lnTo>
                    <a:pt x="756" y="124"/>
                  </a:lnTo>
                  <a:lnTo>
                    <a:pt x="756" y="120"/>
                  </a:lnTo>
                  <a:lnTo>
                    <a:pt x="758" y="118"/>
                  </a:lnTo>
                  <a:lnTo>
                    <a:pt x="764" y="114"/>
                  </a:lnTo>
                  <a:lnTo>
                    <a:pt x="766" y="114"/>
                  </a:lnTo>
                  <a:lnTo>
                    <a:pt x="768" y="114"/>
                  </a:lnTo>
                  <a:lnTo>
                    <a:pt x="770" y="114"/>
                  </a:lnTo>
                  <a:lnTo>
                    <a:pt x="772" y="112"/>
                  </a:lnTo>
                  <a:lnTo>
                    <a:pt x="774" y="110"/>
                  </a:lnTo>
                  <a:lnTo>
                    <a:pt x="774" y="106"/>
                  </a:lnTo>
                  <a:lnTo>
                    <a:pt x="774" y="102"/>
                  </a:lnTo>
                  <a:lnTo>
                    <a:pt x="772" y="100"/>
                  </a:lnTo>
                  <a:lnTo>
                    <a:pt x="770" y="98"/>
                  </a:lnTo>
                  <a:lnTo>
                    <a:pt x="766" y="96"/>
                  </a:lnTo>
                  <a:lnTo>
                    <a:pt x="764" y="94"/>
                  </a:lnTo>
                  <a:lnTo>
                    <a:pt x="762" y="94"/>
                  </a:lnTo>
                  <a:lnTo>
                    <a:pt x="760" y="96"/>
                  </a:lnTo>
                  <a:lnTo>
                    <a:pt x="758" y="72"/>
                  </a:lnTo>
                  <a:lnTo>
                    <a:pt x="754" y="74"/>
                  </a:lnTo>
                  <a:lnTo>
                    <a:pt x="750" y="74"/>
                  </a:lnTo>
                  <a:lnTo>
                    <a:pt x="744" y="74"/>
                  </a:lnTo>
                  <a:lnTo>
                    <a:pt x="740" y="72"/>
                  </a:lnTo>
                  <a:lnTo>
                    <a:pt x="736" y="70"/>
                  </a:lnTo>
                  <a:lnTo>
                    <a:pt x="732" y="70"/>
                  </a:lnTo>
                  <a:lnTo>
                    <a:pt x="730" y="70"/>
                  </a:lnTo>
                  <a:lnTo>
                    <a:pt x="734" y="100"/>
                  </a:lnTo>
                  <a:lnTo>
                    <a:pt x="732" y="102"/>
                  </a:lnTo>
                  <a:lnTo>
                    <a:pt x="728" y="106"/>
                  </a:lnTo>
                  <a:lnTo>
                    <a:pt x="726" y="112"/>
                  </a:lnTo>
                  <a:lnTo>
                    <a:pt x="722" y="120"/>
                  </a:lnTo>
                  <a:lnTo>
                    <a:pt x="718" y="132"/>
                  </a:lnTo>
                  <a:lnTo>
                    <a:pt x="718" y="134"/>
                  </a:lnTo>
                  <a:lnTo>
                    <a:pt x="716" y="136"/>
                  </a:lnTo>
                  <a:lnTo>
                    <a:pt x="714" y="138"/>
                  </a:lnTo>
                  <a:lnTo>
                    <a:pt x="710" y="140"/>
                  </a:lnTo>
                  <a:lnTo>
                    <a:pt x="708" y="138"/>
                  </a:lnTo>
                  <a:lnTo>
                    <a:pt x="704" y="136"/>
                  </a:lnTo>
                  <a:lnTo>
                    <a:pt x="700" y="132"/>
                  </a:lnTo>
                  <a:lnTo>
                    <a:pt x="696" y="98"/>
                  </a:lnTo>
                  <a:lnTo>
                    <a:pt x="694" y="96"/>
                  </a:lnTo>
                  <a:lnTo>
                    <a:pt x="694" y="94"/>
                  </a:lnTo>
                  <a:lnTo>
                    <a:pt x="692" y="92"/>
                  </a:lnTo>
                  <a:lnTo>
                    <a:pt x="692" y="94"/>
                  </a:lnTo>
                  <a:lnTo>
                    <a:pt x="690" y="96"/>
                  </a:lnTo>
                  <a:lnTo>
                    <a:pt x="688" y="102"/>
                  </a:lnTo>
                  <a:lnTo>
                    <a:pt x="686" y="104"/>
                  </a:lnTo>
                  <a:lnTo>
                    <a:pt x="686" y="106"/>
                  </a:lnTo>
                  <a:lnTo>
                    <a:pt x="682" y="110"/>
                  </a:lnTo>
                  <a:lnTo>
                    <a:pt x="680" y="112"/>
                  </a:lnTo>
                  <a:lnTo>
                    <a:pt x="678" y="114"/>
                  </a:lnTo>
                  <a:lnTo>
                    <a:pt x="676" y="116"/>
                  </a:lnTo>
                  <a:lnTo>
                    <a:pt x="674" y="116"/>
                  </a:lnTo>
                  <a:lnTo>
                    <a:pt x="672" y="114"/>
                  </a:lnTo>
                  <a:lnTo>
                    <a:pt x="670" y="110"/>
                  </a:lnTo>
                  <a:lnTo>
                    <a:pt x="670" y="106"/>
                  </a:lnTo>
                  <a:lnTo>
                    <a:pt x="670" y="100"/>
                  </a:lnTo>
                  <a:lnTo>
                    <a:pt x="670" y="98"/>
                  </a:lnTo>
                  <a:lnTo>
                    <a:pt x="668" y="96"/>
                  </a:lnTo>
                  <a:lnTo>
                    <a:pt x="666" y="96"/>
                  </a:lnTo>
                  <a:lnTo>
                    <a:pt x="664" y="98"/>
                  </a:lnTo>
                  <a:lnTo>
                    <a:pt x="662" y="98"/>
                  </a:lnTo>
                  <a:lnTo>
                    <a:pt x="660" y="100"/>
                  </a:lnTo>
                  <a:lnTo>
                    <a:pt x="658" y="100"/>
                  </a:lnTo>
                  <a:lnTo>
                    <a:pt x="654" y="100"/>
                  </a:lnTo>
                  <a:lnTo>
                    <a:pt x="652" y="98"/>
                  </a:lnTo>
                  <a:lnTo>
                    <a:pt x="648" y="96"/>
                  </a:lnTo>
                  <a:lnTo>
                    <a:pt x="646" y="94"/>
                  </a:lnTo>
                  <a:lnTo>
                    <a:pt x="644" y="92"/>
                  </a:lnTo>
                  <a:lnTo>
                    <a:pt x="644" y="90"/>
                  </a:lnTo>
                  <a:lnTo>
                    <a:pt x="646" y="88"/>
                  </a:lnTo>
                  <a:lnTo>
                    <a:pt x="648" y="82"/>
                  </a:lnTo>
                  <a:lnTo>
                    <a:pt x="650" y="76"/>
                  </a:lnTo>
                  <a:lnTo>
                    <a:pt x="650" y="70"/>
                  </a:lnTo>
                  <a:lnTo>
                    <a:pt x="650" y="64"/>
                  </a:lnTo>
                  <a:lnTo>
                    <a:pt x="650" y="60"/>
                  </a:lnTo>
                  <a:lnTo>
                    <a:pt x="650" y="58"/>
                  </a:lnTo>
                  <a:lnTo>
                    <a:pt x="648" y="56"/>
                  </a:lnTo>
                  <a:lnTo>
                    <a:pt x="646" y="52"/>
                  </a:lnTo>
                  <a:lnTo>
                    <a:pt x="644" y="48"/>
                  </a:lnTo>
                  <a:lnTo>
                    <a:pt x="644" y="44"/>
                  </a:lnTo>
                  <a:lnTo>
                    <a:pt x="644" y="42"/>
                  </a:lnTo>
                  <a:lnTo>
                    <a:pt x="642" y="34"/>
                  </a:lnTo>
                  <a:lnTo>
                    <a:pt x="638" y="26"/>
                  </a:lnTo>
                  <a:lnTo>
                    <a:pt x="632" y="16"/>
                  </a:lnTo>
                  <a:lnTo>
                    <a:pt x="626" y="10"/>
                  </a:lnTo>
                  <a:lnTo>
                    <a:pt x="624" y="8"/>
                  </a:lnTo>
                  <a:lnTo>
                    <a:pt x="622" y="2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616" y="0"/>
                  </a:lnTo>
                  <a:lnTo>
                    <a:pt x="614" y="0"/>
                  </a:lnTo>
                  <a:lnTo>
                    <a:pt x="612" y="2"/>
                  </a:lnTo>
                  <a:lnTo>
                    <a:pt x="610" y="4"/>
                  </a:lnTo>
                  <a:lnTo>
                    <a:pt x="608" y="4"/>
                  </a:lnTo>
                  <a:lnTo>
                    <a:pt x="604" y="6"/>
                  </a:lnTo>
                  <a:lnTo>
                    <a:pt x="604" y="10"/>
                  </a:lnTo>
                  <a:lnTo>
                    <a:pt x="602" y="14"/>
                  </a:lnTo>
                  <a:lnTo>
                    <a:pt x="602" y="20"/>
                  </a:lnTo>
                  <a:lnTo>
                    <a:pt x="600" y="22"/>
                  </a:lnTo>
                  <a:lnTo>
                    <a:pt x="600" y="24"/>
                  </a:lnTo>
                  <a:lnTo>
                    <a:pt x="594" y="28"/>
                  </a:lnTo>
                  <a:lnTo>
                    <a:pt x="590" y="34"/>
                  </a:lnTo>
                  <a:lnTo>
                    <a:pt x="588" y="40"/>
                  </a:lnTo>
                  <a:lnTo>
                    <a:pt x="588" y="44"/>
                  </a:lnTo>
                  <a:lnTo>
                    <a:pt x="588" y="48"/>
                  </a:lnTo>
                  <a:lnTo>
                    <a:pt x="588" y="50"/>
                  </a:lnTo>
                  <a:lnTo>
                    <a:pt x="588" y="52"/>
                  </a:lnTo>
                  <a:lnTo>
                    <a:pt x="590" y="68"/>
                  </a:lnTo>
                  <a:lnTo>
                    <a:pt x="598" y="78"/>
                  </a:lnTo>
                  <a:lnTo>
                    <a:pt x="606" y="84"/>
                  </a:lnTo>
                  <a:lnTo>
                    <a:pt x="612" y="86"/>
                  </a:lnTo>
                  <a:lnTo>
                    <a:pt x="616" y="88"/>
                  </a:lnTo>
                  <a:lnTo>
                    <a:pt x="610" y="92"/>
                  </a:lnTo>
                  <a:lnTo>
                    <a:pt x="608" y="98"/>
                  </a:lnTo>
                  <a:lnTo>
                    <a:pt x="608" y="102"/>
                  </a:lnTo>
                  <a:lnTo>
                    <a:pt x="610" y="106"/>
                  </a:lnTo>
                  <a:lnTo>
                    <a:pt x="612" y="108"/>
                  </a:lnTo>
                  <a:lnTo>
                    <a:pt x="616" y="112"/>
                  </a:lnTo>
                  <a:lnTo>
                    <a:pt x="618" y="114"/>
                  </a:lnTo>
                  <a:lnTo>
                    <a:pt x="622" y="114"/>
                  </a:lnTo>
                  <a:lnTo>
                    <a:pt x="624" y="116"/>
                  </a:lnTo>
                  <a:lnTo>
                    <a:pt x="628" y="118"/>
                  </a:lnTo>
                  <a:lnTo>
                    <a:pt x="630" y="120"/>
                  </a:lnTo>
                  <a:lnTo>
                    <a:pt x="630" y="122"/>
                  </a:lnTo>
                  <a:lnTo>
                    <a:pt x="630" y="124"/>
                  </a:lnTo>
                  <a:lnTo>
                    <a:pt x="630" y="128"/>
                  </a:lnTo>
                  <a:lnTo>
                    <a:pt x="628" y="130"/>
                  </a:lnTo>
                  <a:lnTo>
                    <a:pt x="624" y="134"/>
                  </a:lnTo>
                  <a:lnTo>
                    <a:pt x="614" y="140"/>
                  </a:lnTo>
                  <a:lnTo>
                    <a:pt x="606" y="146"/>
                  </a:lnTo>
                  <a:lnTo>
                    <a:pt x="598" y="150"/>
                  </a:lnTo>
                  <a:lnTo>
                    <a:pt x="594" y="152"/>
                  </a:lnTo>
                  <a:lnTo>
                    <a:pt x="588" y="150"/>
                  </a:lnTo>
                  <a:lnTo>
                    <a:pt x="584" y="150"/>
                  </a:lnTo>
                  <a:lnTo>
                    <a:pt x="582" y="150"/>
                  </a:lnTo>
                  <a:lnTo>
                    <a:pt x="582" y="148"/>
                  </a:lnTo>
                  <a:lnTo>
                    <a:pt x="584" y="124"/>
                  </a:lnTo>
                  <a:lnTo>
                    <a:pt x="568" y="124"/>
                  </a:lnTo>
                  <a:lnTo>
                    <a:pt x="562" y="124"/>
                  </a:lnTo>
                  <a:lnTo>
                    <a:pt x="558" y="124"/>
                  </a:lnTo>
                  <a:lnTo>
                    <a:pt x="556" y="124"/>
                  </a:lnTo>
                  <a:lnTo>
                    <a:pt x="554" y="126"/>
                  </a:lnTo>
                  <a:lnTo>
                    <a:pt x="552" y="128"/>
                  </a:lnTo>
                  <a:lnTo>
                    <a:pt x="554" y="138"/>
                  </a:lnTo>
                  <a:lnTo>
                    <a:pt x="554" y="144"/>
                  </a:lnTo>
                  <a:lnTo>
                    <a:pt x="552" y="148"/>
                  </a:lnTo>
                  <a:lnTo>
                    <a:pt x="552" y="152"/>
                  </a:lnTo>
                  <a:lnTo>
                    <a:pt x="550" y="152"/>
                  </a:lnTo>
                  <a:lnTo>
                    <a:pt x="548" y="152"/>
                  </a:lnTo>
                  <a:lnTo>
                    <a:pt x="546" y="152"/>
                  </a:lnTo>
                  <a:lnTo>
                    <a:pt x="544" y="152"/>
                  </a:lnTo>
                  <a:lnTo>
                    <a:pt x="544" y="150"/>
                  </a:lnTo>
                  <a:lnTo>
                    <a:pt x="542" y="150"/>
                  </a:lnTo>
                  <a:lnTo>
                    <a:pt x="536" y="146"/>
                  </a:lnTo>
                  <a:lnTo>
                    <a:pt x="532" y="144"/>
                  </a:lnTo>
                  <a:lnTo>
                    <a:pt x="528" y="144"/>
                  </a:lnTo>
                  <a:lnTo>
                    <a:pt x="526" y="144"/>
                  </a:lnTo>
                  <a:lnTo>
                    <a:pt x="524" y="146"/>
                  </a:lnTo>
                  <a:lnTo>
                    <a:pt x="522" y="148"/>
                  </a:lnTo>
                  <a:lnTo>
                    <a:pt x="516" y="152"/>
                  </a:lnTo>
                  <a:lnTo>
                    <a:pt x="512" y="154"/>
                  </a:lnTo>
                  <a:lnTo>
                    <a:pt x="508" y="154"/>
                  </a:lnTo>
                  <a:lnTo>
                    <a:pt x="506" y="154"/>
                  </a:lnTo>
                  <a:lnTo>
                    <a:pt x="504" y="152"/>
                  </a:lnTo>
                  <a:lnTo>
                    <a:pt x="502" y="150"/>
                  </a:lnTo>
                  <a:lnTo>
                    <a:pt x="500" y="148"/>
                  </a:lnTo>
                  <a:lnTo>
                    <a:pt x="500" y="146"/>
                  </a:lnTo>
                  <a:lnTo>
                    <a:pt x="498" y="140"/>
                  </a:lnTo>
                  <a:lnTo>
                    <a:pt x="494" y="136"/>
                  </a:lnTo>
                  <a:lnTo>
                    <a:pt x="492" y="134"/>
                  </a:lnTo>
                  <a:lnTo>
                    <a:pt x="488" y="134"/>
                  </a:lnTo>
                  <a:lnTo>
                    <a:pt x="486" y="134"/>
                  </a:lnTo>
                  <a:lnTo>
                    <a:pt x="484" y="134"/>
                  </a:lnTo>
                  <a:lnTo>
                    <a:pt x="482" y="136"/>
                  </a:lnTo>
                  <a:lnTo>
                    <a:pt x="474" y="132"/>
                  </a:lnTo>
                  <a:lnTo>
                    <a:pt x="468" y="130"/>
                  </a:lnTo>
                  <a:lnTo>
                    <a:pt x="466" y="126"/>
                  </a:lnTo>
                  <a:lnTo>
                    <a:pt x="464" y="124"/>
                  </a:lnTo>
                  <a:lnTo>
                    <a:pt x="464" y="122"/>
                  </a:lnTo>
                  <a:lnTo>
                    <a:pt x="464" y="120"/>
                  </a:lnTo>
                  <a:lnTo>
                    <a:pt x="462" y="114"/>
                  </a:lnTo>
                  <a:lnTo>
                    <a:pt x="460" y="110"/>
                  </a:lnTo>
                  <a:lnTo>
                    <a:pt x="458" y="108"/>
                  </a:lnTo>
                  <a:lnTo>
                    <a:pt x="456" y="108"/>
                  </a:lnTo>
                  <a:lnTo>
                    <a:pt x="452" y="108"/>
                  </a:lnTo>
                  <a:lnTo>
                    <a:pt x="450" y="110"/>
                  </a:lnTo>
                  <a:lnTo>
                    <a:pt x="448" y="110"/>
                  </a:lnTo>
                  <a:lnTo>
                    <a:pt x="440" y="110"/>
                  </a:lnTo>
                  <a:lnTo>
                    <a:pt x="434" y="112"/>
                  </a:lnTo>
                  <a:lnTo>
                    <a:pt x="430" y="114"/>
                  </a:lnTo>
                  <a:lnTo>
                    <a:pt x="426" y="116"/>
                  </a:lnTo>
                  <a:lnTo>
                    <a:pt x="424" y="120"/>
                  </a:lnTo>
                  <a:lnTo>
                    <a:pt x="424" y="124"/>
                  </a:lnTo>
                  <a:lnTo>
                    <a:pt x="424" y="128"/>
                  </a:lnTo>
                  <a:lnTo>
                    <a:pt x="424" y="130"/>
                  </a:lnTo>
                  <a:lnTo>
                    <a:pt x="424" y="134"/>
                  </a:lnTo>
                  <a:lnTo>
                    <a:pt x="424" y="136"/>
                  </a:lnTo>
                  <a:lnTo>
                    <a:pt x="428" y="138"/>
                  </a:lnTo>
                  <a:lnTo>
                    <a:pt x="430" y="142"/>
                  </a:lnTo>
                  <a:lnTo>
                    <a:pt x="430" y="144"/>
                  </a:lnTo>
                  <a:lnTo>
                    <a:pt x="428" y="148"/>
                  </a:lnTo>
                  <a:lnTo>
                    <a:pt x="426" y="150"/>
                  </a:lnTo>
                  <a:lnTo>
                    <a:pt x="426" y="152"/>
                  </a:lnTo>
                  <a:lnTo>
                    <a:pt x="424" y="152"/>
                  </a:lnTo>
                  <a:lnTo>
                    <a:pt x="424" y="178"/>
                  </a:lnTo>
                  <a:lnTo>
                    <a:pt x="422" y="182"/>
                  </a:lnTo>
                  <a:lnTo>
                    <a:pt x="422" y="186"/>
                  </a:lnTo>
                  <a:lnTo>
                    <a:pt x="420" y="186"/>
                  </a:lnTo>
                  <a:lnTo>
                    <a:pt x="414" y="172"/>
                  </a:lnTo>
                  <a:lnTo>
                    <a:pt x="406" y="158"/>
                  </a:lnTo>
                  <a:lnTo>
                    <a:pt x="400" y="144"/>
                  </a:lnTo>
                  <a:lnTo>
                    <a:pt x="394" y="138"/>
                  </a:lnTo>
                  <a:lnTo>
                    <a:pt x="392" y="136"/>
                  </a:lnTo>
                  <a:lnTo>
                    <a:pt x="390" y="138"/>
                  </a:lnTo>
                  <a:lnTo>
                    <a:pt x="388" y="140"/>
                  </a:lnTo>
                  <a:lnTo>
                    <a:pt x="386" y="144"/>
                  </a:lnTo>
                  <a:lnTo>
                    <a:pt x="386" y="148"/>
                  </a:lnTo>
                  <a:lnTo>
                    <a:pt x="384" y="150"/>
                  </a:lnTo>
                  <a:lnTo>
                    <a:pt x="384" y="152"/>
                  </a:lnTo>
                  <a:lnTo>
                    <a:pt x="380" y="148"/>
                  </a:lnTo>
                  <a:lnTo>
                    <a:pt x="376" y="148"/>
                  </a:lnTo>
                  <a:lnTo>
                    <a:pt x="370" y="148"/>
                  </a:lnTo>
                  <a:lnTo>
                    <a:pt x="366" y="148"/>
                  </a:lnTo>
                  <a:lnTo>
                    <a:pt x="362" y="148"/>
                  </a:lnTo>
                  <a:lnTo>
                    <a:pt x="358" y="150"/>
                  </a:lnTo>
                  <a:lnTo>
                    <a:pt x="348" y="150"/>
                  </a:lnTo>
                  <a:lnTo>
                    <a:pt x="342" y="148"/>
                  </a:lnTo>
                  <a:lnTo>
                    <a:pt x="340" y="148"/>
                  </a:lnTo>
                  <a:lnTo>
                    <a:pt x="338" y="146"/>
                  </a:lnTo>
                  <a:lnTo>
                    <a:pt x="336" y="144"/>
                  </a:lnTo>
                  <a:lnTo>
                    <a:pt x="336" y="142"/>
                  </a:lnTo>
                  <a:lnTo>
                    <a:pt x="338" y="140"/>
                  </a:lnTo>
                  <a:lnTo>
                    <a:pt x="340" y="140"/>
                  </a:lnTo>
                  <a:lnTo>
                    <a:pt x="342" y="138"/>
                  </a:lnTo>
                  <a:lnTo>
                    <a:pt x="346" y="130"/>
                  </a:lnTo>
                  <a:lnTo>
                    <a:pt x="350" y="124"/>
                  </a:lnTo>
                  <a:lnTo>
                    <a:pt x="350" y="120"/>
                  </a:lnTo>
                  <a:lnTo>
                    <a:pt x="350" y="116"/>
                  </a:lnTo>
                  <a:lnTo>
                    <a:pt x="348" y="112"/>
                  </a:lnTo>
                  <a:lnTo>
                    <a:pt x="346" y="110"/>
                  </a:lnTo>
                  <a:lnTo>
                    <a:pt x="344" y="108"/>
                  </a:lnTo>
                  <a:lnTo>
                    <a:pt x="342" y="108"/>
                  </a:lnTo>
                  <a:lnTo>
                    <a:pt x="340" y="106"/>
                  </a:lnTo>
                  <a:lnTo>
                    <a:pt x="334" y="102"/>
                  </a:lnTo>
                  <a:lnTo>
                    <a:pt x="332" y="100"/>
                  </a:lnTo>
                  <a:lnTo>
                    <a:pt x="330" y="98"/>
                  </a:lnTo>
                  <a:lnTo>
                    <a:pt x="328" y="98"/>
                  </a:lnTo>
                  <a:lnTo>
                    <a:pt x="328" y="100"/>
                  </a:lnTo>
                  <a:lnTo>
                    <a:pt x="326" y="100"/>
                  </a:lnTo>
                  <a:lnTo>
                    <a:pt x="326" y="102"/>
                  </a:lnTo>
                  <a:lnTo>
                    <a:pt x="326" y="104"/>
                  </a:lnTo>
                  <a:lnTo>
                    <a:pt x="328" y="104"/>
                  </a:lnTo>
                  <a:lnTo>
                    <a:pt x="328" y="106"/>
                  </a:lnTo>
                  <a:lnTo>
                    <a:pt x="328" y="110"/>
                  </a:lnTo>
                  <a:lnTo>
                    <a:pt x="326" y="112"/>
                  </a:lnTo>
                  <a:lnTo>
                    <a:pt x="326" y="114"/>
                  </a:lnTo>
                  <a:lnTo>
                    <a:pt x="324" y="114"/>
                  </a:lnTo>
                  <a:lnTo>
                    <a:pt x="322" y="112"/>
                  </a:lnTo>
                  <a:lnTo>
                    <a:pt x="320" y="112"/>
                  </a:lnTo>
                  <a:lnTo>
                    <a:pt x="318" y="110"/>
                  </a:lnTo>
                  <a:lnTo>
                    <a:pt x="316" y="108"/>
                  </a:lnTo>
                  <a:lnTo>
                    <a:pt x="298" y="94"/>
                  </a:lnTo>
                  <a:lnTo>
                    <a:pt x="282" y="84"/>
                  </a:lnTo>
                  <a:lnTo>
                    <a:pt x="268" y="78"/>
                  </a:lnTo>
                  <a:lnTo>
                    <a:pt x="262" y="76"/>
                  </a:lnTo>
                  <a:lnTo>
                    <a:pt x="252" y="74"/>
                  </a:lnTo>
                  <a:lnTo>
                    <a:pt x="244" y="72"/>
                  </a:lnTo>
                  <a:lnTo>
                    <a:pt x="240" y="70"/>
                  </a:lnTo>
                  <a:lnTo>
                    <a:pt x="236" y="68"/>
                  </a:lnTo>
                  <a:lnTo>
                    <a:pt x="234" y="66"/>
                  </a:lnTo>
                  <a:lnTo>
                    <a:pt x="232" y="66"/>
                  </a:lnTo>
                  <a:lnTo>
                    <a:pt x="228" y="62"/>
                  </a:lnTo>
                  <a:lnTo>
                    <a:pt x="224" y="62"/>
                  </a:lnTo>
                  <a:lnTo>
                    <a:pt x="222" y="62"/>
                  </a:lnTo>
                  <a:lnTo>
                    <a:pt x="222" y="64"/>
                  </a:lnTo>
                  <a:lnTo>
                    <a:pt x="220" y="66"/>
                  </a:lnTo>
                  <a:lnTo>
                    <a:pt x="220" y="68"/>
                  </a:lnTo>
                  <a:lnTo>
                    <a:pt x="220" y="72"/>
                  </a:lnTo>
                  <a:lnTo>
                    <a:pt x="222" y="74"/>
                  </a:lnTo>
                  <a:lnTo>
                    <a:pt x="222" y="76"/>
                  </a:lnTo>
                  <a:lnTo>
                    <a:pt x="220" y="80"/>
                  </a:lnTo>
                  <a:lnTo>
                    <a:pt x="218" y="82"/>
                  </a:lnTo>
                  <a:lnTo>
                    <a:pt x="216" y="84"/>
                  </a:lnTo>
                  <a:lnTo>
                    <a:pt x="214" y="82"/>
                  </a:lnTo>
                  <a:lnTo>
                    <a:pt x="212" y="82"/>
                  </a:lnTo>
                  <a:lnTo>
                    <a:pt x="212" y="80"/>
                  </a:lnTo>
                  <a:lnTo>
                    <a:pt x="208" y="72"/>
                  </a:lnTo>
                  <a:lnTo>
                    <a:pt x="200" y="60"/>
                  </a:lnTo>
                  <a:lnTo>
                    <a:pt x="194" y="52"/>
                  </a:lnTo>
                  <a:lnTo>
                    <a:pt x="190" y="48"/>
                  </a:lnTo>
                  <a:lnTo>
                    <a:pt x="186" y="44"/>
                  </a:lnTo>
                  <a:lnTo>
                    <a:pt x="182" y="44"/>
                  </a:lnTo>
                  <a:lnTo>
                    <a:pt x="180" y="44"/>
                  </a:lnTo>
                  <a:lnTo>
                    <a:pt x="178" y="46"/>
                  </a:lnTo>
                  <a:lnTo>
                    <a:pt x="180" y="48"/>
                  </a:lnTo>
                  <a:lnTo>
                    <a:pt x="180" y="50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80" y="62"/>
                  </a:lnTo>
                  <a:lnTo>
                    <a:pt x="178" y="66"/>
                  </a:lnTo>
                  <a:lnTo>
                    <a:pt x="176" y="68"/>
                  </a:lnTo>
                  <a:lnTo>
                    <a:pt x="174" y="68"/>
                  </a:lnTo>
                  <a:lnTo>
                    <a:pt x="170" y="66"/>
                  </a:lnTo>
                  <a:lnTo>
                    <a:pt x="168" y="64"/>
                  </a:lnTo>
                  <a:lnTo>
                    <a:pt x="166" y="62"/>
                  </a:lnTo>
                  <a:lnTo>
                    <a:pt x="166" y="60"/>
                  </a:lnTo>
                  <a:lnTo>
                    <a:pt x="162" y="58"/>
                  </a:lnTo>
                  <a:lnTo>
                    <a:pt x="158" y="58"/>
                  </a:lnTo>
                  <a:lnTo>
                    <a:pt x="156" y="58"/>
                  </a:lnTo>
                  <a:lnTo>
                    <a:pt x="152" y="60"/>
                  </a:lnTo>
                  <a:lnTo>
                    <a:pt x="150" y="62"/>
                  </a:lnTo>
                  <a:lnTo>
                    <a:pt x="150" y="64"/>
                  </a:lnTo>
                  <a:lnTo>
                    <a:pt x="148" y="66"/>
                  </a:lnTo>
                  <a:lnTo>
                    <a:pt x="144" y="68"/>
                  </a:lnTo>
                  <a:lnTo>
                    <a:pt x="142" y="72"/>
                  </a:lnTo>
                  <a:lnTo>
                    <a:pt x="138" y="74"/>
                  </a:lnTo>
                  <a:lnTo>
                    <a:pt x="136" y="76"/>
                  </a:lnTo>
                  <a:lnTo>
                    <a:pt x="134" y="76"/>
                  </a:lnTo>
                  <a:lnTo>
                    <a:pt x="124" y="78"/>
                  </a:lnTo>
                  <a:lnTo>
                    <a:pt x="112" y="84"/>
                  </a:lnTo>
                  <a:lnTo>
                    <a:pt x="102" y="92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6" y="104"/>
                  </a:lnTo>
                  <a:lnTo>
                    <a:pt x="80" y="108"/>
                  </a:lnTo>
                  <a:lnTo>
                    <a:pt x="76" y="108"/>
                  </a:lnTo>
                  <a:lnTo>
                    <a:pt x="72" y="108"/>
                  </a:lnTo>
                  <a:lnTo>
                    <a:pt x="68" y="108"/>
                  </a:lnTo>
                  <a:lnTo>
                    <a:pt x="66" y="106"/>
                  </a:lnTo>
                  <a:lnTo>
                    <a:pt x="60" y="100"/>
                  </a:lnTo>
                  <a:lnTo>
                    <a:pt x="52" y="94"/>
                  </a:lnTo>
                  <a:lnTo>
                    <a:pt x="42" y="88"/>
                  </a:lnTo>
                  <a:lnTo>
                    <a:pt x="34" y="84"/>
                  </a:lnTo>
                  <a:lnTo>
                    <a:pt x="32" y="82"/>
                  </a:lnTo>
                  <a:lnTo>
                    <a:pt x="22" y="80"/>
                  </a:lnTo>
                  <a:lnTo>
                    <a:pt x="12" y="76"/>
                  </a:lnTo>
                  <a:lnTo>
                    <a:pt x="2" y="72"/>
                  </a:lnTo>
                  <a:lnTo>
                    <a:pt x="0" y="72"/>
                  </a:lnTo>
                  <a:lnTo>
                    <a:pt x="0" y="364"/>
                  </a:lnTo>
                  <a:lnTo>
                    <a:pt x="12" y="364"/>
                  </a:lnTo>
                  <a:lnTo>
                    <a:pt x="20" y="370"/>
                  </a:lnTo>
                  <a:lnTo>
                    <a:pt x="30" y="376"/>
                  </a:lnTo>
                  <a:lnTo>
                    <a:pt x="40" y="384"/>
                  </a:lnTo>
                  <a:lnTo>
                    <a:pt x="50" y="392"/>
                  </a:lnTo>
                  <a:lnTo>
                    <a:pt x="58" y="398"/>
                  </a:lnTo>
                  <a:lnTo>
                    <a:pt x="60" y="400"/>
                  </a:lnTo>
                  <a:lnTo>
                    <a:pt x="64" y="400"/>
                  </a:lnTo>
                  <a:lnTo>
                    <a:pt x="70" y="396"/>
                  </a:lnTo>
                  <a:lnTo>
                    <a:pt x="74" y="394"/>
                  </a:lnTo>
                  <a:lnTo>
                    <a:pt x="78" y="390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8" y="392"/>
                  </a:lnTo>
                  <a:lnTo>
                    <a:pt x="96" y="402"/>
                  </a:lnTo>
                  <a:lnTo>
                    <a:pt x="106" y="414"/>
                  </a:lnTo>
                  <a:lnTo>
                    <a:pt x="116" y="428"/>
                  </a:lnTo>
                  <a:lnTo>
                    <a:pt x="124" y="440"/>
                  </a:lnTo>
                  <a:lnTo>
                    <a:pt x="130" y="448"/>
                  </a:lnTo>
                  <a:lnTo>
                    <a:pt x="132" y="452"/>
                  </a:lnTo>
                  <a:lnTo>
                    <a:pt x="136" y="460"/>
                  </a:lnTo>
                  <a:lnTo>
                    <a:pt x="140" y="466"/>
                  </a:lnTo>
                  <a:lnTo>
                    <a:pt x="146" y="472"/>
                  </a:lnTo>
                  <a:lnTo>
                    <a:pt x="150" y="476"/>
                  </a:lnTo>
                  <a:lnTo>
                    <a:pt x="152" y="478"/>
                  </a:lnTo>
                  <a:lnTo>
                    <a:pt x="154" y="478"/>
                  </a:lnTo>
                  <a:lnTo>
                    <a:pt x="154" y="486"/>
                  </a:lnTo>
                  <a:lnTo>
                    <a:pt x="152" y="496"/>
                  </a:lnTo>
                  <a:lnTo>
                    <a:pt x="150" y="508"/>
                  </a:lnTo>
                  <a:lnTo>
                    <a:pt x="148" y="516"/>
                  </a:lnTo>
                  <a:lnTo>
                    <a:pt x="146" y="520"/>
                  </a:lnTo>
                  <a:lnTo>
                    <a:pt x="146" y="526"/>
                  </a:lnTo>
                  <a:lnTo>
                    <a:pt x="146" y="532"/>
                  </a:lnTo>
                  <a:lnTo>
                    <a:pt x="148" y="536"/>
                  </a:lnTo>
                  <a:lnTo>
                    <a:pt x="150" y="538"/>
                  </a:lnTo>
                  <a:lnTo>
                    <a:pt x="150" y="540"/>
                  </a:lnTo>
                  <a:lnTo>
                    <a:pt x="156" y="542"/>
                  </a:lnTo>
                  <a:lnTo>
                    <a:pt x="160" y="548"/>
                  </a:lnTo>
                  <a:lnTo>
                    <a:pt x="164" y="552"/>
                  </a:lnTo>
                  <a:lnTo>
                    <a:pt x="166" y="558"/>
                  </a:lnTo>
                  <a:lnTo>
                    <a:pt x="168" y="562"/>
                  </a:lnTo>
                  <a:lnTo>
                    <a:pt x="170" y="568"/>
                  </a:lnTo>
                  <a:lnTo>
                    <a:pt x="172" y="570"/>
                  </a:lnTo>
                  <a:lnTo>
                    <a:pt x="172" y="572"/>
                  </a:lnTo>
                  <a:lnTo>
                    <a:pt x="188" y="584"/>
                  </a:lnTo>
                  <a:lnTo>
                    <a:pt x="200" y="594"/>
                  </a:lnTo>
                  <a:lnTo>
                    <a:pt x="210" y="598"/>
                  </a:lnTo>
                  <a:lnTo>
                    <a:pt x="214" y="600"/>
                  </a:lnTo>
                  <a:lnTo>
                    <a:pt x="220" y="606"/>
                  </a:lnTo>
                  <a:lnTo>
                    <a:pt x="224" y="612"/>
                  </a:lnTo>
                  <a:lnTo>
                    <a:pt x="228" y="618"/>
                  </a:lnTo>
                  <a:lnTo>
                    <a:pt x="230" y="622"/>
                  </a:lnTo>
                  <a:lnTo>
                    <a:pt x="230" y="626"/>
                  </a:lnTo>
                  <a:lnTo>
                    <a:pt x="592" y="626"/>
                  </a:lnTo>
                  <a:lnTo>
                    <a:pt x="604" y="636"/>
                  </a:lnTo>
                  <a:lnTo>
                    <a:pt x="628" y="638"/>
                  </a:lnTo>
                  <a:lnTo>
                    <a:pt x="630" y="642"/>
                  </a:lnTo>
                  <a:lnTo>
                    <a:pt x="634" y="644"/>
                  </a:lnTo>
                  <a:lnTo>
                    <a:pt x="638" y="646"/>
                  </a:lnTo>
                  <a:lnTo>
                    <a:pt x="642" y="646"/>
                  </a:lnTo>
                  <a:lnTo>
                    <a:pt x="644" y="646"/>
                  </a:lnTo>
                  <a:lnTo>
                    <a:pt x="646" y="646"/>
                  </a:lnTo>
                  <a:lnTo>
                    <a:pt x="652" y="644"/>
                  </a:lnTo>
                  <a:lnTo>
                    <a:pt x="658" y="642"/>
                  </a:lnTo>
                  <a:lnTo>
                    <a:pt x="662" y="640"/>
                  </a:lnTo>
                  <a:lnTo>
                    <a:pt x="666" y="638"/>
                  </a:lnTo>
                  <a:lnTo>
                    <a:pt x="668" y="636"/>
                  </a:lnTo>
                  <a:lnTo>
                    <a:pt x="668" y="634"/>
                  </a:lnTo>
                  <a:lnTo>
                    <a:pt x="682" y="632"/>
                  </a:lnTo>
                  <a:lnTo>
                    <a:pt x="694" y="634"/>
                  </a:lnTo>
                  <a:lnTo>
                    <a:pt x="702" y="638"/>
                  </a:lnTo>
                  <a:lnTo>
                    <a:pt x="706" y="644"/>
                  </a:lnTo>
                  <a:lnTo>
                    <a:pt x="708" y="646"/>
                  </a:lnTo>
                  <a:lnTo>
                    <a:pt x="716" y="646"/>
                  </a:lnTo>
                  <a:lnTo>
                    <a:pt x="720" y="648"/>
                  </a:lnTo>
                  <a:lnTo>
                    <a:pt x="724" y="650"/>
                  </a:lnTo>
                  <a:lnTo>
                    <a:pt x="726" y="652"/>
                  </a:lnTo>
                  <a:lnTo>
                    <a:pt x="726" y="654"/>
                  </a:lnTo>
                  <a:lnTo>
                    <a:pt x="726" y="656"/>
                  </a:lnTo>
                  <a:lnTo>
                    <a:pt x="724" y="658"/>
                  </a:lnTo>
                  <a:lnTo>
                    <a:pt x="724" y="660"/>
                  </a:lnTo>
                  <a:lnTo>
                    <a:pt x="726" y="668"/>
                  </a:lnTo>
                  <a:lnTo>
                    <a:pt x="728" y="674"/>
                  </a:lnTo>
                  <a:lnTo>
                    <a:pt x="730" y="674"/>
                  </a:lnTo>
                  <a:lnTo>
                    <a:pt x="734" y="674"/>
                  </a:lnTo>
                  <a:lnTo>
                    <a:pt x="738" y="674"/>
                  </a:lnTo>
                  <a:lnTo>
                    <a:pt x="744" y="674"/>
                  </a:lnTo>
                  <a:lnTo>
                    <a:pt x="748" y="674"/>
                  </a:lnTo>
                  <a:lnTo>
                    <a:pt x="752" y="672"/>
                  </a:lnTo>
                  <a:lnTo>
                    <a:pt x="756" y="672"/>
                  </a:lnTo>
                  <a:lnTo>
                    <a:pt x="762" y="672"/>
                  </a:lnTo>
                  <a:lnTo>
                    <a:pt x="768" y="674"/>
                  </a:lnTo>
                  <a:lnTo>
                    <a:pt x="772" y="676"/>
                  </a:lnTo>
                  <a:lnTo>
                    <a:pt x="776" y="678"/>
                  </a:lnTo>
                  <a:lnTo>
                    <a:pt x="780" y="682"/>
                  </a:lnTo>
                  <a:lnTo>
                    <a:pt x="784" y="684"/>
                  </a:lnTo>
                  <a:lnTo>
                    <a:pt x="788" y="688"/>
                  </a:lnTo>
                  <a:lnTo>
                    <a:pt x="790" y="690"/>
                  </a:lnTo>
                  <a:lnTo>
                    <a:pt x="790" y="692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88" y="700"/>
                  </a:lnTo>
                  <a:lnTo>
                    <a:pt x="786" y="702"/>
                  </a:lnTo>
                  <a:lnTo>
                    <a:pt x="784" y="704"/>
                  </a:lnTo>
                  <a:lnTo>
                    <a:pt x="780" y="704"/>
                  </a:lnTo>
                  <a:lnTo>
                    <a:pt x="778" y="702"/>
                  </a:lnTo>
                  <a:lnTo>
                    <a:pt x="774" y="702"/>
                  </a:lnTo>
                  <a:lnTo>
                    <a:pt x="772" y="702"/>
                  </a:lnTo>
                  <a:lnTo>
                    <a:pt x="770" y="702"/>
                  </a:lnTo>
                  <a:lnTo>
                    <a:pt x="764" y="696"/>
                  </a:lnTo>
                  <a:lnTo>
                    <a:pt x="766" y="700"/>
                  </a:lnTo>
                  <a:lnTo>
                    <a:pt x="766" y="702"/>
                  </a:lnTo>
                  <a:lnTo>
                    <a:pt x="768" y="706"/>
                  </a:lnTo>
                  <a:lnTo>
                    <a:pt x="766" y="712"/>
                  </a:lnTo>
                  <a:lnTo>
                    <a:pt x="766" y="716"/>
                  </a:lnTo>
                  <a:lnTo>
                    <a:pt x="762" y="718"/>
                  </a:lnTo>
                  <a:lnTo>
                    <a:pt x="760" y="718"/>
                  </a:lnTo>
                  <a:lnTo>
                    <a:pt x="756" y="720"/>
                  </a:lnTo>
                  <a:lnTo>
                    <a:pt x="752" y="722"/>
                  </a:lnTo>
                  <a:lnTo>
                    <a:pt x="750" y="724"/>
                  </a:lnTo>
                  <a:lnTo>
                    <a:pt x="750" y="726"/>
                  </a:lnTo>
                  <a:lnTo>
                    <a:pt x="752" y="728"/>
                  </a:lnTo>
                  <a:lnTo>
                    <a:pt x="752" y="730"/>
                  </a:lnTo>
                  <a:lnTo>
                    <a:pt x="752" y="732"/>
                  </a:lnTo>
                  <a:lnTo>
                    <a:pt x="752" y="730"/>
                  </a:lnTo>
                  <a:lnTo>
                    <a:pt x="754" y="730"/>
                  </a:lnTo>
                  <a:lnTo>
                    <a:pt x="756" y="732"/>
                  </a:lnTo>
                  <a:lnTo>
                    <a:pt x="758" y="736"/>
                  </a:lnTo>
                  <a:lnTo>
                    <a:pt x="756" y="738"/>
                  </a:lnTo>
                  <a:lnTo>
                    <a:pt x="756" y="740"/>
                  </a:lnTo>
                  <a:lnTo>
                    <a:pt x="754" y="740"/>
                  </a:lnTo>
                  <a:lnTo>
                    <a:pt x="752" y="742"/>
                  </a:lnTo>
                  <a:lnTo>
                    <a:pt x="750" y="744"/>
                  </a:lnTo>
                  <a:lnTo>
                    <a:pt x="748" y="746"/>
                  </a:lnTo>
                  <a:lnTo>
                    <a:pt x="752" y="746"/>
                  </a:lnTo>
                  <a:lnTo>
                    <a:pt x="754" y="746"/>
                  </a:lnTo>
                  <a:lnTo>
                    <a:pt x="760" y="744"/>
                  </a:lnTo>
                  <a:lnTo>
                    <a:pt x="764" y="740"/>
                  </a:lnTo>
                  <a:lnTo>
                    <a:pt x="768" y="736"/>
                  </a:lnTo>
                  <a:lnTo>
                    <a:pt x="770" y="734"/>
                  </a:lnTo>
                  <a:lnTo>
                    <a:pt x="770" y="730"/>
                  </a:lnTo>
                  <a:lnTo>
                    <a:pt x="772" y="728"/>
                  </a:lnTo>
                  <a:lnTo>
                    <a:pt x="774" y="724"/>
                  </a:lnTo>
                  <a:lnTo>
                    <a:pt x="776" y="722"/>
                  </a:lnTo>
                  <a:lnTo>
                    <a:pt x="782" y="722"/>
                  </a:lnTo>
                  <a:lnTo>
                    <a:pt x="788" y="722"/>
                  </a:lnTo>
                  <a:lnTo>
                    <a:pt x="794" y="722"/>
                  </a:lnTo>
                  <a:lnTo>
                    <a:pt x="798" y="722"/>
                  </a:lnTo>
                  <a:lnTo>
                    <a:pt x="802" y="722"/>
                  </a:lnTo>
                  <a:lnTo>
                    <a:pt x="800" y="722"/>
                  </a:lnTo>
                  <a:lnTo>
                    <a:pt x="798" y="720"/>
                  </a:lnTo>
                  <a:lnTo>
                    <a:pt x="798" y="718"/>
                  </a:lnTo>
                  <a:lnTo>
                    <a:pt x="798" y="714"/>
                  </a:lnTo>
                  <a:lnTo>
                    <a:pt x="800" y="712"/>
                  </a:lnTo>
                  <a:lnTo>
                    <a:pt x="804" y="708"/>
                  </a:lnTo>
                  <a:lnTo>
                    <a:pt x="806" y="704"/>
                  </a:lnTo>
                  <a:lnTo>
                    <a:pt x="810" y="700"/>
                  </a:lnTo>
                  <a:lnTo>
                    <a:pt x="814" y="698"/>
                  </a:lnTo>
                  <a:lnTo>
                    <a:pt x="820" y="696"/>
                  </a:lnTo>
                  <a:lnTo>
                    <a:pt x="826" y="696"/>
                  </a:lnTo>
                  <a:lnTo>
                    <a:pt x="832" y="696"/>
                  </a:lnTo>
                  <a:lnTo>
                    <a:pt x="838" y="696"/>
                  </a:lnTo>
                  <a:lnTo>
                    <a:pt x="840" y="698"/>
                  </a:lnTo>
                  <a:lnTo>
                    <a:pt x="842" y="698"/>
                  </a:lnTo>
                  <a:lnTo>
                    <a:pt x="846" y="700"/>
                  </a:lnTo>
                  <a:lnTo>
                    <a:pt x="848" y="700"/>
                  </a:lnTo>
                  <a:lnTo>
                    <a:pt x="850" y="702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1" name="Freeform 186"/>
            <p:cNvSpPr>
              <a:spLocks noChangeArrowheads="1"/>
            </p:cNvSpPr>
            <p:nvPr/>
          </p:nvSpPr>
          <p:spPr bwMode="auto">
            <a:xfrm>
              <a:off x="2696" y="426"/>
              <a:ext cx="492" cy="498"/>
            </a:xfrm>
            <a:custGeom>
              <a:avLst/>
              <a:gdLst>
                <a:gd name="T0" fmla="*/ 318 w 492"/>
                <a:gd name="T1" fmla="*/ 44 h 498"/>
                <a:gd name="T2" fmla="*/ 282 w 492"/>
                <a:gd name="T3" fmla="*/ 40 h 498"/>
                <a:gd name="T4" fmla="*/ 262 w 492"/>
                <a:gd name="T5" fmla="*/ 32 h 498"/>
                <a:gd name="T6" fmla="*/ 242 w 492"/>
                <a:gd name="T7" fmla="*/ 24 h 498"/>
                <a:gd name="T8" fmla="*/ 230 w 492"/>
                <a:gd name="T9" fmla="*/ 28 h 498"/>
                <a:gd name="T10" fmla="*/ 220 w 492"/>
                <a:gd name="T11" fmla="*/ 32 h 498"/>
                <a:gd name="T12" fmla="*/ 176 w 492"/>
                <a:gd name="T13" fmla="*/ 4 h 498"/>
                <a:gd name="T14" fmla="*/ 118 w 492"/>
                <a:gd name="T15" fmla="*/ 12 h 498"/>
                <a:gd name="T16" fmla="*/ 100 w 492"/>
                <a:gd name="T17" fmla="*/ 14 h 498"/>
                <a:gd name="T18" fmla="*/ 68 w 492"/>
                <a:gd name="T19" fmla="*/ 60 h 498"/>
                <a:gd name="T20" fmla="*/ 18 w 492"/>
                <a:gd name="T21" fmla="*/ 98 h 498"/>
                <a:gd name="T22" fmla="*/ 60 w 492"/>
                <a:gd name="T23" fmla="*/ 144 h 498"/>
                <a:gd name="T24" fmla="*/ 58 w 492"/>
                <a:gd name="T25" fmla="*/ 178 h 498"/>
                <a:gd name="T26" fmla="*/ 8 w 492"/>
                <a:gd name="T27" fmla="*/ 182 h 498"/>
                <a:gd name="T28" fmla="*/ 62 w 492"/>
                <a:gd name="T29" fmla="*/ 228 h 498"/>
                <a:gd name="T30" fmla="*/ 86 w 492"/>
                <a:gd name="T31" fmla="*/ 220 h 498"/>
                <a:gd name="T32" fmla="*/ 86 w 492"/>
                <a:gd name="T33" fmla="*/ 236 h 498"/>
                <a:gd name="T34" fmla="*/ 76 w 492"/>
                <a:gd name="T35" fmla="*/ 260 h 498"/>
                <a:gd name="T36" fmla="*/ 52 w 492"/>
                <a:gd name="T37" fmla="*/ 284 h 498"/>
                <a:gd name="T38" fmla="*/ 18 w 492"/>
                <a:gd name="T39" fmla="*/ 308 h 498"/>
                <a:gd name="T40" fmla="*/ 28 w 492"/>
                <a:gd name="T41" fmla="*/ 328 h 498"/>
                <a:gd name="T42" fmla="*/ 38 w 492"/>
                <a:gd name="T43" fmla="*/ 352 h 498"/>
                <a:gd name="T44" fmla="*/ 68 w 492"/>
                <a:gd name="T45" fmla="*/ 362 h 498"/>
                <a:gd name="T46" fmla="*/ 74 w 492"/>
                <a:gd name="T47" fmla="*/ 386 h 498"/>
                <a:gd name="T48" fmla="*/ 92 w 492"/>
                <a:gd name="T49" fmla="*/ 382 h 498"/>
                <a:gd name="T50" fmla="*/ 102 w 492"/>
                <a:gd name="T51" fmla="*/ 394 h 498"/>
                <a:gd name="T52" fmla="*/ 124 w 492"/>
                <a:gd name="T53" fmla="*/ 390 h 498"/>
                <a:gd name="T54" fmla="*/ 138 w 492"/>
                <a:gd name="T55" fmla="*/ 384 h 498"/>
                <a:gd name="T56" fmla="*/ 104 w 492"/>
                <a:gd name="T57" fmla="*/ 434 h 498"/>
                <a:gd name="T58" fmla="*/ 68 w 492"/>
                <a:gd name="T59" fmla="*/ 464 h 498"/>
                <a:gd name="T60" fmla="*/ 86 w 492"/>
                <a:gd name="T61" fmla="*/ 466 h 498"/>
                <a:gd name="T62" fmla="*/ 160 w 492"/>
                <a:gd name="T63" fmla="*/ 412 h 498"/>
                <a:gd name="T64" fmla="*/ 186 w 492"/>
                <a:gd name="T65" fmla="*/ 390 h 498"/>
                <a:gd name="T66" fmla="*/ 178 w 492"/>
                <a:gd name="T67" fmla="*/ 374 h 498"/>
                <a:gd name="T68" fmla="*/ 206 w 492"/>
                <a:gd name="T69" fmla="*/ 326 h 498"/>
                <a:gd name="T70" fmla="*/ 250 w 492"/>
                <a:gd name="T71" fmla="*/ 322 h 498"/>
                <a:gd name="T72" fmla="*/ 212 w 492"/>
                <a:gd name="T73" fmla="*/ 346 h 498"/>
                <a:gd name="T74" fmla="*/ 206 w 492"/>
                <a:gd name="T75" fmla="*/ 364 h 498"/>
                <a:gd name="T76" fmla="*/ 220 w 492"/>
                <a:gd name="T77" fmla="*/ 376 h 498"/>
                <a:gd name="T78" fmla="*/ 246 w 492"/>
                <a:gd name="T79" fmla="*/ 356 h 498"/>
                <a:gd name="T80" fmla="*/ 254 w 492"/>
                <a:gd name="T81" fmla="*/ 338 h 498"/>
                <a:gd name="T82" fmla="*/ 274 w 492"/>
                <a:gd name="T83" fmla="*/ 338 h 498"/>
                <a:gd name="T84" fmla="*/ 312 w 492"/>
                <a:gd name="T85" fmla="*/ 354 h 498"/>
                <a:gd name="T86" fmla="*/ 350 w 492"/>
                <a:gd name="T87" fmla="*/ 368 h 498"/>
                <a:gd name="T88" fmla="*/ 372 w 492"/>
                <a:gd name="T89" fmla="*/ 372 h 498"/>
                <a:gd name="T90" fmla="*/ 426 w 492"/>
                <a:gd name="T91" fmla="*/ 388 h 498"/>
                <a:gd name="T92" fmla="*/ 452 w 492"/>
                <a:gd name="T93" fmla="*/ 428 h 498"/>
                <a:gd name="T94" fmla="*/ 462 w 492"/>
                <a:gd name="T95" fmla="*/ 454 h 498"/>
                <a:gd name="T96" fmla="*/ 472 w 492"/>
                <a:gd name="T97" fmla="*/ 462 h 498"/>
                <a:gd name="T98" fmla="*/ 480 w 492"/>
                <a:gd name="T99" fmla="*/ 474 h 498"/>
                <a:gd name="T100" fmla="*/ 480 w 492"/>
                <a:gd name="T101" fmla="*/ 496 h 498"/>
                <a:gd name="T102" fmla="*/ 490 w 492"/>
                <a:gd name="T103" fmla="*/ 456 h 498"/>
                <a:gd name="T104" fmla="*/ 462 w 492"/>
                <a:gd name="T105" fmla="*/ 418 h 498"/>
                <a:gd name="T106" fmla="*/ 416 w 492"/>
                <a:gd name="T107" fmla="*/ 368 h 498"/>
                <a:gd name="T108" fmla="*/ 378 w 492"/>
                <a:gd name="T109" fmla="*/ 362 h 49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92"/>
                <a:gd name="T166" fmla="*/ 0 h 498"/>
                <a:gd name="T167" fmla="*/ 492 w 492"/>
                <a:gd name="T168" fmla="*/ 498 h 49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92" h="498">
                  <a:moveTo>
                    <a:pt x="338" y="50"/>
                  </a:moveTo>
                  <a:lnTo>
                    <a:pt x="336" y="48"/>
                  </a:lnTo>
                  <a:lnTo>
                    <a:pt x="334" y="46"/>
                  </a:lnTo>
                  <a:lnTo>
                    <a:pt x="332" y="46"/>
                  </a:lnTo>
                  <a:lnTo>
                    <a:pt x="328" y="44"/>
                  </a:lnTo>
                  <a:lnTo>
                    <a:pt x="324" y="44"/>
                  </a:lnTo>
                  <a:lnTo>
                    <a:pt x="318" y="44"/>
                  </a:lnTo>
                  <a:lnTo>
                    <a:pt x="310" y="48"/>
                  </a:lnTo>
                  <a:lnTo>
                    <a:pt x="306" y="48"/>
                  </a:lnTo>
                  <a:lnTo>
                    <a:pt x="300" y="48"/>
                  </a:lnTo>
                  <a:lnTo>
                    <a:pt x="294" y="46"/>
                  </a:lnTo>
                  <a:lnTo>
                    <a:pt x="288" y="44"/>
                  </a:lnTo>
                  <a:lnTo>
                    <a:pt x="282" y="40"/>
                  </a:lnTo>
                  <a:lnTo>
                    <a:pt x="280" y="40"/>
                  </a:lnTo>
                  <a:lnTo>
                    <a:pt x="276" y="40"/>
                  </a:lnTo>
                  <a:lnTo>
                    <a:pt x="272" y="40"/>
                  </a:lnTo>
                  <a:lnTo>
                    <a:pt x="268" y="38"/>
                  </a:lnTo>
                  <a:lnTo>
                    <a:pt x="264" y="36"/>
                  </a:lnTo>
                  <a:lnTo>
                    <a:pt x="262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4" y="28"/>
                  </a:lnTo>
                  <a:lnTo>
                    <a:pt x="250" y="26"/>
                  </a:lnTo>
                  <a:lnTo>
                    <a:pt x="246" y="26"/>
                  </a:lnTo>
                  <a:lnTo>
                    <a:pt x="244" y="26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6" y="22"/>
                  </a:lnTo>
                  <a:lnTo>
                    <a:pt x="234" y="20"/>
                  </a:lnTo>
                  <a:lnTo>
                    <a:pt x="230" y="22"/>
                  </a:lnTo>
                  <a:lnTo>
                    <a:pt x="228" y="26"/>
                  </a:lnTo>
                  <a:lnTo>
                    <a:pt x="230" y="28"/>
                  </a:lnTo>
                  <a:lnTo>
                    <a:pt x="230" y="30"/>
                  </a:lnTo>
                  <a:lnTo>
                    <a:pt x="230" y="34"/>
                  </a:lnTo>
                  <a:lnTo>
                    <a:pt x="230" y="36"/>
                  </a:lnTo>
                  <a:lnTo>
                    <a:pt x="228" y="36"/>
                  </a:lnTo>
                  <a:lnTo>
                    <a:pt x="224" y="36"/>
                  </a:lnTo>
                  <a:lnTo>
                    <a:pt x="220" y="32"/>
                  </a:lnTo>
                  <a:lnTo>
                    <a:pt x="216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198" y="16"/>
                  </a:lnTo>
                  <a:lnTo>
                    <a:pt x="188" y="10"/>
                  </a:lnTo>
                  <a:lnTo>
                    <a:pt x="180" y="6"/>
                  </a:lnTo>
                  <a:lnTo>
                    <a:pt x="176" y="4"/>
                  </a:lnTo>
                  <a:lnTo>
                    <a:pt x="172" y="4"/>
                  </a:lnTo>
                  <a:lnTo>
                    <a:pt x="164" y="0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8" y="8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2"/>
                  </a:lnTo>
                  <a:lnTo>
                    <a:pt x="112" y="12"/>
                  </a:lnTo>
                  <a:lnTo>
                    <a:pt x="110" y="12"/>
                  </a:lnTo>
                  <a:lnTo>
                    <a:pt x="108" y="12"/>
                  </a:lnTo>
                  <a:lnTo>
                    <a:pt x="104" y="12"/>
                  </a:lnTo>
                  <a:lnTo>
                    <a:pt x="100" y="14"/>
                  </a:lnTo>
                  <a:lnTo>
                    <a:pt x="94" y="16"/>
                  </a:lnTo>
                  <a:lnTo>
                    <a:pt x="88" y="20"/>
                  </a:lnTo>
                  <a:lnTo>
                    <a:pt x="86" y="22"/>
                  </a:lnTo>
                  <a:lnTo>
                    <a:pt x="84" y="28"/>
                  </a:lnTo>
                  <a:lnTo>
                    <a:pt x="80" y="36"/>
                  </a:lnTo>
                  <a:lnTo>
                    <a:pt x="74" y="48"/>
                  </a:lnTo>
                  <a:lnTo>
                    <a:pt x="68" y="60"/>
                  </a:lnTo>
                  <a:lnTo>
                    <a:pt x="58" y="70"/>
                  </a:lnTo>
                  <a:lnTo>
                    <a:pt x="50" y="74"/>
                  </a:lnTo>
                  <a:lnTo>
                    <a:pt x="38" y="76"/>
                  </a:lnTo>
                  <a:lnTo>
                    <a:pt x="28" y="78"/>
                  </a:lnTo>
                  <a:lnTo>
                    <a:pt x="20" y="84"/>
                  </a:lnTo>
                  <a:lnTo>
                    <a:pt x="18" y="92"/>
                  </a:lnTo>
                  <a:lnTo>
                    <a:pt x="18" y="98"/>
                  </a:lnTo>
                  <a:lnTo>
                    <a:pt x="20" y="102"/>
                  </a:lnTo>
                  <a:lnTo>
                    <a:pt x="22" y="106"/>
                  </a:lnTo>
                  <a:lnTo>
                    <a:pt x="26" y="110"/>
                  </a:lnTo>
                  <a:lnTo>
                    <a:pt x="32" y="114"/>
                  </a:lnTo>
                  <a:lnTo>
                    <a:pt x="38" y="120"/>
                  </a:lnTo>
                  <a:lnTo>
                    <a:pt x="48" y="130"/>
                  </a:lnTo>
                  <a:lnTo>
                    <a:pt x="60" y="144"/>
                  </a:lnTo>
                  <a:lnTo>
                    <a:pt x="70" y="156"/>
                  </a:lnTo>
                  <a:lnTo>
                    <a:pt x="76" y="168"/>
                  </a:lnTo>
                  <a:lnTo>
                    <a:pt x="72" y="178"/>
                  </a:lnTo>
                  <a:lnTo>
                    <a:pt x="68" y="180"/>
                  </a:lnTo>
                  <a:lnTo>
                    <a:pt x="64" y="180"/>
                  </a:lnTo>
                  <a:lnTo>
                    <a:pt x="62" y="180"/>
                  </a:lnTo>
                  <a:lnTo>
                    <a:pt x="58" y="178"/>
                  </a:lnTo>
                  <a:lnTo>
                    <a:pt x="54" y="176"/>
                  </a:lnTo>
                  <a:lnTo>
                    <a:pt x="52" y="172"/>
                  </a:lnTo>
                  <a:lnTo>
                    <a:pt x="50" y="170"/>
                  </a:lnTo>
                  <a:lnTo>
                    <a:pt x="46" y="168"/>
                  </a:lnTo>
                  <a:lnTo>
                    <a:pt x="34" y="168"/>
                  </a:lnTo>
                  <a:lnTo>
                    <a:pt x="20" y="172"/>
                  </a:lnTo>
                  <a:lnTo>
                    <a:pt x="8" y="182"/>
                  </a:lnTo>
                  <a:lnTo>
                    <a:pt x="2" y="192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8" y="216"/>
                  </a:lnTo>
                  <a:lnTo>
                    <a:pt x="26" y="226"/>
                  </a:lnTo>
                  <a:lnTo>
                    <a:pt x="44" y="232"/>
                  </a:lnTo>
                  <a:lnTo>
                    <a:pt x="62" y="228"/>
                  </a:lnTo>
                  <a:lnTo>
                    <a:pt x="64" y="228"/>
                  </a:lnTo>
                  <a:lnTo>
                    <a:pt x="66" y="226"/>
                  </a:lnTo>
                  <a:lnTo>
                    <a:pt x="70" y="224"/>
                  </a:lnTo>
                  <a:lnTo>
                    <a:pt x="74" y="222"/>
                  </a:lnTo>
                  <a:lnTo>
                    <a:pt x="78" y="222"/>
                  </a:lnTo>
                  <a:lnTo>
                    <a:pt x="82" y="220"/>
                  </a:lnTo>
                  <a:lnTo>
                    <a:pt x="86" y="220"/>
                  </a:lnTo>
                  <a:lnTo>
                    <a:pt x="88" y="222"/>
                  </a:lnTo>
                  <a:lnTo>
                    <a:pt x="90" y="224"/>
                  </a:lnTo>
                  <a:lnTo>
                    <a:pt x="88" y="226"/>
                  </a:lnTo>
                  <a:lnTo>
                    <a:pt x="86" y="228"/>
                  </a:lnTo>
                  <a:lnTo>
                    <a:pt x="86" y="230"/>
                  </a:lnTo>
                  <a:lnTo>
                    <a:pt x="84" y="234"/>
                  </a:lnTo>
                  <a:lnTo>
                    <a:pt x="86" y="236"/>
                  </a:lnTo>
                  <a:lnTo>
                    <a:pt x="88" y="240"/>
                  </a:lnTo>
                  <a:lnTo>
                    <a:pt x="90" y="242"/>
                  </a:lnTo>
                  <a:lnTo>
                    <a:pt x="92" y="246"/>
                  </a:lnTo>
                  <a:lnTo>
                    <a:pt x="92" y="248"/>
                  </a:lnTo>
                  <a:lnTo>
                    <a:pt x="90" y="252"/>
                  </a:lnTo>
                  <a:lnTo>
                    <a:pt x="86" y="256"/>
                  </a:lnTo>
                  <a:lnTo>
                    <a:pt x="76" y="260"/>
                  </a:lnTo>
                  <a:lnTo>
                    <a:pt x="64" y="266"/>
                  </a:lnTo>
                  <a:lnTo>
                    <a:pt x="56" y="274"/>
                  </a:lnTo>
                  <a:lnTo>
                    <a:pt x="52" y="284"/>
                  </a:lnTo>
                  <a:lnTo>
                    <a:pt x="54" y="284"/>
                  </a:lnTo>
                  <a:lnTo>
                    <a:pt x="52" y="284"/>
                  </a:lnTo>
                  <a:lnTo>
                    <a:pt x="52" y="286"/>
                  </a:lnTo>
                  <a:lnTo>
                    <a:pt x="48" y="288"/>
                  </a:lnTo>
                  <a:lnTo>
                    <a:pt x="44" y="290"/>
                  </a:lnTo>
                  <a:lnTo>
                    <a:pt x="36" y="296"/>
                  </a:lnTo>
                  <a:lnTo>
                    <a:pt x="28" y="300"/>
                  </a:lnTo>
                  <a:lnTo>
                    <a:pt x="22" y="304"/>
                  </a:lnTo>
                  <a:lnTo>
                    <a:pt x="18" y="308"/>
                  </a:lnTo>
                  <a:lnTo>
                    <a:pt x="16" y="312"/>
                  </a:lnTo>
                  <a:lnTo>
                    <a:pt x="14" y="316"/>
                  </a:lnTo>
                  <a:lnTo>
                    <a:pt x="16" y="320"/>
                  </a:lnTo>
                  <a:lnTo>
                    <a:pt x="22" y="324"/>
                  </a:lnTo>
                  <a:lnTo>
                    <a:pt x="22" y="326"/>
                  </a:lnTo>
                  <a:lnTo>
                    <a:pt x="24" y="326"/>
                  </a:lnTo>
                  <a:lnTo>
                    <a:pt x="28" y="328"/>
                  </a:lnTo>
                  <a:lnTo>
                    <a:pt x="34" y="330"/>
                  </a:lnTo>
                  <a:lnTo>
                    <a:pt x="38" y="332"/>
                  </a:lnTo>
                  <a:lnTo>
                    <a:pt x="38" y="336"/>
                  </a:lnTo>
                  <a:lnTo>
                    <a:pt x="38" y="340"/>
                  </a:lnTo>
                  <a:lnTo>
                    <a:pt x="38" y="346"/>
                  </a:lnTo>
                  <a:lnTo>
                    <a:pt x="38" y="352"/>
                  </a:lnTo>
                  <a:lnTo>
                    <a:pt x="42" y="358"/>
                  </a:lnTo>
                  <a:lnTo>
                    <a:pt x="48" y="362"/>
                  </a:lnTo>
                  <a:lnTo>
                    <a:pt x="50" y="362"/>
                  </a:lnTo>
                  <a:lnTo>
                    <a:pt x="54" y="362"/>
                  </a:lnTo>
                  <a:lnTo>
                    <a:pt x="58" y="362"/>
                  </a:lnTo>
                  <a:lnTo>
                    <a:pt x="64" y="362"/>
                  </a:lnTo>
                  <a:lnTo>
                    <a:pt x="68" y="362"/>
                  </a:lnTo>
                  <a:lnTo>
                    <a:pt x="68" y="364"/>
                  </a:lnTo>
                  <a:lnTo>
                    <a:pt x="70" y="366"/>
                  </a:lnTo>
                  <a:lnTo>
                    <a:pt x="70" y="370"/>
                  </a:lnTo>
                  <a:lnTo>
                    <a:pt x="72" y="374"/>
                  </a:lnTo>
                  <a:lnTo>
                    <a:pt x="74" y="380"/>
                  </a:lnTo>
                  <a:lnTo>
                    <a:pt x="74" y="386"/>
                  </a:lnTo>
                  <a:lnTo>
                    <a:pt x="76" y="388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6" y="386"/>
                  </a:lnTo>
                  <a:lnTo>
                    <a:pt x="90" y="382"/>
                  </a:lnTo>
                  <a:lnTo>
                    <a:pt x="92" y="382"/>
                  </a:lnTo>
                  <a:lnTo>
                    <a:pt x="94" y="382"/>
                  </a:lnTo>
                  <a:lnTo>
                    <a:pt x="96" y="382"/>
                  </a:lnTo>
                  <a:lnTo>
                    <a:pt x="98" y="384"/>
                  </a:lnTo>
                  <a:lnTo>
                    <a:pt x="98" y="388"/>
                  </a:lnTo>
                  <a:lnTo>
                    <a:pt x="100" y="390"/>
                  </a:lnTo>
                  <a:lnTo>
                    <a:pt x="100" y="392"/>
                  </a:lnTo>
                  <a:lnTo>
                    <a:pt x="102" y="394"/>
                  </a:lnTo>
                  <a:lnTo>
                    <a:pt x="104" y="396"/>
                  </a:lnTo>
                  <a:lnTo>
                    <a:pt x="106" y="398"/>
                  </a:lnTo>
                  <a:lnTo>
                    <a:pt x="110" y="398"/>
                  </a:lnTo>
                  <a:lnTo>
                    <a:pt x="116" y="396"/>
                  </a:lnTo>
                  <a:lnTo>
                    <a:pt x="120" y="392"/>
                  </a:lnTo>
                  <a:lnTo>
                    <a:pt x="122" y="392"/>
                  </a:lnTo>
                  <a:lnTo>
                    <a:pt x="124" y="390"/>
                  </a:lnTo>
                  <a:lnTo>
                    <a:pt x="126" y="388"/>
                  </a:lnTo>
                  <a:lnTo>
                    <a:pt x="128" y="384"/>
                  </a:lnTo>
                  <a:lnTo>
                    <a:pt x="130" y="382"/>
                  </a:lnTo>
                  <a:lnTo>
                    <a:pt x="134" y="380"/>
                  </a:lnTo>
                  <a:lnTo>
                    <a:pt x="136" y="380"/>
                  </a:lnTo>
                  <a:lnTo>
                    <a:pt x="138" y="380"/>
                  </a:lnTo>
                  <a:lnTo>
                    <a:pt x="138" y="384"/>
                  </a:lnTo>
                  <a:lnTo>
                    <a:pt x="138" y="388"/>
                  </a:lnTo>
                  <a:lnTo>
                    <a:pt x="136" y="396"/>
                  </a:lnTo>
                  <a:lnTo>
                    <a:pt x="132" y="408"/>
                  </a:lnTo>
                  <a:lnTo>
                    <a:pt x="126" y="418"/>
                  </a:lnTo>
                  <a:lnTo>
                    <a:pt x="122" y="420"/>
                  </a:lnTo>
                  <a:lnTo>
                    <a:pt x="114" y="426"/>
                  </a:lnTo>
                  <a:lnTo>
                    <a:pt x="104" y="434"/>
                  </a:lnTo>
                  <a:lnTo>
                    <a:pt x="94" y="444"/>
                  </a:lnTo>
                  <a:lnTo>
                    <a:pt x="86" y="454"/>
                  </a:lnTo>
                  <a:lnTo>
                    <a:pt x="84" y="456"/>
                  </a:lnTo>
                  <a:lnTo>
                    <a:pt x="82" y="456"/>
                  </a:lnTo>
                  <a:lnTo>
                    <a:pt x="78" y="458"/>
                  </a:lnTo>
                  <a:lnTo>
                    <a:pt x="74" y="462"/>
                  </a:lnTo>
                  <a:lnTo>
                    <a:pt x="68" y="464"/>
                  </a:lnTo>
                  <a:lnTo>
                    <a:pt x="64" y="470"/>
                  </a:lnTo>
                  <a:lnTo>
                    <a:pt x="62" y="474"/>
                  </a:lnTo>
                  <a:lnTo>
                    <a:pt x="64" y="474"/>
                  </a:lnTo>
                  <a:lnTo>
                    <a:pt x="66" y="472"/>
                  </a:lnTo>
                  <a:lnTo>
                    <a:pt x="72" y="470"/>
                  </a:lnTo>
                  <a:lnTo>
                    <a:pt x="78" y="468"/>
                  </a:lnTo>
                  <a:lnTo>
                    <a:pt x="86" y="466"/>
                  </a:lnTo>
                  <a:lnTo>
                    <a:pt x="94" y="464"/>
                  </a:lnTo>
                  <a:lnTo>
                    <a:pt x="106" y="458"/>
                  </a:lnTo>
                  <a:lnTo>
                    <a:pt x="120" y="450"/>
                  </a:lnTo>
                  <a:lnTo>
                    <a:pt x="134" y="436"/>
                  </a:lnTo>
                  <a:lnTo>
                    <a:pt x="148" y="424"/>
                  </a:lnTo>
                  <a:lnTo>
                    <a:pt x="160" y="412"/>
                  </a:lnTo>
                  <a:lnTo>
                    <a:pt x="164" y="410"/>
                  </a:lnTo>
                  <a:lnTo>
                    <a:pt x="168" y="408"/>
                  </a:lnTo>
                  <a:lnTo>
                    <a:pt x="172" y="404"/>
                  </a:lnTo>
                  <a:lnTo>
                    <a:pt x="176" y="402"/>
                  </a:lnTo>
                  <a:lnTo>
                    <a:pt x="180" y="398"/>
                  </a:lnTo>
                  <a:lnTo>
                    <a:pt x="184" y="394"/>
                  </a:lnTo>
                  <a:lnTo>
                    <a:pt x="186" y="390"/>
                  </a:lnTo>
                  <a:lnTo>
                    <a:pt x="184" y="386"/>
                  </a:lnTo>
                  <a:lnTo>
                    <a:pt x="182" y="382"/>
                  </a:lnTo>
                  <a:lnTo>
                    <a:pt x="180" y="382"/>
                  </a:lnTo>
                  <a:lnTo>
                    <a:pt x="178" y="380"/>
                  </a:lnTo>
                  <a:lnTo>
                    <a:pt x="178" y="378"/>
                  </a:lnTo>
                  <a:lnTo>
                    <a:pt x="176" y="376"/>
                  </a:lnTo>
                  <a:lnTo>
                    <a:pt x="178" y="374"/>
                  </a:lnTo>
                  <a:lnTo>
                    <a:pt x="182" y="372"/>
                  </a:lnTo>
                  <a:lnTo>
                    <a:pt x="184" y="368"/>
                  </a:lnTo>
                  <a:lnTo>
                    <a:pt x="188" y="360"/>
                  </a:lnTo>
                  <a:lnTo>
                    <a:pt x="194" y="350"/>
                  </a:lnTo>
                  <a:lnTo>
                    <a:pt x="200" y="340"/>
                  </a:lnTo>
                  <a:lnTo>
                    <a:pt x="204" y="328"/>
                  </a:lnTo>
                  <a:lnTo>
                    <a:pt x="206" y="326"/>
                  </a:lnTo>
                  <a:lnTo>
                    <a:pt x="214" y="322"/>
                  </a:lnTo>
                  <a:lnTo>
                    <a:pt x="226" y="318"/>
                  </a:lnTo>
                  <a:lnTo>
                    <a:pt x="244" y="318"/>
                  </a:lnTo>
                  <a:lnTo>
                    <a:pt x="246" y="320"/>
                  </a:lnTo>
                  <a:lnTo>
                    <a:pt x="248" y="322"/>
                  </a:lnTo>
                  <a:lnTo>
                    <a:pt x="250" y="322"/>
                  </a:lnTo>
                  <a:lnTo>
                    <a:pt x="252" y="324"/>
                  </a:lnTo>
                  <a:lnTo>
                    <a:pt x="252" y="326"/>
                  </a:lnTo>
                  <a:lnTo>
                    <a:pt x="248" y="328"/>
                  </a:lnTo>
                  <a:lnTo>
                    <a:pt x="244" y="328"/>
                  </a:lnTo>
                  <a:lnTo>
                    <a:pt x="232" y="332"/>
                  </a:lnTo>
                  <a:lnTo>
                    <a:pt x="220" y="336"/>
                  </a:lnTo>
                  <a:lnTo>
                    <a:pt x="212" y="346"/>
                  </a:lnTo>
                  <a:lnTo>
                    <a:pt x="212" y="348"/>
                  </a:lnTo>
                  <a:lnTo>
                    <a:pt x="212" y="350"/>
                  </a:lnTo>
                  <a:lnTo>
                    <a:pt x="210" y="354"/>
                  </a:lnTo>
                  <a:lnTo>
                    <a:pt x="208" y="358"/>
                  </a:lnTo>
                  <a:lnTo>
                    <a:pt x="206" y="360"/>
                  </a:lnTo>
                  <a:lnTo>
                    <a:pt x="206" y="362"/>
                  </a:lnTo>
                  <a:lnTo>
                    <a:pt x="206" y="364"/>
                  </a:lnTo>
                  <a:lnTo>
                    <a:pt x="206" y="366"/>
                  </a:lnTo>
                  <a:lnTo>
                    <a:pt x="206" y="370"/>
                  </a:lnTo>
                  <a:lnTo>
                    <a:pt x="208" y="372"/>
                  </a:lnTo>
                  <a:lnTo>
                    <a:pt x="208" y="376"/>
                  </a:lnTo>
                  <a:lnTo>
                    <a:pt x="212" y="376"/>
                  </a:lnTo>
                  <a:lnTo>
                    <a:pt x="214" y="376"/>
                  </a:lnTo>
                  <a:lnTo>
                    <a:pt x="220" y="376"/>
                  </a:lnTo>
                  <a:lnTo>
                    <a:pt x="220" y="374"/>
                  </a:lnTo>
                  <a:lnTo>
                    <a:pt x="224" y="372"/>
                  </a:lnTo>
                  <a:lnTo>
                    <a:pt x="228" y="370"/>
                  </a:lnTo>
                  <a:lnTo>
                    <a:pt x="232" y="368"/>
                  </a:lnTo>
                  <a:lnTo>
                    <a:pt x="236" y="364"/>
                  </a:lnTo>
                  <a:lnTo>
                    <a:pt x="242" y="360"/>
                  </a:lnTo>
                  <a:lnTo>
                    <a:pt x="246" y="356"/>
                  </a:lnTo>
                  <a:lnTo>
                    <a:pt x="248" y="354"/>
                  </a:lnTo>
                  <a:lnTo>
                    <a:pt x="250" y="350"/>
                  </a:lnTo>
                  <a:lnTo>
                    <a:pt x="250" y="348"/>
                  </a:lnTo>
                  <a:lnTo>
                    <a:pt x="250" y="346"/>
                  </a:lnTo>
                  <a:lnTo>
                    <a:pt x="252" y="344"/>
                  </a:lnTo>
                  <a:lnTo>
                    <a:pt x="252" y="340"/>
                  </a:lnTo>
                  <a:lnTo>
                    <a:pt x="254" y="338"/>
                  </a:lnTo>
                  <a:lnTo>
                    <a:pt x="256" y="334"/>
                  </a:lnTo>
                  <a:lnTo>
                    <a:pt x="258" y="334"/>
                  </a:lnTo>
                  <a:lnTo>
                    <a:pt x="262" y="332"/>
                  </a:lnTo>
                  <a:lnTo>
                    <a:pt x="266" y="334"/>
                  </a:lnTo>
                  <a:lnTo>
                    <a:pt x="270" y="338"/>
                  </a:lnTo>
                  <a:lnTo>
                    <a:pt x="272" y="338"/>
                  </a:lnTo>
                  <a:lnTo>
                    <a:pt x="274" y="338"/>
                  </a:lnTo>
                  <a:lnTo>
                    <a:pt x="280" y="338"/>
                  </a:lnTo>
                  <a:lnTo>
                    <a:pt x="284" y="340"/>
                  </a:lnTo>
                  <a:lnTo>
                    <a:pt x="290" y="342"/>
                  </a:lnTo>
                  <a:lnTo>
                    <a:pt x="294" y="346"/>
                  </a:lnTo>
                  <a:lnTo>
                    <a:pt x="296" y="350"/>
                  </a:lnTo>
                  <a:lnTo>
                    <a:pt x="300" y="352"/>
                  </a:lnTo>
                  <a:lnTo>
                    <a:pt x="312" y="354"/>
                  </a:lnTo>
                  <a:lnTo>
                    <a:pt x="330" y="358"/>
                  </a:lnTo>
                  <a:lnTo>
                    <a:pt x="332" y="358"/>
                  </a:lnTo>
                  <a:lnTo>
                    <a:pt x="336" y="358"/>
                  </a:lnTo>
                  <a:lnTo>
                    <a:pt x="340" y="362"/>
                  </a:lnTo>
                  <a:lnTo>
                    <a:pt x="344" y="364"/>
                  </a:lnTo>
                  <a:lnTo>
                    <a:pt x="348" y="370"/>
                  </a:lnTo>
                  <a:lnTo>
                    <a:pt x="350" y="368"/>
                  </a:lnTo>
                  <a:lnTo>
                    <a:pt x="350" y="366"/>
                  </a:lnTo>
                  <a:lnTo>
                    <a:pt x="354" y="364"/>
                  </a:lnTo>
                  <a:lnTo>
                    <a:pt x="356" y="362"/>
                  </a:lnTo>
                  <a:lnTo>
                    <a:pt x="360" y="362"/>
                  </a:lnTo>
                  <a:lnTo>
                    <a:pt x="364" y="362"/>
                  </a:lnTo>
                  <a:lnTo>
                    <a:pt x="366" y="366"/>
                  </a:lnTo>
                  <a:lnTo>
                    <a:pt x="372" y="372"/>
                  </a:lnTo>
                  <a:lnTo>
                    <a:pt x="380" y="382"/>
                  </a:lnTo>
                  <a:lnTo>
                    <a:pt x="390" y="392"/>
                  </a:lnTo>
                  <a:lnTo>
                    <a:pt x="398" y="402"/>
                  </a:lnTo>
                  <a:lnTo>
                    <a:pt x="406" y="408"/>
                  </a:lnTo>
                  <a:lnTo>
                    <a:pt x="408" y="410"/>
                  </a:lnTo>
                  <a:lnTo>
                    <a:pt x="424" y="386"/>
                  </a:lnTo>
                  <a:lnTo>
                    <a:pt x="426" y="388"/>
                  </a:lnTo>
                  <a:lnTo>
                    <a:pt x="432" y="398"/>
                  </a:lnTo>
                  <a:lnTo>
                    <a:pt x="438" y="408"/>
                  </a:lnTo>
                  <a:lnTo>
                    <a:pt x="442" y="418"/>
                  </a:lnTo>
                  <a:lnTo>
                    <a:pt x="444" y="418"/>
                  </a:lnTo>
                  <a:lnTo>
                    <a:pt x="446" y="420"/>
                  </a:lnTo>
                  <a:lnTo>
                    <a:pt x="448" y="424"/>
                  </a:lnTo>
                  <a:lnTo>
                    <a:pt x="452" y="428"/>
                  </a:lnTo>
                  <a:lnTo>
                    <a:pt x="456" y="432"/>
                  </a:lnTo>
                  <a:lnTo>
                    <a:pt x="458" y="436"/>
                  </a:lnTo>
                  <a:lnTo>
                    <a:pt x="458" y="440"/>
                  </a:lnTo>
                  <a:lnTo>
                    <a:pt x="458" y="444"/>
                  </a:lnTo>
                  <a:lnTo>
                    <a:pt x="460" y="450"/>
                  </a:lnTo>
                  <a:lnTo>
                    <a:pt x="462" y="454"/>
                  </a:lnTo>
                  <a:lnTo>
                    <a:pt x="466" y="458"/>
                  </a:lnTo>
                  <a:lnTo>
                    <a:pt x="466" y="460"/>
                  </a:lnTo>
                  <a:lnTo>
                    <a:pt x="466" y="462"/>
                  </a:lnTo>
                  <a:lnTo>
                    <a:pt x="468" y="462"/>
                  </a:lnTo>
                  <a:lnTo>
                    <a:pt x="470" y="462"/>
                  </a:lnTo>
                  <a:lnTo>
                    <a:pt x="472" y="462"/>
                  </a:lnTo>
                  <a:lnTo>
                    <a:pt x="476" y="458"/>
                  </a:lnTo>
                  <a:lnTo>
                    <a:pt x="476" y="460"/>
                  </a:lnTo>
                  <a:lnTo>
                    <a:pt x="478" y="460"/>
                  </a:lnTo>
                  <a:lnTo>
                    <a:pt x="478" y="464"/>
                  </a:lnTo>
                  <a:lnTo>
                    <a:pt x="478" y="468"/>
                  </a:lnTo>
                  <a:lnTo>
                    <a:pt x="480" y="474"/>
                  </a:lnTo>
                  <a:lnTo>
                    <a:pt x="478" y="474"/>
                  </a:lnTo>
                  <a:lnTo>
                    <a:pt x="478" y="476"/>
                  </a:lnTo>
                  <a:lnTo>
                    <a:pt x="476" y="480"/>
                  </a:lnTo>
                  <a:lnTo>
                    <a:pt x="476" y="484"/>
                  </a:lnTo>
                  <a:lnTo>
                    <a:pt x="476" y="488"/>
                  </a:lnTo>
                  <a:lnTo>
                    <a:pt x="478" y="494"/>
                  </a:lnTo>
                  <a:lnTo>
                    <a:pt x="480" y="496"/>
                  </a:lnTo>
                  <a:lnTo>
                    <a:pt x="484" y="498"/>
                  </a:lnTo>
                  <a:lnTo>
                    <a:pt x="486" y="494"/>
                  </a:lnTo>
                  <a:lnTo>
                    <a:pt x="488" y="486"/>
                  </a:lnTo>
                  <a:lnTo>
                    <a:pt x="490" y="474"/>
                  </a:lnTo>
                  <a:lnTo>
                    <a:pt x="492" y="464"/>
                  </a:lnTo>
                  <a:lnTo>
                    <a:pt x="492" y="456"/>
                  </a:lnTo>
                  <a:lnTo>
                    <a:pt x="490" y="456"/>
                  </a:lnTo>
                  <a:lnTo>
                    <a:pt x="488" y="454"/>
                  </a:lnTo>
                  <a:lnTo>
                    <a:pt x="484" y="450"/>
                  </a:lnTo>
                  <a:lnTo>
                    <a:pt x="478" y="444"/>
                  </a:lnTo>
                  <a:lnTo>
                    <a:pt x="474" y="438"/>
                  </a:lnTo>
                  <a:lnTo>
                    <a:pt x="470" y="430"/>
                  </a:lnTo>
                  <a:lnTo>
                    <a:pt x="468" y="426"/>
                  </a:lnTo>
                  <a:lnTo>
                    <a:pt x="462" y="418"/>
                  </a:lnTo>
                  <a:lnTo>
                    <a:pt x="454" y="406"/>
                  </a:lnTo>
                  <a:lnTo>
                    <a:pt x="444" y="392"/>
                  </a:lnTo>
                  <a:lnTo>
                    <a:pt x="434" y="380"/>
                  </a:lnTo>
                  <a:lnTo>
                    <a:pt x="426" y="370"/>
                  </a:lnTo>
                  <a:lnTo>
                    <a:pt x="420" y="366"/>
                  </a:lnTo>
                  <a:lnTo>
                    <a:pt x="418" y="366"/>
                  </a:lnTo>
                  <a:lnTo>
                    <a:pt x="416" y="368"/>
                  </a:lnTo>
                  <a:lnTo>
                    <a:pt x="412" y="372"/>
                  </a:lnTo>
                  <a:lnTo>
                    <a:pt x="408" y="374"/>
                  </a:lnTo>
                  <a:lnTo>
                    <a:pt x="402" y="378"/>
                  </a:lnTo>
                  <a:lnTo>
                    <a:pt x="398" y="378"/>
                  </a:lnTo>
                  <a:lnTo>
                    <a:pt x="396" y="376"/>
                  </a:lnTo>
                  <a:lnTo>
                    <a:pt x="388" y="370"/>
                  </a:lnTo>
                  <a:lnTo>
                    <a:pt x="378" y="362"/>
                  </a:lnTo>
                  <a:lnTo>
                    <a:pt x="368" y="354"/>
                  </a:lnTo>
                  <a:lnTo>
                    <a:pt x="358" y="348"/>
                  </a:lnTo>
                  <a:lnTo>
                    <a:pt x="350" y="342"/>
                  </a:lnTo>
                  <a:lnTo>
                    <a:pt x="338" y="342"/>
                  </a:lnTo>
                  <a:lnTo>
                    <a:pt x="338" y="50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2" name="Freeform 187"/>
            <p:cNvSpPr>
              <a:spLocks noChangeArrowheads="1"/>
            </p:cNvSpPr>
            <p:nvPr/>
          </p:nvSpPr>
          <p:spPr bwMode="auto">
            <a:xfrm>
              <a:off x="3246" y="1030"/>
              <a:ext cx="738" cy="404"/>
            </a:xfrm>
            <a:custGeom>
              <a:avLst/>
              <a:gdLst>
                <a:gd name="T0" fmla="*/ 704 w 738"/>
                <a:gd name="T1" fmla="*/ 42 h 404"/>
                <a:gd name="T2" fmla="*/ 724 w 738"/>
                <a:gd name="T3" fmla="*/ 30 h 404"/>
                <a:gd name="T4" fmla="*/ 724 w 738"/>
                <a:gd name="T5" fmla="*/ 64 h 404"/>
                <a:gd name="T6" fmla="*/ 738 w 738"/>
                <a:gd name="T7" fmla="*/ 74 h 404"/>
                <a:gd name="T8" fmla="*/ 726 w 738"/>
                <a:gd name="T9" fmla="*/ 82 h 404"/>
                <a:gd name="T10" fmla="*/ 702 w 738"/>
                <a:gd name="T11" fmla="*/ 96 h 404"/>
                <a:gd name="T12" fmla="*/ 684 w 738"/>
                <a:gd name="T13" fmla="*/ 114 h 404"/>
                <a:gd name="T14" fmla="*/ 688 w 738"/>
                <a:gd name="T15" fmla="*/ 126 h 404"/>
                <a:gd name="T16" fmla="*/ 696 w 738"/>
                <a:gd name="T17" fmla="*/ 136 h 404"/>
                <a:gd name="T18" fmla="*/ 668 w 738"/>
                <a:gd name="T19" fmla="*/ 140 h 404"/>
                <a:gd name="T20" fmla="*/ 644 w 738"/>
                <a:gd name="T21" fmla="*/ 142 h 404"/>
                <a:gd name="T22" fmla="*/ 646 w 738"/>
                <a:gd name="T23" fmla="*/ 162 h 404"/>
                <a:gd name="T24" fmla="*/ 642 w 738"/>
                <a:gd name="T25" fmla="*/ 192 h 404"/>
                <a:gd name="T26" fmla="*/ 630 w 738"/>
                <a:gd name="T27" fmla="*/ 184 h 404"/>
                <a:gd name="T28" fmla="*/ 622 w 738"/>
                <a:gd name="T29" fmla="*/ 186 h 404"/>
                <a:gd name="T30" fmla="*/ 626 w 738"/>
                <a:gd name="T31" fmla="*/ 204 h 404"/>
                <a:gd name="T32" fmla="*/ 616 w 738"/>
                <a:gd name="T33" fmla="*/ 218 h 404"/>
                <a:gd name="T34" fmla="*/ 624 w 738"/>
                <a:gd name="T35" fmla="*/ 234 h 404"/>
                <a:gd name="T36" fmla="*/ 610 w 738"/>
                <a:gd name="T37" fmla="*/ 240 h 404"/>
                <a:gd name="T38" fmla="*/ 556 w 738"/>
                <a:gd name="T39" fmla="*/ 296 h 404"/>
                <a:gd name="T40" fmla="*/ 550 w 738"/>
                <a:gd name="T41" fmla="*/ 320 h 404"/>
                <a:gd name="T42" fmla="*/ 572 w 738"/>
                <a:gd name="T43" fmla="*/ 368 h 404"/>
                <a:gd name="T44" fmla="*/ 566 w 738"/>
                <a:gd name="T45" fmla="*/ 404 h 404"/>
                <a:gd name="T46" fmla="*/ 528 w 738"/>
                <a:gd name="T47" fmla="*/ 348 h 404"/>
                <a:gd name="T48" fmla="*/ 516 w 738"/>
                <a:gd name="T49" fmla="*/ 326 h 404"/>
                <a:gd name="T50" fmla="*/ 446 w 738"/>
                <a:gd name="T51" fmla="*/ 324 h 404"/>
                <a:gd name="T52" fmla="*/ 382 w 738"/>
                <a:gd name="T53" fmla="*/ 334 h 404"/>
                <a:gd name="T54" fmla="*/ 344 w 738"/>
                <a:gd name="T55" fmla="*/ 376 h 404"/>
                <a:gd name="T56" fmla="*/ 308 w 738"/>
                <a:gd name="T57" fmla="*/ 350 h 404"/>
                <a:gd name="T58" fmla="*/ 288 w 738"/>
                <a:gd name="T59" fmla="*/ 336 h 404"/>
                <a:gd name="T60" fmla="*/ 262 w 738"/>
                <a:gd name="T61" fmla="*/ 334 h 404"/>
                <a:gd name="T62" fmla="*/ 228 w 738"/>
                <a:gd name="T63" fmla="*/ 296 h 404"/>
                <a:gd name="T64" fmla="*/ 176 w 738"/>
                <a:gd name="T65" fmla="*/ 306 h 404"/>
                <a:gd name="T66" fmla="*/ 112 w 738"/>
                <a:gd name="T67" fmla="*/ 288 h 404"/>
                <a:gd name="T68" fmla="*/ 84 w 738"/>
                <a:gd name="T69" fmla="*/ 272 h 404"/>
                <a:gd name="T70" fmla="*/ 52 w 738"/>
                <a:gd name="T71" fmla="*/ 252 h 404"/>
                <a:gd name="T72" fmla="*/ 2 w 738"/>
                <a:gd name="T73" fmla="*/ 156 h 404"/>
                <a:gd name="T74" fmla="*/ 6 w 738"/>
                <a:gd name="T75" fmla="*/ 102 h 404"/>
                <a:gd name="T76" fmla="*/ 6 w 738"/>
                <a:gd name="T77" fmla="*/ 62 h 404"/>
                <a:gd name="T78" fmla="*/ 14 w 738"/>
                <a:gd name="T79" fmla="*/ 22 h 404"/>
                <a:gd name="T80" fmla="*/ 416 w 738"/>
                <a:gd name="T81" fmla="*/ 12 h 404"/>
                <a:gd name="T82" fmla="*/ 432 w 738"/>
                <a:gd name="T83" fmla="*/ 22 h 404"/>
                <a:gd name="T84" fmla="*/ 416 w 738"/>
                <a:gd name="T85" fmla="*/ 40 h 404"/>
                <a:gd name="T86" fmla="*/ 454 w 738"/>
                <a:gd name="T87" fmla="*/ 42 h 404"/>
                <a:gd name="T88" fmla="*/ 484 w 738"/>
                <a:gd name="T89" fmla="*/ 42 h 404"/>
                <a:gd name="T90" fmla="*/ 502 w 738"/>
                <a:gd name="T91" fmla="*/ 44 h 404"/>
                <a:gd name="T92" fmla="*/ 490 w 738"/>
                <a:gd name="T93" fmla="*/ 60 h 404"/>
                <a:gd name="T94" fmla="*/ 472 w 738"/>
                <a:gd name="T95" fmla="*/ 66 h 404"/>
                <a:gd name="T96" fmla="*/ 476 w 738"/>
                <a:gd name="T97" fmla="*/ 84 h 404"/>
                <a:gd name="T98" fmla="*/ 472 w 738"/>
                <a:gd name="T99" fmla="*/ 134 h 404"/>
                <a:gd name="T100" fmla="*/ 490 w 738"/>
                <a:gd name="T101" fmla="*/ 108 h 404"/>
                <a:gd name="T102" fmla="*/ 504 w 738"/>
                <a:gd name="T103" fmla="*/ 64 h 404"/>
                <a:gd name="T104" fmla="*/ 520 w 738"/>
                <a:gd name="T105" fmla="*/ 64 h 404"/>
                <a:gd name="T106" fmla="*/ 518 w 738"/>
                <a:gd name="T107" fmla="*/ 90 h 404"/>
                <a:gd name="T108" fmla="*/ 530 w 738"/>
                <a:gd name="T109" fmla="*/ 92 h 404"/>
                <a:gd name="T110" fmla="*/ 536 w 738"/>
                <a:gd name="T111" fmla="*/ 120 h 404"/>
                <a:gd name="T112" fmla="*/ 546 w 738"/>
                <a:gd name="T113" fmla="*/ 128 h 404"/>
                <a:gd name="T114" fmla="*/ 586 w 738"/>
                <a:gd name="T115" fmla="*/ 114 h 404"/>
                <a:gd name="T116" fmla="*/ 596 w 738"/>
                <a:gd name="T117" fmla="*/ 94 h 404"/>
                <a:gd name="T118" fmla="*/ 634 w 738"/>
                <a:gd name="T119" fmla="*/ 82 h 4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38"/>
                <a:gd name="T181" fmla="*/ 0 h 404"/>
                <a:gd name="T182" fmla="*/ 738 w 738"/>
                <a:gd name="T183" fmla="*/ 404 h 40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38" h="404">
                  <a:moveTo>
                    <a:pt x="640" y="76"/>
                  </a:moveTo>
                  <a:lnTo>
                    <a:pt x="650" y="64"/>
                  </a:lnTo>
                  <a:lnTo>
                    <a:pt x="664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698" y="52"/>
                  </a:lnTo>
                  <a:lnTo>
                    <a:pt x="704" y="42"/>
                  </a:lnTo>
                  <a:lnTo>
                    <a:pt x="708" y="36"/>
                  </a:lnTo>
                  <a:lnTo>
                    <a:pt x="712" y="32"/>
                  </a:lnTo>
                  <a:lnTo>
                    <a:pt x="716" y="30"/>
                  </a:lnTo>
                  <a:lnTo>
                    <a:pt x="720" y="28"/>
                  </a:lnTo>
                  <a:lnTo>
                    <a:pt x="722" y="28"/>
                  </a:lnTo>
                  <a:lnTo>
                    <a:pt x="724" y="30"/>
                  </a:lnTo>
                  <a:lnTo>
                    <a:pt x="726" y="30"/>
                  </a:lnTo>
                  <a:lnTo>
                    <a:pt x="732" y="32"/>
                  </a:lnTo>
                  <a:lnTo>
                    <a:pt x="734" y="40"/>
                  </a:lnTo>
                  <a:lnTo>
                    <a:pt x="732" y="48"/>
                  </a:lnTo>
                  <a:lnTo>
                    <a:pt x="728" y="56"/>
                  </a:lnTo>
                  <a:lnTo>
                    <a:pt x="726" y="62"/>
                  </a:lnTo>
                  <a:lnTo>
                    <a:pt x="724" y="64"/>
                  </a:lnTo>
                  <a:lnTo>
                    <a:pt x="726" y="66"/>
                  </a:lnTo>
                  <a:lnTo>
                    <a:pt x="728" y="68"/>
                  </a:lnTo>
                  <a:lnTo>
                    <a:pt x="732" y="70"/>
                  </a:lnTo>
                  <a:lnTo>
                    <a:pt x="734" y="72"/>
                  </a:lnTo>
                  <a:lnTo>
                    <a:pt x="738" y="74"/>
                  </a:lnTo>
                  <a:lnTo>
                    <a:pt x="738" y="76"/>
                  </a:lnTo>
                  <a:lnTo>
                    <a:pt x="736" y="76"/>
                  </a:lnTo>
                  <a:lnTo>
                    <a:pt x="734" y="78"/>
                  </a:lnTo>
                  <a:lnTo>
                    <a:pt x="730" y="80"/>
                  </a:lnTo>
                  <a:lnTo>
                    <a:pt x="730" y="82"/>
                  </a:lnTo>
                  <a:lnTo>
                    <a:pt x="726" y="82"/>
                  </a:lnTo>
                  <a:lnTo>
                    <a:pt x="722" y="84"/>
                  </a:lnTo>
                  <a:lnTo>
                    <a:pt x="718" y="86"/>
                  </a:lnTo>
                  <a:lnTo>
                    <a:pt x="712" y="86"/>
                  </a:lnTo>
                  <a:lnTo>
                    <a:pt x="708" y="88"/>
                  </a:lnTo>
                  <a:lnTo>
                    <a:pt x="706" y="90"/>
                  </a:lnTo>
                  <a:lnTo>
                    <a:pt x="704" y="92"/>
                  </a:lnTo>
                  <a:lnTo>
                    <a:pt x="702" y="96"/>
                  </a:lnTo>
                  <a:lnTo>
                    <a:pt x="698" y="100"/>
                  </a:lnTo>
                  <a:lnTo>
                    <a:pt x="696" y="104"/>
                  </a:lnTo>
                  <a:lnTo>
                    <a:pt x="692" y="106"/>
                  </a:lnTo>
                  <a:lnTo>
                    <a:pt x="692" y="108"/>
                  </a:lnTo>
                  <a:lnTo>
                    <a:pt x="690" y="108"/>
                  </a:lnTo>
                  <a:lnTo>
                    <a:pt x="688" y="110"/>
                  </a:lnTo>
                  <a:lnTo>
                    <a:pt x="684" y="114"/>
                  </a:lnTo>
                  <a:lnTo>
                    <a:pt x="682" y="116"/>
                  </a:lnTo>
                  <a:lnTo>
                    <a:pt x="680" y="118"/>
                  </a:lnTo>
                  <a:lnTo>
                    <a:pt x="680" y="122"/>
                  </a:lnTo>
                  <a:lnTo>
                    <a:pt x="680" y="124"/>
                  </a:lnTo>
                  <a:lnTo>
                    <a:pt x="684" y="124"/>
                  </a:lnTo>
                  <a:lnTo>
                    <a:pt x="686" y="124"/>
                  </a:lnTo>
                  <a:lnTo>
                    <a:pt x="688" y="126"/>
                  </a:lnTo>
                  <a:lnTo>
                    <a:pt x="692" y="126"/>
                  </a:lnTo>
                  <a:lnTo>
                    <a:pt x="694" y="126"/>
                  </a:lnTo>
                  <a:lnTo>
                    <a:pt x="698" y="128"/>
                  </a:lnTo>
                  <a:lnTo>
                    <a:pt x="700" y="130"/>
                  </a:lnTo>
                  <a:lnTo>
                    <a:pt x="702" y="132"/>
                  </a:lnTo>
                  <a:lnTo>
                    <a:pt x="700" y="134"/>
                  </a:lnTo>
                  <a:lnTo>
                    <a:pt x="696" y="136"/>
                  </a:lnTo>
                  <a:lnTo>
                    <a:pt x="692" y="138"/>
                  </a:lnTo>
                  <a:lnTo>
                    <a:pt x="688" y="138"/>
                  </a:lnTo>
                  <a:lnTo>
                    <a:pt x="682" y="138"/>
                  </a:lnTo>
                  <a:lnTo>
                    <a:pt x="676" y="138"/>
                  </a:lnTo>
                  <a:lnTo>
                    <a:pt x="672" y="138"/>
                  </a:lnTo>
                  <a:lnTo>
                    <a:pt x="668" y="140"/>
                  </a:lnTo>
                  <a:lnTo>
                    <a:pt x="662" y="142"/>
                  </a:lnTo>
                  <a:lnTo>
                    <a:pt x="656" y="142"/>
                  </a:lnTo>
                  <a:lnTo>
                    <a:pt x="650" y="142"/>
                  </a:lnTo>
                  <a:lnTo>
                    <a:pt x="646" y="140"/>
                  </a:lnTo>
                  <a:lnTo>
                    <a:pt x="646" y="142"/>
                  </a:lnTo>
                  <a:lnTo>
                    <a:pt x="644" y="142"/>
                  </a:lnTo>
                  <a:lnTo>
                    <a:pt x="642" y="144"/>
                  </a:lnTo>
                  <a:lnTo>
                    <a:pt x="642" y="146"/>
                  </a:lnTo>
                  <a:lnTo>
                    <a:pt x="642" y="150"/>
                  </a:lnTo>
                  <a:lnTo>
                    <a:pt x="646" y="152"/>
                  </a:lnTo>
                  <a:lnTo>
                    <a:pt x="646" y="154"/>
                  </a:lnTo>
                  <a:lnTo>
                    <a:pt x="646" y="158"/>
                  </a:lnTo>
                  <a:lnTo>
                    <a:pt x="646" y="162"/>
                  </a:lnTo>
                  <a:lnTo>
                    <a:pt x="646" y="168"/>
                  </a:lnTo>
                  <a:lnTo>
                    <a:pt x="646" y="174"/>
                  </a:lnTo>
                  <a:lnTo>
                    <a:pt x="646" y="178"/>
                  </a:lnTo>
                  <a:lnTo>
                    <a:pt x="646" y="182"/>
                  </a:lnTo>
                  <a:lnTo>
                    <a:pt x="644" y="186"/>
                  </a:lnTo>
                  <a:lnTo>
                    <a:pt x="644" y="190"/>
                  </a:lnTo>
                  <a:lnTo>
                    <a:pt x="642" y="192"/>
                  </a:lnTo>
                  <a:lnTo>
                    <a:pt x="640" y="194"/>
                  </a:lnTo>
                  <a:lnTo>
                    <a:pt x="638" y="192"/>
                  </a:lnTo>
                  <a:lnTo>
                    <a:pt x="638" y="188"/>
                  </a:lnTo>
                  <a:lnTo>
                    <a:pt x="638" y="184"/>
                  </a:lnTo>
                  <a:lnTo>
                    <a:pt x="634" y="176"/>
                  </a:lnTo>
                  <a:lnTo>
                    <a:pt x="630" y="184"/>
                  </a:lnTo>
                  <a:lnTo>
                    <a:pt x="620" y="176"/>
                  </a:lnTo>
                  <a:lnTo>
                    <a:pt x="620" y="178"/>
                  </a:lnTo>
                  <a:lnTo>
                    <a:pt x="620" y="180"/>
                  </a:lnTo>
                  <a:lnTo>
                    <a:pt x="620" y="182"/>
                  </a:lnTo>
                  <a:lnTo>
                    <a:pt x="622" y="186"/>
                  </a:lnTo>
                  <a:lnTo>
                    <a:pt x="624" y="188"/>
                  </a:lnTo>
                  <a:lnTo>
                    <a:pt x="626" y="192"/>
                  </a:lnTo>
                  <a:lnTo>
                    <a:pt x="628" y="196"/>
                  </a:lnTo>
                  <a:lnTo>
                    <a:pt x="628" y="202"/>
                  </a:lnTo>
                  <a:lnTo>
                    <a:pt x="626" y="202"/>
                  </a:lnTo>
                  <a:lnTo>
                    <a:pt x="626" y="204"/>
                  </a:lnTo>
                  <a:lnTo>
                    <a:pt x="624" y="204"/>
                  </a:lnTo>
                  <a:lnTo>
                    <a:pt x="620" y="206"/>
                  </a:lnTo>
                  <a:lnTo>
                    <a:pt x="612" y="206"/>
                  </a:lnTo>
                  <a:lnTo>
                    <a:pt x="612" y="208"/>
                  </a:lnTo>
                  <a:lnTo>
                    <a:pt x="614" y="210"/>
                  </a:lnTo>
                  <a:lnTo>
                    <a:pt x="614" y="214"/>
                  </a:lnTo>
                  <a:lnTo>
                    <a:pt x="616" y="218"/>
                  </a:lnTo>
                  <a:lnTo>
                    <a:pt x="618" y="226"/>
                  </a:lnTo>
                  <a:lnTo>
                    <a:pt x="620" y="228"/>
                  </a:lnTo>
                  <a:lnTo>
                    <a:pt x="622" y="228"/>
                  </a:lnTo>
                  <a:lnTo>
                    <a:pt x="624" y="230"/>
                  </a:lnTo>
                  <a:lnTo>
                    <a:pt x="624" y="232"/>
                  </a:lnTo>
                  <a:lnTo>
                    <a:pt x="624" y="234"/>
                  </a:lnTo>
                  <a:lnTo>
                    <a:pt x="622" y="234"/>
                  </a:lnTo>
                  <a:lnTo>
                    <a:pt x="618" y="236"/>
                  </a:lnTo>
                  <a:lnTo>
                    <a:pt x="616" y="236"/>
                  </a:lnTo>
                  <a:lnTo>
                    <a:pt x="614" y="236"/>
                  </a:lnTo>
                  <a:lnTo>
                    <a:pt x="612" y="238"/>
                  </a:lnTo>
                  <a:lnTo>
                    <a:pt x="610" y="240"/>
                  </a:lnTo>
                  <a:lnTo>
                    <a:pt x="610" y="246"/>
                  </a:lnTo>
                  <a:lnTo>
                    <a:pt x="606" y="250"/>
                  </a:lnTo>
                  <a:lnTo>
                    <a:pt x="602" y="252"/>
                  </a:lnTo>
                  <a:lnTo>
                    <a:pt x="594" y="260"/>
                  </a:lnTo>
                  <a:lnTo>
                    <a:pt x="582" y="270"/>
                  </a:lnTo>
                  <a:lnTo>
                    <a:pt x="570" y="284"/>
                  </a:lnTo>
                  <a:lnTo>
                    <a:pt x="556" y="296"/>
                  </a:lnTo>
                  <a:lnTo>
                    <a:pt x="554" y="300"/>
                  </a:lnTo>
                  <a:lnTo>
                    <a:pt x="552" y="304"/>
                  </a:lnTo>
                  <a:lnTo>
                    <a:pt x="552" y="308"/>
                  </a:lnTo>
                  <a:lnTo>
                    <a:pt x="550" y="316"/>
                  </a:lnTo>
                  <a:lnTo>
                    <a:pt x="550" y="320"/>
                  </a:lnTo>
                  <a:lnTo>
                    <a:pt x="550" y="324"/>
                  </a:lnTo>
                  <a:lnTo>
                    <a:pt x="552" y="332"/>
                  </a:lnTo>
                  <a:lnTo>
                    <a:pt x="554" y="338"/>
                  </a:lnTo>
                  <a:lnTo>
                    <a:pt x="558" y="346"/>
                  </a:lnTo>
                  <a:lnTo>
                    <a:pt x="560" y="348"/>
                  </a:lnTo>
                  <a:lnTo>
                    <a:pt x="566" y="356"/>
                  </a:lnTo>
                  <a:lnTo>
                    <a:pt x="572" y="368"/>
                  </a:lnTo>
                  <a:lnTo>
                    <a:pt x="574" y="382"/>
                  </a:lnTo>
                  <a:lnTo>
                    <a:pt x="572" y="398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2"/>
                  </a:lnTo>
                  <a:lnTo>
                    <a:pt x="568" y="404"/>
                  </a:lnTo>
                  <a:lnTo>
                    <a:pt x="566" y="404"/>
                  </a:lnTo>
                  <a:lnTo>
                    <a:pt x="562" y="404"/>
                  </a:lnTo>
                  <a:lnTo>
                    <a:pt x="558" y="400"/>
                  </a:lnTo>
                  <a:lnTo>
                    <a:pt x="554" y="394"/>
                  </a:lnTo>
                  <a:lnTo>
                    <a:pt x="550" y="392"/>
                  </a:lnTo>
                  <a:lnTo>
                    <a:pt x="542" y="384"/>
                  </a:lnTo>
                  <a:lnTo>
                    <a:pt x="532" y="368"/>
                  </a:lnTo>
                  <a:lnTo>
                    <a:pt x="528" y="348"/>
                  </a:lnTo>
                  <a:lnTo>
                    <a:pt x="528" y="346"/>
                  </a:lnTo>
                  <a:lnTo>
                    <a:pt x="528" y="344"/>
                  </a:lnTo>
                  <a:lnTo>
                    <a:pt x="528" y="340"/>
                  </a:lnTo>
                  <a:lnTo>
                    <a:pt x="526" y="336"/>
                  </a:lnTo>
                  <a:lnTo>
                    <a:pt x="524" y="332"/>
                  </a:lnTo>
                  <a:lnTo>
                    <a:pt x="520" y="330"/>
                  </a:lnTo>
                  <a:lnTo>
                    <a:pt x="516" y="326"/>
                  </a:lnTo>
                  <a:lnTo>
                    <a:pt x="510" y="326"/>
                  </a:lnTo>
                  <a:lnTo>
                    <a:pt x="504" y="324"/>
                  </a:lnTo>
                  <a:lnTo>
                    <a:pt x="490" y="324"/>
                  </a:lnTo>
                  <a:lnTo>
                    <a:pt x="472" y="322"/>
                  </a:lnTo>
                  <a:lnTo>
                    <a:pt x="456" y="322"/>
                  </a:lnTo>
                  <a:lnTo>
                    <a:pt x="446" y="324"/>
                  </a:lnTo>
                  <a:lnTo>
                    <a:pt x="444" y="328"/>
                  </a:lnTo>
                  <a:lnTo>
                    <a:pt x="438" y="330"/>
                  </a:lnTo>
                  <a:lnTo>
                    <a:pt x="426" y="332"/>
                  </a:lnTo>
                  <a:lnTo>
                    <a:pt x="406" y="332"/>
                  </a:lnTo>
                  <a:lnTo>
                    <a:pt x="402" y="332"/>
                  </a:lnTo>
                  <a:lnTo>
                    <a:pt x="394" y="332"/>
                  </a:lnTo>
                  <a:lnTo>
                    <a:pt x="382" y="334"/>
                  </a:lnTo>
                  <a:lnTo>
                    <a:pt x="372" y="340"/>
                  </a:lnTo>
                  <a:lnTo>
                    <a:pt x="354" y="348"/>
                  </a:lnTo>
                  <a:lnTo>
                    <a:pt x="342" y="366"/>
                  </a:lnTo>
                  <a:lnTo>
                    <a:pt x="342" y="368"/>
                  </a:lnTo>
                  <a:lnTo>
                    <a:pt x="344" y="370"/>
                  </a:lnTo>
                  <a:lnTo>
                    <a:pt x="344" y="372"/>
                  </a:lnTo>
                  <a:lnTo>
                    <a:pt x="344" y="376"/>
                  </a:lnTo>
                  <a:lnTo>
                    <a:pt x="344" y="378"/>
                  </a:lnTo>
                  <a:lnTo>
                    <a:pt x="344" y="382"/>
                  </a:lnTo>
                  <a:lnTo>
                    <a:pt x="340" y="382"/>
                  </a:lnTo>
                  <a:lnTo>
                    <a:pt x="338" y="382"/>
                  </a:lnTo>
                  <a:lnTo>
                    <a:pt x="330" y="376"/>
                  </a:lnTo>
                  <a:lnTo>
                    <a:pt x="320" y="366"/>
                  </a:lnTo>
                  <a:lnTo>
                    <a:pt x="308" y="350"/>
                  </a:lnTo>
                  <a:lnTo>
                    <a:pt x="306" y="348"/>
                  </a:lnTo>
                  <a:lnTo>
                    <a:pt x="304" y="344"/>
                  </a:lnTo>
                  <a:lnTo>
                    <a:pt x="300" y="342"/>
                  </a:lnTo>
                  <a:lnTo>
                    <a:pt x="296" y="338"/>
                  </a:lnTo>
                  <a:lnTo>
                    <a:pt x="292" y="336"/>
                  </a:lnTo>
                  <a:lnTo>
                    <a:pt x="288" y="336"/>
                  </a:lnTo>
                  <a:lnTo>
                    <a:pt x="286" y="338"/>
                  </a:lnTo>
                  <a:lnTo>
                    <a:pt x="284" y="338"/>
                  </a:lnTo>
                  <a:lnTo>
                    <a:pt x="282" y="340"/>
                  </a:lnTo>
                  <a:lnTo>
                    <a:pt x="278" y="340"/>
                  </a:lnTo>
                  <a:lnTo>
                    <a:pt x="272" y="340"/>
                  </a:lnTo>
                  <a:lnTo>
                    <a:pt x="266" y="336"/>
                  </a:lnTo>
                  <a:lnTo>
                    <a:pt x="262" y="334"/>
                  </a:lnTo>
                  <a:lnTo>
                    <a:pt x="254" y="328"/>
                  </a:lnTo>
                  <a:lnTo>
                    <a:pt x="246" y="316"/>
                  </a:lnTo>
                  <a:lnTo>
                    <a:pt x="242" y="300"/>
                  </a:lnTo>
                  <a:lnTo>
                    <a:pt x="240" y="298"/>
                  </a:lnTo>
                  <a:lnTo>
                    <a:pt x="238" y="298"/>
                  </a:lnTo>
                  <a:lnTo>
                    <a:pt x="234" y="296"/>
                  </a:lnTo>
                  <a:lnTo>
                    <a:pt x="228" y="296"/>
                  </a:lnTo>
                  <a:lnTo>
                    <a:pt x="224" y="296"/>
                  </a:lnTo>
                  <a:lnTo>
                    <a:pt x="218" y="296"/>
                  </a:lnTo>
                  <a:lnTo>
                    <a:pt x="214" y="300"/>
                  </a:lnTo>
                  <a:lnTo>
                    <a:pt x="210" y="302"/>
                  </a:lnTo>
                  <a:lnTo>
                    <a:pt x="198" y="306"/>
                  </a:lnTo>
                  <a:lnTo>
                    <a:pt x="180" y="306"/>
                  </a:lnTo>
                  <a:lnTo>
                    <a:pt x="176" y="306"/>
                  </a:lnTo>
                  <a:lnTo>
                    <a:pt x="166" y="304"/>
                  </a:lnTo>
                  <a:lnTo>
                    <a:pt x="152" y="300"/>
                  </a:lnTo>
                  <a:lnTo>
                    <a:pt x="140" y="296"/>
                  </a:lnTo>
                  <a:lnTo>
                    <a:pt x="130" y="290"/>
                  </a:lnTo>
                  <a:lnTo>
                    <a:pt x="128" y="288"/>
                  </a:lnTo>
                  <a:lnTo>
                    <a:pt x="124" y="286"/>
                  </a:lnTo>
                  <a:lnTo>
                    <a:pt x="112" y="288"/>
                  </a:lnTo>
                  <a:lnTo>
                    <a:pt x="98" y="296"/>
                  </a:lnTo>
                  <a:lnTo>
                    <a:pt x="96" y="294"/>
                  </a:lnTo>
                  <a:lnTo>
                    <a:pt x="96" y="292"/>
                  </a:lnTo>
                  <a:lnTo>
                    <a:pt x="94" y="288"/>
                  </a:lnTo>
                  <a:lnTo>
                    <a:pt x="90" y="282"/>
                  </a:lnTo>
                  <a:lnTo>
                    <a:pt x="88" y="276"/>
                  </a:lnTo>
                  <a:lnTo>
                    <a:pt x="84" y="272"/>
                  </a:lnTo>
                  <a:lnTo>
                    <a:pt x="80" y="268"/>
                  </a:lnTo>
                  <a:lnTo>
                    <a:pt x="74" y="266"/>
                  </a:lnTo>
                  <a:lnTo>
                    <a:pt x="70" y="264"/>
                  </a:lnTo>
                  <a:lnTo>
                    <a:pt x="66" y="262"/>
                  </a:lnTo>
                  <a:lnTo>
                    <a:pt x="60" y="258"/>
                  </a:lnTo>
                  <a:lnTo>
                    <a:pt x="52" y="252"/>
                  </a:lnTo>
                  <a:lnTo>
                    <a:pt x="46" y="242"/>
                  </a:lnTo>
                  <a:lnTo>
                    <a:pt x="42" y="240"/>
                  </a:lnTo>
                  <a:lnTo>
                    <a:pt x="36" y="230"/>
                  </a:lnTo>
                  <a:lnTo>
                    <a:pt x="26" y="216"/>
                  </a:lnTo>
                  <a:lnTo>
                    <a:pt x="16" y="200"/>
                  </a:lnTo>
                  <a:lnTo>
                    <a:pt x="8" y="180"/>
                  </a:lnTo>
                  <a:lnTo>
                    <a:pt x="2" y="156"/>
                  </a:lnTo>
                  <a:lnTo>
                    <a:pt x="2" y="152"/>
                  </a:lnTo>
                  <a:lnTo>
                    <a:pt x="0" y="140"/>
                  </a:lnTo>
                  <a:lnTo>
                    <a:pt x="0" y="124"/>
                  </a:lnTo>
                  <a:lnTo>
                    <a:pt x="0" y="110"/>
                  </a:lnTo>
                  <a:lnTo>
                    <a:pt x="4" y="104"/>
                  </a:lnTo>
                  <a:lnTo>
                    <a:pt x="6" y="102"/>
                  </a:lnTo>
                  <a:lnTo>
                    <a:pt x="8" y="100"/>
                  </a:lnTo>
                  <a:lnTo>
                    <a:pt x="10" y="96"/>
                  </a:lnTo>
                  <a:lnTo>
                    <a:pt x="10" y="92"/>
                  </a:lnTo>
                  <a:lnTo>
                    <a:pt x="10" y="86"/>
                  </a:lnTo>
                  <a:lnTo>
                    <a:pt x="8" y="80"/>
                  </a:lnTo>
                  <a:lnTo>
                    <a:pt x="8" y="76"/>
                  </a:lnTo>
                  <a:lnTo>
                    <a:pt x="6" y="62"/>
                  </a:lnTo>
                  <a:lnTo>
                    <a:pt x="6" y="46"/>
                  </a:lnTo>
                  <a:lnTo>
                    <a:pt x="4" y="3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8" y="0"/>
                  </a:lnTo>
                  <a:lnTo>
                    <a:pt x="380" y="0"/>
                  </a:lnTo>
                  <a:lnTo>
                    <a:pt x="392" y="10"/>
                  </a:lnTo>
                  <a:lnTo>
                    <a:pt x="416" y="12"/>
                  </a:lnTo>
                  <a:lnTo>
                    <a:pt x="418" y="16"/>
                  </a:lnTo>
                  <a:lnTo>
                    <a:pt x="422" y="18"/>
                  </a:lnTo>
                  <a:lnTo>
                    <a:pt x="426" y="20"/>
                  </a:lnTo>
                  <a:lnTo>
                    <a:pt x="430" y="20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2" y="22"/>
                  </a:lnTo>
                  <a:lnTo>
                    <a:pt x="432" y="24"/>
                  </a:lnTo>
                  <a:lnTo>
                    <a:pt x="428" y="28"/>
                  </a:lnTo>
                  <a:lnTo>
                    <a:pt x="424" y="32"/>
                  </a:lnTo>
                  <a:lnTo>
                    <a:pt x="422" y="34"/>
                  </a:lnTo>
                  <a:lnTo>
                    <a:pt x="420" y="36"/>
                  </a:lnTo>
                  <a:lnTo>
                    <a:pt x="416" y="38"/>
                  </a:lnTo>
                  <a:lnTo>
                    <a:pt x="416" y="40"/>
                  </a:lnTo>
                  <a:lnTo>
                    <a:pt x="416" y="42"/>
                  </a:lnTo>
                  <a:lnTo>
                    <a:pt x="418" y="42"/>
                  </a:lnTo>
                  <a:lnTo>
                    <a:pt x="422" y="44"/>
                  </a:lnTo>
                  <a:lnTo>
                    <a:pt x="428" y="44"/>
                  </a:lnTo>
                  <a:lnTo>
                    <a:pt x="432" y="44"/>
                  </a:lnTo>
                  <a:lnTo>
                    <a:pt x="442" y="44"/>
                  </a:lnTo>
                  <a:lnTo>
                    <a:pt x="454" y="42"/>
                  </a:lnTo>
                  <a:lnTo>
                    <a:pt x="464" y="38"/>
                  </a:lnTo>
                  <a:lnTo>
                    <a:pt x="466" y="40"/>
                  </a:lnTo>
                  <a:lnTo>
                    <a:pt x="468" y="40"/>
                  </a:lnTo>
                  <a:lnTo>
                    <a:pt x="470" y="42"/>
                  </a:lnTo>
                  <a:lnTo>
                    <a:pt x="476" y="42"/>
                  </a:lnTo>
                  <a:lnTo>
                    <a:pt x="484" y="42"/>
                  </a:lnTo>
                  <a:lnTo>
                    <a:pt x="486" y="42"/>
                  </a:lnTo>
                  <a:lnTo>
                    <a:pt x="490" y="40"/>
                  </a:lnTo>
                  <a:lnTo>
                    <a:pt x="492" y="40"/>
                  </a:lnTo>
                  <a:lnTo>
                    <a:pt x="496" y="40"/>
                  </a:lnTo>
                  <a:lnTo>
                    <a:pt x="500" y="42"/>
                  </a:lnTo>
                  <a:lnTo>
                    <a:pt x="502" y="44"/>
                  </a:lnTo>
                  <a:lnTo>
                    <a:pt x="502" y="46"/>
                  </a:lnTo>
                  <a:lnTo>
                    <a:pt x="502" y="48"/>
                  </a:lnTo>
                  <a:lnTo>
                    <a:pt x="502" y="50"/>
                  </a:lnTo>
                  <a:lnTo>
                    <a:pt x="502" y="52"/>
                  </a:lnTo>
                  <a:lnTo>
                    <a:pt x="498" y="56"/>
                  </a:lnTo>
                  <a:lnTo>
                    <a:pt x="496" y="58"/>
                  </a:lnTo>
                  <a:lnTo>
                    <a:pt x="490" y="60"/>
                  </a:lnTo>
                  <a:lnTo>
                    <a:pt x="490" y="58"/>
                  </a:lnTo>
                  <a:lnTo>
                    <a:pt x="488" y="58"/>
                  </a:lnTo>
                  <a:lnTo>
                    <a:pt x="484" y="58"/>
                  </a:lnTo>
                  <a:lnTo>
                    <a:pt x="482" y="58"/>
                  </a:lnTo>
                  <a:lnTo>
                    <a:pt x="478" y="58"/>
                  </a:lnTo>
                  <a:lnTo>
                    <a:pt x="476" y="62"/>
                  </a:lnTo>
                  <a:lnTo>
                    <a:pt x="472" y="66"/>
                  </a:lnTo>
                  <a:lnTo>
                    <a:pt x="470" y="72"/>
                  </a:lnTo>
                  <a:lnTo>
                    <a:pt x="472" y="72"/>
                  </a:lnTo>
                  <a:lnTo>
                    <a:pt x="474" y="74"/>
                  </a:lnTo>
                  <a:lnTo>
                    <a:pt x="476" y="76"/>
                  </a:lnTo>
                  <a:lnTo>
                    <a:pt x="476" y="80"/>
                  </a:lnTo>
                  <a:lnTo>
                    <a:pt x="476" y="84"/>
                  </a:lnTo>
                  <a:lnTo>
                    <a:pt x="474" y="90"/>
                  </a:lnTo>
                  <a:lnTo>
                    <a:pt x="472" y="92"/>
                  </a:lnTo>
                  <a:lnTo>
                    <a:pt x="470" y="102"/>
                  </a:lnTo>
                  <a:lnTo>
                    <a:pt x="468" y="114"/>
                  </a:lnTo>
                  <a:lnTo>
                    <a:pt x="468" y="126"/>
                  </a:lnTo>
                  <a:lnTo>
                    <a:pt x="472" y="134"/>
                  </a:lnTo>
                  <a:lnTo>
                    <a:pt x="474" y="134"/>
                  </a:lnTo>
                  <a:lnTo>
                    <a:pt x="478" y="132"/>
                  </a:lnTo>
                  <a:lnTo>
                    <a:pt x="480" y="130"/>
                  </a:lnTo>
                  <a:lnTo>
                    <a:pt x="484" y="126"/>
                  </a:lnTo>
                  <a:lnTo>
                    <a:pt x="486" y="122"/>
                  </a:lnTo>
                  <a:lnTo>
                    <a:pt x="488" y="116"/>
                  </a:lnTo>
                  <a:lnTo>
                    <a:pt x="490" y="108"/>
                  </a:lnTo>
                  <a:lnTo>
                    <a:pt x="494" y="82"/>
                  </a:lnTo>
                  <a:lnTo>
                    <a:pt x="500" y="78"/>
                  </a:lnTo>
                  <a:lnTo>
                    <a:pt x="500" y="74"/>
                  </a:lnTo>
                  <a:lnTo>
                    <a:pt x="500" y="72"/>
                  </a:lnTo>
                  <a:lnTo>
                    <a:pt x="502" y="68"/>
                  </a:lnTo>
                  <a:lnTo>
                    <a:pt x="504" y="64"/>
                  </a:lnTo>
                  <a:lnTo>
                    <a:pt x="506" y="62"/>
                  </a:lnTo>
                  <a:lnTo>
                    <a:pt x="508" y="62"/>
                  </a:lnTo>
                  <a:lnTo>
                    <a:pt x="510" y="62"/>
                  </a:lnTo>
                  <a:lnTo>
                    <a:pt x="514" y="62"/>
                  </a:lnTo>
                  <a:lnTo>
                    <a:pt x="516" y="64"/>
                  </a:lnTo>
                  <a:lnTo>
                    <a:pt x="520" y="64"/>
                  </a:lnTo>
                  <a:lnTo>
                    <a:pt x="522" y="68"/>
                  </a:lnTo>
                  <a:lnTo>
                    <a:pt x="524" y="72"/>
                  </a:lnTo>
                  <a:lnTo>
                    <a:pt x="524" y="76"/>
                  </a:lnTo>
                  <a:lnTo>
                    <a:pt x="520" y="86"/>
                  </a:lnTo>
                  <a:lnTo>
                    <a:pt x="520" y="88"/>
                  </a:lnTo>
                  <a:lnTo>
                    <a:pt x="518" y="90"/>
                  </a:lnTo>
                  <a:lnTo>
                    <a:pt x="518" y="92"/>
                  </a:lnTo>
                  <a:lnTo>
                    <a:pt x="520" y="92"/>
                  </a:lnTo>
                  <a:lnTo>
                    <a:pt x="524" y="92"/>
                  </a:lnTo>
                  <a:lnTo>
                    <a:pt x="526" y="90"/>
                  </a:lnTo>
                  <a:lnTo>
                    <a:pt x="528" y="88"/>
                  </a:lnTo>
                  <a:lnTo>
                    <a:pt x="528" y="90"/>
                  </a:lnTo>
                  <a:lnTo>
                    <a:pt x="530" y="92"/>
                  </a:lnTo>
                  <a:lnTo>
                    <a:pt x="534" y="96"/>
                  </a:lnTo>
                  <a:lnTo>
                    <a:pt x="536" y="100"/>
                  </a:lnTo>
                  <a:lnTo>
                    <a:pt x="536" y="104"/>
                  </a:lnTo>
                  <a:lnTo>
                    <a:pt x="536" y="108"/>
                  </a:lnTo>
                  <a:lnTo>
                    <a:pt x="536" y="114"/>
                  </a:lnTo>
                  <a:lnTo>
                    <a:pt x="536" y="118"/>
                  </a:lnTo>
                  <a:lnTo>
                    <a:pt x="536" y="120"/>
                  </a:lnTo>
                  <a:lnTo>
                    <a:pt x="534" y="122"/>
                  </a:lnTo>
                  <a:lnTo>
                    <a:pt x="534" y="124"/>
                  </a:lnTo>
                  <a:lnTo>
                    <a:pt x="534" y="126"/>
                  </a:lnTo>
                  <a:lnTo>
                    <a:pt x="536" y="126"/>
                  </a:lnTo>
                  <a:lnTo>
                    <a:pt x="536" y="128"/>
                  </a:lnTo>
                  <a:lnTo>
                    <a:pt x="540" y="128"/>
                  </a:lnTo>
                  <a:lnTo>
                    <a:pt x="546" y="128"/>
                  </a:lnTo>
                  <a:lnTo>
                    <a:pt x="554" y="128"/>
                  </a:lnTo>
                  <a:lnTo>
                    <a:pt x="560" y="128"/>
                  </a:lnTo>
                  <a:lnTo>
                    <a:pt x="568" y="126"/>
                  </a:lnTo>
                  <a:lnTo>
                    <a:pt x="572" y="124"/>
                  </a:lnTo>
                  <a:lnTo>
                    <a:pt x="576" y="122"/>
                  </a:lnTo>
                  <a:lnTo>
                    <a:pt x="582" y="118"/>
                  </a:lnTo>
                  <a:lnTo>
                    <a:pt x="586" y="114"/>
                  </a:lnTo>
                  <a:lnTo>
                    <a:pt x="590" y="110"/>
                  </a:lnTo>
                  <a:lnTo>
                    <a:pt x="592" y="106"/>
                  </a:lnTo>
                  <a:lnTo>
                    <a:pt x="594" y="104"/>
                  </a:lnTo>
                  <a:lnTo>
                    <a:pt x="592" y="102"/>
                  </a:lnTo>
                  <a:lnTo>
                    <a:pt x="592" y="98"/>
                  </a:lnTo>
                  <a:lnTo>
                    <a:pt x="594" y="96"/>
                  </a:lnTo>
                  <a:lnTo>
                    <a:pt x="596" y="94"/>
                  </a:lnTo>
                  <a:lnTo>
                    <a:pt x="600" y="92"/>
                  </a:lnTo>
                  <a:lnTo>
                    <a:pt x="606" y="90"/>
                  </a:lnTo>
                  <a:lnTo>
                    <a:pt x="614" y="90"/>
                  </a:lnTo>
                  <a:lnTo>
                    <a:pt x="620" y="90"/>
                  </a:lnTo>
                  <a:lnTo>
                    <a:pt x="626" y="88"/>
                  </a:lnTo>
                  <a:lnTo>
                    <a:pt x="630" y="86"/>
                  </a:lnTo>
                  <a:lnTo>
                    <a:pt x="634" y="82"/>
                  </a:lnTo>
                  <a:lnTo>
                    <a:pt x="638" y="78"/>
                  </a:lnTo>
                  <a:lnTo>
                    <a:pt x="640" y="76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93" name="Freeform 188"/>
            <p:cNvSpPr>
              <a:spLocks noChangeArrowheads="1"/>
            </p:cNvSpPr>
            <p:nvPr/>
          </p:nvSpPr>
          <p:spPr bwMode="auto">
            <a:xfrm>
              <a:off x="4395" y="646"/>
              <a:ext cx="136" cy="98"/>
            </a:xfrm>
            <a:custGeom>
              <a:avLst/>
              <a:gdLst>
                <a:gd name="T0" fmla="*/ 0 w 136"/>
                <a:gd name="T1" fmla="*/ 32 h 98"/>
                <a:gd name="T2" fmla="*/ 22 w 136"/>
                <a:gd name="T3" fmla="*/ 48 h 98"/>
                <a:gd name="T4" fmla="*/ 6 w 136"/>
                <a:gd name="T5" fmla="*/ 54 h 98"/>
                <a:gd name="T6" fmla="*/ 2 w 136"/>
                <a:gd name="T7" fmla="*/ 54 h 98"/>
                <a:gd name="T8" fmla="*/ 0 w 136"/>
                <a:gd name="T9" fmla="*/ 58 h 98"/>
                <a:gd name="T10" fmla="*/ 2 w 136"/>
                <a:gd name="T11" fmla="*/ 64 h 98"/>
                <a:gd name="T12" fmla="*/ 20 w 136"/>
                <a:gd name="T13" fmla="*/ 68 h 98"/>
                <a:gd name="T14" fmla="*/ 56 w 136"/>
                <a:gd name="T15" fmla="*/ 98 h 98"/>
                <a:gd name="T16" fmla="*/ 60 w 136"/>
                <a:gd name="T17" fmla="*/ 96 h 98"/>
                <a:gd name="T18" fmla="*/ 70 w 136"/>
                <a:gd name="T19" fmla="*/ 92 h 98"/>
                <a:gd name="T20" fmla="*/ 76 w 136"/>
                <a:gd name="T21" fmla="*/ 88 h 98"/>
                <a:gd name="T22" fmla="*/ 86 w 136"/>
                <a:gd name="T23" fmla="*/ 86 h 98"/>
                <a:gd name="T24" fmla="*/ 94 w 136"/>
                <a:gd name="T25" fmla="*/ 88 h 98"/>
                <a:gd name="T26" fmla="*/ 100 w 136"/>
                <a:gd name="T27" fmla="*/ 86 h 98"/>
                <a:gd name="T28" fmla="*/ 122 w 136"/>
                <a:gd name="T29" fmla="*/ 72 h 98"/>
                <a:gd name="T30" fmla="*/ 136 w 136"/>
                <a:gd name="T31" fmla="*/ 44 h 98"/>
                <a:gd name="T32" fmla="*/ 134 w 136"/>
                <a:gd name="T33" fmla="*/ 40 h 98"/>
                <a:gd name="T34" fmla="*/ 130 w 136"/>
                <a:gd name="T35" fmla="*/ 32 h 98"/>
                <a:gd name="T36" fmla="*/ 124 w 136"/>
                <a:gd name="T37" fmla="*/ 24 h 98"/>
                <a:gd name="T38" fmla="*/ 118 w 136"/>
                <a:gd name="T39" fmla="*/ 22 h 98"/>
                <a:gd name="T40" fmla="*/ 118 w 136"/>
                <a:gd name="T41" fmla="*/ 20 h 98"/>
                <a:gd name="T42" fmla="*/ 118 w 136"/>
                <a:gd name="T43" fmla="*/ 16 h 98"/>
                <a:gd name="T44" fmla="*/ 114 w 136"/>
                <a:gd name="T45" fmla="*/ 10 h 98"/>
                <a:gd name="T46" fmla="*/ 106 w 136"/>
                <a:gd name="T47" fmla="*/ 8 h 98"/>
                <a:gd name="T48" fmla="*/ 102 w 136"/>
                <a:gd name="T49" fmla="*/ 10 h 98"/>
                <a:gd name="T50" fmla="*/ 94 w 136"/>
                <a:gd name="T51" fmla="*/ 14 h 98"/>
                <a:gd name="T52" fmla="*/ 86 w 136"/>
                <a:gd name="T53" fmla="*/ 18 h 98"/>
                <a:gd name="T54" fmla="*/ 82 w 136"/>
                <a:gd name="T55" fmla="*/ 22 h 98"/>
                <a:gd name="T56" fmla="*/ 76 w 136"/>
                <a:gd name="T57" fmla="*/ 20 h 98"/>
                <a:gd name="T58" fmla="*/ 70 w 136"/>
                <a:gd name="T59" fmla="*/ 16 h 98"/>
                <a:gd name="T60" fmla="*/ 68 w 136"/>
                <a:gd name="T61" fmla="*/ 12 h 98"/>
                <a:gd name="T62" fmla="*/ 60 w 136"/>
                <a:gd name="T63" fmla="*/ 6 h 98"/>
                <a:gd name="T64" fmla="*/ 50 w 136"/>
                <a:gd name="T65" fmla="*/ 8 h 98"/>
                <a:gd name="T66" fmla="*/ 44 w 136"/>
                <a:gd name="T67" fmla="*/ 16 h 98"/>
                <a:gd name="T68" fmla="*/ 44 w 136"/>
                <a:gd name="T69" fmla="*/ 24 h 98"/>
                <a:gd name="T70" fmla="*/ 44 w 136"/>
                <a:gd name="T71" fmla="*/ 28 h 98"/>
                <a:gd name="T72" fmla="*/ 40 w 136"/>
                <a:gd name="T73" fmla="*/ 28 h 98"/>
                <a:gd name="T74" fmla="*/ 34 w 136"/>
                <a:gd name="T75" fmla="*/ 22 h 98"/>
                <a:gd name="T76" fmla="*/ 32 w 136"/>
                <a:gd name="T77" fmla="*/ 16 h 98"/>
                <a:gd name="T78" fmla="*/ 26 w 136"/>
                <a:gd name="T79" fmla="*/ 8 h 98"/>
                <a:gd name="T80" fmla="*/ 18 w 136"/>
                <a:gd name="T81" fmla="*/ 0 h 98"/>
                <a:gd name="T82" fmla="*/ 14 w 136"/>
                <a:gd name="T83" fmla="*/ 0 h 9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6"/>
                <a:gd name="T127" fmla="*/ 0 h 98"/>
                <a:gd name="T128" fmla="*/ 136 w 136"/>
                <a:gd name="T129" fmla="*/ 98 h 9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6" h="98">
                  <a:moveTo>
                    <a:pt x="12" y="4"/>
                  </a:moveTo>
                  <a:lnTo>
                    <a:pt x="0" y="32"/>
                  </a:lnTo>
                  <a:lnTo>
                    <a:pt x="16" y="36"/>
                  </a:lnTo>
                  <a:lnTo>
                    <a:pt x="22" y="48"/>
                  </a:lnTo>
                  <a:lnTo>
                    <a:pt x="6" y="54"/>
                  </a:lnTo>
                  <a:lnTo>
                    <a:pt x="4" y="54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20" y="68"/>
                  </a:lnTo>
                  <a:lnTo>
                    <a:pt x="38" y="86"/>
                  </a:lnTo>
                  <a:lnTo>
                    <a:pt x="56" y="98"/>
                  </a:lnTo>
                  <a:lnTo>
                    <a:pt x="58" y="98"/>
                  </a:lnTo>
                  <a:lnTo>
                    <a:pt x="60" y="96"/>
                  </a:lnTo>
                  <a:lnTo>
                    <a:pt x="66" y="94"/>
                  </a:lnTo>
                  <a:lnTo>
                    <a:pt x="70" y="92"/>
                  </a:lnTo>
                  <a:lnTo>
                    <a:pt x="74" y="90"/>
                  </a:lnTo>
                  <a:lnTo>
                    <a:pt x="76" y="88"/>
                  </a:lnTo>
                  <a:lnTo>
                    <a:pt x="82" y="86"/>
                  </a:lnTo>
                  <a:lnTo>
                    <a:pt x="86" y="86"/>
                  </a:lnTo>
                  <a:lnTo>
                    <a:pt x="90" y="86"/>
                  </a:lnTo>
                  <a:lnTo>
                    <a:pt x="94" y="88"/>
                  </a:lnTo>
                  <a:lnTo>
                    <a:pt x="96" y="88"/>
                  </a:lnTo>
                  <a:lnTo>
                    <a:pt x="100" y="86"/>
                  </a:lnTo>
                  <a:lnTo>
                    <a:pt x="110" y="80"/>
                  </a:lnTo>
                  <a:lnTo>
                    <a:pt x="122" y="72"/>
                  </a:lnTo>
                  <a:lnTo>
                    <a:pt x="132" y="5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6" y="28"/>
                  </a:lnTo>
                  <a:lnTo>
                    <a:pt x="124" y="24"/>
                  </a:lnTo>
                  <a:lnTo>
                    <a:pt x="120" y="22"/>
                  </a:lnTo>
                  <a:lnTo>
                    <a:pt x="118" y="22"/>
                  </a:lnTo>
                  <a:lnTo>
                    <a:pt x="118" y="20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2" y="10"/>
                  </a:lnTo>
                  <a:lnTo>
                    <a:pt x="98" y="12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4" y="20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6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0" y="14"/>
                  </a:lnTo>
                  <a:lnTo>
                    <a:pt x="68" y="12"/>
                  </a:lnTo>
                  <a:lnTo>
                    <a:pt x="64" y="8"/>
                  </a:lnTo>
                  <a:lnTo>
                    <a:pt x="60" y="6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4" y="16"/>
                  </a:lnTo>
                  <a:lnTo>
                    <a:pt x="44" y="20"/>
                  </a:lnTo>
                  <a:lnTo>
                    <a:pt x="44" y="24"/>
                  </a:lnTo>
                  <a:lnTo>
                    <a:pt x="44" y="26"/>
                  </a:lnTo>
                  <a:lnTo>
                    <a:pt x="44" y="28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28" y="12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4"/>
                  </a:lnTo>
                </a:path>
              </a:pathLst>
            </a:custGeom>
            <a:solidFill>
              <a:srgbClr val="D0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0184" name="六边形 225"/>
          <p:cNvSpPr>
            <a:spLocks noChangeArrowheads="1"/>
          </p:cNvSpPr>
          <p:nvPr/>
        </p:nvSpPr>
        <p:spPr bwMode="auto">
          <a:xfrm>
            <a:off x="6235700" y="2806700"/>
            <a:ext cx="1874838" cy="1616075"/>
          </a:xfrm>
          <a:prstGeom prst="hexagon">
            <a:avLst>
              <a:gd name="adj" fmla="val 24996"/>
              <a:gd name="vf" fmla="val 115470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0185" name="六边形 226"/>
          <p:cNvSpPr>
            <a:spLocks noChangeArrowheads="1"/>
          </p:cNvSpPr>
          <p:nvPr/>
        </p:nvSpPr>
        <p:spPr bwMode="auto">
          <a:xfrm>
            <a:off x="7758113" y="1989138"/>
            <a:ext cx="1874837" cy="1616075"/>
          </a:xfrm>
          <a:prstGeom prst="hexagon">
            <a:avLst>
              <a:gd name="adj" fmla="val 25002"/>
              <a:gd name="vf" fmla="val 115470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0186" name="六边形 227"/>
          <p:cNvSpPr>
            <a:spLocks noChangeArrowheads="1"/>
          </p:cNvSpPr>
          <p:nvPr/>
        </p:nvSpPr>
        <p:spPr bwMode="auto">
          <a:xfrm>
            <a:off x="9277350" y="2816225"/>
            <a:ext cx="1874838" cy="1616075"/>
          </a:xfrm>
          <a:prstGeom prst="hexagon">
            <a:avLst>
              <a:gd name="adj" fmla="val 24996"/>
              <a:gd name="vf" fmla="val 115470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0187" name="六边形 228"/>
          <p:cNvSpPr>
            <a:spLocks noChangeArrowheads="1"/>
          </p:cNvSpPr>
          <p:nvPr/>
        </p:nvSpPr>
        <p:spPr bwMode="auto">
          <a:xfrm>
            <a:off x="9277350" y="4473575"/>
            <a:ext cx="1874838" cy="1616075"/>
          </a:xfrm>
          <a:prstGeom prst="hexagon">
            <a:avLst>
              <a:gd name="adj" fmla="val 24996"/>
              <a:gd name="vf" fmla="val 115470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0188" name="组合 229"/>
          <p:cNvGrpSpPr>
            <a:grpSpLocks/>
          </p:cNvGrpSpPr>
          <p:nvPr/>
        </p:nvGrpSpPr>
        <p:grpSpPr bwMode="auto">
          <a:xfrm>
            <a:off x="10015538" y="3028950"/>
            <a:ext cx="390525" cy="441325"/>
            <a:chOff x="0" y="0"/>
            <a:chExt cx="406393" cy="459645"/>
          </a:xfrm>
        </p:grpSpPr>
        <p:sp>
          <p:nvSpPr>
            <p:cNvPr id="50206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7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8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50189" name="组合 233"/>
          <p:cNvGrpSpPr>
            <a:grpSpLocks/>
          </p:cNvGrpSpPr>
          <p:nvPr/>
        </p:nvGrpSpPr>
        <p:grpSpPr bwMode="auto">
          <a:xfrm>
            <a:off x="8537575" y="2278063"/>
            <a:ext cx="327025" cy="323850"/>
            <a:chOff x="0" y="0"/>
            <a:chExt cx="453105" cy="448433"/>
          </a:xfrm>
        </p:grpSpPr>
        <p:sp>
          <p:nvSpPr>
            <p:cNvPr id="50204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5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0" name="组合 236"/>
          <p:cNvGrpSpPr>
            <a:grpSpLocks/>
          </p:cNvGrpSpPr>
          <p:nvPr/>
        </p:nvGrpSpPr>
        <p:grpSpPr bwMode="auto">
          <a:xfrm>
            <a:off x="6967538" y="3073400"/>
            <a:ext cx="420687" cy="406400"/>
            <a:chOff x="0" y="0"/>
            <a:chExt cx="490600" cy="471805"/>
          </a:xfrm>
        </p:grpSpPr>
        <p:sp>
          <p:nvSpPr>
            <p:cNvPr id="50202" name="Oval 131"/>
            <p:cNvSpPr>
              <a:spLocks noChangeArrowheads="1"/>
            </p:cNvSpPr>
            <p:nvPr/>
          </p:nvSpPr>
          <p:spPr bwMode="auto">
            <a:xfrm>
              <a:off x="134915" y="0"/>
              <a:ext cx="220770" cy="22359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50203" name="Freeform 134"/>
            <p:cNvSpPr>
              <a:spLocks noChangeArrowheads="1"/>
            </p:cNvSpPr>
            <p:nvPr/>
          </p:nvSpPr>
          <p:spPr bwMode="auto">
            <a:xfrm>
              <a:off x="0" y="258467"/>
              <a:ext cx="490600" cy="213338"/>
            </a:xfrm>
            <a:custGeom>
              <a:avLst/>
              <a:gdLst>
                <a:gd name="T0" fmla="*/ 2147483646 w 200"/>
                <a:gd name="T1" fmla="*/ 2147483646 h 87"/>
                <a:gd name="T2" fmla="*/ 2147483646 w 200"/>
                <a:gd name="T3" fmla="*/ 2147483646 h 87"/>
                <a:gd name="T4" fmla="*/ 2147483646 w 200"/>
                <a:gd name="T5" fmla="*/ 2147483646 h 87"/>
                <a:gd name="T6" fmla="*/ 2147483646 w 200"/>
                <a:gd name="T7" fmla="*/ 2147483646 h 87"/>
                <a:gd name="T8" fmla="*/ 2147483646 w 200"/>
                <a:gd name="T9" fmla="*/ 2147483646 h 87"/>
                <a:gd name="T10" fmla="*/ 2147483646 w 200"/>
                <a:gd name="T11" fmla="*/ 2147483646 h 87"/>
                <a:gd name="T12" fmla="*/ 2147483646 w 200"/>
                <a:gd name="T13" fmla="*/ 2147483646 h 87"/>
                <a:gd name="T14" fmla="*/ 2147483646 w 200"/>
                <a:gd name="T15" fmla="*/ 2147483646 h 87"/>
                <a:gd name="T16" fmla="*/ 2147483646 w 200"/>
                <a:gd name="T17" fmla="*/ 2147483646 h 87"/>
                <a:gd name="T18" fmla="*/ 2147483646 w 200"/>
                <a:gd name="T19" fmla="*/ 2147483646 h 87"/>
                <a:gd name="T20" fmla="*/ 2147483646 w 200"/>
                <a:gd name="T21" fmla="*/ 0 h 87"/>
                <a:gd name="T22" fmla="*/ 2147483646 w 200"/>
                <a:gd name="T23" fmla="*/ 0 h 87"/>
                <a:gd name="T24" fmla="*/ 2147483646 w 200"/>
                <a:gd name="T25" fmla="*/ 0 h 87"/>
                <a:gd name="T26" fmla="*/ 2147483646 w 200"/>
                <a:gd name="T27" fmla="*/ 0 h 87"/>
                <a:gd name="T28" fmla="*/ 2147483646 w 200"/>
                <a:gd name="T29" fmla="*/ 2147483646 h 87"/>
                <a:gd name="T30" fmla="*/ 2147483646 w 200"/>
                <a:gd name="T31" fmla="*/ 0 h 87"/>
                <a:gd name="T32" fmla="*/ 2147483646 w 200"/>
                <a:gd name="T33" fmla="*/ 0 h 87"/>
                <a:gd name="T34" fmla="*/ 2147483646 w 200"/>
                <a:gd name="T35" fmla="*/ 0 h 87"/>
                <a:gd name="T36" fmla="*/ 2147483646 w 200"/>
                <a:gd name="T37" fmla="*/ 0 h 87"/>
                <a:gd name="T38" fmla="*/ 2147483646 w 200"/>
                <a:gd name="T39" fmla="*/ 2147483646 h 87"/>
                <a:gd name="T40" fmla="*/ 0 w 200"/>
                <a:gd name="T41" fmla="*/ 2147483646 h 87"/>
                <a:gd name="T42" fmla="*/ 2147483646 w 200"/>
                <a:gd name="T43" fmla="*/ 2147483646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191" name="组合 239"/>
          <p:cNvGrpSpPr>
            <a:grpSpLocks/>
          </p:cNvGrpSpPr>
          <p:nvPr/>
        </p:nvGrpSpPr>
        <p:grpSpPr bwMode="auto">
          <a:xfrm>
            <a:off x="10067925" y="4711700"/>
            <a:ext cx="396875" cy="425450"/>
            <a:chOff x="0" y="0"/>
            <a:chExt cx="466184" cy="501686"/>
          </a:xfrm>
        </p:grpSpPr>
        <p:sp>
          <p:nvSpPr>
            <p:cNvPr id="50197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2147483646 w 23"/>
                <a:gd name="T11" fmla="*/ 2147483646 h 21"/>
                <a:gd name="T12" fmla="*/ 2147483646 w 23"/>
                <a:gd name="T13" fmla="*/ 0 h 21"/>
                <a:gd name="T14" fmla="*/ 0 w 23"/>
                <a:gd name="T15" fmla="*/ 2147483646 h 21"/>
                <a:gd name="T16" fmla="*/ 2147483646 w 23"/>
                <a:gd name="T17" fmla="*/ 2147483646 h 21"/>
                <a:gd name="T18" fmla="*/ 2147483646 w 23"/>
                <a:gd name="T19" fmla="*/ 2147483646 h 21"/>
                <a:gd name="T20" fmla="*/ 214748364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198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</a:endParaRPr>
            </a:p>
          </p:txBody>
        </p:sp>
        <p:sp>
          <p:nvSpPr>
            <p:cNvPr id="50199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147483646 w 118"/>
                <a:gd name="T1" fmla="*/ 2147483646 h 118"/>
                <a:gd name="T2" fmla="*/ 2147483646 w 118"/>
                <a:gd name="T3" fmla="*/ 2147483646 h 118"/>
                <a:gd name="T4" fmla="*/ 2147483646 w 118"/>
                <a:gd name="T5" fmla="*/ 2147483646 h 118"/>
                <a:gd name="T6" fmla="*/ 2147483646 w 118"/>
                <a:gd name="T7" fmla="*/ 2147483646 h 118"/>
                <a:gd name="T8" fmla="*/ 2147483646 w 118"/>
                <a:gd name="T9" fmla="*/ 2147483646 h 118"/>
                <a:gd name="T10" fmla="*/ 2147483646 w 118"/>
                <a:gd name="T11" fmla="*/ 2147483646 h 118"/>
                <a:gd name="T12" fmla="*/ 2147483646 w 118"/>
                <a:gd name="T13" fmla="*/ 2147483646 h 118"/>
                <a:gd name="T14" fmla="*/ 2147483646 w 118"/>
                <a:gd name="T15" fmla="*/ 2147483646 h 118"/>
                <a:gd name="T16" fmla="*/ 2147483646 w 118"/>
                <a:gd name="T17" fmla="*/ 2147483646 h 118"/>
                <a:gd name="T18" fmla="*/ 2147483646 w 118"/>
                <a:gd name="T19" fmla="*/ 2147483646 h 118"/>
                <a:gd name="T20" fmla="*/ 2147483646 w 118"/>
                <a:gd name="T21" fmla="*/ 2147483646 h 118"/>
                <a:gd name="T22" fmla="*/ 2147483646 w 118"/>
                <a:gd name="T23" fmla="*/ 2147483646 h 118"/>
                <a:gd name="T24" fmla="*/ 2147483646 w 118"/>
                <a:gd name="T25" fmla="*/ 2147483646 h 118"/>
                <a:gd name="T26" fmla="*/ 2147483646 w 118"/>
                <a:gd name="T27" fmla="*/ 2147483646 h 118"/>
                <a:gd name="T28" fmla="*/ 2147483646 w 118"/>
                <a:gd name="T29" fmla="*/ 2147483646 h 118"/>
                <a:gd name="T30" fmla="*/ 2147483646 w 118"/>
                <a:gd name="T31" fmla="*/ 2147483646 h 118"/>
                <a:gd name="T32" fmla="*/ 2147483646 w 118"/>
                <a:gd name="T33" fmla="*/ 2147483646 h 118"/>
                <a:gd name="T34" fmla="*/ 2147483646 w 118"/>
                <a:gd name="T35" fmla="*/ 2147483646 h 118"/>
                <a:gd name="T36" fmla="*/ 2147483646 w 118"/>
                <a:gd name="T37" fmla="*/ 2147483646 h 118"/>
                <a:gd name="T38" fmla="*/ 2147483646 w 118"/>
                <a:gd name="T39" fmla="*/ 2147483646 h 118"/>
                <a:gd name="T40" fmla="*/ 2147483646 w 118"/>
                <a:gd name="T41" fmla="*/ 2147483646 h 118"/>
                <a:gd name="T42" fmla="*/ 2147483646 w 118"/>
                <a:gd name="T43" fmla="*/ 2147483646 h 118"/>
                <a:gd name="T44" fmla="*/ 2147483646 w 118"/>
                <a:gd name="T45" fmla="*/ 2147483646 h 118"/>
                <a:gd name="T46" fmla="*/ 2147483646 w 118"/>
                <a:gd name="T47" fmla="*/ 2147483646 h 118"/>
                <a:gd name="T48" fmla="*/ 2147483646 w 118"/>
                <a:gd name="T49" fmla="*/ 2147483646 h 118"/>
                <a:gd name="T50" fmla="*/ 2147483646 w 118"/>
                <a:gd name="T51" fmla="*/ 2147483646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0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2147483646 w 153"/>
                <a:gd name="T1" fmla="*/ 2147483646 h 227"/>
                <a:gd name="T2" fmla="*/ 2147483646 w 153"/>
                <a:gd name="T3" fmla="*/ 2147483646 h 227"/>
                <a:gd name="T4" fmla="*/ 2147483646 w 153"/>
                <a:gd name="T5" fmla="*/ 2147483646 h 227"/>
                <a:gd name="T6" fmla="*/ 2147483646 w 153"/>
                <a:gd name="T7" fmla="*/ 2147483646 h 227"/>
                <a:gd name="T8" fmla="*/ 2147483646 w 153"/>
                <a:gd name="T9" fmla="*/ 2147483646 h 227"/>
                <a:gd name="T10" fmla="*/ 2147483646 w 153"/>
                <a:gd name="T11" fmla="*/ 2147483646 h 227"/>
                <a:gd name="T12" fmla="*/ 2147483646 w 153"/>
                <a:gd name="T13" fmla="*/ 2147483646 h 227"/>
                <a:gd name="T14" fmla="*/ 2147483646 w 153"/>
                <a:gd name="T15" fmla="*/ 2147483646 h 227"/>
                <a:gd name="T16" fmla="*/ 2147483646 w 153"/>
                <a:gd name="T17" fmla="*/ 0 h 227"/>
                <a:gd name="T18" fmla="*/ 2147483646 w 153"/>
                <a:gd name="T19" fmla="*/ 0 h 227"/>
                <a:gd name="T20" fmla="*/ 0 w 153"/>
                <a:gd name="T21" fmla="*/ 2147483646 h 227"/>
                <a:gd name="T22" fmla="*/ 0 w 153"/>
                <a:gd name="T23" fmla="*/ 2147483646 h 227"/>
                <a:gd name="T24" fmla="*/ 2147483646 w 153"/>
                <a:gd name="T25" fmla="*/ 2147483646 h 227"/>
                <a:gd name="T26" fmla="*/ 2147483646 w 153"/>
                <a:gd name="T27" fmla="*/ 2147483646 h 227"/>
                <a:gd name="T28" fmla="*/ 2147483646 w 153"/>
                <a:gd name="T29" fmla="*/ 2147483646 h 227"/>
                <a:gd name="T30" fmla="*/ 2147483646 w 153"/>
                <a:gd name="T31" fmla="*/ 2147483646 h 227"/>
                <a:gd name="T32" fmla="*/ 2147483646 w 153"/>
                <a:gd name="T33" fmla="*/ 2147483646 h 227"/>
                <a:gd name="T34" fmla="*/ 2147483646 w 153"/>
                <a:gd name="T35" fmla="*/ 2147483646 h 227"/>
                <a:gd name="T36" fmla="*/ 2147483646 w 153"/>
                <a:gd name="T37" fmla="*/ 2147483646 h 227"/>
                <a:gd name="T38" fmla="*/ 2147483646 w 153"/>
                <a:gd name="T39" fmla="*/ 2147483646 h 227"/>
                <a:gd name="T40" fmla="*/ 2147483646 w 153"/>
                <a:gd name="T41" fmla="*/ 2147483646 h 227"/>
                <a:gd name="T42" fmla="*/ 2147483646 w 153"/>
                <a:gd name="T43" fmla="*/ 2147483646 h 227"/>
                <a:gd name="T44" fmla="*/ 2147483646 w 153"/>
                <a:gd name="T45" fmla="*/ 214748364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01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2147483646 w 86"/>
                <a:gd name="T1" fmla="*/ 2147483646 h 86"/>
                <a:gd name="T2" fmla="*/ 2147483646 w 86"/>
                <a:gd name="T3" fmla="*/ 2147483646 h 86"/>
                <a:gd name="T4" fmla="*/ 2147483646 w 86"/>
                <a:gd name="T5" fmla="*/ 2147483646 h 86"/>
                <a:gd name="T6" fmla="*/ 2147483646 w 86"/>
                <a:gd name="T7" fmla="*/ 2147483646 h 86"/>
                <a:gd name="T8" fmla="*/ 2147483646 w 86"/>
                <a:gd name="T9" fmla="*/ 2147483646 h 86"/>
                <a:gd name="T10" fmla="*/ 2147483646 w 86"/>
                <a:gd name="T11" fmla="*/ 2147483646 h 86"/>
                <a:gd name="T12" fmla="*/ 2147483646 w 86"/>
                <a:gd name="T13" fmla="*/ 2147483646 h 86"/>
                <a:gd name="T14" fmla="*/ 2147483646 w 86"/>
                <a:gd name="T15" fmla="*/ 2147483646 h 86"/>
                <a:gd name="T16" fmla="*/ 2147483646 w 86"/>
                <a:gd name="T17" fmla="*/ 2147483646 h 86"/>
                <a:gd name="T18" fmla="*/ 2147483646 w 86"/>
                <a:gd name="T19" fmla="*/ 2147483646 h 86"/>
                <a:gd name="T20" fmla="*/ 2147483646 w 86"/>
                <a:gd name="T21" fmla="*/ 2147483646 h 86"/>
                <a:gd name="T22" fmla="*/ 2147483646 w 86"/>
                <a:gd name="T23" fmla="*/ 2147483646 h 86"/>
                <a:gd name="T24" fmla="*/ 2147483646 w 86"/>
                <a:gd name="T25" fmla="*/ 2147483646 h 86"/>
                <a:gd name="T26" fmla="*/ 2147483646 w 86"/>
                <a:gd name="T27" fmla="*/ 2147483646 h 86"/>
                <a:gd name="T28" fmla="*/ 2147483646 w 86"/>
                <a:gd name="T29" fmla="*/ 2147483646 h 86"/>
                <a:gd name="T30" fmla="*/ 2147483646 w 86"/>
                <a:gd name="T31" fmla="*/ 2147483646 h 86"/>
                <a:gd name="T32" fmla="*/ 2147483646 w 86"/>
                <a:gd name="T33" fmla="*/ 2147483646 h 86"/>
                <a:gd name="T34" fmla="*/ 2147483646 w 86"/>
                <a:gd name="T35" fmla="*/ 2147483646 h 86"/>
                <a:gd name="T36" fmla="*/ 2147483646 w 86"/>
                <a:gd name="T37" fmla="*/ 2147483646 h 86"/>
                <a:gd name="T38" fmla="*/ 2147483646 w 86"/>
                <a:gd name="T39" fmla="*/ 2147483646 h 86"/>
                <a:gd name="T40" fmla="*/ 2147483646 w 86"/>
                <a:gd name="T41" fmla="*/ 2147483646 h 86"/>
                <a:gd name="T42" fmla="*/ 2147483646 w 86"/>
                <a:gd name="T43" fmla="*/ 2147483646 h 86"/>
                <a:gd name="T44" fmla="*/ 2147483646 w 86"/>
                <a:gd name="T45" fmla="*/ 2147483646 h 86"/>
                <a:gd name="T46" fmla="*/ 2147483646 w 86"/>
                <a:gd name="T47" fmla="*/ 2147483646 h 86"/>
                <a:gd name="T48" fmla="*/ 2147483646 w 86"/>
                <a:gd name="T49" fmla="*/ 2147483646 h 86"/>
                <a:gd name="T50" fmla="*/ 2147483646 w 86"/>
                <a:gd name="T51" fmla="*/ 2147483646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0192" name="文本框 245"/>
          <p:cNvSpPr>
            <a:spLocks noChangeArrowheads="1"/>
          </p:cNvSpPr>
          <p:nvPr/>
        </p:nvSpPr>
        <p:spPr bwMode="auto">
          <a:xfrm>
            <a:off x="6483350" y="3830638"/>
            <a:ext cx="1319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 sz="18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50193" name="文本框 246"/>
          <p:cNvSpPr>
            <a:spLocks noChangeArrowheads="1"/>
          </p:cNvSpPr>
          <p:nvPr/>
        </p:nvSpPr>
        <p:spPr bwMode="auto">
          <a:xfrm>
            <a:off x="9545638" y="5468938"/>
            <a:ext cx="131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 sz="18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50194" name="文本框 247"/>
          <p:cNvSpPr>
            <a:spLocks noChangeArrowheads="1"/>
          </p:cNvSpPr>
          <p:nvPr/>
        </p:nvSpPr>
        <p:spPr bwMode="auto">
          <a:xfrm>
            <a:off x="8012113" y="3001963"/>
            <a:ext cx="131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 sz="18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50195" name="文本框 248"/>
          <p:cNvSpPr>
            <a:spLocks noChangeArrowheads="1"/>
          </p:cNvSpPr>
          <p:nvPr/>
        </p:nvSpPr>
        <p:spPr bwMode="auto">
          <a:xfrm>
            <a:off x="9537700" y="3790950"/>
            <a:ext cx="1320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000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 sz="1800" b="1">
              <a:solidFill>
                <a:srgbClr val="000000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  <p:sp>
        <p:nvSpPr>
          <p:cNvPr id="50196" name="文本框 249"/>
          <p:cNvSpPr>
            <a:spLocks noChangeArrowheads="1"/>
          </p:cNvSpPr>
          <p:nvPr/>
        </p:nvSpPr>
        <p:spPr bwMode="auto">
          <a:xfrm>
            <a:off x="415925" y="4679950"/>
            <a:ext cx="601980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 the  narrative  thought Click here</a:t>
            </a:r>
            <a:endParaRPr lang="zh-CN" altLang="en-US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 you to the center of the narrative thought Click here to add  you </a:t>
            </a:r>
            <a:endParaRPr lang="zh-CN" altLang="en-US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the center  of the  narrative thought</a:t>
            </a:r>
            <a:endParaRPr lang="zh-CN" altLang="en-US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03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04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5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6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51207" name="任意多边形 6"/>
          <p:cNvSpPr>
            <a:spLocks noChangeArrowheads="1"/>
          </p:cNvSpPr>
          <p:nvPr/>
        </p:nvSpPr>
        <p:spPr bwMode="auto">
          <a:xfrm flipH="1" flipV="1">
            <a:off x="1084263" y="2381250"/>
            <a:ext cx="2012950" cy="3406775"/>
          </a:xfrm>
          <a:custGeom>
            <a:avLst/>
            <a:gdLst>
              <a:gd name="T0" fmla="*/ 2459808 w 1819948"/>
              <a:gd name="T1" fmla="*/ 4173072 h 3078132"/>
              <a:gd name="T2" fmla="*/ 3212 w 1819948"/>
              <a:gd name="T3" fmla="*/ 4173072 h 3078132"/>
              <a:gd name="T4" fmla="*/ 3212 w 1819948"/>
              <a:gd name="T5" fmla="*/ 3563599 h 3078132"/>
              <a:gd name="T6" fmla="*/ 0 w 1819948"/>
              <a:gd name="T7" fmla="*/ 3525450 h 3078132"/>
              <a:gd name="T8" fmla="*/ 12508 w 1819948"/>
              <a:gd name="T9" fmla="*/ 3396266 h 3078132"/>
              <a:gd name="T10" fmla="*/ 175006 w 1819948"/>
              <a:gd name="T11" fmla="*/ 3062061 h 3078132"/>
              <a:gd name="T12" fmla="*/ 191182 w 1819948"/>
              <a:gd name="T13" fmla="*/ 3047009 h 3078132"/>
              <a:gd name="T14" fmla="*/ 676319 w 1819948"/>
              <a:gd name="T15" fmla="*/ 2472504 h 3078132"/>
              <a:gd name="T16" fmla="*/ 798695 w 1819948"/>
              <a:gd name="T17" fmla="*/ 2349889 h 3078132"/>
              <a:gd name="T18" fmla="*/ 902419 w 1819948"/>
              <a:gd name="T19" fmla="*/ 2098989 h 3078132"/>
              <a:gd name="T20" fmla="*/ 901228 w 1819948"/>
              <a:gd name="T21" fmla="*/ 2086537 h 3078132"/>
              <a:gd name="T22" fmla="*/ 902419 w 1819948"/>
              <a:gd name="T23" fmla="*/ 2074083 h 3078132"/>
              <a:gd name="T24" fmla="*/ 798695 w 1819948"/>
              <a:gd name="T25" fmla="*/ 1823183 h 3078132"/>
              <a:gd name="T26" fmla="*/ 676319 w 1819948"/>
              <a:gd name="T27" fmla="*/ 1700567 h 3078132"/>
              <a:gd name="T28" fmla="*/ 191182 w 1819948"/>
              <a:gd name="T29" fmla="*/ 1126062 h 3078132"/>
              <a:gd name="T30" fmla="*/ 175006 w 1819948"/>
              <a:gd name="T31" fmla="*/ 1111011 h 3078132"/>
              <a:gd name="T32" fmla="*/ 12508 w 1819948"/>
              <a:gd name="T33" fmla="*/ 776804 h 3078132"/>
              <a:gd name="T34" fmla="*/ 0 w 1819948"/>
              <a:gd name="T35" fmla="*/ 647623 h 3078132"/>
              <a:gd name="T36" fmla="*/ 3212 w 1819948"/>
              <a:gd name="T37" fmla="*/ 609471 h 3078132"/>
              <a:gd name="T38" fmla="*/ 3212 w 1819948"/>
              <a:gd name="T39" fmla="*/ 0 h 3078132"/>
              <a:gd name="T40" fmla="*/ 2459808 w 1819948"/>
              <a:gd name="T41" fmla="*/ 0 h 3078132"/>
              <a:gd name="T42" fmla="*/ 2459808 w 1819948"/>
              <a:gd name="T43" fmla="*/ 615323 h 3078132"/>
              <a:gd name="T44" fmla="*/ 2462526 w 1819948"/>
              <a:gd name="T45" fmla="*/ 647623 h 3078132"/>
              <a:gd name="T46" fmla="*/ 2450018 w 1819948"/>
              <a:gd name="T47" fmla="*/ 776804 h 3078132"/>
              <a:gd name="T48" fmla="*/ 2359569 w 1819948"/>
              <a:gd name="T49" fmla="*/ 1013765 h 3078132"/>
              <a:gd name="T50" fmla="*/ 2335693 w 1819948"/>
              <a:gd name="T51" fmla="*/ 1045993 h 3078132"/>
              <a:gd name="T52" fmla="*/ 2338303 w 1819948"/>
              <a:gd name="T53" fmla="*/ 1048204 h 3078132"/>
              <a:gd name="T54" fmla="*/ 2303272 w 1819948"/>
              <a:gd name="T55" fmla="*/ 1089750 h 3078132"/>
              <a:gd name="T56" fmla="*/ 2287522 w 1819948"/>
              <a:gd name="T57" fmla="*/ 1111011 h 3078132"/>
              <a:gd name="T58" fmla="*/ 2277430 w 1819948"/>
              <a:gd name="T59" fmla="*/ 1120400 h 3078132"/>
              <a:gd name="T60" fmla="*/ 1800557 w 1819948"/>
              <a:gd name="T61" fmla="*/ 1685986 h 3078132"/>
              <a:gd name="T62" fmla="*/ 1663831 w 1819948"/>
              <a:gd name="T63" fmla="*/ 1822979 h 3078132"/>
              <a:gd name="T64" fmla="*/ 1560108 w 1819948"/>
              <a:gd name="T65" fmla="*/ 2073878 h 3078132"/>
              <a:gd name="T66" fmla="*/ 1561317 w 1819948"/>
              <a:gd name="T67" fmla="*/ 2086537 h 3078132"/>
              <a:gd name="T68" fmla="*/ 1560108 w 1819948"/>
              <a:gd name="T69" fmla="*/ 2099194 h 3078132"/>
              <a:gd name="T70" fmla="*/ 1663831 w 1819948"/>
              <a:gd name="T71" fmla="*/ 2350094 h 3078132"/>
              <a:gd name="T72" fmla="*/ 1800557 w 1819948"/>
              <a:gd name="T73" fmla="*/ 2487086 h 3078132"/>
              <a:gd name="T74" fmla="*/ 2277430 w 1819948"/>
              <a:gd name="T75" fmla="*/ 3052670 h 3078132"/>
              <a:gd name="T76" fmla="*/ 2287522 w 1819948"/>
              <a:gd name="T77" fmla="*/ 3062061 h 3078132"/>
              <a:gd name="T78" fmla="*/ 2303272 w 1819948"/>
              <a:gd name="T79" fmla="*/ 3083321 h 3078132"/>
              <a:gd name="T80" fmla="*/ 2338303 w 1819948"/>
              <a:gd name="T81" fmla="*/ 3124868 h 3078132"/>
              <a:gd name="T82" fmla="*/ 2335693 w 1819948"/>
              <a:gd name="T83" fmla="*/ 3127078 h 3078132"/>
              <a:gd name="T84" fmla="*/ 2359569 w 1819948"/>
              <a:gd name="T85" fmla="*/ 3159306 h 3078132"/>
              <a:gd name="T86" fmla="*/ 2450018 w 1819948"/>
              <a:gd name="T87" fmla="*/ 3396266 h 3078132"/>
              <a:gd name="T88" fmla="*/ 2462526 w 1819948"/>
              <a:gd name="T89" fmla="*/ 3525450 h 3078132"/>
              <a:gd name="T90" fmla="*/ 2459808 w 1819948"/>
              <a:gd name="T91" fmla="*/ 3557748 h 307813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819948"/>
              <a:gd name="T139" fmla="*/ 0 h 3078132"/>
              <a:gd name="T140" fmla="*/ 1819948 w 1819948"/>
              <a:gd name="T141" fmla="*/ 3078132 h 3078132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819948" h="3078132">
                <a:moveTo>
                  <a:pt x="1817938" y="3078132"/>
                </a:moveTo>
                <a:lnTo>
                  <a:pt x="2374" y="3078132"/>
                </a:lnTo>
                <a:lnTo>
                  <a:pt x="2374" y="2628575"/>
                </a:lnTo>
                <a:lnTo>
                  <a:pt x="0" y="2600434"/>
                </a:lnTo>
                <a:cubicBezTo>
                  <a:pt x="176" y="2569125"/>
                  <a:pt x="3185" y="2537241"/>
                  <a:pt x="9245" y="2505147"/>
                </a:cubicBezTo>
                <a:cubicBezTo>
                  <a:pt x="27427" y="2408864"/>
                  <a:pt x="70496" y="2324362"/>
                  <a:pt x="129339" y="2258630"/>
                </a:cubicBezTo>
                <a:lnTo>
                  <a:pt x="141294" y="2247528"/>
                </a:lnTo>
                <a:lnTo>
                  <a:pt x="499838" y="1823763"/>
                </a:lnTo>
                <a:lnTo>
                  <a:pt x="590281" y="1733320"/>
                </a:lnTo>
                <a:cubicBezTo>
                  <a:pt x="641387" y="1682215"/>
                  <a:pt x="666939" y="1615234"/>
                  <a:pt x="666939" y="1548252"/>
                </a:cubicBezTo>
                <a:lnTo>
                  <a:pt x="666059" y="1539066"/>
                </a:lnTo>
                <a:lnTo>
                  <a:pt x="666939" y="1529880"/>
                </a:lnTo>
                <a:cubicBezTo>
                  <a:pt x="666939" y="1462898"/>
                  <a:pt x="641387" y="1395917"/>
                  <a:pt x="590281" y="1344812"/>
                </a:cubicBezTo>
                <a:lnTo>
                  <a:pt x="499838" y="1254369"/>
                </a:lnTo>
                <a:lnTo>
                  <a:pt x="141294" y="830604"/>
                </a:lnTo>
                <a:lnTo>
                  <a:pt x="129339" y="819502"/>
                </a:lnTo>
                <a:cubicBezTo>
                  <a:pt x="70496" y="753770"/>
                  <a:pt x="27427" y="669268"/>
                  <a:pt x="9245" y="572985"/>
                </a:cubicBezTo>
                <a:cubicBezTo>
                  <a:pt x="3185" y="540891"/>
                  <a:pt x="176" y="509007"/>
                  <a:pt x="0" y="477698"/>
                </a:cubicBezTo>
                <a:lnTo>
                  <a:pt x="2374" y="449557"/>
                </a:lnTo>
                <a:lnTo>
                  <a:pt x="2374" y="0"/>
                </a:lnTo>
                <a:lnTo>
                  <a:pt x="1817938" y="0"/>
                </a:lnTo>
                <a:lnTo>
                  <a:pt x="1817938" y="453873"/>
                </a:lnTo>
                <a:lnTo>
                  <a:pt x="1819948" y="477698"/>
                </a:lnTo>
                <a:cubicBezTo>
                  <a:pt x="1819771" y="509007"/>
                  <a:pt x="1816763" y="540891"/>
                  <a:pt x="1810703" y="572985"/>
                </a:cubicBezTo>
                <a:cubicBezTo>
                  <a:pt x="1798582" y="637173"/>
                  <a:pt x="1775399" y="696126"/>
                  <a:pt x="1743856" y="747772"/>
                </a:cubicBezTo>
                <a:lnTo>
                  <a:pt x="1726210" y="771544"/>
                </a:lnTo>
                <a:lnTo>
                  <a:pt x="1728139" y="773174"/>
                </a:lnTo>
                <a:lnTo>
                  <a:pt x="1702250" y="803820"/>
                </a:lnTo>
                <a:lnTo>
                  <a:pt x="1690609" y="819502"/>
                </a:lnTo>
                <a:lnTo>
                  <a:pt x="1683151" y="826427"/>
                </a:lnTo>
                <a:lnTo>
                  <a:pt x="1330714" y="1243613"/>
                </a:lnTo>
                <a:lnTo>
                  <a:pt x="1229666" y="1344661"/>
                </a:lnTo>
                <a:cubicBezTo>
                  <a:pt x="1178561" y="1395766"/>
                  <a:pt x="1153009" y="1462747"/>
                  <a:pt x="1153009" y="1529729"/>
                </a:cubicBezTo>
                <a:lnTo>
                  <a:pt x="1153903" y="1539066"/>
                </a:lnTo>
                <a:lnTo>
                  <a:pt x="1153009" y="1548403"/>
                </a:lnTo>
                <a:cubicBezTo>
                  <a:pt x="1153009" y="1615385"/>
                  <a:pt x="1178561" y="1682366"/>
                  <a:pt x="1229666" y="1733471"/>
                </a:cubicBezTo>
                <a:lnTo>
                  <a:pt x="1330714" y="1834519"/>
                </a:lnTo>
                <a:lnTo>
                  <a:pt x="1683151" y="2251705"/>
                </a:lnTo>
                <a:lnTo>
                  <a:pt x="1690609" y="2258630"/>
                </a:lnTo>
                <a:lnTo>
                  <a:pt x="1702250" y="2274312"/>
                </a:lnTo>
                <a:lnTo>
                  <a:pt x="1728139" y="2304958"/>
                </a:lnTo>
                <a:lnTo>
                  <a:pt x="1726210" y="2306588"/>
                </a:lnTo>
                <a:lnTo>
                  <a:pt x="1743856" y="2330360"/>
                </a:lnTo>
                <a:cubicBezTo>
                  <a:pt x="1775399" y="2382006"/>
                  <a:pt x="1798582" y="2440959"/>
                  <a:pt x="1810703" y="2505147"/>
                </a:cubicBezTo>
                <a:cubicBezTo>
                  <a:pt x="1816763" y="2537241"/>
                  <a:pt x="1819771" y="2569125"/>
                  <a:pt x="1819948" y="2600434"/>
                </a:cubicBezTo>
                <a:lnTo>
                  <a:pt x="1817938" y="2624259"/>
                </a:lnTo>
                <a:lnTo>
                  <a:pt x="1817938" y="3078132"/>
                </a:lnTo>
                <a:close/>
              </a:path>
            </a:pathLst>
          </a:custGeom>
          <a:noFill/>
          <a:ln w="19050">
            <a:solidFill>
              <a:srgbClr val="A5A5A5">
                <a:alpha val="6901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8" name="矩形 7"/>
          <p:cNvSpPr>
            <a:spLocks noChangeArrowheads="1"/>
          </p:cNvSpPr>
          <p:nvPr/>
        </p:nvSpPr>
        <p:spPr bwMode="auto">
          <a:xfrm rot="5400000" flipH="1">
            <a:off x="1670050" y="1001713"/>
            <a:ext cx="481013" cy="2986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09" name="圆角矩形 8"/>
          <p:cNvSpPr>
            <a:spLocks noChangeArrowheads="1"/>
          </p:cNvSpPr>
          <p:nvPr/>
        </p:nvSpPr>
        <p:spPr bwMode="auto">
          <a:xfrm>
            <a:off x="714375" y="2389188"/>
            <a:ext cx="2752725" cy="185737"/>
          </a:xfrm>
          <a:prstGeom prst="roundRect">
            <a:avLst>
              <a:gd name="adj" fmla="val 50000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10" name="矩形 9"/>
          <p:cNvSpPr>
            <a:spLocks noChangeArrowheads="1"/>
          </p:cNvSpPr>
          <p:nvPr/>
        </p:nvSpPr>
        <p:spPr bwMode="auto">
          <a:xfrm rot="5400000" flipH="1">
            <a:off x="1670050" y="4421188"/>
            <a:ext cx="481013" cy="2986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11" name="圆角矩形 10"/>
          <p:cNvSpPr>
            <a:spLocks noChangeArrowheads="1"/>
          </p:cNvSpPr>
          <p:nvPr/>
        </p:nvSpPr>
        <p:spPr bwMode="auto">
          <a:xfrm>
            <a:off x="1250950" y="5148263"/>
            <a:ext cx="1670050" cy="869950"/>
          </a:xfrm>
          <a:prstGeom prst="roundRect">
            <a:avLst>
              <a:gd name="adj" fmla="val 14528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12" name="圆角矩形 11"/>
          <p:cNvSpPr>
            <a:spLocks noChangeArrowheads="1"/>
          </p:cNvSpPr>
          <p:nvPr/>
        </p:nvSpPr>
        <p:spPr bwMode="auto">
          <a:xfrm>
            <a:off x="682625" y="5848350"/>
            <a:ext cx="2816225" cy="244475"/>
          </a:xfrm>
          <a:prstGeom prst="roundRect">
            <a:avLst>
              <a:gd name="adj" fmla="val 26338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13" name="文本框 12"/>
          <p:cNvSpPr>
            <a:spLocks noChangeArrowheads="1"/>
          </p:cNvSpPr>
          <p:nvPr/>
        </p:nvSpPr>
        <p:spPr bwMode="auto">
          <a:xfrm>
            <a:off x="5715000" y="2600325"/>
            <a:ext cx="23320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2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214" name="文本框 13"/>
          <p:cNvSpPr>
            <a:spLocks noChangeArrowheads="1"/>
          </p:cNvSpPr>
          <p:nvPr/>
        </p:nvSpPr>
        <p:spPr bwMode="auto">
          <a:xfrm>
            <a:off x="5702300" y="3743325"/>
            <a:ext cx="2332038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2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215" name="文本框 14"/>
          <p:cNvSpPr>
            <a:spLocks noChangeArrowheads="1"/>
          </p:cNvSpPr>
          <p:nvPr/>
        </p:nvSpPr>
        <p:spPr bwMode="auto">
          <a:xfrm>
            <a:off x="5710238" y="4956175"/>
            <a:ext cx="23320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2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216" name="椭圆 19"/>
          <p:cNvSpPr>
            <a:spLocks noChangeArrowheads="1"/>
          </p:cNvSpPr>
          <p:nvPr/>
        </p:nvSpPr>
        <p:spPr bwMode="auto">
          <a:xfrm>
            <a:off x="4668838" y="2686050"/>
            <a:ext cx="698500" cy="69850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17" name="椭圆 20"/>
          <p:cNvSpPr>
            <a:spLocks noChangeArrowheads="1"/>
          </p:cNvSpPr>
          <p:nvPr/>
        </p:nvSpPr>
        <p:spPr bwMode="auto">
          <a:xfrm>
            <a:off x="4668838" y="3811588"/>
            <a:ext cx="698500" cy="6985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18" name="椭圆 21"/>
          <p:cNvSpPr>
            <a:spLocks noChangeArrowheads="1"/>
          </p:cNvSpPr>
          <p:nvPr/>
        </p:nvSpPr>
        <p:spPr bwMode="auto">
          <a:xfrm>
            <a:off x="4668838" y="4937125"/>
            <a:ext cx="698500" cy="69850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219" name="组合 22"/>
          <p:cNvGrpSpPr>
            <a:grpSpLocks/>
          </p:cNvGrpSpPr>
          <p:nvPr/>
        </p:nvGrpSpPr>
        <p:grpSpPr bwMode="auto">
          <a:xfrm>
            <a:off x="4846638" y="3954463"/>
            <a:ext cx="342900" cy="360362"/>
            <a:chOff x="0" y="0"/>
            <a:chExt cx="444697" cy="466185"/>
          </a:xfrm>
        </p:grpSpPr>
        <p:sp>
          <p:nvSpPr>
            <p:cNvPr id="51248" name="Freeform 11"/>
            <p:cNvSpPr>
              <a:spLocks noChangeArrowheads="1"/>
            </p:cNvSpPr>
            <p:nvPr/>
          </p:nvSpPr>
          <p:spPr bwMode="auto">
            <a:xfrm>
              <a:off x="130793" y="245705"/>
              <a:ext cx="88753" cy="87818"/>
            </a:xfrm>
            <a:custGeom>
              <a:avLst/>
              <a:gdLst>
                <a:gd name="T0" fmla="*/ 2147483646 w 40"/>
                <a:gd name="T1" fmla="*/ 2147483646 h 40"/>
                <a:gd name="T2" fmla="*/ 2147483646 w 40"/>
                <a:gd name="T3" fmla="*/ 0 h 40"/>
                <a:gd name="T4" fmla="*/ 0 w 40"/>
                <a:gd name="T5" fmla="*/ 2147483646 h 40"/>
                <a:gd name="T6" fmla="*/ 2147483646 w 40"/>
                <a:gd name="T7" fmla="*/ 2147483646 h 40"/>
                <a:gd name="T8" fmla="*/ 2147483646 w 40"/>
                <a:gd name="T9" fmla="*/ 2147483646 h 40"/>
                <a:gd name="T10" fmla="*/ 2147483646 w 40"/>
                <a:gd name="T11" fmla="*/ 2147483646 h 40"/>
                <a:gd name="T12" fmla="*/ 2147483646 w 40"/>
                <a:gd name="T13" fmla="*/ 2147483646 h 40"/>
                <a:gd name="T14" fmla="*/ 2147483646 w 40"/>
                <a:gd name="T15" fmla="*/ 2147483646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0"/>
                <a:gd name="T26" fmla="*/ 40 w 40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9" name="Freeform 12"/>
            <p:cNvSpPr>
              <a:spLocks noChangeArrowheads="1"/>
            </p:cNvSpPr>
            <p:nvPr/>
          </p:nvSpPr>
          <p:spPr bwMode="auto">
            <a:xfrm>
              <a:off x="0" y="114912"/>
              <a:ext cx="351273" cy="351273"/>
            </a:xfrm>
            <a:custGeom>
              <a:avLst/>
              <a:gdLst>
                <a:gd name="T0" fmla="*/ 2147483646 w 159"/>
                <a:gd name="T1" fmla="*/ 2147483646 h 159"/>
                <a:gd name="T2" fmla="*/ 2147483646 w 159"/>
                <a:gd name="T3" fmla="*/ 2147483646 h 159"/>
                <a:gd name="T4" fmla="*/ 2147483646 w 159"/>
                <a:gd name="T5" fmla="*/ 2147483646 h 159"/>
                <a:gd name="T6" fmla="*/ 2147483646 w 159"/>
                <a:gd name="T7" fmla="*/ 2147483646 h 159"/>
                <a:gd name="T8" fmla="*/ 2147483646 w 159"/>
                <a:gd name="T9" fmla="*/ 2147483646 h 159"/>
                <a:gd name="T10" fmla="*/ 2147483646 w 159"/>
                <a:gd name="T11" fmla="*/ 2147483646 h 159"/>
                <a:gd name="T12" fmla="*/ 2147483646 w 159"/>
                <a:gd name="T13" fmla="*/ 2147483646 h 159"/>
                <a:gd name="T14" fmla="*/ 2147483646 w 159"/>
                <a:gd name="T15" fmla="*/ 0 h 159"/>
                <a:gd name="T16" fmla="*/ 0 w 159"/>
                <a:gd name="T17" fmla="*/ 2147483646 h 159"/>
                <a:gd name="T18" fmla="*/ 2147483646 w 159"/>
                <a:gd name="T19" fmla="*/ 2147483646 h 159"/>
                <a:gd name="T20" fmla="*/ 2147483646 w 159"/>
                <a:gd name="T21" fmla="*/ 2147483646 h 159"/>
                <a:gd name="T22" fmla="*/ 2147483646 w 159"/>
                <a:gd name="T23" fmla="*/ 2147483646 h 159"/>
                <a:gd name="T24" fmla="*/ 2147483646 w 159"/>
                <a:gd name="T25" fmla="*/ 2147483646 h 1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9"/>
                <a:gd name="T40" fmla="*/ 0 h 159"/>
                <a:gd name="T41" fmla="*/ 159 w 159"/>
                <a:gd name="T42" fmla="*/ 159 h 1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0" name="Freeform 13"/>
            <p:cNvSpPr>
              <a:spLocks noChangeArrowheads="1"/>
            </p:cNvSpPr>
            <p:nvPr/>
          </p:nvSpPr>
          <p:spPr bwMode="auto">
            <a:xfrm>
              <a:off x="174702" y="221415"/>
              <a:ext cx="66331" cy="68199"/>
            </a:xfrm>
            <a:custGeom>
              <a:avLst/>
              <a:gdLst>
                <a:gd name="T0" fmla="*/ 2147483646 w 71"/>
                <a:gd name="T1" fmla="*/ 2147483646 h 73"/>
                <a:gd name="T2" fmla="*/ 2147483646 w 71"/>
                <a:gd name="T3" fmla="*/ 0 h 73"/>
                <a:gd name="T4" fmla="*/ 2147483646 w 71"/>
                <a:gd name="T5" fmla="*/ 2147483646 h 73"/>
                <a:gd name="T6" fmla="*/ 0 w 71"/>
                <a:gd name="T7" fmla="*/ 2147483646 h 73"/>
                <a:gd name="T8" fmla="*/ 2147483646 w 71"/>
                <a:gd name="T9" fmla="*/ 2147483646 h 73"/>
                <a:gd name="T10" fmla="*/ 2147483646 w 71"/>
                <a:gd name="T11" fmla="*/ 2147483646 h 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73"/>
                <a:gd name="T20" fmla="*/ 71 w 71"/>
                <a:gd name="T21" fmla="*/ 73 h 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1" name="Freeform 14"/>
            <p:cNvSpPr>
              <a:spLocks noChangeArrowheads="1"/>
            </p:cNvSpPr>
            <p:nvPr/>
          </p:nvSpPr>
          <p:spPr bwMode="auto">
            <a:xfrm>
              <a:off x="216743" y="88753"/>
              <a:ext cx="143873" cy="152281"/>
            </a:xfrm>
            <a:custGeom>
              <a:avLst/>
              <a:gdLst>
                <a:gd name="T0" fmla="*/ 2147483646 w 154"/>
                <a:gd name="T1" fmla="*/ 0 h 163"/>
                <a:gd name="T2" fmla="*/ 0 w 154"/>
                <a:gd name="T3" fmla="*/ 2147483646 h 163"/>
                <a:gd name="T4" fmla="*/ 2147483646 w 154"/>
                <a:gd name="T5" fmla="*/ 2147483646 h 163"/>
                <a:gd name="T6" fmla="*/ 2147483646 w 154"/>
                <a:gd name="T7" fmla="*/ 2147483646 h 163"/>
                <a:gd name="T8" fmla="*/ 2147483646 w 154"/>
                <a:gd name="T9" fmla="*/ 2147483646 h 163"/>
                <a:gd name="T10" fmla="*/ 2147483646 w 154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"/>
                <a:gd name="T19" fmla="*/ 0 h 163"/>
                <a:gd name="T20" fmla="*/ 154 w 154"/>
                <a:gd name="T21" fmla="*/ 163 h 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2" name="Freeform 15"/>
            <p:cNvSpPr>
              <a:spLocks noChangeArrowheads="1"/>
            </p:cNvSpPr>
            <p:nvPr/>
          </p:nvSpPr>
          <p:spPr bwMode="auto">
            <a:xfrm>
              <a:off x="336325" y="55120"/>
              <a:ext cx="56988" cy="59791"/>
            </a:xfrm>
            <a:custGeom>
              <a:avLst/>
              <a:gdLst>
                <a:gd name="T0" fmla="*/ 2147483646 w 61"/>
                <a:gd name="T1" fmla="*/ 2147483646 h 64"/>
                <a:gd name="T2" fmla="*/ 2147483646 w 61"/>
                <a:gd name="T3" fmla="*/ 2147483646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2147483646 h 64"/>
                <a:gd name="T10" fmla="*/ 2147483646 w 61"/>
                <a:gd name="T11" fmla="*/ 2147483646 h 64"/>
                <a:gd name="T12" fmla="*/ 2147483646 w 61"/>
                <a:gd name="T13" fmla="*/ 2147483646 h 64"/>
                <a:gd name="T14" fmla="*/ 2147483646 w 61"/>
                <a:gd name="T15" fmla="*/ 2147483646 h 64"/>
                <a:gd name="T16" fmla="*/ 2147483646 w 61"/>
                <a:gd name="T17" fmla="*/ 2147483646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64"/>
                <a:gd name="T29" fmla="*/ 61 w 61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3" name="Freeform 16"/>
            <p:cNvSpPr>
              <a:spLocks noChangeArrowheads="1"/>
            </p:cNvSpPr>
            <p:nvPr/>
          </p:nvSpPr>
          <p:spPr bwMode="auto">
            <a:xfrm>
              <a:off x="360615" y="27093"/>
              <a:ext cx="59791" cy="61660"/>
            </a:xfrm>
            <a:custGeom>
              <a:avLst/>
              <a:gdLst>
                <a:gd name="T0" fmla="*/ 2147483646 w 64"/>
                <a:gd name="T1" fmla="*/ 2147483646 h 66"/>
                <a:gd name="T2" fmla="*/ 2147483646 w 64"/>
                <a:gd name="T3" fmla="*/ 2147483646 h 66"/>
                <a:gd name="T4" fmla="*/ 1630379120 w 64"/>
                <a:gd name="T5" fmla="*/ 0 h 66"/>
                <a:gd name="T6" fmla="*/ 1630379120 w 64"/>
                <a:gd name="T7" fmla="*/ 0 h 66"/>
                <a:gd name="T8" fmla="*/ 0 w 64"/>
                <a:gd name="T9" fmla="*/ 2147483646 h 66"/>
                <a:gd name="T10" fmla="*/ 2147483646 w 64"/>
                <a:gd name="T11" fmla="*/ 2147483646 h 66"/>
                <a:gd name="T12" fmla="*/ 2147483646 w 64"/>
                <a:gd name="T13" fmla="*/ 2147483646 h 66"/>
                <a:gd name="T14" fmla="*/ 2147483646 w 64"/>
                <a:gd name="T15" fmla="*/ 2147483646 h 66"/>
                <a:gd name="T16" fmla="*/ 2147483646 w 64"/>
                <a:gd name="T17" fmla="*/ 2147483646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66"/>
                <a:gd name="T29" fmla="*/ 64 w 64"/>
                <a:gd name="T30" fmla="*/ 66 h 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4" name="Freeform 17"/>
            <p:cNvSpPr>
              <a:spLocks noChangeArrowheads="1"/>
            </p:cNvSpPr>
            <p:nvPr/>
          </p:nvSpPr>
          <p:spPr bwMode="auto">
            <a:xfrm>
              <a:off x="64462" y="181242"/>
              <a:ext cx="220480" cy="218612"/>
            </a:xfrm>
            <a:custGeom>
              <a:avLst/>
              <a:gdLst>
                <a:gd name="T0" fmla="*/ 2147483646 w 100"/>
                <a:gd name="T1" fmla="*/ 0 h 99"/>
                <a:gd name="T2" fmla="*/ 0 w 100"/>
                <a:gd name="T3" fmla="*/ 2147483646 h 99"/>
                <a:gd name="T4" fmla="*/ 2147483646 w 100"/>
                <a:gd name="T5" fmla="*/ 2147483646 h 99"/>
                <a:gd name="T6" fmla="*/ 2147483646 w 100"/>
                <a:gd name="T7" fmla="*/ 2147483646 h 99"/>
                <a:gd name="T8" fmla="*/ 2147483646 w 100"/>
                <a:gd name="T9" fmla="*/ 2147483646 h 99"/>
                <a:gd name="T10" fmla="*/ 2147483646 w 100"/>
                <a:gd name="T11" fmla="*/ 2147483646 h 99"/>
                <a:gd name="T12" fmla="*/ 2147483646 w 100"/>
                <a:gd name="T13" fmla="*/ 2147483646 h 99"/>
                <a:gd name="T14" fmla="*/ 2147483646 w 100"/>
                <a:gd name="T15" fmla="*/ 2147483646 h 99"/>
                <a:gd name="T16" fmla="*/ 2147483646 w 100"/>
                <a:gd name="T17" fmla="*/ 2147483646 h 99"/>
                <a:gd name="T18" fmla="*/ 2147483646 w 100"/>
                <a:gd name="T19" fmla="*/ 2147483646 h 99"/>
                <a:gd name="T20" fmla="*/ 2147483646 w 100"/>
                <a:gd name="T21" fmla="*/ 2147483646 h 99"/>
                <a:gd name="T22" fmla="*/ 2147483646 w 100"/>
                <a:gd name="T23" fmla="*/ 2147483646 h 99"/>
                <a:gd name="T24" fmla="*/ 2147483646 w 100"/>
                <a:gd name="T25" fmla="*/ 2147483646 h 99"/>
                <a:gd name="T26" fmla="*/ 2147483646 w 100"/>
                <a:gd name="T27" fmla="*/ 2147483646 h 99"/>
                <a:gd name="T28" fmla="*/ 2147483646 w 100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0"/>
                <a:gd name="T46" fmla="*/ 0 h 99"/>
                <a:gd name="T47" fmla="*/ 100 w 100"/>
                <a:gd name="T48" fmla="*/ 99 h 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5" name="Freeform 18"/>
            <p:cNvSpPr>
              <a:spLocks noChangeArrowheads="1"/>
            </p:cNvSpPr>
            <p:nvPr/>
          </p:nvSpPr>
          <p:spPr bwMode="auto">
            <a:xfrm>
              <a:off x="386774" y="0"/>
              <a:ext cx="57923" cy="59791"/>
            </a:xfrm>
            <a:custGeom>
              <a:avLst/>
              <a:gdLst>
                <a:gd name="T0" fmla="*/ 2147483646 w 62"/>
                <a:gd name="T1" fmla="*/ 2147483646 h 64"/>
                <a:gd name="T2" fmla="*/ 2147483646 w 62"/>
                <a:gd name="T3" fmla="*/ 2147483646 h 64"/>
                <a:gd name="T4" fmla="*/ 2147483646 w 62"/>
                <a:gd name="T5" fmla="*/ 2147483646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2147483646 h 64"/>
                <a:gd name="T12" fmla="*/ 2147483646 w 62"/>
                <a:gd name="T13" fmla="*/ 2147483646 h 64"/>
                <a:gd name="T14" fmla="*/ 2147483646 w 62"/>
                <a:gd name="T15" fmla="*/ 2147483646 h 64"/>
                <a:gd name="T16" fmla="*/ 2147483646 w 62"/>
                <a:gd name="T17" fmla="*/ 2147483646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64"/>
                <a:gd name="T29" fmla="*/ 62 w 62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220" name="组合 32"/>
          <p:cNvGrpSpPr>
            <a:grpSpLocks/>
          </p:cNvGrpSpPr>
          <p:nvPr/>
        </p:nvGrpSpPr>
        <p:grpSpPr bwMode="auto">
          <a:xfrm>
            <a:off x="4873625" y="2898775"/>
            <a:ext cx="260350" cy="255588"/>
            <a:chOff x="0" y="0"/>
            <a:chExt cx="453105" cy="448433"/>
          </a:xfrm>
        </p:grpSpPr>
        <p:sp>
          <p:nvSpPr>
            <p:cNvPr id="5124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221" name="组合 35"/>
          <p:cNvGrpSpPr>
            <a:grpSpLocks/>
          </p:cNvGrpSpPr>
          <p:nvPr/>
        </p:nvGrpSpPr>
        <p:grpSpPr bwMode="auto">
          <a:xfrm>
            <a:off x="4824413" y="5146675"/>
            <a:ext cx="400050" cy="304800"/>
            <a:chOff x="0" y="0"/>
            <a:chExt cx="509646" cy="387231"/>
          </a:xfrm>
        </p:grpSpPr>
        <p:sp>
          <p:nvSpPr>
            <p:cNvPr id="51244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5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222" name="椭圆 38"/>
          <p:cNvSpPr>
            <a:spLocks noChangeArrowheads="1"/>
          </p:cNvSpPr>
          <p:nvPr/>
        </p:nvSpPr>
        <p:spPr bwMode="auto">
          <a:xfrm>
            <a:off x="8375650" y="2689225"/>
            <a:ext cx="698500" cy="69850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23" name="椭圆 39"/>
          <p:cNvSpPr>
            <a:spLocks noChangeArrowheads="1"/>
          </p:cNvSpPr>
          <p:nvPr/>
        </p:nvSpPr>
        <p:spPr bwMode="auto">
          <a:xfrm>
            <a:off x="8375650" y="3814763"/>
            <a:ext cx="698500" cy="6985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24" name="椭圆 40"/>
          <p:cNvSpPr>
            <a:spLocks noChangeArrowheads="1"/>
          </p:cNvSpPr>
          <p:nvPr/>
        </p:nvSpPr>
        <p:spPr bwMode="auto">
          <a:xfrm>
            <a:off x="8375650" y="4941888"/>
            <a:ext cx="698500" cy="69850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225" name="组合 41"/>
          <p:cNvGrpSpPr>
            <a:grpSpLocks/>
          </p:cNvGrpSpPr>
          <p:nvPr/>
        </p:nvGrpSpPr>
        <p:grpSpPr bwMode="auto">
          <a:xfrm>
            <a:off x="8607425" y="4006850"/>
            <a:ext cx="271463" cy="304800"/>
            <a:chOff x="0" y="0"/>
            <a:chExt cx="402656" cy="450303"/>
          </a:xfrm>
        </p:grpSpPr>
        <p:sp>
          <p:nvSpPr>
            <p:cNvPr id="51239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0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1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2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3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226" name="组合 47"/>
          <p:cNvGrpSpPr>
            <a:grpSpLocks/>
          </p:cNvGrpSpPr>
          <p:nvPr/>
        </p:nvGrpSpPr>
        <p:grpSpPr bwMode="auto">
          <a:xfrm>
            <a:off x="8610600" y="5138738"/>
            <a:ext cx="269875" cy="303212"/>
            <a:chOff x="0" y="0"/>
            <a:chExt cx="406393" cy="459645"/>
          </a:xfrm>
        </p:grpSpPr>
        <p:sp>
          <p:nvSpPr>
            <p:cNvPr id="51236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7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8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51227" name="组合 51"/>
          <p:cNvGrpSpPr>
            <a:grpSpLocks/>
          </p:cNvGrpSpPr>
          <p:nvPr/>
        </p:nvGrpSpPr>
        <p:grpSpPr bwMode="auto">
          <a:xfrm>
            <a:off x="8612188" y="2892425"/>
            <a:ext cx="269875" cy="290513"/>
            <a:chOff x="0" y="0"/>
            <a:chExt cx="466184" cy="501686"/>
          </a:xfrm>
        </p:grpSpPr>
        <p:sp>
          <p:nvSpPr>
            <p:cNvPr id="51231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2147483646 w 23"/>
                <a:gd name="T1" fmla="*/ 0 h 21"/>
                <a:gd name="T2" fmla="*/ 2147483646 w 23"/>
                <a:gd name="T3" fmla="*/ 2147483646 h 21"/>
                <a:gd name="T4" fmla="*/ 2147483646 w 23"/>
                <a:gd name="T5" fmla="*/ 2147483646 h 21"/>
                <a:gd name="T6" fmla="*/ 2147483646 w 23"/>
                <a:gd name="T7" fmla="*/ 2147483646 h 21"/>
                <a:gd name="T8" fmla="*/ 2147483646 w 23"/>
                <a:gd name="T9" fmla="*/ 2147483646 h 21"/>
                <a:gd name="T10" fmla="*/ 2147483646 w 23"/>
                <a:gd name="T11" fmla="*/ 2147483646 h 21"/>
                <a:gd name="T12" fmla="*/ 2147483646 w 23"/>
                <a:gd name="T13" fmla="*/ 0 h 21"/>
                <a:gd name="T14" fmla="*/ 0 w 23"/>
                <a:gd name="T15" fmla="*/ 2147483646 h 21"/>
                <a:gd name="T16" fmla="*/ 2147483646 w 23"/>
                <a:gd name="T17" fmla="*/ 2147483646 h 21"/>
                <a:gd name="T18" fmla="*/ 2147483646 w 23"/>
                <a:gd name="T19" fmla="*/ 2147483646 h 21"/>
                <a:gd name="T20" fmla="*/ 2147483646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2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51233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2147483646 w 118"/>
                <a:gd name="T1" fmla="*/ 2147483646 h 118"/>
                <a:gd name="T2" fmla="*/ 2147483646 w 118"/>
                <a:gd name="T3" fmla="*/ 2147483646 h 118"/>
                <a:gd name="T4" fmla="*/ 2147483646 w 118"/>
                <a:gd name="T5" fmla="*/ 2147483646 h 118"/>
                <a:gd name="T6" fmla="*/ 2147483646 w 118"/>
                <a:gd name="T7" fmla="*/ 2147483646 h 118"/>
                <a:gd name="T8" fmla="*/ 2147483646 w 118"/>
                <a:gd name="T9" fmla="*/ 2147483646 h 118"/>
                <a:gd name="T10" fmla="*/ 2147483646 w 118"/>
                <a:gd name="T11" fmla="*/ 2147483646 h 118"/>
                <a:gd name="T12" fmla="*/ 2147483646 w 118"/>
                <a:gd name="T13" fmla="*/ 2147483646 h 118"/>
                <a:gd name="T14" fmla="*/ 2147483646 w 118"/>
                <a:gd name="T15" fmla="*/ 2147483646 h 118"/>
                <a:gd name="T16" fmla="*/ 2147483646 w 118"/>
                <a:gd name="T17" fmla="*/ 2147483646 h 118"/>
                <a:gd name="T18" fmla="*/ 2147483646 w 118"/>
                <a:gd name="T19" fmla="*/ 2147483646 h 118"/>
                <a:gd name="T20" fmla="*/ 2147483646 w 118"/>
                <a:gd name="T21" fmla="*/ 2147483646 h 118"/>
                <a:gd name="T22" fmla="*/ 2147483646 w 118"/>
                <a:gd name="T23" fmla="*/ 2147483646 h 118"/>
                <a:gd name="T24" fmla="*/ 2147483646 w 118"/>
                <a:gd name="T25" fmla="*/ 2147483646 h 118"/>
                <a:gd name="T26" fmla="*/ 2147483646 w 118"/>
                <a:gd name="T27" fmla="*/ 2147483646 h 118"/>
                <a:gd name="T28" fmla="*/ 2147483646 w 118"/>
                <a:gd name="T29" fmla="*/ 2147483646 h 118"/>
                <a:gd name="T30" fmla="*/ 2147483646 w 118"/>
                <a:gd name="T31" fmla="*/ 2147483646 h 118"/>
                <a:gd name="T32" fmla="*/ 2147483646 w 118"/>
                <a:gd name="T33" fmla="*/ 2147483646 h 118"/>
                <a:gd name="T34" fmla="*/ 2147483646 w 118"/>
                <a:gd name="T35" fmla="*/ 2147483646 h 118"/>
                <a:gd name="T36" fmla="*/ 2147483646 w 118"/>
                <a:gd name="T37" fmla="*/ 2147483646 h 118"/>
                <a:gd name="T38" fmla="*/ 2147483646 w 118"/>
                <a:gd name="T39" fmla="*/ 2147483646 h 118"/>
                <a:gd name="T40" fmla="*/ 2147483646 w 118"/>
                <a:gd name="T41" fmla="*/ 2147483646 h 118"/>
                <a:gd name="T42" fmla="*/ 2147483646 w 118"/>
                <a:gd name="T43" fmla="*/ 2147483646 h 118"/>
                <a:gd name="T44" fmla="*/ 2147483646 w 118"/>
                <a:gd name="T45" fmla="*/ 2147483646 h 118"/>
                <a:gd name="T46" fmla="*/ 2147483646 w 118"/>
                <a:gd name="T47" fmla="*/ 2147483646 h 118"/>
                <a:gd name="T48" fmla="*/ 2147483646 w 118"/>
                <a:gd name="T49" fmla="*/ 2147483646 h 118"/>
                <a:gd name="T50" fmla="*/ 2147483646 w 118"/>
                <a:gd name="T51" fmla="*/ 2147483646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4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2147483646 w 153"/>
                <a:gd name="T1" fmla="*/ 2147483646 h 227"/>
                <a:gd name="T2" fmla="*/ 2147483646 w 153"/>
                <a:gd name="T3" fmla="*/ 2147483646 h 227"/>
                <a:gd name="T4" fmla="*/ 2147483646 w 153"/>
                <a:gd name="T5" fmla="*/ 2147483646 h 227"/>
                <a:gd name="T6" fmla="*/ 2147483646 w 153"/>
                <a:gd name="T7" fmla="*/ 2147483646 h 227"/>
                <a:gd name="T8" fmla="*/ 2147483646 w 153"/>
                <a:gd name="T9" fmla="*/ 2147483646 h 227"/>
                <a:gd name="T10" fmla="*/ 2147483646 w 153"/>
                <a:gd name="T11" fmla="*/ 2147483646 h 227"/>
                <a:gd name="T12" fmla="*/ 2147483646 w 153"/>
                <a:gd name="T13" fmla="*/ 2147483646 h 227"/>
                <a:gd name="T14" fmla="*/ 2147483646 w 153"/>
                <a:gd name="T15" fmla="*/ 2147483646 h 227"/>
                <a:gd name="T16" fmla="*/ 2147483646 w 153"/>
                <a:gd name="T17" fmla="*/ 0 h 227"/>
                <a:gd name="T18" fmla="*/ 2147483646 w 153"/>
                <a:gd name="T19" fmla="*/ 0 h 227"/>
                <a:gd name="T20" fmla="*/ 0 w 153"/>
                <a:gd name="T21" fmla="*/ 2147483646 h 227"/>
                <a:gd name="T22" fmla="*/ 0 w 153"/>
                <a:gd name="T23" fmla="*/ 2147483646 h 227"/>
                <a:gd name="T24" fmla="*/ 2147483646 w 153"/>
                <a:gd name="T25" fmla="*/ 2147483646 h 227"/>
                <a:gd name="T26" fmla="*/ 2147483646 w 153"/>
                <a:gd name="T27" fmla="*/ 2147483646 h 227"/>
                <a:gd name="T28" fmla="*/ 2147483646 w 153"/>
                <a:gd name="T29" fmla="*/ 2147483646 h 227"/>
                <a:gd name="T30" fmla="*/ 2147483646 w 153"/>
                <a:gd name="T31" fmla="*/ 2147483646 h 227"/>
                <a:gd name="T32" fmla="*/ 2147483646 w 153"/>
                <a:gd name="T33" fmla="*/ 2147483646 h 227"/>
                <a:gd name="T34" fmla="*/ 2147483646 w 153"/>
                <a:gd name="T35" fmla="*/ 2147483646 h 227"/>
                <a:gd name="T36" fmla="*/ 2147483646 w 153"/>
                <a:gd name="T37" fmla="*/ 2147483646 h 227"/>
                <a:gd name="T38" fmla="*/ 2147483646 w 153"/>
                <a:gd name="T39" fmla="*/ 2147483646 h 227"/>
                <a:gd name="T40" fmla="*/ 2147483646 w 153"/>
                <a:gd name="T41" fmla="*/ 2147483646 h 227"/>
                <a:gd name="T42" fmla="*/ 2147483646 w 153"/>
                <a:gd name="T43" fmla="*/ 2147483646 h 227"/>
                <a:gd name="T44" fmla="*/ 2147483646 w 153"/>
                <a:gd name="T45" fmla="*/ 214748364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5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2147483646 w 86"/>
                <a:gd name="T1" fmla="*/ 2147483646 h 86"/>
                <a:gd name="T2" fmla="*/ 2147483646 w 86"/>
                <a:gd name="T3" fmla="*/ 2147483646 h 86"/>
                <a:gd name="T4" fmla="*/ 2147483646 w 86"/>
                <a:gd name="T5" fmla="*/ 2147483646 h 86"/>
                <a:gd name="T6" fmla="*/ 2147483646 w 86"/>
                <a:gd name="T7" fmla="*/ 2147483646 h 86"/>
                <a:gd name="T8" fmla="*/ 2147483646 w 86"/>
                <a:gd name="T9" fmla="*/ 2147483646 h 86"/>
                <a:gd name="T10" fmla="*/ 2147483646 w 86"/>
                <a:gd name="T11" fmla="*/ 2147483646 h 86"/>
                <a:gd name="T12" fmla="*/ 2147483646 w 86"/>
                <a:gd name="T13" fmla="*/ 2147483646 h 86"/>
                <a:gd name="T14" fmla="*/ 2147483646 w 86"/>
                <a:gd name="T15" fmla="*/ 2147483646 h 86"/>
                <a:gd name="T16" fmla="*/ 2147483646 w 86"/>
                <a:gd name="T17" fmla="*/ 2147483646 h 86"/>
                <a:gd name="T18" fmla="*/ 2147483646 w 86"/>
                <a:gd name="T19" fmla="*/ 2147483646 h 86"/>
                <a:gd name="T20" fmla="*/ 2147483646 w 86"/>
                <a:gd name="T21" fmla="*/ 2147483646 h 86"/>
                <a:gd name="T22" fmla="*/ 2147483646 w 86"/>
                <a:gd name="T23" fmla="*/ 2147483646 h 86"/>
                <a:gd name="T24" fmla="*/ 2147483646 w 86"/>
                <a:gd name="T25" fmla="*/ 2147483646 h 86"/>
                <a:gd name="T26" fmla="*/ 2147483646 w 86"/>
                <a:gd name="T27" fmla="*/ 2147483646 h 86"/>
                <a:gd name="T28" fmla="*/ 2147483646 w 86"/>
                <a:gd name="T29" fmla="*/ 2147483646 h 86"/>
                <a:gd name="T30" fmla="*/ 2147483646 w 86"/>
                <a:gd name="T31" fmla="*/ 2147483646 h 86"/>
                <a:gd name="T32" fmla="*/ 2147483646 w 86"/>
                <a:gd name="T33" fmla="*/ 2147483646 h 86"/>
                <a:gd name="T34" fmla="*/ 2147483646 w 86"/>
                <a:gd name="T35" fmla="*/ 2147483646 h 86"/>
                <a:gd name="T36" fmla="*/ 2147483646 w 86"/>
                <a:gd name="T37" fmla="*/ 2147483646 h 86"/>
                <a:gd name="T38" fmla="*/ 2147483646 w 86"/>
                <a:gd name="T39" fmla="*/ 2147483646 h 86"/>
                <a:gd name="T40" fmla="*/ 2147483646 w 86"/>
                <a:gd name="T41" fmla="*/ 2147483646 h 86"/>
                <a:gd name="T42" fmla="*/ 2147483646 w 86"/>
                <a:gd name="T43" fmla="*/ 2147483646 h 86"/>
                <a:gd name="T44" fmla="*/ 2147483646 w 86"/>
                <a:gd name="T45" fmla="*/ 2147483646 h 86"/>
                <a:gd name="T46" fmla="*/ 2147483646 w 86"/>
                <a:gd name="T47" fmla="*/ 2147483646 h 86"/>
                <a:gd name="T48" fmla="*/ 2147483646 w 86"/>
                <a:gd name="T49" fmla="*/ 2147483646 h 86"/>
                <a:gd name="T50" fmla="*/ 2147483646 w 86"/>
                <a:gd name="T51" fmla="*/ 2147483646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228" name="文本框 57"/>
          <p:cNvSpPr>
            <a:spLocks noChangeArrowheads="1"/>
          </p:cNvSpPr>
          <p:nvPr/>
        </p:nvSpPr>
        <p:spPr bwMode="auto">
          <a:xfrm>
            <a:off x="9378950" y="2603500"/>
            <a:ext cx="23320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2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229" name="文本框 58"/>
          <p:cNvSpPr>
            <a:spLocks noChangeArrowheads="1"/>
          </p:cNvSpPr>
          <p:nvPr/>
        </p:nvSpPr>
        <p:spPr bwMode="auto">
          <a:xfrm>
            <a:off x="9366250" y="3744913"/>
            <a:ext cx="2332038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2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230" name="文本框 59"/>
          <p:cNvSpPr>
            <a:spLocks noChangeArrowheads="1"/>
          </p:cNvSpPr>
          <p:nvPr/>
        </p:nvSpPr>
        <p:spPr bwMode="auto">
          <a:xfrm>
            <a:off x="9374188" y="4957763"/>
            <a:ext cx="23320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2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200" b="1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000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000">
              <a:solidFill>
                <a:srgbClr val="262626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0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2227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2228" name="矩形 6"/>
          <p:cNvSpPr>
            <a:spLocks noChangeArrowheads="1"/>
          </p:cNvSpPr>
          <p:nvPr/>
        </p:nvSpPr>
        <p:spPr bwMode="auto">
          <a:xfrm>
            <a:off x="0" y="0"/>
            <a:ext cx="6091238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2229" name="矩形 7"/>
          <p:cNvSpPr>
            <a:spLocks noChangeArrowheads="1"/>
          </p:cNvSpPr>
          <p:nvPr/>
        </p:nvSpPr>
        <p:spPr bwMode="auto">
          <a:xfrm>
            <a:off x="3922713" y="1250950"/>
            <a:ext cx="4335462" cy="4362450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2230" name="矩形 8"/>
          <p:cNvSpPr>
            <a:spLocks noChangeArrowheads="1"/>
          </p:cNvSpPr>
          <p:nvPr/>
        </p:nvSpPr>
        <p:spPr bwMode="auto">
          <a:xfrm>
            <a:off x="4324350" y="2078038"/>
            <a:ext cx="355917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8000">
                <a:solidFill>
                  <a:schemeClr val="bg1"/>
                </a:solidFill>
                <a:latin typeface="Impact" pitchFamily="34" charset="0"/>
                <a:sym typeface="Impact" pitchFamily="34" charset="0"/>
              </a:rPr>
              <a:t>   </a:t>
            </a:r>
            <a:r>
              <a:rPr lang="en-US" altLang="zh-CN" sz="6000">
                <a:solidFill>
                  <a:srgbClr val="000000"/>
                </a:solidFill>
                <a:latin typeface="Impact" pitchFamily="34" charset="0"/>
                <a:sym typeface="Impact" pitchFamily="34" charset="0"/>
              </a:rPr>
              <a:t>WE  ARE </a:t>
            </a:r>
            <a:endParaRPr lang="zh-CN" altLang="en-US" sz="60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000">
                <a:solidFill>
                  <a:srgbClr val="000000"/>
                </a:solidFill>
                <a:latin typeface="Impact" pitchFamily="34" charset="0"/>
                <a:sym typeface="Impact" pitchFamily="34" charset="0"/>
              </a:rPr>
              <a:t> CHAMPION</a:t>
            </a:r>
            <a:endParaRPr lang="zh-CN" altLang="en-US" sz="6000">
              <a:solidFill>
                <a:srgbClr val="000000"/>
              </a:solidFill>
              <a:latin typeface="Impact" pitchFamily="34" charset="0"/>
              <a:sym typeface="Impact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2400">
                <a:solidFill>
                  <a:srgbClr val="000000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                      </a:t>
            </a:r>
            <a:endParaRPr lang="zh-CN" altLang="en-US" sz="2000">
              <a:solidFill>
                <a:srgbClr val="000000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52231" name="文本框 9"/>
          <p:cNvSpPr>
            <a:spLocks noChangeArrowheads="1"/>
          </p:cNvSpPr>
          <p:nvPr/>
        </p:nvSpPr>
        <p:spPr bwMode="auto">
          <a:xfrm>
            <a:off x="8574088" y="2078038"/>
            <a:ext cx="3436937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hereto add   you to the center of the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hereto add   you to the center of the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hereto add   you to the center of the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EFEFE"/>
              </a:solidFill>
              <a:latin typeface="Agency FB" pitchFamily="34" charset="0"/>
              <a:ea typeface="华文宋体" pitchFamily="2" charset="-122"/>
              <a:sym typeface="Agency FB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DFDFD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任意多边形 19"/>
          <p:cNvSpPr>
            <a:spLocks noChangeArrowheads="1"/>
          </p:cNvSpPr>
          <p:nvPr/>
        </p:nvSpPr>
        <p:spPr bwMode="auto">
          <a:xfrm>
            <a:off x="5527675" y="0"/>
            <a:ext cx="6664325" cy="6858000"/>
          </a:xfrm>
          <a:custGeom>
            <a:avLst/>
            <a:gdLst>
              <a:gd name="T0" fmla="*/ 0 w 6664986"/>
              <a:gd name="T1" fmla="*/ 0 h 6857999"/>
              <a:gd name="T2" fmla="*/ 6663003 w 6664986"/>
              <a:gd name="T3" fmla="*/ 0 h 6857999"/>
              <a:gd name="T4" fmla="*/ 6663003 w 6664986"/>
              <a:gd name="T5" fmla="*/ 6858002 h 6857999"/>
              <a:gd name="T6" fmla="*/ 3479158 w 6664986"/>
              <a:gd name="T7" fmla="*/ 6858002 h 6857999"/>
              <a:gd name="T8" fmla="*/ 0 60000 65536"/>
              <a:gd name="T9" fmla="*/ 0 60000 65536"/>
              <a:gd name="T10" fmla="*/ 0 60000 65536"/>
              <a:gd name="T11" fmla="*/ 0 60000 65536"/>
              <a:gd name="T12" fmla="*/ 0 w 6664986"/>
              <a:gd name="T13" fmla="*/ 0 h 6857999"/>
              <a:gd name="T14" fmla="*/ 6664986 w 6664986"/>
              <a:gd name="T15" fmla="*/ 6857999 h 68579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64986" h="6857999">
                <a:moveTo>
                  <a:pt x="0" y="0"/>
                </a:moveTo>
                <a:lnTo>
                  <a:pt x="6664986" y="0"/>
                </a:lnTo>
                <a:lnTo>
                  <a:pt x="6664986" y="6857999"/>
                </a:lnTo>
                <a:lnTo>
                  <a:pt x="3480192" y="685799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1" name="等腰三角形 2"/>
          <p:cNvSpPr>
            <a:spLocks noChangeArrowheads="1"/>
          </p:cNvSpPr>
          <p:nvPr/>
        </p:nvSpPr>
        <p:spPr bwMode="auto">
          <a:xfrm rot="-3658493">
            <a:off x="790575" y="1789113"/>
            <a:ext cx="1038225" cy="609600"/>
          </a:xfrm>
          <a:custGeom>
            <a:avLst/>
            <a:gdLst>
              <a:gd name="T0" fmla="*/ 0 w 1842868"/>
              <a:gd name="T1" fmla="*/ 0 h 1083213"/>
              <a:gd name="T2" fmla="*/ 216329 w 1842868"/>
              <a:gd name="T3" fmla="*/ 1 h 1083213"/>
              <a:gd name="T4" fmla="*/ 329523 w 1842868"/>
              <a:gd name="T5" fmla="*/ 193067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2" name="等腰三角形 2"/>
          <p:cNvSpPr>
            <a:spLocks noChangeArrowheads="1"/>
          </p:cNvSpPr>
          <p:nvPr/>
        </p:nvSpPr>
        <p:spPr bwMode="auto">
          <a:xfrm rot="10800000">
            <a:off x="57150" y="4291013"/>
            <a:ext cx="4371975" cy="2570162"/>
          </a:xfrm>
          <a:custGeom>
            <a:avLst/>
            <a:gdLst>
              <a:gd name="T0" fmla="*/ 0 w 1842868"/>
              <a:gd name="T1" fmla="*/ 0 h 1083213"/>
              <a:gd name="T2" fmla="*/ 16153697 w 1842868"/>
              <a:gd name="T3" fmla="*/ 12 h 1083213"/>
              <a:gd name="T4" fmla="*/ 24606201 w 1842868"/>
              <a:gd name="T5" fmla="*/ 14469509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3" name="等腰三角形 2"/>
          <p:cNvSpPr>
            <a:spLocks noChangeArrowheads="1"/>
          </p:cNvSpPr>
          <p:nvPr/>
        </p:nvSpPr>
        <p:spPr bwMode="auto">
          <a:xfrm rot="10800000" flipV="1">
            <a:off x="7820025" y="0"/>
            <a:ext cx="4371975" cy="2570163"/>
          </a:xfrm>
          <a:custGeom>
            <a:avLst/>
            <a:gdLst>
              <a:gd name="T0" fmla="*/ 0 w 1842868"/>
              <a:gd name="T1" fmla="*/ 0 h 1083213"/>
              <a:gd name="T2" fmla="*/ 16153697 w 1842868"/>
              <a:gd name="T3" fmla="*/ 12 h 1083213"/>
              <a:gd name="T4" fmla="*/ 24606201 w 1842868"/>
              <a:gd name="T5" fmla="*/ 14469526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4" name="等腰三角形 2"/>
          <p:cNvSpPr>
            <a:spLocks noChangeArrowheads="1"/>
          </p:cNvSpPr>
          <p:nvPr/>
        </p:nvSpPr>
        <p:spPr bwMode="auto">
          <a:xfrm rot="10800000">
            <a:off x="9183688" y="5092700"/>
            <a:ext cx="3008312" cy="1768475"/>
          </a:xfrm>
          <a:custGeom>
            <a:avLst/>
            <a:gdLst>
              <a:gd name="T0" fmla="*/ 0 w 1842868"/>
              <a:gd name="T1" fmla="*/ 0 h 1083213"/>
              <a:gd name="T2" fmla="*/ 5262687 w 1842868"/>
              <a:gd name="T3" fmla="*/ 5 h 1083213"/>
              <a:gd name="T4" fmla="*/ 8016415 w 1842868"/>
              <a:gd name="T5" fmla="*/ 4713777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5" name="等腰三角形 2"/>
          <p:cNvSpPr>
            <a:spLocks noChangeArrowheads="1"/>
          </p:cNvSpPr>
          <p:nvPr/>
        </p:nvSpPr>
        <p:spPr bwMode="auto">
          <a:xfrm rot="-5760518">
            <a:off x="6840538" y="2214562"/>
            <a:ext cx="884238" cy="519113"/>
          </a:xfrm>
          <a:custGeom>
            <a:avLst/>
            <a:gdLst>
              <a:gd name="T0" fmla="*/ 0 w 1842868"/>
              <a:gd name="T1" fmla="*/ 0 h 1083213"/>
              <a:gd name="T2" fmla="*/ 133643 w 1842868"/>
              <a:gd name="T3" fmla="*/ 0 h 1083213"/>
              <a:gd name="T4" fmla="*/ 203573 w 1842868"/>
              <a:gd name="T5" fmla="*/ 11922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6" name="等腰三角形 2"/>
          <p:cNvSpPr>
            <a:spLocks noChangeArrowheads="1"/>
          </p:cNvSpPr>
          <p:nvPr/>
        </p:nvSpPr>
        <p:spPr bwMode="auto">
          <a:xfrm rot="-3760302">
            <a:off x="10309225" y="3290888"/>
            <a:ext cx="755650" cy="444500"/>
          </a:xfrm>
          <a:custGeom>
            <a:avLst/>
            <a:gdLst>
              <a:gd name="T0" fmla="*/ 0 w 1842868"/>
              <a:gd name="T1" fmla="*/ 0 h 1083213"/>
              <a:gd name="T2" fmla="*/ 83407 w 1842868"/>
              <a:gd name="T3" fmla="*/ 0 h 1083213"/>
              <a:gd name="T4" fmla="*/ 127050 w 1842868"/>
              <a:gd name="T5" fmla="*/ 74849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7" name="等腰三角形 2"/>
          <p:cNvSpPr>
            <a:spLocks noChangeArrowheads="1"/>
          </p:cNvSpPr>
          <p:nvPr/>
        </p:nvSpPr>
        <p:spPr bwMode="auto">
          <a:xfrm rot="8246250">
            <a:off x="11572875" y="3706813"/>
            <a:ext cx="581025" cy="341312"/>
          </a:xfrm>
          <a:custGeom>
            <a:avLst/>
            <a:gdLst>
              <a:gd name="T0" fmla="*/ 0 w 1842868"/>
              <a:gd name="T1" fmla="*/ 0 h 1083213"/>
              <a:gd name="T2" fmla="*/ 37916 w 1842868"/>
              <a:gd name="T3" fmla="*/ 0 h 1083213"/>
              <a:gd name="T4" fmla="*/ 57756 w 1842868"/>
              <a:gd name="T5" fmla="*/ 33887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8" name="等腰三角形 2"/>
          <p:cNvSpPr>
            <a:spLocks noChangeArrowheads="1"/>
          </p:cNvSpPr>
          <p:nvPr/>
        </p:nvSpPr>
        <p:spPr bwMode="auto">
          <a:xfrm rot="-2480136">
            <a:off x="7670800" y="2863850"/>
            <a:ext cx="414338" cy="244475"/>
          </a:xfrm>
          <a:custGeom>
            <a:avLst/>
            <a:gdLst>
              <a:gd name="T0" fmla="*/ 0 w 1842868"/>
              <a:gd name="T1" fmla="*/ 0 h 1083213"/>
              <a:gd name="T2" fmla="*/ 13750 w 1842868"/>
              <a:gd name="T3" fmla="*/ 0 h 1083213"/>
              <a:gd name="T4" fmla="*/ 20945 w 1842868"/>
              <a:gd name="T5" fmla="*/ 1245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59" name="等腰三角形 2"/>
          <p:cNvSpPr>
            <a:spLocks noChangeArrowheads="1"/>
          </p:cNvSpPr>
          <p:nvPr/>
        </p:nvSpPr>
        <p:spPr bwMode="auto">
          <a:xfrm rot="-9879067">
            <a:off x="7588250" y="728663"/>
            <a:ext cx="577850" cy="339725"/>
          </a:xfrm>
          <a:custGeom>
            <a:avLst/>
            <a:gdLst>
              <a:gd name="T0" fmla="*/ 0 w 1842868"/>
              <a:gd name="T1" fmla="*/ 0 h 1083213"/>
              <a:gd name="T2" fmla="*/ 37298 w 1842868"/>
              <a:gd name="T3" fmla="*/ 0 h 1083213"/>
              <a:gd name="T4" fmla="*/ 56814 w 1842868"/>
              <a:gd name="T5" fmla="*/ 33416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3260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3261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3262" name="文本框 17"/>
          <p:cNvSpPr>
            <a:spLocks noChangeArrowheads="1"/>
          </p:cNvSpPr>
          <p:nvPr/>
        </p:nvSpPr>
        <p:spPr bwMode="auto">
          <a:xfrm>
            <a:off x="1681163" y="3182938"/>
            <a:ext cx="46942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600" b="1">
                <a:solidFill>
                  <a:schemeClr val="bg1"/>
                </a:solidFill>
                <a:latin typeface="Britannic Bold" pitchFamily="34" charset="0"/>
                <a:ea typeface="方正姚体简体" pitchFamily="65" charset="-122"/>
                <a:sym typeface="Britannic Bold" pitchFamily="34" charset="0"/>
              </a:rPr>
              <a:t>THANK  </a:t>
            </a:r>
            <a:r>
              <a:rPr lang="en-US" altLang="zh-CN" sz="6000" b="1">
                <a:solidFill>
                  <a:schemeClr val="bg1"/>
                </a:solidFill>
                <a:latin typeface="Britannic Bold" pitchFamily="34" charset="0"/>
                <a:ea typeface="方正姚体简体" pitchFamily="65" charset="-122"/>
                <a:sym typeface="Britannic Bold" pitchFamily="34" charset="0"/>
              </a:rPr>
              <a:t>YOU</a:t>
            </a:r>
            <a:endParaRPr lang="zh-CN" altLang="en-US" sz="6000" b="1">
              <a:solidFill>
                <a:schemeClr val="bg1"/>
              </a:solidFill>
              <a:latin typeface="Britannic Bold" pitchFamily="34" charset="0"/>
              <a:ea typeface="方正姚体简体" pitchFamily="65" charset="-122"/>
              <a:sym typeface="Britannic Bold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158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699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0" name="等腰三角形 2"/>
          <p:cNvSpPr>
            <a:spLocks noChangeArrowheads="1"/>
          </p:cNvSpPr>
          <p:nvPr/>
        </p:nvSpPr>
        <p:spPr bwMode="auto">
          <a:xfrm rot="10800000" flipV="1">
            <a:off x="5114925" y="0"/>
            <a:ext cx="4643438" cy="2728913"/>
          </a:xfrm>
          <a:custGeom>
            <a:avLst/>
            <a:gdLst>
              <a:gd name="T0" fmla="*/ 0 w 1842868"/>
              <a:gd name="T1" fmla="*/ 0 h 1083213"/>
              <a:gd name="T2" fmla="*/ 19353424 w 1842868"/>
              <a:gd name="T3" fmla="*/ 20 h 1083213"/>
              <a:gd name="T4" fmla="*/ 29480205 w 1842868"/>
              <a:gd name="T5" fmla="*/ 17319738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1" name="等腰三角形 2"/>
          <p:cNvSpPr>
            <a:spLocks noChangeArrowheads="1"/>
          </p:cNvSpPr>
          <p:nvPr/>
        </p:nvSpPr>
        <p:spPr bwMode="auto">
          <a:xfrm rot="10800000">
            <a:off x="3221038" y="5246688"/>
            <a:ext cx="2741612" cy="1611312"/>
          </a:xfrm>
          <a:custGeom>
            <a:avLst/>
            <a:gdLst>
              <a:gd name="T0" fmla="*/ 0 w 1842868"/>
              <a:gd name="T1" fmla="*/ 0 h 1083213"/>
              <a:gd name="T2" fmla="*/ 3983428 w 1842868"/>
              <a:gd name="T3" fmla="*/ 1 h 1083213"/>
              <a:gd name="T4" fmla="*/ 6067775 w 1842868"/>
              <a:gd name="T5" fmla="*/ 356542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2" name="矩形 7"/>
          <p:cNvSpPr>
            <a:spLocks noChangeArrowheads="1"/>
          </p:cNvSpPr>
          <p:nvPr/>
        </p:nvSpPr>
        <p:spPr bwMode="auto">
          <a:xfrm>
            <a:off x="0" y="3241675"/>
            <a:ext cx="1758950" cy="14922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3" name="矩形 8"/>
          <p:cNvSpPr>
            <a:spLocks noChangeArrowheads="1"/>
          </p:cNvSpPr>
          <p:nvPr/>
        </p:nvSpPr>
        <p:spPr bwMode="auto">
          <a:xfrm>
            <a:off x="1882775" y="3241675"/>
            <a:ext cx="1758950" cy="14922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4" name="矩形 9"/>
          <p:cNvSpPr>
            <a:spLocks noChangeArrowheads="1"/>
          </p:cNvSpPr>
          <p:nvPr/>
        </p:nvSpPr>
        <p:spPr bwMode="auto">
          <a:xfrm>
            <a:off x="3765550" y="3241675"/>
            <a:ext cx="1758950" cy="149225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705" name="文本框 10"/>
          <p:cNvSpPr>
            <a:spLocks noChangeArrowheads="1"/>
          </p:cNvSpPr>
          <p:nvPr/>
        </p:nvSpPr>
        <p:spPr bwMode="auto">
          <a:xfrm flipH="1">
            <a:off x="879475" y="1824038"/>
            <a:ext cx="32353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600">
                <a:solidFill>
                  <a:srgbClr val="EBCE57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PART    01</a:t>
            </a:r>
            <a:endParaRPr lang="zh-CN" altLang="en-US" sz="6600">
              <a:solidFill>
                <a:srgbClr val="EBCE57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29706" name="文本框 13"/>
          <p:cNvSpPr>
            <a:spLocks noChangeArrowheads="1"/>
          </p:cNvSpPr>
          <p:nvPr/>
        </p:nvSpPr>
        <p:spPr bwMode="auto">
          <a:xfrm>
            <a:off x="7138988" y="4048125"/>
            <a:ext cx="3894137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29707" name="直接连接符 14"/>
          <p:cNvSpPr>
            <a:spLocks noChangeShapeType="1"/>
          </p:cNvSpPr>
          <p:nvPr/>
        </p:nvSpPr>
        <p:spPr bwMode="auto">
          <a:xfrm rot="5400000">
            <a:off x="9008269" y="2247107"/>
            <a:ext cx="1587" cy="3600450"/>
          </a:xfrm>
          <a:prstGeom prst="line">
            <a:avLst/>
          </a:prstGeom>
          <a:noFill/>
          <a:ln w="12700">
            <a:solidFill>
              <a:srgbClr val="FDFDFD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8" name="文本框 17"/>
          <p:cNvSpPr>
            <a:spLocks noChangeArrowheads="1"/>
          </p:cNvSpPr>
          <p:nvPr/>
        </p:nvSpPr>
        <p:spPr bwMode="auto">
          <a:xfrm>
            <a:off x="6724650" y="3159125"/>
            <a:ext cx="4525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3F3F3F"/>
                </a:solidFill>
              </a:rPr>
              <a:t>  </a:t>
            </a:r>
            <a:r>
              <a:rPr lang="en-US" altLang="zh-CN" sz="3200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MORE  </a:t>
            </a:r>
            <a:r>
              <a:rPr lang="en-US" altLang="zh-CN" sz="3200" b="1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THEN  </a:t>
            </a:r>
            <a:r>
              <a:rPr lang="en-US" altLang="zh-CN" sz="3200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>
              <a:solidFill>
                <a:srgbClr val="FDFDFD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3"/>
          <p:cNvSpPr>
            <a:spLocks noChangeArrowheads="1"/>
          </p:cNvSpPr>
          <p:nvPr/>
        </p:nvSpPr>
        <p:spPr bwMode="auto">
          <a:xfrm>
            <a:off x="0" y="4573588"/>
            <a:ext cx="12192000" cy="141922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3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4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5" name="矩形 4"/>
          <p:cNvSpPr>
            <a:spLocks noChangeArrowheads="1"/>
          </p:cNvSpPr>
          <p:nvPr/>
        </p:nvSpPr>
        <p:spPr bwMode="auto">
          <a:xfrm>
            <a:off x="-11113" y="0"/>
            <a:ext cx="12203113" cy="457358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6" name="椭圆 5"/>
          <p:cNvSpPr>
            <a:spLocks noChangeArrowheads="1"/>
          </p:cNvSpPr>
          <p:nvPr/>
        </p:nvSpPr>
        <p:spPr bwMode="auto">
          <a:xfrm>
            <a:off x="1670050" y="3441700"/>
            <a:ext cx="3114675" cy="3114675"/>
          </a:xfrm>
          <a:prstGeom prst="ellipse">
            <a:avLst/>
          </a:prstGeom>
          <a:solidFill>
            <a:schemeClr val="bg1"/>
          </a:solidFill>
          <a:ln w="101600">
            <a:solidFill>
              <a:srgbClr val="42719B"/>
            </a:solidFill>
            <a:bevel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27" name="文本框 6"/>
          <p:cNvSpPr>
            <a:spLocks noChangeArrowheads="1"/>
          </p:cNvSpPr>
          <p:nvPr/>
        </p:nvSpPr>
        <p:spPr bwMode="auto">
          <a:xfrm>
            <a:off x="2154238" y="5148263"/>
            <a:ext cx="21463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31303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ABOUT   US</a:t>
            </a:r>
            <a:endParaRPr lang="zh-CN" altLang="en-US" sz="3200" b="1">
              <a:solidFill>
                <a:srgbClr val="31303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0728" name="Freeform 90"/>
          <p:cNvSpPr>
            <a:spLocks noEditPoints="1" noChangeArrowheads="1"/>
          </p:cNvSpPr>
          <p:nvPr/>
        </p:nvSpPr>
        <p:spPr bwMode="auto">
          <a:xfrm>
            <a:off x="2881313" y="4194175"/>
            <a:ext cx="692150" cy="508000"/>
          </a:xfrm>
          <a:custGeom>
            <a:avLst/>
            <a:gdLst>
              <a:gd name="T0" fmla="*/ 2147483646 w 256"/>
              <a:gd name="T1" fmla="*/ 2147483646 h 186"/>
              <a:gd name="T2" fmla="*/ 2147483646 w 256"/>
              <a:gd name="T3" fmla="*/ 2147483646 h 186"/>
              <a:gd name="T4" fmla="*/ 2147483646 w 256"/>
              <a:gd name="T5" fmla="*/ 2147483646 h 186"/>
              <a:gd name="T6" fmla="*/ 2147483646 w 256"/>
              <a:gd name="T7" fmla="*/ 2147483646 h 186"/>
              <a:gd name="T8" fmla="*/ 2147483646 w 256"/>
              <a:gd name="T9" fmla="*/ 0 h 186"/>
              <a:gd name="T10" fmla="*/ 2147483646 w 256"/>
              <a:gd name="T11" fmla="*/ 2147483646 h 186"/>
              <a:gd name="T12" fmla="*/ 2147483646 w 256"/>
              <a:gd name="T13" fmla="*/ 0 h 186"/>
              <a:gd name="T14" fmla="*/ 2147483646 w 256"/>
              <a:gd name="T15" fmla="*/ 2147483646 h 186"/>
              <a:gd name="T16" fmla="*/ 2147483646 w 256"/>
              <a:gd name="T17" fmla="*/ 2147483646 h 186"/>
              <a:gd name="T18" fmla="*/ 2147483646 w 256"/>
              <a:gd name="T19" fmla="*/ 2147483646 h 186"/>
              <a:gd name="T20" fmla="*/ 2147483646 w 256"/>
              <a:gd name="T21" fmla="*/ 2147483646 h 186"/>
              <a:gd name="T22" fmla="*/ 0 w 256"/>
              <a:gd name="T23" fmla="*/ 2147483646 h 186"/>
              <a:gd name="T24" fmla="*/ 0 w 256"/>
              <a:gd name="T25" fmla="*/ 2147483646 h 186"/>
              <a:gd name="T26" fmla="*/ 2147483646 w 256"/>
              <a:gd name="T27" fmla="*/ 2147483646 h 186"/>
              <a:gd name="T28" fmla="*/ 2147483646 w 256"/>
              <a:gd name="T29" fmla="*/ 2147483646 h 186"/>
              <a:gd name="T30" fmla="*/ 2147483646 w 256"/>
              <a:gd name="T31" fmla="*/ 2147483646 h 186"/>
              <a:gd name="T32" fmla="*/ 2147483646 w 256"/>
              <a:gd name="T33" fmla="*/ 2147483646 h 186"/>
              <a:gd name="T34" fmla="*/ 2147483646 w 256"/>
              <a:gd name="T35" fmla="*/ 2147483646 h 186"/>
              <a:gd name="T36" fmla="*/ 2147483646 w 256"/>
              <a:gd name="T37" fmla="*/ 2147483646 h 186"/>
              <a:gd name="T38" fmla="*/ 2147483646 w 256"/>
              <a:gd name="T39" fmla="*/ 2147483646 h 186"/>
              <a:gd name="T40" fmla="*/ 2147483646 w 256"/>
              <a:gd name="T41" fmla="*/ 2147483646 h 186"/>
              <a:gd name="T42" fmla="*/ 2147483646 w 256"/>
              <a:gd name="T43" fmla="*/ 2147483646 h 186"/>
              <a:gd name="T44" fmla="*/ 2147483646 w 256"/>
              <a:gd name="T45" fmla="*/ 2147483646 h 186"/>
              <a:gd name="T46" fmla="*/ 2147483646 w 256"/>
              <a:gd name="T47" fmla="*/ 2147483646 h 186"/>
              <a:gd name="T48" fmla="*/ 2147483646 w 256"/>
              <a:gd name="T49" fmla="*/ 2147483646 h 186"/>
              <a:gd name="T50" fmla="*/ 2147483646 w 256"/>
              <a:gd name="T51" fmla="*/ 2147483646 h 186"/>
              <a:gd name="T52" fmla="*/ 2147483646 w 256"/>
              <a:gd name="T53" fmla="*/ 2147483646 h 186"/>
              <a:gd name="T54" fmla="*/ 2147483646 w 256"/>
              <a:gd name="T55" fmla="*/ 2147483646 h 186"/>
              <a:gd name="T56" fmla="*/ 2147483646 w 256"/>
              <a:gd name="T57" fmla="*/ 2147483646 h 186"/>
              <a:gd name="T58" fmla="*/ 2147483646 w 256"/>
              <a:gd name="T59" fmla="*/ 2147483646 h 186"/>
              <a:gd name="T60" fmla="*/ 2147483646 w 256"/>
              <a:gd name="T61" fmla="*/ 2147483646 h 186"/>
              <a:gd name="T62" fmla="*/ 2147483646 w 256"/>
              <a:gd name="T63" fmla="*/ 2147483646 h 186"/>
              <a:gd name="T64" fmla="*/ 2147483646 w 256"/>
              <a:gd name="T65" fmla="*/ 2147483646 h 186"/>
              <a:gd name="T66" fmla="*/ 2147483646 w 256"/>
              <a:gd name="T67" fmla="*/ 2147483646 h 186"/>
              <a:gd name="T68" fmla="*/ 2147483646 w 256"/>
              <a:gd name="T69" fmla="*/ 2147483646 h 186"/>
              <a:gd name="T70" fmla="*/ 2147483646 w 256"/>
              <a:gd name="T71" fmla="*/ 2147483646 h 186"/>
              <a:gd name="T72" fmla="*/ 2147483646 w 256"/>
              <a:gd name="T73" fmla="*/ 2147483646 h 186"/>
              <a:gd name="T74" fmla="*/ 2147483646 w 256"/>
              <a:gd name="T75" fmla="*/ 2147483646 h 186"/>
              <a:gd name="T76" fmla="*/ 2147483646 w 256"/>
              <a:gd name="T77" fmla="*/ 2147483646 h 186"/>
              <a:gd name="T78" fmla="*/ 2147483646 w 256"/>
              <a:gd name="T79" fmla="*/ 2147483646 h 186"/>
              <a:gd name="T80" fmla="*/ 2147483646 w 256"/>
              <a:gd name="T81" fmla="*/ 2147483646 h 186"/>
              <a:gd name="T82" fmla="*/ 2147483646 w 256"/>
              <a:gd name="T83" fmla="*/ 2147483646 h 186"/>
              <a:gd name="T84" fmla="*/ 2147483646 w 256"/>
              <a:gd name="T85" fmla="*/ 2147483646 h 186"/>
              <a:gd name="T86" fmla="*/ 2147483646 w 256"/>
              <a:gd name="T87" fmla="*/ 2147483646 h 186"/>
              <a:gd name="T88" fmla="*/ 2147483646 w 256"/>
              <a:gd name="T89" fmla="*/ 2147483646 h 186"/>
              <a:gd name="T90" fmla="*/ 2147483646 w 256"/>
              <a:gd name="T91" fmla="*/ 2147483646 h 186"/>
              <a:gd name="T92" fmla="*/ 2147483646 w 256"/>
              <a:gd name="T93" fmla="*/ 2147483646 h 186"/>
              <a:gd name="T94" fmla="*/ 2147483646 w 256"/>
              <a:gd name="T95" fmla="*/ 2147483646 h 186"/>
              <a:gd name="T96" fmla="*/ 2147483646 w 256"/>
              <a:gd name="T97" fmla="*/ 2147483646 h 186"/>
              <a:gd name="T98" fmla="*/ 2147483646 w 256"/>
              <a:gd name="T99" fmla="*/ 2147483646 h 18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56"/>
              <a:gd name="T151" fmla="*/ 0 h 186"/>
              <a:gd name="T152" fmla="*/ 256 w 256"/>
              <a:gd name="T153" fmla="*/ 186 h 18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56" h="186">
                <a:moveTo>
                  <a:pt x="248" y="22"/>
                </a:moveTo>
                <a:cubicBezTo>
                  <a:pt x="228" y="22"/>
                  <a:pt x="228" y="22"/>
                  <a:pt x="228" y="22"/>
                </a:cubicBezTo>
                <a:cubicBezTo>
                  <a:pt x="228" y="16"/>
                  <a:pt x="228" y="16"/>
                  <a:pt x="228" y="16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20" y="13"/>
                  <a:pt x="188" y="0"/>
                  <a:pt x="159" y="0"/>
                </a:cubicBezTo>
                <a:cubicBezTo>
                  <a:pt x="146" y="0"/>
                  <a:pt x="136" y="3"/>
                  <a:pt x="128" y="9"/>
                </a:cubicBezTo>
                <a:cubicBezTo>
                  <a:pt x="120" y="3"/>
                  <a:pt x="109" y="0"/>
                  <a:pt x="96" y="0"/>
                </a:cubicBezTo>
                <a:cubicBezTo>
                  <a:pt x="68" y="0"/>
                  <a:pt x="36" y="13"/>
                  <a:pt x="34" y="14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22"/>
                  <a:pt x="27" y="22"/>
                  <a:pt x="2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0" y="25"/>
                  <a:pt x="0" y="30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2"/>
                  <a:pt x="4" y="186"/>
                  <a:pt x="8" y="186"/>
                </a:cubicBezTo>
                <a:cubicBezTo>
                  <a:pt x="248" y="186"/>
                  <a:pt x="248" y="186"/>
                  <a:pt x="248" y="186"/>
                </a:cubicBezTo>
                <a:cubicBezTo>
                  <a:pt x="252" y="186"/>
                  <a:pt x="256" y="182"/>
                  <a:pt x="256" y="178"/>
                </a:cubicBezTo>
                <a:cubicBezTo>
                  <a:pt x="256" y="30"/>
                  <a:pt x="256" y="30"/>
                  <a:pt x="256" y="30"/>
                </a:cubicBezTo>
                <a:cubicBezTo>
                  <a:pt x="256" y="25"/>
                  <a:pt x="252" y="22"/>
                  <a:pt x="248" y="22"/>
                </a:cubicBezTo>
                <a:close/>
                <a:moveTo>
                  <a:pt x="217" y="23"/>
                </a:moveTo>
                <a:cubicBezTo>
                  <a:pt x="217" y="141"/>
                  <a:pt x="217" y="141"/>
                  <a:pt x="217" y="141"/>
                </a:cubicBezTo>
                <a:cubicBezTo>
                  <a:pt x="201" y="135"/>
                  <a:pt x="157" y="122"/>
                  <a:pt x="133" y="136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140" y="13"/>
                  <a:pt x="149" y="11"/>
                  <a:pt x="159" y="11"/>
                </a:cubicBezTo>
                <a:cubicBezTo>
                  <a:pt x="186" y="11"/>
                  <a:pt x="217" y="23"/>
                  <a:pt x="217" y="23"/>
                </a:cubicBezTo>
                <a:close/>
                <a:moveTo>
                  <a:pt x="205" y="148"/>
                </a:moveTo>
                <a:cubicBezTo>
                  <a:pt x="135" y="148"/>
                  <a:pt x="135" y="148"/>
                  <a:pt x="135" y="148"/>
                </a:cubicBezTo>
                <a:cubicBezTo>
                  <a:pt x="148" y="135"/>
                  <a:pt x="183" y="141"/>
                  <a:pt x="205" y="148"/>
                </a:cubicBezTo>
                <a:close/>
                <a:moveTo>
                  <a:pt x="96" y="11"/>
                </a:moveTo>
                <a:cubicBezTo>
                  <a:pt x="106" y="11"/>
                  <a:pt x="116" y="13"/>
                  <a:pt x="122" y="18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99" y="122"/>
                  <a:pt x="55" y="135"/>
                  <a:pt x="38" y="141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70" y="11"/>
                  <a:pt x="96" y="11"/>
                </a:cubicBezTo>
                <a:close/>
                <a:moveTo>
                  <a:pt x="121" y="148"/>
                </a:moveTo>
                <a:cubicBezTo>
                  <a:pt x="50" y="148"/>
                  <a:pt x="50" y="148"/>
                  <a:pt x="50" y="148"/>
                </a:cubicBezTo>
                <a:cubicBezTo>
                  <a:pt x="73" y="141"/>
                  <a:pt x="107" y="135"/>
                  <a:pt x="121" y="148"/>
                </a:cubicBezTo>
                <a:close/>
                <a:moveTo>
                  <a:pt x="240" y="170"/>
                </a:moveTo>
                <a:cubicBezTo>
                  <a:pt x="16" y="170"/>
                  <a:pt x="16" y="170"/>
                  <a:pt x="16" y="170"/>
                </a:cubicBezTo>
                <a:cubicBezTo>
                  <a:pt x="16" y="38"/>
                  <a:pt x="16" y="38"/>
                  <a:pt x="1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148"/>
                  <a:pt x="27" y="148"/>
                  <a:pt x="27" y="148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38" y="159"/>
                  <a:pt x="38" y="159"/>
                  <a:pt x="38" y="159"/>
                </a:cubicBezTo>
                <a:cubicBezTo>
                  <a:pt x="128" y="159"/>
                  <a:pt x="128" y="159"/>
                  <a:pt x="128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240" y="38"/>
                  <a:pt x="240" y="38"/>
                  <a:pt x="240" y="38"/>
                </a:cubicBezTo>
                <a:lnTo>
                  <a:pt x="240" y="170"/>
                </a:lnTo>
                <a:close/>
              </a:path>
            </a:pathLst>
          </a:custGeom>
          <a:solidFill>
            <a:srgbClr val="31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9" name="文本框 8"/>
          <p:cNvSpPr>
            <a:spLocks noChangeArrowheads="1"/>
          </p:cNvSpPr>
          <p:nvPr/>
        </p:nvSpPr>
        <p:spPr bwMode="auto">
          <a:xfrm>
            <a:off x="5268913" y="4779963"/>
            <a:ext cx="6608762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thought Click here</a:t>
            </a:r>
            <a:endParaRPr lang="zh-CN" altLang="en-US" sz="18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 you to the center of the narrative thought  Click here to add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0C0C0C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you to the center  of the  narrative thought</a:t>
            </a:r>
            <a:endParaRPr lang="zh-CN" altLang="en-US" sz="18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0C0C0C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0C0C0C"/>
              </a:solidFill>
              <a:latin typeface="Agency FB" pitchFamily="34" charset="0"/>
              <a:ea typeface="华文宋体" pitchFamily="2" charset="-122"/>
              <a:sym typeface="Agency FB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3F3F3F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47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48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49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50" name="文本框 5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chemeClr val="bg1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1751" name="椭圆 6"/>
          <p:cNvSpPr>
            <a:spLocks noChangeArrowheads="1"/>
          </p:cNvSpPr>
          <p:nvPr/>
        </p:nvSpPr>
        <p:spPr bwMode="auto">
          <a:xfrm>
            <a:off x="5638800" y="2265363"/>
            <a:ext cx="919163" cy="919162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2" name="椭圆 7"/>
          <p:cNvSpPr>
            <a:spLocks noChangeArrowheads="1"/>
          </p:cNvSpPr>
          <p:nvPr/>
        </p:nvSpPr>
        <p:spPr bwMode="auto">
          <a:xfrm>
            <a:off x="4649788" y="2746375"/>
            <a:ext cx="803275" cy="803275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3" name="椭圆 8"/>
          <p:cNvSpPr>
            <a:spLocks noChangeArrowheads="1"/>
          </p:cNvSpPr>
          <p:nvPr/>
        </p:nvSpPr>
        <p:spPr bwMode="auto">
          <a:xfrm>
            <a:off x="4386263" y="3794125"/>
            <a:ext cx="665162" cy="665163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4" name="椭圆 9"/>
          <p:cNvSpPr>
            <a:spLocks noChangeAspect="1" noChangeArrowheads="1"/>
          </p:cNvSpPr>
          <p:nvPr/>
        </p:nvSpPr>
        <p:spPr bwMode="auto">
          <a:xfrm>
            <a:off x="4832350" y="4703763"/>
            <a:ext cx="611188" cy="611187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5" name="椭圆 10"/>
          <p:cNvSpPr>
            <a:spLocks noChangeAspect="1" noChangeArrowheads="1"/>
          </p:cNvSpPr>
          <p:nvPr/>
        </p:nvSpPr>
        <p:spPr bwMode="auto">
          <a:xfrm>
            <a:off x="5846763" y="5186363"/>
            <a:ext cx="539750" cy="53975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6" name="椭圆 11"/>
          <p:cNvSpPr>
            <a:spLocks noChangeAspect="1" noChangeArrowheads="1"/>
          </p:cNvSpPr>
          <p:nvPr/>
        </p:nvSpPr>
        <p:spPr bwMode="auto">
          <a:xfrm>
            <a:off x="6789738" y="4775200"/>
            <a:ext cx="468312" cy="468313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7" name="椭圆 12"/>
          <p:cNvSpPr>
            <a:spLocks noChangeAspect="1" noChangeArrowheads="1"/>
          </p:cNvSpPr>
          <p:nvPr/>
        </p:nvSpPr>
        <p:spPr bwMode="auto">
          <a:xfrm>
            <a:off x="7229475" y="3840163"/>
            <a:ext cx="431800" cy="43180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58" name="椭圆 13"/>
          <p:cNvSpPr>
            <a:spLocks noChangeAspect="1" noChangeArrowheads="1"/>
          </p:cNvSpPr>
          <p:nvPr/>
        </p:nvSpPr>
        <p:spPr bwMode="auto">
          <a:xfrm>
            <a:off x="6897688" y="3048000"/>
            <a:ext cx="360362" cy="358775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1759" name="组合 14"/>
          <p:cNvGrpSpPr>
            <a:grpSpLocks/>
          </p:cNvGrpSpPr>
          <p:nvPr/>
        </p:nvGrpSpPr>
        <p:grpSpPr bwMode="auto">
          <a:xfrm>
            <a:off x="5837238" y="2508250"/>
            <a:ext cx="552450" cy="419100"/>
            <a:chOff x="0" y="0"/>
            <a:chExt cx="509646" cy="387231"/>
          </a:xfrm>
        </p:grpSpPr>
        <p:sp>
          <p:nvSpPr>
            <p:cNvPr id="31792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93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60" name="组合 19"/>
          <p:cNvGrpSpPr>
            <a:grpSpLocks/>
          </p:cNvGrpSpPr>
          <p:nvPr/>
        </p:nvGrpSpPr>
        <p:grpSpPr bwMode="auto">
          <a:xfrm>
            <a:off x="4891088" y="2921000"/>
            <a:ext cx="322262" cy="412750"/>
            <a:chOff x="0" y="0"/>
            <a:chExt cx="563562" cy="720725"/>
          </a:xfrm>
        </p:grpSpPr>
        <p:sp>
          <p:nvSpPr>
            <p:cNvPr id="31789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90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91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61" name="组合 23"/>
          <p:cNvGrpSpPr>
            <a:grpSpLocks/>
          </p:cNvGrpSpPr>
          <p:nvPr/>
        </p:nvGrpSpPr>
        <p:grpSpPr bwMode="auto">
          <a:xfrm>
            <a:off x="4997450" y="4814888"/>
            <a:ext cx="319088" cy="357187"/>
            <a:chOff x="0" y="0"/>
            <a:chExt cx="402656" cy="450303"/>
          </a:xfrm>
        </p:grpSpPr>
        <p:sp>
          <p:nvSpPr>
            <p:cNvPr id="31784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5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6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7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8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62" name="组合 29"/>
          <p:cNvGrpSpPr>
            <a:grpSpLocks/>
          </p:cNvGrpSpPr>
          <p:nvPr/>
        </p:nvGrpSpPr>
        <p:grpSpPr bwMode="auto">
          <a:xfrm>
            <a:off x="4538663" y="3976688"/>
            <a:ext cx="360362" cy="344487"/>
            <a:chOff x="0" y="0"/>
            <a:chExt cx="2438400" cy="2332038"/>
          </a:xfrm>
        </p:grpSpPr>
        <p:sp>
          <p:nvSpPr>
            <p:cNvPr id="31782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3" name="任意多边形 3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2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2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63" name="组合 32"/>
          <p:cNvGrpSpPr>
            <a:grpSpLocks/>
          </p:cNvGrpSpPr>
          <p:nvPr/>
        </p:nvGrpSpPr>
        <p:grpSpPr bwMode="auto">
          <a:xfrm>
            <a:off x="5984875" y="5329238"/>
            <a:ext cx="261938" cy="258762"/>
            <a:chOff x="0" y="0"/>
            <a:chExt cx="453105" cy="448433"/>
          </a:xfrm>
        </p:grpSpPr>
        <p:sp>
          <p:nvSpPr>
            <p:cNvPr id="31780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147483646 w 205"/>
                <a:gd name="T1" fmla="*/ 2147483646 h 89"/>
                <a:gd name="T2" fmla="*/ 2147483646 w 205"/>
                <a:gd name="T3" fmla="*/ 0 h 89"/>
                <a:gd name="T4" fmla="*/ 0 w 205"/>
                <a:gd name="T5" fmla="*/ 0 h 89"/>
                <a:gd name="T6" fmla="*/ 0 w 205"/>
                <a:gd name="T7" fmla="*/ 2147483646 h 89"/>
                <a:gd name="T8" fmla="*/ 2147483646 w 205"/>
                <a:gd name="T9" fmla="*/ 2147483646 h 89"/>
                <a:gd name="T10" fmla="*/ 2147483646 w 205"/>
                <a:gd name="T11" fmla="*/ 2147483646 h 89"/>
                <a:gd name="T12" fmla="*/ 2147483646 w 205"/>
                <a:gd name="T13" fmla="*/ 2147483646 h 89"/>
                <a:gd name="T14" fmla="*/ 2147483646 w 205"/>
                <a:gd name="T15" fmla="*/ 0 h 89"/>
                <a:gd name="T16" fmla="*/ 2147483646 w 205"/>
                <a:gd name="T17" fmla="*/ 0 h 89"/>
                <a:gd name="T18" fmla="*/ 2147483646 w 205"/>
                <a:gd name="T19" fmla="*/ 2147483646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1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2147483646 w 205"/>
                <a:gd name="T1" fmla="*/ 2147483646 h 118"/>
                <a:gd name="T2" fmla="*/ 2147483646 w 205"/>
                <a:gd name="T3" fmla="*/ 2147483646 h 118"/>
                <a:gd name="T4" fmla="*/ 2147483646 w 205"/>
                <a:gd name="T5" fmla="*/ 2147483646 h 118"/>
                <a:gd name="T6" fmla="*/ 2147483646 w 205"/>
                <a:gd name="T7" fmla="*/ 2147483646 h 118"/>
                <a:gd name="T8" fmla="*/ 2147483646 w 205"/>
                <a:gd name="T9" fmla="*/ 0 h 118"/>
                <a:gd name="T10" fmla="*/ 2147483646 w 205"/>
                <a:gd name="T11" fmla="*/ 0 h 118"/>
                <a:gd name="T12" fmla="*/ 2147483646 w 205"/>
                <a:gd name="T13" fmla="*/ 2147483646 h 118"/>
                <a:gd name="T14" fmla="*/ 2147483646 w 205"/>
                <a:gd name="T15" fmla="*/ 2147483646 h 118"/>
                <a:gd name="T16" fmla="*/ 2147483646 w 205"/>
                <a:gd name="T17" fmla="*/ 2147483646 h 118"/>
                <a:gd name="T18" fmla="*/ 2147483646 w 205"/>
                <a:gd name="T19" fmla="*/ 2147483646 h 118"/>
                <a:gd name="T20" fmla="*/ 0 w 205"/>
                <a:gd name="T21" fmla="*/ 2147483646 h 118"/>
                <a:gd name="T22" fmla="*/ 0 w 205"/>
                <a:gd name="T23" fmla="*/ 2147483646 h 118"/>
                <a:gd name="T24" fmla="*/ 2147483646 w 205"/>
                <a:gd name="T25" fmla="*/ 2147483646 h 118"/>
                <a:gd name="T26" fmla="*/ 2147483646 w 205"/>
                <a:gd name="T27" fmla="*/ 2147483646 h 118"/>
                <a:gd name="T28" fmla="*/ 2147483646 w 205"/>
                <a:gd name="T29" fmla="*/ 2147483646 h 118"/>
                <a:gd name="T30" fmla="*/ 2147483646 w 205"/>
                <a:gd name="T31" fmla="*/ 2147483646 h 118"/>
                <a:gd name="T32" fmla="*/ 2147483646 w 205"/>
                <a:gd name="T33" fmla="*/ 2147483646 h 118"/>
                <a:gd name="T34" fmla="*/ 2147483646 w 205"/>
                <a:gd name="T35" fmla="*/ 2147483646 h 118"/>
                <a:gd name="T36" fmla="*/ 2147483646 w 205"/>
                <a:gd name="T37" fmla="*/ 2147483646 h 118"/>
                <a:gd name="T38" fmla="*/ 2147483646 w 205"/>
                <a:gd name="T39" fmla="*/ 2147483646 h 118"/>
                <a:gd name="T40" fmla="*/ 2147483646 w 205"/>
                <a:gd name="T41" fmla="*/ 2147483646 h 118"/>
                <a:gd name="T42" fmla="*/ 2147483646 w 205"/>
                <a:gd name="T43" fmla="*/ 2147483646 h 118"/>
                <a:gd name="T44" fmla="*/ 2147483646 w 205"/>
                <a:gd name="T45" fmla="*/ 2147483646 h 118"/>
                <a:gd name="T46" fmla="*/ 2147483646 w 205"/>
                <a:gd name="T47" fmla="*/ 2147483646 h 118"/>
                <a:gd name="T48" fmla="*/ 2147483646 w 205"/>
                <a:gd name="T49" fmla="*/ 2147483646 h 118"/>
                <a:gd name="T50" fmla="*/ 2147483646 w 205"/>
                <a:gd name="T51" fmla="*/ 2147483646 h 118"/>
                <a:gd name="T52" fmla="*/ 2147483646 w 205"/>
                <a:gd name="T53" fmla="*/ 2147483646 h 118"/>
                <a:gd name="T54" fmla="*/ 2147483646 w 205"/>
                <a:gd name="T55" fmla="*/ 2147483646 h 118"/>
                <a:gd name="T56" fmla="*/ 2147483646 w 205"/>
                <a:gd name="T57" fmla="*/ 2147483646 h 118"/>
                <a:gd name="T58" fmla="*/ 2147483646 w 205"/>
                <a:gd name="T59" fmla="*/ 2147483646 h 118"/>
                <a:gd name="T60" fmla="*/ 2147483646 w 205"/>
                <a:gd name="T61" fmla="*/ 2147483646 h 118"/>
                <a:gd name="T62" fmla="*/ 2147483646 w 205"/>
                <a:gd name="T63" fmla="*/ 2147483646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764" name="组合 35"/>
          <p:cNvGrpSpPr>
            <a:grpSpLocks/>
          </p:cNvGrpSpPr>
          <p:nvPr/>
        </p:nvGrpSpPr>
        <p:grpSpPr bwMode="auto">
          <a:xfrm>
            <a:off x="6910388" y="4835525"/>
            <a:ext cx="277812" cy="314325"/>
            <a:chOff x="0" y="0"/>
            <a:chExt cx="406393" cy="459645"/>
          </a:xfrm>
        </p:grpSpPr>
        <p:sp>
          <p:nvSpPr>
            <p:cNvPr id="31777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2147483646 w 159"/>
                <a:gd name="T1" fmla="*/ 2147483646 h 207"/>
                <a:gd name="T2" fmla="*/ 2147483646 w 159"/>
                <a:gd name="T3" fmla="*/ 2147483646 h 207"/>
                <a:gd name="T4" fmla="*/ 2147483646 w 159"/>
                <a:gd name="T5" fmla="*/ 2147483646 h 207"/>
                <a:gd name="T6" fmla="*/ 2147483646 w 159"/>
                <a:gd name="T7" fmla="*/ 2147483646 h 207"/>
                <a:gd name="T8" fmla="*/ 2147483646 w 159"/>
                <a:gd name="T9" fmla="*/ 2147483646 h 207"/>
                <a:gd name="T10" fmla="*/ 2147483646 w 159"/>
                <a:gd name="T11" fmla="*/ 2147483646 h 207"/>
                <a:gd name="T12" fmla="*/ 2147483646 w 159"/>
                <a:gd name="T13" fmla="*/ 2147483646 h 207"/>
                <a:gd name="T14" fmla="*/ 2147483646 w 159"/>
                <a:gd name="T15" fmla="*/ 2147483646 h 207"/>
                <a:gd name="T16" fmla="*/ 2147483646 w 159"/>
                <a:gd name="T17" fmla="*/ 2147483646 h 207"/>
                <a:gd name="T18" fmla="*/ 2147483646 w 159"/>
                <a:gd name="T19" fmla="*/ 2147483646 h 207"/>
                <a:gd name="T20" fmla="*/ 2147483646 w 159"/>
                <a:gd name="T21" fmla="*/ 2147483646 h 207"/>
                <a:gd name="T22" fmla="*/ 2147483646 w 159"/>
                <a:gd name="T23" fmla="*/ 2147483646 h 207"/>
                <a:gd name="T24" fmla="*/ 2147483646 w 159"/>
                <a:gd name="T25" fmla="*/ 2147483646 h 207"/>
                <a:gd name="T26" fmla="*/ 2147483646 w 159"/>
                <a:gd name="T27" fmla="*/ 2147483646 h 207"/>
                <a:gd name="T28" fmla="*/ 2147483646 w 159"/>
                <a:gd name="T29" fmla="*/ 2147483646 h 207"/>
                <a:gd name="T30" fmla="*/ 2147483646 w 159"/>
                <a:gd name="T31" fmla="*/ 2147483646 h 207"/>
                <a:gd name="T32" fmla="*/ 2147483646 w 159"/>
                <a:gd name="T33" fmla="*/ 2147483646 h 207"/>
                <a:gd name="T34" fmla="*/ 2147483646 w 159"/>
                <a:gd name="T35" fmla="*/ 21474836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8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147483646 w 105"/>
                <a:gd name="T1" fmla="*/ 2147483646 h 103"/>
                <a:gd name="T2" fmla="*/ 2147483646 w 105"/>
                <a:gd name="T3" fmla="*/ 2147483646 h 103"/>
                <a:gd name="T4" fmla="*/ 2147483646 w 105"/>
                <a:gd name="T5" fmla="*/ 2147483646 h 103"/>
                <a:gd name="T6" fmla="*/ 2147483646 w 105"/>
                <a:gd name="T7" fmla="*/ 2147483646 h 103"/>
                <a:gd name="T8" fmla="*/ 2147483646 w 105"/>
                <a:gd name="T9" fmla="*/ 2147483646 h 103"/>
                <a:gd name="T10" fmla="*/ 2147483646 w 105"/>
                <a:gd name="T11" fmla="*/ 0 h 103"/>
                <a:gd name="T12" fmla="*/ 2147483646 w 105"/>
                <a:gd name="T13" fmla="*/ 0 h 103"/>
                <a:gd name="T14" fmla="*/ 2147483646 w 105"/>
                <a:gd name="T15" fmla="*/ 2147483646 h 103"/>
                <a:gd name="T16" fmla="*/ 2147483646 w 105"/>
                <a:gd name="T17" fmla="*/ 2147483646 h 103"/>
                <a:gd name="T18" fmla="*/ 2147483646 w 105"/>
                <a:gd name="T19" fmla="*/ 2147483646 h 103"/>
                <a:gd name="T20" fmla="*/ 2147483646 w 105"/>
                <a:gd name="T21" fmla="*/ 2147483646 h 103"/>
                <a:gd name="T22" fmla="*/ 2147483646 w 105"/>
                <a:gd name="T23" fmla="*/ 2147483646 h 103"/>
                <a:gd name="T24" fmla="*/ 2147483646 w 105"/>
                <a:gd name="T25" fmla="*/ 2147483646 h 103"/>
                <a:gd name="T26" fmla="*/ 0 w 105"/>
                <a:gd name="T27" fmla="*/ 2147483646 h 103"/>
                <a:gd name="T28" fmla="*/ 0 w 105"/>
                <a:gd name="T29" fmla="*/ 2147483646 h 103"/>
                <a:gd name="T30" fmla="*/ 2147483646 w 105"/>
                <a:gd name="T31" fmla="*/ 2147483646 h 103"/>
                <a:gd name="T32" fmla="*/ 2147483646 w 105"/>
                <a:gd name="T33" fmla="*/ 2147483646 h 103"/>
                <a:gd name="T34" fmla="*/ 2147483646 w 105"/>
                <a:gd name="T35" fmla="*/ 2147483646 h 103"/>
                <a:gd name="T36" fmla="*/ 2147483646 w 105"/>
                <a:gd name="T37" fmla="*/ 2147483646 h 103"/>
                <a:gd name="T38" fmla="*/ 2147483646 w 105"/>
                <a:gd name="T39" fmla="*/ 2147483646 h 103"/>
                <a:gd name="T40" fmla="*/ 2147483646 w 105"/>
                <a:gd name="T41" fmla="*/ 2147483646 h 103"/>
                <a:gd name="T42" fmla="*/ 2147483646 w 105"/>
                <a:gd name="T43" fmla="*/ 2147483646 h 103"/>
                <a:gd name="T44" fmla="*/ 2147483646 w 105"/>
                <a:gd name="T45" fmla="*/ 2147483646 h 103"/>
                <a:gd name="T46" fmla="*/ 2147483646 w 105"/>
                <a:gd name="T47" fmla="*/ 2147483646 h 103"/>
                <a:gd name="T48" fmla="*/ 2147483646 w 105"/>
                <a:gd name="T49" fmla="*/ 2147483646 h 103"/>
                <a:gd name="T50" fmla="*/ 2147483646 w 105"/>
                <a:gd name="T51" fmla="*/ 2147483646 h 103"/>
                <a:gd name="T52" fmla="*/ 2147483646 w 105"/>
                <a:gd name="T53" fmla="*/ 2147483646 h 103"/>
                <a:gd name="T54" fmla="*/ 2147483646 w 105"/>
                <a:gd name="T55" fmla="*/ 2147483646 h 103"/>
                <a:gd name="T56" fmla="*/ 2147483646 w 105"/>
                <a:gd name="T57" fmla="*/ 2147483646 h 103"/>
                <a:gd name="T58" fmla="*/ 2147483646 w 105"/>
                <a:gd name="T59" fmla="*/ 2147483646 h 103"/>
                <a:gd name="T60" fmla="*/ 2147483646 w 105"/>
                <a:gd name="T61" fmla="*/ 2147483646 h 103"/>
                <a:gd name="T62" fmla="*/ 2147483646 w 105"/>
                <a:gd name="T63" fmla="*/ 2147483646 h 103"/>
                <a:gd name="T64" fmla="*/ 2147483646 w 105"/>
                <a:gd name="T65" fmla="*/ 2147483646 h 103"/>
                <a:gd name="T66" fmla="*/ 2147483646 w 105"/>
                <a:gd name="T67" fmla="*/ 2147483646 h 103"/>
                <a:gd name="T68" fmla="*/ 2147483646 w 105"/>
                <a:gd name="T69" fmla="*/ 2147483646 h 103"/>
                <a:gd name="T70" fmla="*/ 2147483646 w 105"/>
                <a:gd name="T71" fmla="*/ 2147483646 h 103"/>
                <a:gd name="T72" fmla="*/ 2147483646 w 105"/>
                <a:gd name="T73" fmla="*/ 2147483646 h 103"/>
                <a:gd name="T74" fmla="*/ 2147483646 w 105"/>
                <a:gd name="T75" fmla="*/ 2147483646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9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</p:grpSp>
      <p:grpSp>
        <p:nvGrpSpPr>
          <p:cNvPr id="31765" name="组合 39"/>
          <p:cNvGrpSpPr>
            <a:grpSpLocks/>
          </p:cNvGrpSpPr>
          <p:nvPr/>
        </p:nvGrpSpPr>
        <p:grpSpPr bwMode="auto">
          <a:xfrm>
            <a:off x="6962775" y="3086100"/>
            <a:ext cx="250825" cy="242888"/>
            <a:chOff x="0" y="0"/>
            <a:chExt cx="490600" cy="471805"/>
          </a:xfrm>
        </p:grpSpPr>
        <p:sp>
          <p:nvSpPr>
            <p:cNvPr id="31775" name="Oval 131"/>
            <p:cNvSpPr>
              <a:spLocks noChangeArrowheads="1"/>
            </p:cNvSpPr>
            <p:nvPr/>
          </p:nvSpPr>
          <p:spPr bwMode="auto">
            <a:xfrm>
              <a:off x="134915" y="0"/>
              <a:ext cx="220770" cy="22359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charset="0"/>
                <a:buNone/>
              </a:pPr>
              <a:endParaRPr lang="zh-CN" altLang="zh-CN" sz="1800">
                <a:solidFill>
                  <a:srgbClr val="000000"/>
                </a:solidFill>
                <a:sym typeface="宋体" pitchFamily="2" charset="-122"/>
              </a:endParaRPr>
            </a:p>
          </p:txBody>
        </p:sp>
        <p:sp>
          <p:nvSpPr>
            <p:cNvPr id="31776" name="Freeform 134"/>
            <p:cNvSpPr>
              <a:spLocks noChangeArrowheads="1"/>
            </p:cNvSpPr>
            <p:nvPr/>
          </p:nvSpPr>
          <p:spPr bwMode="auto">
            <a:xfrm>
              <a:off x="0" y="258467"/>
              <a:ext cx="490600" cy="213338"/>
            </a:xfrm>
            <a:custGeom>
              <a:avLst/>
              <a:gdLst>
                <a:gd name="T0" fmla="*/ 2147483646 w 200"/>
                <a:gd name="T1" fmla="*/ 2147483646 h 87"/>
                <a:gd name="T2" fmla="*/ 2147483646 w 200"/>
                <a:gd name="T3" fmla="*/ 2147483646 h 87"/>
                <a:gd name="T4" fmla="*/ 2147483646 w 200"/>
                <a:gd name="T5" fmla="*/ 2147483646 h 87"/>
                <a:gd name="T6" fmla="*/ 2147483646 w 200"/>
                <a:gd name="T7" fmla="*/ 2147483646 h 87"/>
                <a:gd name="T8" fmla="*/ 2147483646 w 200"/>
                <a:gd name="T9" fmla="*/ 2147483646 h 87"/>
                <a:gd name="T10" fmla="*/ 2147483646 w 200"/>
                <a:gd name="T11" fmla="*/ 2147483646 h 87"/>
                <a:gd name="T12" fmla="*/ 2147483646 w 200"/>
                <a:gd name="T13" fmla="*/ 2147483646 h 87"/>
                <a:gd name="T14" fmla="*/ 2147483646 w 200"/>
                <a:gd name="T15" fmla="*/ 2147483646 h 87"/>
                <a:gd name="T16" fmla="*/ 2147483646 w 200"/>
                <a:gd name="T17" fmla="*/ 2147483646 h 87"/>
                <a:gd name="T18" fmla="*/ 2147483646 w 200"/>
                <a:gd name="T19" fmla="*/ 2147483646 h 87"/>
                <a:gd name="T20" fmla="*/ 2147483646 w 200"/>
                <a:gd name="T21" fmla="*/ 0 h 87"/>
                <a:gd name="T22" fmla="*/ 2147483646 w 200"/>
                <a:gd name="T23" fmla="*/ 0 h 87"/>
                <a:gd name="T24" fmla="*/ 2147483646 w 200"/>
                <a:gd name="T25" fmla="*/ 0 h 87"/>
                <a:gd name="T26" fmla="*/ 2147483646 w 200"/>
                <a:gd name="T27" fmla="*/ 0 h 87"/>
                <a:gd name="T28" fmla="*/ 2147483646 w 200"/>
                <a:gd name="T29" fmla="*/ 2147483646 h 87"/>
                <a:gd name="T30" fmla="*/ 2147483646 w 200"/>
                <a:gd name="T31" fmla="*/ 0 h 87"/>
                <a:gd name="T32" fmla="*/ 2147483646 w 200"/>
                <a:gd name="T33" fmla="*/ 0 h 87"/>
                <a:gd name="T34" fmla="*/ 2147483646 w 200"/>
                <a:gd name="T35" fmla="*/ 0 h 87"/>
                <a:gd name="T36" fmla="*/ 2147483646 w 200"/>
                <a:gd name="T37" fmla="*/ 0 h 87"/>
                <a:gd name="T38" fmla="*/ 2147483646 w 200"/>
                <a:gd name="T39" fmla="*/ 2147483646 h 87"/>
                <a:gd name="T40" fmla="*/ 0 w 200"/>
                <a:gd name="T41" fmla="*/ 2147483646 h 87"/>
                <a:gd name="T42" fmla="*/ 2147483646 w 200"/>
                <a:gd name="T43" fmla="*/ 2147483646 h 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87"/>
                <a:gd name="T68" fmla="*/ 200 w 200"/>
                <a:gd name="T69" fmla="*/ 87 h 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766" name="Freeform 223"/>
          <p:cNvSpPr>
            <a:spLocks noChangeAspect="1" noChangeArrowheads="1"/>
          </p:cNvSpPr>
          <p:nvPr/>
        </p:nvSpPr>
        <p:spPr bwMode="auto">
          <a:xfrm>
            <a:off x="7308850" y="3937000"/>
            <a:ext cx="288925" cy="233363"/>
          </a:xfrm>
          <a:custGeom>
            <a:avLst/>
            <a:gdLst>
              <a:gd name="T0" fmla="*/ 2147483646 w 107"/>
              <a:gd name="T1" fmla="*/ 2147483646 h 87"/>
              <a:gd name="T2" fmla="*/ 2147483646 w 107"/>
              <a:gd name="T3" fmla="*/ 2147483646 h 87"/>
              <a:gd name="T4" fmla="*/ 2147483646 w 107"/>
              <a:gd name="T5" fmla="*/ 2147483646 h 87"/>
              <a:gd name="T6" fmla="*/ 2147483646 w 107"/>
              <a:gd name="T7" fmla="*/ 2147483646 h 87"/>
              <a:gd name="T8" fmla="*/ 2147483646 w 107"/>
              <a:gd name="T9" fmla="*/ 0 h 87"/>
              <a:gd name="T10" fmla="*/ 2147483646 w 107"/>
              <a:gd name="T11" fmla="*/ 2147483646 h 87"/>
              <a:gd name="T12" fmla="*/ 2147483646 w 107"/>
              <a:gd name="T13" fmla="*/ 2147483646 h 87"/>
              <a:gd name="T14" fmla="*/ 2147483646 w 107"/>
              <a:gd name="T15" fmla="*/ 2147483646 h 87"/>
              <a:gd name="T16" fmla="*/ 2147483646 w 107"/>
              <a:gd name="T17" fmla="*/ 2147483646 h 87"/>
              <a:gd name="T18" fmla="*/ 2147483646 w 107"/>
              <a:gd name="T19" fmla="*/ 2147483646 h 87"/>
              <a:gd name="T20" fmla="*/ 2147483646 w 107"/>
              <a:gd name="T21" fmla="*/ 2147483646 h 87"/>
              <a:gd name="T22" fmla="*/ 2147483646 w 107"/>
              <a:gd name="T23" fmla="*/ 2147483646 h 87"/>
              <a:gd name="T24" fmla="*/ 2147483646 w 107"/>
              <a:gd name="T25" fmla="*/ 2147483646 h 87"/>
              <a:gd name="T26" fmla="*/ 2147483646 w 107"/>
              <a:gd name="T27" fmla="*/ 2147483646 h 87"/>
              <a:gd name="T28" fmla="*/ 2147483646 w 107"/>
              <a:gd name="T29" fmla="*/ 2147483646 h 87"/>
              <a:gd name="T30" fmla="*/ 2147483646 w 107"/>
              <a:gd name="T31" fmla="*/ 2147483646 h 87"/>
              <a:gd name="T32" fmla="*/ 2147483646 w 107"/>
              <a:gd name="T33" fmla="*/ 2147483646 h 87"/>
              <a:gd name="T34" fmla="*/ 0 w 107"/>
              <a:gd name="T35" fmla="*/ 2147483646 h 87"/>
              <a:gd name="T36" fmla="*/ 2147483646 w 107"/>
              <a:gd name="T37" fmla="*/ 2147483646 h 87"/>
              <a:gd name="T38" fmla="*/ 2147483646 w 107"/>
              <a:gd name="T39" fmla="*/ 2147483646 h 87"/>
              <a:gd name="T40" fmla="*/ 2147483646 w 107"/>
              <a:gd name="T41" fmla="*/ 2147483646 h 87"/>
              <a:gd name="T42" fmla="*/ 2147483646 w 107"/>
              <a:gd name="T43" fmla="*/ 2147483646 h 8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07"/>
              <a:gd name="T67" fmla="*/ 0 h 87"/>
              <a:gd name="T68" fmla="*/ 107 w 107"/>
              <a:gd name="T69" fmla="*/ 87 h 8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7" name="直接连接符 44"/>
          <p:cNvSpPr>
            <a:spLocks noChangeShapeType="1"/>
          </p:cNvSpPr>
          <p:nvPr/>
        </p:nvSpPr>
        <p:spPr bwMode="auto">
          <a:xfrm rot="5400000">
            <a:off x="3548063" y="2640012"/>
            <a:ext cx="1588" cy="900113"/>
          </a:xfrm>
          <a:prstGeom prst="line">
            <a:avLst/>
          </a:prstGeom>
          <a:noFill/>
          <a:ln w="12700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8" name="椭圆 45"/>
          <p:cNvSpPr>
            <a:spLocks noChangeAspect="1" noChangeArrowheads="1"/>
          </p:cNvSpPr>
          <p:nvPr/>
        </p:nvSpPr>
        <p:spPr bwMode="auto">
          <a:xfrm rot="5400000">
            <a:off x="3967163" y="3049588"/>
            <a:ext cx="107950" cy="1079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69" name="椭圆 46"/>
          <p:cNvSpPr>
            <a:spLocks noChangeAspect="1" noChangeArrowheads="1"/>
          </p:cNvSpPr>
          <p:nvPr/>
        </p:nvSpPr>
        <p:spPr bwMode="auto">
          <a:xfrm rot="5400000">
            <a:off x="3076575" y="3049588"/>
            <a:ext cx="107950" cy="1079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70" name="文本框 47"/>
          <p:cNvSpPr>
            <a:spLocks noChangeArrowheads="1"/>
          </p:cNvSpPr>
          <p:nvPr/>
        </p:nvSpPr>
        <p:spPr bwMode="auto">
          <a:xfrm>
            <a:off x="765175" y="3363913"/>
            <a:ext cx="276542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771" name="直接连接符 49"/>
          <p:cNvSpPr>
            <a:spLocks noChangeShapeType="1"/>
          </p:cNvSpPr>
          <p:nvPr/>
        </p:nvSpPr>
        <p:spPr bwMode="auto">
          <a:xfrm rot="5400000">
            <a:off x="8514557" y="3679031"/>
            <a:ext cx="0" cy="900113"/>
          </a:xfrm>
          <a:prstGeom prst="line">
            <a:avLst/>
          </a:prstGeom>
          <a:noFill/>
          <a:ln w="12700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2" name="椭圆 50"/>
          <p:cNvSpPr>
            <a:spLocks noChangeAspect="1" noChangeArrowheads="1"/>
          </p:cNvSpPr>
          <p:nvPr/>
        </p:nvSpPr>
        <p:spPr bwMode="auto">
          <a:xfrm rot="5400000">
            <a:off x="8932863" y="4087813"/>
            <a:ext cx="107950" cy="1079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73" name="椭圆 51"/>
          <p:cNvSpPr>
            <a:spLocks noChangeAspect="1" noChangeArrowheads="1"/>
          </p:cNvSpPr>
          <p:nvPr/>
        </p:nvSpPr>
        <p:spPr bwMode="auto">
          <a:xfrm rot="5400000">
            <a:off x="8042275" y="4087813"/>
            <a:ext cx="107950" cy="1079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774" name="文本框 52"/>
          <p:cNvSpPr>
            <a:spLocks noChangeArrowheads="1"/>
          </p:cNvSpPr>
          <p:nvPr/>
        </p:nvSpPr>
        <p:spPr bwMode="auto">
          <a:xfrm>
            <a:off x="8772525" y="3194050"/>
            <a:ext cx="276542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</a:t>
            </a:r>
            <a:r>
              <a:rPr lang="en-US" altLang="zh-CN" sz="1600" b="1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 of the  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FEFEFE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</a:t>
            </a:r>
            <a:endParaRPr lang="zh-CN" altLang="en-US" sz="1200">
              <a:solidFill>
                <a:srgbClr val="FEFEFE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100">
              <a:solidFill>
                <a:srgbClr val="FEFEFE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FEFEFE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24"/>
          <p:cNvSpPr>
            <a:spLocks noChangeArrowheads="1"/>
          </p:cNvSpPr>
          <p:nvPr/>
        </p:nvSpPr>
        <p:spPr bwMode="auto">
          <a:xfrm>
            <a:off x="1092200" y="1689100"/>
            <a:ext cx="4446588" cy="3024188"/>
          </a:xfrm>
          <a:prstGeom prst="rect">
            <a:avLst/>
          </a:prstGeom>
          <a:noFill/>
          <a:ln w="22225">
            <a:solidFill>
              <a:srgbClr val="ECD15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1" name="矩形 25"/>
          <p:cNvSpPr>
            <a:spLocks noChangeArrowheads="1"/>
          </p:cNvSpPr>
          <p:nvPr/>
        </p:nvSpPr>
        <p:spPr bwMode="auto">
          <a:xfrm>
            <a:off x="1219200" y="1809750"/>
            <a:ext cx="5051425" cy="43465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2" name="矩形 29"/>
          <p:cNvSpPr>
            <a:spLocks noChangeArrowheads="1"/>
          </p:cNvSpPr>
          <p:nvPr/>
        </p:nvSpPr>
        <p:spPr bwMode="auto">
          <a:xfrm>
            <a:off x="4672013" y="4840288"/>
            <a:ext cx="1693862" cy="1419225"/>
          </a:xfrm>
          <a:prstGeom prst="rect">
            <a:avLst/>
          </a:prstGeom>
          <a:noFill/>
          <a:ln w="22225">
            <a:solidFill>
              <a:srgbClr val="ECD15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3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4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5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6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7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2778" name="矩形 26"/>
          <p:cNvSpPr>
            <a:spLocks noChangeArrowheads="1"/>
          </p:cNvSpPr>
          <p:nvPr/>
        </p:nvSpPr>
        <p:spPr bwMode="auto">
          <a:xfrm>
            <a:off x="1219200" y="4676775"/>
            <a:ext cx="4319588" cy="88582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79" name="文本框 27"/>
          <p:cNvSpPr>
            <a:spLocks noChangeArrowheads="1"/>
          </p:cNvSpPr>
          <p:nvPr/>
        </p:nvSpPr>
        <p:spPr bwMode="auto">
          <a:xfrm>
            <a:off x="1516063" y="4765675"/>
            <a:ext cx="1089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000">
                <a:solidFill>
                  <a:srgbClr val="000000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35%</a:t>
            </a:r>
            <a:endParaRPr lang="zh-CN" altLang="en-US" sz="4000">
              <a:solidFill>
                <a:srgbClr val="000000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32780" name="文本框 28"/>
          <p:cNvSpPr>
            <a:spLocks noChangeArrowheads="1"/>
          </p:cNvSpPr>
          <p:nvPr/>
        </p:nvSpPr>
        <p:spPr bwMode="auto">
          <a:xfrm>
            <a:off x="2732088" y="4857750"/>
            <a:ext cx="2679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18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2781" name="椭圆 30"/>
          <p:cNvSpPr>
            <a:spLocks noChangeArrowheads="1"/>
          </p:cNvSpPr>
          <p:nvPr/>
        </p:nvSpPr>
        <p:spPr bwMode="auto">
          <a:xfrm>
            <a:off x="7285038" y="2001838"/>
            <a:ext cx="750887" cy="750887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82" name="椭圆 31"/>
          <p:cNvSpPr>
            <a:spLocks noChangeArrowheads="1"/>
          </p:cNvSpPr>
          <p:nvPr/>
        </p:nvSpPr>
        <p:spPr bwMode="auto">
          <a:xfrm>
            <a:off x="7285038" y="3111500"/>
            <a:ext cx="750887" cy="7493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83" name="椭圆 32"/>
          <p:cNvSpPr>
            <a:spLocks noChangeArrowheads="1"/>
          </p:cNvSpPr>
          <p:nvPr/>
        </p:nvSpPr>
        <p:spPr bwMode="auto">
          <a:xfrm>
            <a:off x="7285038" y="4219575"/>
            <a:ext cx="750887" cy="750888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016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784" name="椭圆 33"/>
          <p:cNvSpPr>
            <a:spLocks noChangeArrowheads="1"/>
          </p:cNvSpPr>
          <p:nvPr/>
        </p:nvSpPr>
        <p:spPr bwMode="auto">
          <a:xfrm>
            <a:off x="7285038" y="5329238"/>
            <a:ext cx="750887" cy="750887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2785" name="组合 34"/>
          <p:cNvGrpSpPr>
            <a:grpSpLocks/>
          </p:cNvGrpSpPr>
          <p:nvPr/>
        </p:nvGrpSpPr>
        <p:grpSpPr bwMode="auto">
          <a:xfrm>
            <a:off x="7470775" y="2227263"/>
            <a:ext cx="368300" cy="279400"/>
            <a:chOff x="0" y="0"/>
            <a:chExt cx="509646" cy="387231"/>
          </a:xfrm>
        </p:grpSpPr>
        <p:sp>
          <p:nvSpPr>
            <p:cNvPr id="32803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4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86" name="组合 37"/>
          <p:cNvGrpSpPr>
            <a:grpSpLocks/>
          </p:cNvGrpSpPr>
          <p:nvPr/>
        </p:nvGrpSpPr>
        <p:grpSpPr bwMode="auto">
          <a:xfrm>
            <a:off x="7505700" y="5575300"/>
            <a:ext cx="296863" cy="282575"/>
            <a:chOff x="0" y="0"/>
            <a:chExt cx="2438400" cy="2332038"/>
          </a:xfrm>
        </p:grpSpPr>
        <p:sp>
          <p:nvSpPr>
            <p:cNvPr id="32801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2" name="任意多边形 39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2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2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87" name="组合 40"/>
          <p:cNvGrpSpPr>
            <a:grpSpLocks/>
          </p:cNvGrpSpPr>
          <p:nvPr/>
        </p:nvGrpSpPr>
        <p:grpSpPr bwMode="auto">
          <a:xfrm>
            <a:off x="7529513" y="4406900"/>
            <a:ext cx="249237" cy="317500"/>
            <a:chOff x="0" y="0"/>
            <a:chExt cx="563562" cy="720725"/>
          </a:xfrm>
        </p:grpSpPr>
        <p:sp>
          <p:nvSpPr>
            <p:cNvPr id="32798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9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0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788" name="组合 44"/>
          <p:cNvGrpSpPr>
            <a:grpSpLocks/>
          </p:cNvGrpSpPr>
          <p:nvPr/>
        </p:nvGrpSpPr>
        <p:grpSpPr bwMode="auto">
          <a:xfrm>
            <a:off x="7531100" y="3322638"/>
            <a:ext cx="288925" cy="323850"/>
            <a:chOff x="0" y="0"/>
            <a:chExt cx="402656" cy="450303"/>
          </a:xfrm>
        </p:grpSpPr>
        <p:sp>
          <p:nvSpPr>
            <p:cNvPr id="32793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4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5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6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7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89" name="文本框 50"/>
          <p:cNvSpPr>
            <a:spLocks noChangeArrowheads="1"/>
          </p:cNvSpPr>
          <p:nvPr/>
        </p:nvSpPr>
        <p:spPr bwMode="auto">
          <a:xfrm>
            <a:off x="8445500" y="2001838"/>
            <a:ext cx="21478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2790" name="文本框 51"/>
          <p:cNvSpPr>
            <a:spLocks noChangeArrowheads="1"/>
          </p:cNvSpPr>
          <p:nvPr/>
        </p:nvSpPr>
        <p:spPr bwMode="auto">
          <a:xfrm>
            <a:off x="8445500" y="3140075"/>
            <a:ext cx="21478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2791" name="文本框 52"/>
          <p:cNvSpPr>
            <a:spLocks noChangeArrowheads="1"/>
          </p:cNvSpPr>
          <p:nvPr/>
        </p:nvSpPr>
        <p:spPr bwMode="auto">
          <a:xfrm>
            <a:off x="8445500" y="4241800"/>
            <a:ext cx="21478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2792" name="文本框 53"/>
          <p:cNvSpPr>
            <a:spLocks noChangeArrowheads="1"/>
          </p:cNvSpPr>
          <p:nvPr/>
        </p:nvSpPr>
        <p:spPr bwMode="auto">
          <a:xfrm>
            <a:off x="8445500" y="5381625"/>
            <a:ext cx="21478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1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795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796" name="等腰三角形 2"/>
          <p:cNvSpPr>
            <a:spLocks noChangeArrowheads="1"/>
          </p:cNvSpPr>
          <p:nvPr/>
        </p:nvSpPr>
        <p:spPr bwMode="auto">
          <a:xfrm>
            <a:off x="3189288" y="-7938"/>
            <a:ext cx="982662" cy="577851"/>
          </a:xfrm>
          <a:custGeom>
            <a:avLst/>
            <a:gdLst>
              <a:gd name="T0" fmla="*/ 0 w 1842868"/>
              <a:gd name="T1" fmla="*/ 0 h 1083213"/>
              <a:gd name="T2" fmla="*/ 183422 w 1842868"/>
              <a:gd name="T3" fmla="*/ 1 h 1083213"/>
              <a:gd name="T4" fmla="*/ 279398 w 1842868"/>
              <a:gd name="T5" fmla="*/ 16444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7" name="等腰三角形 2"/>
          <p:cNvSpPr>
            <a:spLocks noChangeArrowheads="1"/>
          </p:cNvSpPr>
          <p:nvPr/>
        </p:nvSpPr>
        <p:spPr bwMode="auto">
          <a:xfrm rot="-3658493">
            <a:off x="2939256" y="537369"/>
            <a:ext cx="804863" cy="473075"/>
          </a:xfrm>
          <a:custGeom>
            <a:avLst/>
            <a:gdLst>
              <a:gd name="T0" fmla="*/ 0 w 1842868"/>
              <a:gd name="T1" fmla="*/ 0 h 1083213"/>
              <a:gd name="T2" fmla="*/ 100787 w 1842868"/>
              <a:gd name="T3" fmla="*/ 0 h 1083213"/>
              <a:gd name="T4" fmla="*/ 153525 w 1842868"/>
              <a:gd name="T5" fmla="*/ 90233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8" name="文本框 23"/>
          <p:cNvSpPr>
            <a:spLocks noChangeArrowheads="1"/>
          </p:cNvSpPr>
          <p:nvPr/>
        </p:nvSpPr>
        <p:spPr bwMode="auto">
          <a:xfrm>
            <a:off x="4095750" y="292100"/>
            <a:ext cx="4000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</a:rPr>
              <a:t>  </a:t>
            </a:r>
            <a:r>
              <a:rPr lang="en-US" altLang="zh-CN" b="1">
                <a:solidFill>
                  <a:srgbClr val="000000"/>
                </a:solidFill>
                <a:latin typeface="方正姚体简体" pitchFamily="65" charset="-122"/>
                <a:sym typeface="方正姚体" pitchFamily="2" charset="-122"/>
              </a:rPr>
              <a:t>MORE  THEN  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3799" name="直接连接符 6"/>
          <p:cNvSpPr>
            <a:spLocks noChangeShapeType="1"/>
          </p:cNvSpPr>
          <p:nvPr/>
        </p:nvSpPr>
        <p:spPr bwMode="auto">
          <a:xfrm>
            <a:off x="7537450" y="4410075"/>
            <a:ext cx="0" cy="2447925"/>
          </a:xfrm>
          <a:prstGeom prst="line">
            <a:avLst/>
          </a:prstGeom>
          <a:noFill/>
          <a:ln w="19050">
            <a:solidFill>
              <a:srgbClr val="E9CA5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0" name="直接连接符 7"/>
          <p:cNvSpPr>
            <a:spLocks noChangeShapeType="1"/>
          </p:cNvSpPr>
          <p:nvPr/>
        </p:nvSpPr>
        <p:spPr bwMode="auto">
          <a:xfrm>
            <a:off x="10304463" y="4337050"/>
            <a:ext cx="1587" cy="2520950"/>
          </a:xfrm>
          <a:prstGeom prst="line">
            <a:avLst/>
          </a:prstGeom>
          <a:noFill/>
          <a:ln w="19050">
            <a:solidFill>
              <a:srgbClr val="E9CA53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1" name="直接连接符 8"/>
          <p:cNvSpPr>
            <a:spLocks noChangeShapeType="1"/>
          </p:cNvSpPr>
          <p:nvPr/>
        </p:nvSpPr>
        <p:spPr bwMode="auto">
          <a:xfrm>
            <a:off x="11342688" y="2478088"/>
            <a:ext cx="1587" cy="4392612"/>
          </a:xfrm>
          <a:prstGeom prst="line">
            <a:avLst/>
          </a:prstGeom>
          <a:noFill/>
          <a:ln w="19050">
            <a:solidFill>
              <a:srgbClr val="595959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2" name="直接连接符 9"/>
          <p:cNvSpPr>
            <a:spLocks noChangeShapeType="1"/>
          </p:cNvSpPr>
          <p:nvPr/>
        </p:nvSpPr>
        <p:spPr bwMode="auto">
          <a:xfrm>
            <a:off x="9180513" y="2478088"/>
            <a:ext cx="1587" cy="4392612"/>
          </a:xfrm>
          <a:prstGeom prst="line">
            <a:avLst/>
          </a:prstGeom>
          <a:noFill/>
          <a:ln w="19050">
            <a:solidFill>
              <a:srgbClr val="595959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3" name="椭圆 10"/>
          <p:cNvSpPr>
            <a:spLocks noChangeArrowheads="1"/>
          </p:cNvSpPr>
          <p:nvPr/>
        </p:nvSpPr>
        <p:spPr bwMode="auto">
          <a:xfrm>
            <a:off x="6608763" y="2667000"/>
            <a:ext cx="1849437" cy="184785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804" name="椭圆 11"/>
          <p:cNvSpPr>
            <a:spLocks noChangeArrowheads="1"/>
          </p:cNvSpPr>
          <p:nvPr/>
        </p:nvSpPr>
        <p:spPr bwMode="auto">
          <a:xfrm>
            <a:off x="9502775" y="2790825"/>
            <a:ext cx="1601788" cy="1600200"/>
          </a:xfrm>
          <a:prstGeom prst="ellipse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805" name="椭圆 12"/>
          <p:cNvSpPr>
            <a:spLocks noChangeArrowheads="1"/>
          </p:cNvSpPr>
          <p:nvPr/>
        </p:nvSpPr>
        <p:spPr bwMode="auto">
          <a:xfrm>
            <a:off x="8472488" y="1458913"/>
            <a:ext cx="1408112" cy="1408112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806" name="椭圆 13"/>
          <p:cNvSpPr>
            <a:spLocks noChangeArrowheads="1"/>
          </p:cNvSpPr>
          <p:nvPr/>
        </p:nvSpPr>
        <p:spPr bwMode="auto">
          <a:xfrm>
            <a:off x="10810875" y="1458913"/>
            <a:ext cx="1047750" cy="104775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807" name="文本框 14"/>
          <p:cNvSpPr>
            <a:spLocks noChangeArrowheads="1"/>
          </p:cNvSpPr>
          <p:nvPr/>
        </p:nvSpPr>
        <p:spPr bwMode="auto">
          <a:xfrm>
            <a:off x="6905625" y="3175000"/>
            <a:ext cx="12684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800">
                <a:solidFill>
                  <a:srgbClr val="000000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35%</a:t>
            </a:r>
            <a:endParaRPr lang="zh-CN" altLang="en-US" sz="4800">
              <a:solidFill>
                <a:srgbClr val="000000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33808" name="文本框 19"/>
          <p:cNvSpPr>
            <a:spLocks noChangeArrowheads="1"/>
          </p:cNvSpPr>
          <p:nvPr/>
        </p:nvSpPr>
        <p:spPr bwMode="auto">
          <a:xfrm>
            <a:off x="8585200" y="1831975"/>
            <a:ext cx="11826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>
                <a:solidFill>
                  <a:schemeClr val="bg1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1,359</a:t>
            </a:r>
            <a:endParaRPr lang="zh-CN" altLang="en-US" sz="3600">
              <a:solidFill>
                <a:schemeClr val="bg1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33809" name="文本框 20"/>
          <p:cNvSpPr>
            <a:spLocks noChangeArrowheads="1"/>
          </p:cNvSpPr>
          <p:nvPr/>
        </p:nvSpPr>
        <p:spPr bwMode="auto">
          <a:xfrm>
            <a:off x="9777413" y="3222625"/>
            <a:ext cx="1060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800">
                <a:solidFill>
                  <a:srgbClr val="000000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267</a:t>
            </a:r>
            <a:endParaRPr lang="zh-CN" altLang="en-US" sz="4800">
              <a:solidFill>
                <a:srgbClr val="000000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33810" name="文本框 21"/>
          <p:cNvSpPr>
            <a:spLocks noChangeArrowheads="1"/>
          </p:cNvSpPr>
          <p:nvPr/>
        </p:nvSpPr>
        <p:spPr bwMode="auto">
          <a:xfrm>
            <a:off x="10910888" y="1687513"/>
            <a:ext cx="847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78%</a:t>
            </a:r>
            <a:endParaRPr lang="zh-CN" altLang="en-US" sz="3200">
              <a:solidFill>
                <a:schemeClr val="bg1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33811" name="圆角矩形 22"/>
          <p:cNvSpPr>
            <a:spLocks noChangeArrowheads="1"/>
          </p:cNvSpPr>
          <p:nvPr/>
        </p:nvSpPr>
        <p:spPr bwMode="auto">
          <a:xfrm>
            <a:off x="711200" y="3168650"/>
            <a:ext cx="847725" cy="520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812" name="文本框 24"/>
          <p:cNvSpPr>
            <a:spLocks noChangeArrowheads="1"/>
          </p:cNvSpPr>
          <p:nvPr/>
        </p:nvSpPr>
        <p:spPr bwMode="auto">
          <a:xfrm>
            <a:off x="536575" y="2524125"/>
            <a:ext cx="1196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3813" name="文本框 25"/>
          <p:cNvSpPr>
            <a:spLocks noChangeArrowheads="1"/>
          </p:cNvSpPr>
          <p:nvPr/>
        </p:nvSpPr>
        <p:spPr bwMode="auto">
          <a:xfrm>
            <a:off x="1898650" y="2519363"/>
            <a:ext cx="11969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3814" name="文本框 26"/>
          <p:cNvSpPr>
            <a:spLocks noChangeArrowheads="1"/>
          </p:cNvSpPr>
          <p:nvPr/>
        </p:nvSpPr>
        <p:spPr bwMode="auto">
          <a:xfrm>
            <a:off x="3254375" y="2511425"/>
            <a:ext cx="1196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3815" name="文本框 27"/>
          <p:cNvSpPr>
            <a:spLocks noChangeArrowheads="1"/>
          </p:cNvSpPr>
          <p:nvPr/>
        </p:nvSpPr>
        <p:spPr bwMode="auto">
          <a:xfrm>
            <a:off x="4689475" y="2519363"/>
            <a:ext cx="1198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rgbClr val="3F3F3F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zh-CN" altLang="en-US" sz="1800">
              <a:latin typeface="Arial" charset="0"/>
            </a:endParaRPr>
          </a:p>
        </p:txBody>
      </p:sp>
      <p:sp>
        <p:nvSpPr>
          <p:cNvPr id="33816" name="圆角矩形 28"/>
          <p:cNvSpPr>
            <a:spLocks noChangeArrowheads="1"/>
          </p:cNvSpPr>
          <p:nvPr/>
        </p:nvSpPr>
        <p:spPr bwMode="auto">
          <a:xfrm>
            <a:off x="2073275" y="3171825"/>
            <a:ext cx="847725" cy="5207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817" name="圆角矩形 29"/>
          <p:cNvSpPr>
            <a:spLocks noChangeArrowheads="1"/>
          </p:cNvSpPr>
          <p:nvPr/>
        </p:nvSpPr>
        <p:spPr bwMode="auto">
          <a:xfrm>
            <a:off x="3435350" y="3168650"/>
            <a:ext cx="847725" cy="520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818" name="圆角矩形 30"/>
          <p:cNvSpPr>
            <a:spLocks noChangeArrowheads="1"/>
          </p:cNvSpPr>
          <p:nvPr/>
        </p:nvSpPr>
        <p:spPr bwMode="auto">
          <a:xfrm>
            <a:off x="4797425" y="3168650"/>
            <a:ext cx="847725" cy="520700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3819" name="组合 31"/>
          <p:cNvGrpSpPr>
            <a:grpSpLocks/>
          </p:cNvGrpSpPr>
          <p:nvPr/>
        </p:nvGrpSpPr>
        <p:grpSpPr bwMode="auto">
          <a:xfrm>
            <a:off x="946150" y="3278188"/>
            <a:ext cx="314325" cy="301625"/>
            <a:chOff x="0" y="0"/>
            <a:chExt cx="2438400" cy="2332038"/>
          </a:xfrm>
        </p:grpSpPr>
        <p:sp>
          <p:nvSpPr>
            <p:cNvPr id="33834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5" name="任意多边形 33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2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2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20" name="组合 34"/>
          <p:cNvGrpSpPr>
            <a:grpSpLocks/>
          </p:cNvGrpSpPr>
          <p:nvPr/>
        </p:nvGrpSpPr>
        <p:grpSpPr bwMode="auto">
          <a:xfrm>
            <a:off x="2274888" y="3279775"/>
            <a:ext cx="419100" cy="319088"/>
            <a:chOff x="0" y="0"/>
            <a:chExt cx="509646" cy="387231"/>
          </a:xfrm>
        </p:grpSpPr>
        <p:sp>
          <p:nvSpPr>
            <p:cNvPr id="33832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21" name="组合 37"/>
          <p:cNvGrpSpPr>
            <a:grpSpLocks/>
          </p:cNvGrpSpPr>
          <p:nvPr/>
        </p:nvGrpSpPr>
        <p:grpSpPr bwMode="auto">
          <a:xfrm>
            <a:off x="5078413" y="3222625"/>
            <a:ext cx="282575" cy="361950"/>
            <a:chOff x="0" y="0"/>
            <a:chExt cx="563562" cy="720725"/>
          </a:xfrm>
        </p:grpSpPr>
        <p:sp>
          <p:nvSpPr>
            <p:cNvPr id="33829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22" name="组合 41"/>
          <p:cNvGrpSpPr>
            <a:grpSpLocks/>
          </p:cNvGrpSpPr>
          <p:nvPr/>
        </p:nvGrpSpPr>
        <p:grpSpPr bwMode="auto">
          <a:xfrm>
            <a:off x="3687763" y="3224213"/>
            <a:ext cx="342900" cy="384175"/>
            <a:chOff x="0" y="0"/>
            <a:chExt cx="402656" cy="450303"/>
          </a:xfrm>
        </p:grpSpPr>
        <p:sp>
          <p:nvSpPr>
            <p:cNvPr id="33824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147483646 w 26"/>
                <a:gd name="T1" fmla="*/ 0 h 26"/>
                <a:gd name="T2" fmla="*/ 0 w 26"/>
                <a:gd name="T3" fmla="*/ 2147483646 h 26"/>
                <a:gd name="T4" fmla="*/ 2147483646 w 26"/>
                <a:gd name="T5" fmla="*/ 2147483646 h 26"/>
                <a:gd name="T6" fmla="*/ 2147483646 w 26"/>
                <a:gd name="T7" fmla="*/ 2147483646 h 26"/>
                <a:gd name="T8" fmla="*/ 2147483646 w 26"/>
                <a:gd name="T9" fmla="*/ 0 h 26"/>
                <a:gd name="T10" fmla="*/ 2147483646 w 26"/>
                <a:gd name="T11" fmla="*/ 2147483646 h 26"/>
                <a:gd name="T12" fmla="*/ 2147483646 w 26"/>
                <a:gd name="T13" fmla="*/ 2147483646 h 26"/>
                <a:gd name="T14" fmla="*/ 2147483646 w 26"/>
                <a:gd name="T15" fmla="*/ 2147483646 h 26"/>
                <a:gd name="T16" fmla="*/ 2147483646 w 26"/>
                <a:gd name="T17" fmla="*/ 2147483646 h 26"/>
                <a:gd name="T18" fmla="*/ 2147483646 w 26"/>
                <a:gd name="T19" fmla="*/ 214748364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5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147483646 w 22"/>
                <a:gd name="T1" fmla="*/ 0 h 22"/>
                <a:gd name="T2" fmla="*/ 0 w 22"/>
                <a:gd name="T3" fmla="*/ 2147483646 h 22"/>
                <a:gd name="T4" fmla="*/ 2147483646 w 22"/>
                <a:gd name="T5" fmla="*/ 2147483646 h 22"/>
                <a:gd name="T6" fmla="*/ 2147483646 w 22"/>
                <a:gd name="T7" fmla="*/ 2147483646 h 22"/>
                <a:gd name="T8" fmla="*/ 2147483646 w 22"/>
                <a:gd name="T9" fmla="*/ 0 h 22"/>
                <a:gd name="T10" fmla="*/ 2147483646 w 22"/>
                <a:gd name="T11" fmla="*/ 2147483646 h 22"/>
                <a:gd name="T12" fmla="*/ 2147483646 w 22"/>
                <a:gd name="T13" fmla="*/ 2147483646 h 22"/>
                <a:gd name="T14" fmla="*/ 2147483646 w 22"/>
                <a:gd name="T15" fmla="*/ 2147483646 h 22"/>
                <a:gd name="T16" fmla="*/ 2147483646 w 22"/>
                <a:gd name="T17" fmla="*/ 2147483646 h 22"/>
                <a:gd name="T18" fmla="*/ 2147483646 w 22"/>
                <a:gd name="T19" fmla="*/ 214748364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2147483646 w 14"/>
                <a:gd name="T1" fmla="*/ 0 h 14"/>
                <a:gd name="T2" fmla="*/ 0 w 14"/>
                <a:gd name="T3" fmla="*/ 2147483646 h 14"/>
                <a:gd name="T4" fmla="*/ 2147483646 w 14"/>
                <a:gd name="T5" fmla="*/ 2147483646 h 14"/>
                <a:gd name="T6" fmla="*/ 2147483646 w 14"/>
                <a:gd name="T7" fmla="*/ 2147483646 h 14"/>
                <a:gd name="T8" fmla="*/ 2147483646 w 14"/>
                <a:gd name="T9" fmla="*/ 0 h 14"/>
                <a:gd name="T10" fmla="*/ 2147483646 w 14"/>
                <a:gd name="T11" fmla="*/ 2147483646 h 14"/>
                <a:gd name="T12" fmla="*/ 2147483646 w 14"/>
                <a:gd name="T13" fmla="*/ 2147483646 h 14"/>
                <a:gd name="T14" fmla="*/ 2147483646 w 14"/>
                <a:gd name="T15" fmla="*/ 2147483646 h 14"/>
                <a:gd name="T16" fmla="*/ 2147483646 w 14"/>
                <a:gd name="T17" fmla="*/ 2147483646 h 14"/>
                <a:gd name="T18" fmla="*/ 2147483646 w 14"/>
                <a:gd name="T19" fmla="*/ 2147483646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147483646 w 44"/>
                <a:gd name="T1" fmla="*/ 0 h 44"/>
                <a:gd name="T2" fmla="*/ 0 w 44"/>
                <a:gd name="T3" fmla="*/ 2147483646 h 44"/>
                <a:gd name="T4" fmla="*/ 2147483646 w 44"/>
                <a:gd name="T5" fmla="*/ 2147483646 h 44"/>
                <a:gd name="T6" fmla="*/ 2147483646 w 44"/>
                <a:gd name="T7" fmla="*/ 2147483646 h 44"/>
                <a:gd name="T8" fmla="*/ 2147483646 w 44"/>
                <a:gd name="T9" fmla="*/ 0 h 44"/>
                <a:gd name="T10" fmla="*/ 2147483646 w 44"/>
                <a:gd name="T11" fmla="*/ 2147483646 h 44"/>
                <a:gd name="T12" fmla="*/ 2147483646 w 44"/>
                <a:gd name="T13" fmla="*/ 2147483646 h 44"/>
                <a:gd name="T14" fmla="*/ 2147483646 w 44"/>
                <a:gd name="T15" fmla="*/ 2147483646 h 44"/>
                <a:gd name="T16" fmla="*/ 2147483646 w 44"/>
                <a:gd name="T17" fmla="*/ 2147483646 h 44"/>
                <a:gd name="T18" fmla="*/ 2147483646 w 44"/>
                <a:gd name="T19" fmla="*/ 2147483646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2147483646 w 182"/>
                <a:gd name="T1" fmla="*/ 2147483646 h 204"/>
                <a:gd name="T2" fmla="*/ 2147483646 w 182"/>
                <a:gd name="T3" fmla="*/ 2147483646 h 204"/>
                <a:gd name="T4" fmla="*/ 2147483646 w 182"/>
                <a:gd name="T5" fmla="*/ 0 h 204"/>
                <a:gd name="T6" fmla="*/ 2147483646 w 182"/>
                <a:gd name="T7" fmla="*/ 2147483646 h 204"/>
                <a:gd name="T8" fmla="*/ 0 w 182"/>
                <a:gd name="T9" fmla="*/ 2147483646 h 204"/>
                <a:gd name="T10" fmla="*/ 2147483646 w 182"/>
                <a:gd name="T11" fmla="*/ 2147483646 h 204"/>
                <a:gd name="T12" fmla="*/ 2147483646 w 182"/>
                <a:gd name="T13" fmla="*/ 2147483646 h 204"/>
                <a:gd name="T14" fmla="*/ 2147483646 w 182"/>
                <a:gd name="T15" fmla="*/ 2147483646 h 204"/>
                <a:gd name="T16" fmla="*/ 2147483646 w 182"/>
                <a:gd name="T17" fmla="*/ 2147483646 h 204"/>
                <a:gd name="T18" fmla="*/ 2147483646 w 182"/>
                <a:gd name="T19" fmla="*/ 2147483646 h 204"/>
                <a:gd name="T20" fmla="*/ 2147483646 w 182"/>
                <a:gd name="T21" fmla="*/ 2147483646 h 204"/>
                <a:gd name="T22" fmla="*/ 2147483646 w 182"/>
                <a:gd name="T23" fmla="*/ 2147483646 h 204"/>
                <a:gd name="T24" fmla="*/ 2147483646 w 182"/>
                <a:gd name="T25" fmla="*/ 2147483646 h 204"/>
                <a:gd name="T26" fmla="*/ 2147483646 w 182"/>
                <a:gd name="T27" fmla="*/ 2147483646 h 204"/>
                <a:gd name="T28" fmla="*/ 2147483646 w 182"/>
                <a:gd name="T29" fmla="*/ 2147483646 h 204"/>
                <a:gd name="T30" fmla="*/ 2147483646 w 182"/>
                <a:gd name="T31" fmla="*/ 2147483646 h 204"/>
                <a:gd name="T32" fmla="*/ 2147483646 w 182"/>
                <a:gd name="T33" fmla="*/ 2147483646 h 204"/>
                <a:gd name="T34" fmla="*/ 2147483646 w 182"/>
                <a:gd name="T35" fmla="*/ 2147483646 h 204"/>
                <a:gd name="T36" fmla="*/ 2147483646 w 182"/>
                <a:gd name="T37" fmla="*/ 2147483646 h 204"/>
                <a:gd name="T38" fmla="*/ 2147483646 w 182"/>
                <a:gd name="T39" fmla="*/ 2147483646 h 204"/>
                <a:gd name="T40" fmla="*/ 2147483646 w 182"/>
                <a:gd name="T41" fmla="*/ 2147483646 h 204"/>
                <a:gd name="T42" fmla="*/ 2147483646 w 182"/>
                <a:gd name="T43" fmla="*/ 2147483646 h 204"/>
                <a:gd name="T44" fmla="*/ 2147483646 w 182"/>
                <a:gd name="T45" fmla="*/ 2147483646 h 204"/>
                <a:gd name="T46" fmla="*/ 2147483646 w 182"/>
                <a:gd name="T47" fmla="*/ 2147483646 h 204"/>
                <a:gd name="T48" fmla="*/ 2147483646 w 182"/>
                <a:gd name="T49" fmla="*/ 2147483646 h 204"/>
                <a:gd name="T50" fmla="*/ 2147483646 w 182"/>
                <a:gd name="T51" fmla="*/ 2147483646 h 204"/>
                <a:gd name="T52" fmla="*/ 2147483646 w 182"/>
                <a:gd name="T53" fmla="*/ 2147483646 h 204"/>
                <a:gd name="T54" fmla="*/ 2147483646 w 182"/>
                <a:gd name="T55" fmla="*/ 2147483646 h 204"/>
                <a:gd name="T56" fmla="*/ 2147483646 w 182"/>
                <a:gd name="T57" fmla="*/ 2147483646 h 204"/>
                <a:gd name="T58" fmla="*/ 2147483646 w 182"/>
                <a:gd name="T59" fmla="*/ 2147483646 h 204"/>
                <a:gd name="T60" fmla="*/ 2147483646 w 182"/>
                <a:gd name="T61" fmla="*/ 2147483646 h 204"/>
                <a:gd name="T62" fmla="*/ 2147483646 w 182"/>
                <a:gd name="T63" fmla="*/ 2147483646 h 204"/>
                <a:gd name="T64" fmla="*/ 2147483646 w 182"/>
                <a:gd name="T65" fmla="*/ 2147483646 h 204"/>
                <a:gd name="T66" fmla="*/ 2147483646 w 182"/>
                <a:gd name="T67" fmla="*/ 2147483646 h 204"/>
                <a:gd name="T68" fmla="*/ 2147483646 w 182"/>
                <a:gd name="T69" fmla="*/ 2147483646 h 204"/>
                <a:gd name="T70" fmla="*/ 2147483646 w 182"/>
                <a:gd name="T71" fmla="*/ 2147483646 h 204"/>
                <a:gd name="T72" fmla="*/ 2147483646 w 182"/>
                <a:gd name="T73" fmla="*/ 2147483646 h 204"/>
                <a:gd name="T74" fmla="*/ 2147483646 w 182"/>
                <a:gd name="T75" fmla="*/ 2147483646 h 204"/>
                <a:gd name="T76" fmla="*/ 2147483646 w 182"/>
                <a:gd name="T77" fmla="*/ 2147483646 h 204"/>
                <a:gd name="T78" fmla="*/ 2147483646 w 182"/>
                <a:gd name="T79" fmla="*/ 2147483646 h 204"/>
                <a:gd name="T80" fmla="*/ 2147483646 w 182"/>
                <a:gd name="T81" fmla="*/ 2147483646 h 204"/>
                <a:gd name="T82" fmla="*/ 2147483646 w 182"/>
                <a:gd name="T83" fmla="*/ 2147483646 h 204"/>
                <a:gd name="T84" fmla="*/ 2147483646 w 182"/>
                <a:gd name="T85" fmla="*/ 2147483646 h 204"/>
                <a:gd name="T86" fmla="*/ 2147483646 w 182"/>
                <a:gd name="T87" fmla="*/ 2147483646 h 204"/>
                <a:gd name="T88" fmla="*/ 2147483646 w 182"/>
                <a:gd name="T89" fmla="*/ 2147483646 h 204"/>
                <a:gd name="T90" fmla="*/ 2147483646 w 182"/>
                <a:gd name="T91" fmla="*/ 2147483646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23" name="文本框 47"/>
          <p:cNvSpPr>
            <a:spLocks noChangeArrowheads="1"/>
          </p:cNvSpPr>
          <p:nvPr/>
        </p:nvSpPr>
        <p:spPr bwMode="auto">
          <a:xfrm>
            <a:off x="579438" y="4197350"/>
            <a:ext cx="533876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3F3F3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thought Click here to</a:t>
            </a:r>
            <a:endParaRPr lang="zh-CN" altLang="en-US" sz="1400">
              <a:solidFill>
                <a:srgbClr val="3F3F3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3F3F3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add   you to the center of the  narrative thought  Click here to add  you to</a:t>
            </a:r>
            <a:endParaRPr lang="zh-CN" altLang="en-US" sz="1400">
              <a:solidFill>
                <a:srgbClr val="3F3F3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3F3F3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center of 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3F3F3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3F3F3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thought Click here to</a:t>
            </a:r>
            <a:endParaRPr lang="zh-CN" altLang="en-US" sz="1400">
              <a:solidFill>
                <a:srgbClr val="3F3F3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3F3F3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add   you to the center of the  narrative thought  Click here to add  you to</a:t>
            </a:r>
            <a:endParaRPr lang="zh-CN" altLang="en-US" sz="1400">
              <a:solidFill>
                <a:srgbClr val="3F3F3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3F3F3F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the center of the  narrative thought</a:t>
            </a:r>
            <a:endParaRPr lang="zh-CN" altLang="en-US" sz="1400">
              <a:solidFill>
                <a:srgbClr val="3F3F3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3F3F3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400">
              <a:solidFill>
                <a:srgbClr val="3F3F3F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19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0" name="等腰三角形 2"/>
          <p:cNvSpPr>
            <a:spLocks noChangeArrowheads="1"/>
          </p:cNvSpPr>
          <p:nvPr/>
        </p:nvSpPr>
        <p:spPr bwMode="auto">
          <a:xfrm rot="10800000" flipV="1">
            <a:off x="5114925" y="0"/>
            <a:ext cx="4643438" cy="2728913"/>
          </a:xfrm>
          <a:custGeom>
            <a:avLst/>
            <a:gdLst>
              <a:gd name="T0" fmla="*/ 0 w 1842868"/>
              <a:gd name="T1" fmla="*/ 0 h 1083213"/>
              <a:gd name="T2" fmla="*/ 19353424 w 1842868"/>
              <a:gd name="T3" fmla="*/ 20 h 1083213"/>
              <a:gd name="T4" fmla="*/ 29480205 w 1842868"/>
              <a:gd name="T5" fmla="*/ 17319738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1" name="等腰三角形 2"/>
          <p:cNvSpPr>
            <a:spLocks noChangeArrowheads="1"/>
          </p:cNvSpPr>
          <p:nvPr/>
        </p:nvSpPr>
        <p:spPr bwMode="auto">
          <a:xfrm rot="10800000">
            <a:off x="3221038" y="5246688"/>
            <a:ext cx="2741612" cy="1611312"/>
          </a:xfrm>
          <a:custGeom>
            <a:avLst/>
            <a:gdLst>
              <a:gd name="T0" fmla="*/ 0 w 1842868"/>
              <a:gd name="T1" fmla="*/ 0 h 1083213"/>
              <a:gd name="T2" fmla="*/ 3983428 w 1842868"/>
              <a:gd name="T3" fmla="*/ 1 h 1083213"/>
              <a:gd name="T4" fmla="*/ 6067775 w 1842868"/>
              <a:gd name="T5" fmla="*/ 3565424 h 1083213"/>
              <a:gd name="T6" fmla="*/ 0 w 1842868"/>
              <a:gd name="T7" fmla="*/ 0 h 1083213"/>
              <a:gd name="T8" fmla="*/ 0 60000 65536"/>
              <a:gd name="T9" fmla="*/ 0 60000 65536"/>
              <a:gd name="T10" fmla="*/ 0 60000 65536"/>
              <a:gd name="T11" fmla="*/ 0 60000 65536"/>
              <a:gd name="T12" fmla="*/ 0 w 1842868"/>
              <a:gd name="T13" fmla="*/ 0 h 1083213"/>
              <a:gd name="T14" fmla="*/ 1842868 w 1842868"/>
              <a:gd name="T15" fmla="*/ 1083213 h 10832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2868" h="1083213">
                <a:moveTo>
                  <a:pt x="0" y="0"/>
                </a:moveTo>
                <a:lnTo>
                  <a:pt x="1209822" y="1"/>
                </a:lnTo>
                <a:lnTo>
                  <a:pt x="1842868" y="108321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2" name="矩形 7"/>
          <p:cNvSpPr>
            <a:spLocks noChangeArrowheads="1"/>
          </p:cNvSpPr>
          <p:nvPr/>
        </p:nvSpPr>
        <p:spPr bwMode="auto">
          <a:xfrm>
            <a:off x="0" y="3241675"/>
            <a:ext cx="1758950" cy="14922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3" name="矩形 8"/>
          <p:cNvSpPr>
            <a:spLocks noChangeArrowheads="1"/>
          </p:cNvSpPr>
          <p:nvPr/>
        </p:nvSpPr>
        <p:spPr bwMode="auto">
          <a:xfrm>
            <a:off x="1882775" y="3241675"/>
            <a:ext cx="1758950" cy="14922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4" name="矩形 9"/>
          <p:cNvSpPr>
            <a:spLocks noChangeArrowheads="1"/>
          </p:cNvSpPr>
          <p:nvPr/>
        </p:nvSpPr>
        <p:spPr bwMode="auto">
          <a:xfrm>
            <a:off x="3765550" y="3241675"/>
            <a:ext cx="1758950" cy="149225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4825" name="文本框 10"/>
          <p:cNvSpPr>
            <a:spLocks noChangeArrowheads="1"/>
          </p:cNvSpPr>
          <p:nvPr/>
        </p:nvSpPr>
        <p:spPr bwMode="auto">
          <a:xfrm flipH="1">
            <a:off x="879475" y="1824038"/>
            <a:ext cx="3336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6600">
                <a:solidFill>
                  <a:srgbClr val="EBCE57"/>
                </a:solidFill>
                <a:latin typeface="Impact" pitchFamily="34" charset="0"/>
                <a:ea typeface="方正姚体简体" pitchFamily="65" charset="-122"/>
                <a:sym typeface="Impact" pitchFamily="34" charset="0"/>
              </a:rPr>
              <a:t>PART    02</a:t>
            </a:r>
            <a:endParaRPr lang="zh-CN" altLang="en-US" sz="6600">
              <a:solidFill>
                <a:srgbClr val="EBCE57"/>
              </a:solidFill>
              <a:latin typeface="Impact" pitchFamily="34" charset="0"/>
              <a:ea typeface="方正姚体简体" pitchFamily="65" charset="-122"/>
              <a:sym typeface="Impact" pitchFamily="34" charset="0"/>
            </a:endParaRPr>
          </a:p>
        </p:txBody>
      </p:sp>
      <p:sp>
        <p:nvSpPr>
          <p:cNvPr id="34826" name="文本框 13"/>
          <p:cNvSpPr>
            <a:spLocks noChangeArrowheads="1"/>
          </p:cNvSpPr>
          <p:nvPr/>
        </p:nvSpPr>
        <p:spPr bwMode="auto">
          <a:xfrm>
            <a:off x="7138988" y="4048125"/>
            <a:ext cx="3894137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sym typeface="华文宋体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itchFamily="2" charset="-122"/>
              <a:ea typeface="华文宋体" pitchFamily="2" charset="-122"/>
              <a:sym typeface="华文宋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400">
                <a:solidFill>
                  <a:srgbClr val="FDFDFD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                            narrative thought</a:t>
            </a:r>
            <a:endParaRPr lang="en-US" altLang="zh-CN" sz="1600">
              <a:solidFill>
                <a:srgbClr val="FDFDFD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</p:txBody>
      </p:sp>
      <p:sp>
        <p:nvSpPr>
          <p:cNvPr id="34827" name="直接连接符 14"/>
          <p:cNvSpPr>
            <a:spLocks noChangeShapeType="1"/>
          </p:cNvSpPr>
          <p:nvPr/>
        </p:nvSpPr>
        <p:spPr bwMode="auto">
          <a:xfrm rot="5400000">
            <a:off x="9008269" y="2247107"/>
            <a:ext cx="1587" cy="3600450"/>
          </a:xfrm>
          <a:prstGeom prst="line">
            <a:avLst/>
          </a:prstGeom>
          <a:noFill/>
          <a:ln w="12700">
            <a:solidFill>
              <a:srgbClr val="FDFDFD">
                <a:alpha val="50195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8" name="文本框 17"/>
          <p:cNvSpPr>
            <a:spLocks noChangeArrowheads="1"/>
          </p:cNvSpPr>
          <p:nvPr/>
        </p:nvSpPr>
        <p:spPr bwMode="auto">
          <a:xfrm>
            <a:off x="6724650" y="3159125"/>
            <a:ext cx="4525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200" b="1">
                <a:solidFill>
                  <a:srgbClr val="3F3F3F"/>
                </a:solidFill>
              </a:rPr>
              <a:t>  </a:t>
            </a:r>
            <a:r>
              <a:rPr lang="en-US" altLang="zh-CN" sz="3200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MORE  </a:t>
            </a:r>
            <a:r>
              <a:rPr lang="en-US" altLang="zh-CN" sz="3200" b="1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THEN  </a:t>
            </a:r>
            <a:r>
              <a:rPr lang="en-US" altLang="zh-CN" sz="3200">
                <a:solidFill>
                  <a:srgbClr val="FDFDFD"/>
                </a:solidFill>
                <a:latin typeface="方正姚体简体" pitchFamily="65" charset="-122"/>
                <a:sym typeface="方正姚体" pitchFamily="2" charset="-122"/>
              </a:rPr>
              <a:t>TEMPLATE</a:t>
            </a:r>
            <a:endParaRPr lang="en-US" altLang="zh-CN">
              <a:solidFill>
                <a:srgbClr val="FDFDFD"/>
              </a:solidFill>
              <a:latin typeface="方正姚体简体" pitchFamily="65" charset="-122"/>
              <a:sym typeface="方正姚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15"/>
          <p:cNvSpPr>
            <a:spLocks noChangeArrowheads="1"/>
          </p:cNvSpPr>
          <p:nvPr/>
        </p:nvSpPr>
        <p:spPr bwMode="auto">
          <a:xfrm>
            <a:off x="2109788" y="-955675"/>
            <a:ext cx="534987" cy="8159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3" name="矩形 16"/>
          <p:cNvSpPr>
            <a:spLocks noChangeArrowheads="1"/>
          </p:cNvSpPr>
          <p:nvPr/>
        </p:nvSpPr>
        <p:spPr bwMode="auto">
          <a:xfrm>
            <a:off x="2644775" y="-955675"/>
            <a:ext cx="534988" cy="815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4" name="矩形 6"/>
          <p:cNvSpPr>
            <a:spLocks noChangeArrowheads="1"/>
          </p:cNvSpPr>
          <p:nvPr/>
        </p:nvSpPr>
        <p:spPr bwMode="auto">
          <a:xfrm>
            <a:off x="3935413" y="0"/>
            <a:ext cx="2668587" cy="45624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5" name="矩形 7"/>
          <p:cNvSpPr>
            <a:spLocks noChangeArrowheads="1"/>
          </p:cNvSpPr>
          <p:nvPr/>
        </p:nvSpPr>
        <p:spPr bwMode="auto">
          <a:xfrm>
            <a:off x="6726238" y="0"/>
            <a:ext cx="2668587" cy="2187575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6" name="矩形 8"/>
          <p:cNvSpPr>
            <a:spLocks noChangeArrowheads="1"/>
          </p:cNvSpPr>
          <p:nvPr/>
        </p:nvSpPr>
        <p:spPr bwMode="auto">
          <a:xfrm>
            <a:off x="3935413" y="4673600"/>
            <a:ext cx="2668587" cy="2185988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7" name="矩形 9"/>
          <p:cNvSpPr>
            <a:spLocks noChangeArrowheads="1"/>
          </p:cNvSpPr>
          <p:nvPr/>
        </p:nvSpPr>
        <p:spPr bwMode="auto">
          <a:xfrm>
            <a:off x="6726238" y="2309813"/>
            <a:ext cx="2668587" cy="456088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8" name="矩形 10"/>
          <p:cNvSpPr>
            <a:spLocks noChangeArrowheads="1"/>
          </p:cNvSpPr>
          <p:nvPr/>
        </p:nvSpPr>
        <p:spPr bwMode="auto">
          <a:xfrm>
            <a:off x="9523413" y="0"/>
            <a:ext cx="2668587" cy="45624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849" name="矩形 11"/>
          <p:cNvSpPr>
            <a:spLocks noChangeArrowheads="1"/>
          </p:cNvSpPr>
          <p:nvPr/>
        </p:nvSpPr>
        <p:spPr bwMode="auto">
          <a:xfrm>
            <a:off x="9523413" y="4673600"/>
            <a:ext cx="2668587" cy="2185988"/>
          </a:xfrm>
          <a:prstGeom prst="rect">
            <a:avLst/>
          </a:prstGeom>
          <a:gradFill rotWithShape="1">
            <a:gsLst>
              <a:gs pos="0">
                <a:srgbClr val="FCEF75"/>
              </a:gs>
              <a:gs pos="100000">
                <a:srgbClr val="D3A02D"/>
              </a:gs>
            </a:gsLst>
            <a:lin ang="36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5850" name="组合 12"/>
          <p:cNvGrpSpPr>
            <a:grpSpLocks/>
          </p:cNvGrpSpPr>
          <p:nvPr/>
        </p:nvGrpSpPr>
        <p:grpSpPr bwMode="auto">
          <a:xfrm>
            <a:off x="10555288" y="4840288"/>
            <a:ext cx="604837" cy="458787"/>
            <a:chOff x="0" y="0"/>
            <a:chExt cx="509646" cy="387231"/>
          </a:xfrm>
        </p:grpSpPr>
        <p:sp>
          <p:nvSpPr>
            <p:cNvPr id="35863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147483646 w 229"/>
                <a:gd name="T1" fmla="*/ 2147483646 h 227"/>
                <a:gd name="T2" fmla="*/ 2147483646 w 229"/>
                <a:gd name="T3" fmla="*/ 2147483646 h 227"/>
                <a:gd name="T4" fmla="*/ 2147483646 w 229"/>
                <a:gd name="T5" fmla="*/ 2147483646 h 227"/>
                <a:gd name="T6" fmla="*/ 2147483646 w 229"/>
                <a:gd name="T7" fmla="*/ 2147483646 h 227"/>
                <a:gd name="T8" fmla="*/ 2147483646 w 229"/>
                <a:gd name="T9" fmla="*/ 2147483646 h 227"/>
                <a:gd name="T10" fmla="*/ 2147483646 w 229"/>
                <a:gd name="T11" fmla="*/ 2147483646 h 227"/>
                <a:gd name="T12" fmla="*/ 2147483646 w 229"/>
                <a:gd name="T13" fmla="*/ 2147483646 h 227"/>
                <a:gd name="T14" fmla="*/ 2147483646 w 229"/>
                <a:gd name="T15" fmla="*/ 2147483646 h 227"/>
                <a:gd name="T16" fmla="*/ 2147483646 w 229"/>
                <a:gd name="T17" fmla="*/ 2147483646 h 227"/>
                <a:gd name="T18" fmla="*/ 2147483646 w 229"/>
                <a:gd name="T19" fmla="*/ 0 h 227"/>
                <a:gd name="T20" fmla="*/ 2147483646 w 229"/>
                <a:gd name="T21" fmla="*/ 2147483646 h 227"/>
                <a:gd name="T22" fmla="*/ 2147483646 w 229"/>
                <a:gd name="T23" fmla="*/ 2147483646 h 227"/>
                <a:gd name="T24" fmla="*/ 2147483646 w 229"/>
                <a:gd name="T25" fmla="*/ 2147483646 h 227"/>
                <a:gd name="T26" fmla="*/ 2147483646 w 229"/>
                <a:gd name="T27" fmla="*/ 0 h 227"/>
                <a:gd name="T28" fmla="*/ 2147483646 w 229"/>
                <a:gd name="T29" fmla="*/ 2147483646 h 227"/>
                <a:gd name="T30" fmla="*/ 2147483646 w 229"/>
                <a:gd name="T31" fmla="*/ 2147483646 h 227"/>
                <a:gd name="T32" fmla="*/ 2147483646 w 229"/>
                <a:gd name="T33" fmla="*/ 2147483646 h 227"/>
                <a:gd name="T34" fmla="*/ 2147483646 w 229"/>
                <a:gd name="T35" fmla="*/ 2147483646 h 227"/>
                <a:gd name="T36" fmla="*/ 2147483646 w 229"/>
                <a:gd name="T37" fmla="*/ 2147483646 h 227"/>
                <a:gd name="T38" fmla="*/ 2147483646 w 229"/>
                <a:gd name="T39" fmla="*/ 2147483646 h 227"/>
                <a:gd name="T40" fmla="*/ 2147483646 w 229"/>
                <a:gd name="T41" fmla="*/ 2147483646 h 227"/>
                <a:gd name="T42" fmla="*/ 0 w 229"/>
                <a:gd name="T43" fmla="*/ 2147483646 h 227"/>
                <a:gd name="T44" fmla="*/ 0 w 229"/>
                <a:gd name="T45" fmla="*/ 2147483646 h 227"/>
                <a:gd name="T46" fmla="*/ 2147483646 w 229"/>
                <a:gd name="T47" fmla="*/ 2147483646 h 227"/>
                <a:gd name="T48" fmla="*/ 2147483646 w 229"/>
                <a:gd name="T49" fmla="*/ 2147483646 h 227"/>
                <a:gd name="T50" fmla="*/ 2147483646 w 229"/>
                <a:gd name="T51" fmla="*/ 2147483646 h 227"/>
                <a:gd name="T52" fmla="*/ 2147483646 w 229"/>
                <a:gd name="T53" fmla="*/ 2147483646 h 227"/>
                <a:gd name="T54" fmla="*/ 2147483646 w 229"/>
                <a:gd name="T55" fmla="*/ 2147483646 h 227"/>
                <a:gd name="T56" fmla="*/ 2147483646 w 229"/>
                <a:gd name="T57" fmla="*/ 2147483646 h 227"/>
                <a:gd name="T58" fmla="*/ 2147483646 w 229"/>
                <a:gd name="T59" fmla="*/ 2147483646 h 227"/>
                <a:gd name="T60" fmla="*/ 2147483646 w 229"/>
                <a:gd name="T61" fmla="*/ 2147483646 h 227"/>
                <a:gd name="T62" fmla="*/ 2147483646 w 229"/>
                <a:gd name="T63" fmla="*/ 2147483646 h 227"/>
                <a:gd name="T64" fmla="*/ 2147483646 w 229"/>
                <a:gd name="T65" fmla="*/ 2147483646 h 227"/>
                <a:gd name="T66" fmla="*/ 2147483646 w 229"/>
                <a:gd name="T67" fmla="*/ 2147483646 h 227"/>
                <a:gd name="T68" fmla="*/ 2147483646 w 229"/>
                <a:gd name="T69" fmla="*/ 2147483646 h 227"/>
                <a:gd name="T70" fmla="*/ 2147483646 w 229"/>
                <a:gd name="T71" fmla="*/ 2147483646 h 227"/>
                <a:gd name="T72" fmla="*/ 2147483646 w 229"/>
                <a:gd name="T73" fmla="*/ 2147483646 h 227"/>
                <a:gd name="T74" fmla="*/ 2147483646 w 229"/>
                <a:gd name="T75" fmla="*/ 2147483646 h 227"/>
                <a:gd name="T76" fmla="*/ 2147483646 w 229"/>
                <a:gd name="T77" fmla="*/ 2147483646 h 227"/>
                <a:gd name="T78" fmla="*/ 2147483646 w 229"/>
                <a:gd name="T79" fmla="*/ 2147483646 h 227"/>
                <a:gd name="T80" fmla="*/ 2147483646 w 229"/>
                <a:gd name="T81" fmla="*/ 2147483646 h 227"/>
                <a:gd name="T82" fmla="*/ 2147483646 w 229"/>
                <a:gd name="T83" fmla="*/ 2147483646 h 227"/>
                <a:gd name="T84" fmla="*/ 2147483646 w 229"/>
                <a:gd name="T85" fmla="*/ 2147483646 h 227"/>
                <a:gd name="T86" fmla="*/ 2147483646 w 229"/>
                <a:gd name="T87" fmla="*/ 2147483646 h 227"/>
                <a:gd name="T88" fmla="*/ 2147483646 w 229"/>
                <a:gd name="T89" fmla="*/ 2147483646 h 227"/>
                <a:gd name="T90" fmla="*/ 2147483646 w 229"/>
                <a:gd name="T91" fmla="*/ 2147483646 h 227"/>
                <a:gd name="T92" fmla="*/ 2147483646 w 229"/>
                <a:gd name="T93" fmla="*/ 2147483646 h 227"/>
                <a:gd name="T94" fmla="*/ 2147483646 w 229"/>
                <a:gd name="T95" fmla="*/ 2147483646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4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2147483646 w 135"/>
                <a:gd name="T1" fmla="*/ 2147483646 h 135"/>
                <a:gd name="T2" fmla="*/ 2147483646 w 135"/>
                <a:gd name="T3" fmla="*/ 2147483646 h 135"/>
                <a:gd name="T4" fmla="*/ 2147483646 w 135"/>
                <a:gd name="T5" fmla="*/ 2147483646 h 135"/>
                <a:gd name="T6" fmla="*/ 2147483646 w 135"/>
                <a:gd name="T7" fmla="*/ 2147483646 h 135"/>
                <a:gd name="T8" fmla="*/ 2147483646 w 135"/>
                <a:gd name="T9" fmla="*/ 2147483646 h 135"/>
                <a:gd name="T10" fmla="*/ 2147483646 w 135"/>
                <a:gd name="T11" fmla="*/ 2147483646 h 135"/>
                <a:gd name="T12" fmla="*/ 2147483646 w 135"/>
                <a:gd name="T13" fmla="*/ 2147483646 h 135"/>
                <a:gd name="T14" fmla="*/ 2147483646 w 135"/>
                <a:gd name="T15" fmla="*/ 2147483646 h 135"/>
                <a:gd name="T16" fmla="*/ 2147483646 w 135"/>
                <a:gd name="T17" fmla="*/ 2147483646 h 135"/>
                <a:gd name="T18" fmla="*/ 2147483646 w 135"/>
                <a:gd name="T19" fmla="*/ 0 h 135"/>
                <a:gd name="T20" fmla="*/ 2147483646 w 135"/>
                <a:gd name="T21" fmla="*/ 2147483646 h 135"/>
                <a:gd name="T22" fmla="*/ 2147483646 w 135"/>
                <a:gd name="T23" fmla="*/ 2147483646 h 135"/>
                <a:gd name="T24" fmla="*/ 2147483646 w 135"/>
                <a:gd name="T25" fmla="*/ 2147483646 h 135"/>
                <a:gd name="T26" fmla="*/ 2147483646 w 135"/>
                <a:gd name="T27" fmla="*/ 0 h 135"/>
                <a:gd name="T28" fmla="*/ 2147483646 w 135"/>
                <a:gd name="T29" fmla="*/ 2147483646 h 135"/>
                <a:gd name="T30" fmla="*/ 2147483646 w 135"/>
                <a:gd name="T31" fmla="*/ 2147483646 h 135"/>
                <a:gd name="T32" fmla="*/ 2147483646 w 135"/>
                <a:gd name="T33" fmla="*/ 2147483646 h 135"/>
                <a:gd name="T34" fmla="*/ 2147483646 w 135"/>
                <a:gd name="T35" fmla="*/ 2147483646 h 135"/>
                <a:gd name="T36" fmla="*/ 2147483646 w 135"/>
                <a:gd name="T37" fmla="*/ 2147483646 h 135"/>
                <a:gd name="T38" fmla="*/ 2147483646 w 135"/>
                <a:gd name="T39" fmla="*/ 2147483646 h 135"/>
                <a:gd name="T40" fmla="*/ 2147483646 w 135"/>
                <a:gd name="T41" fmla="*/ 2147483646 h 135"/>
                <a:gd name="T42" fmla="*/ 0 w 135"/>
                <a:gd name="T43" fmla="*/ 2147483646 h 135"/>
                <a:gd name="T44" fmla="*/ 0 w 135"/>
                <a:gd name="T45" fmla="*/ 2147483646 h 135"/>
                <a:gd name="T46" fmla="*/ 2147483646 w 135"/>
                <a:gd name="T47" fmla="*/ 2147483646 h 135"/>
                <a:gd name="T48" fmla="*/ 2147483646 w 135"/>
                <a:gd name="T49" fmla="*/ 2147483646 h 135"/>
                <a:gd name="T50" fmla="*/ 2147483646 w 135"/>
                <a:gd name="T51" fmla="*/ 2147483646 h 135"/>
                <a:gd name="T52" fmla="*/ 2147483646 w 135"/>
                <a:gd name="T53" fmla="*/ 2147483646 h 135"/>
                <a:gd name="T54" fmla="*/ 2147483646 w 135"/>
                <a:gd name="T55" fmla="*/ 2147483646 h 135"/>
                <a:gd name="T56" fmla="*/ 2147483646 w 135"/>
                <a:gd name="T57" fmla="*/ 2147483646 h 135"/>
                <a:gd name="T58" fmla="*/ 2147483646 w 135"/>
                <a:gd name="T59" fmla="*/ 2147483646 h 135"/>
                <a:gd name="T60" fmla="*/ 2147483646 w 135"/>
                <a:gd name="T61" fmla="*/ 2147483646 h 135"/>
                <a:gd name="T62" fmla="*/ 2147483646 w 135"/>
                <a:gd name="T63" fmla="*/ 2147483646 h 135"/>
                <a:gd name="T64" fmla="*/ 2147483646 w 135"/>
                <a:gd name="T65" fmla="*/ 2147483646 h 135"/>
                <a:gd name="T66" fmla="*/ 2147483646 w 135"/>
                <a:gd name="T67" fmla="*/ 2147483646 h 135"/>
                <a:gd name="T68" fmla="*/ 2147483646 w 135"/>
                <a:gd name="T69" fmla="*/ 2147483646 h 135"/>
                <a:gd name="T70" fmla="*/ 2147483646 w 135"/>
                <a:gd name="T71" fmla="*/ 2147483646 h 135"/>
                <a:gd name="T72" fmla="*/ 2147483646 w 135"/>
                <a:gd name="T73" fmla="*/ 2147483646 h 135"/>
                <a:gd name="T74" fmla="*/ 2147483646 w 135"/>
                <a:gd name="T75" fmla="*/ 2147483646 h 135"/>
                <a:gd name="T76" fmla="*/ 2147483646 w 135"/>
                <a:gd name="T77" fmla="*/ 2147483646 h 135"/>
                <a:gd name="T78" fmla="*/ 2147483646 w 135"/>
                <a:gd name="T79" fmla="*/ 2147483646 h 135"/>
                <a:gd name="T80" fmla="*/ 2147483646 w 135"/>
                <a:gd name="T81" fmla="*/ 2147483646 h 135"/>
                <a:gd name="T82" fmla="*/ 2147483646 w 135"/>
                <a:gd name="T83" fmla="*/ 2147483646 h 135"/>
                <a:gd name="T84" fmla="*/ 2147483646 w 135"/>
                <a:gd name="T85" fmla="*/ 2147483646 h 135"/>
                <a:gd name="T86" fmla="*/ 2147483646 w 135"/>
                <a:gd name="T87" fmla="*/ 2147483646 h 135"/>
                <a:gd name="T88" fmla="*/ 2147483646 w 135"/>
                <a:gd name="T89" fmla="*/ 2147483646 h 135"/>
                <a:gd name="T90" fmla="*/ 2147483646 w 135"/>
                <a:gd name="T91" fmla="*/ 2147483646 h 135"/>
                <a:gd name="T92" fmla="*/ 2147483646 w 135"/>
                <a:gd name="T93" fmla="*/ 2147483646 h 135"/>
                <a:gd name="T94" fmla="*/ 2147483646 w 135"/>
                <a:gd name="T95" fmla="*/ 2147483646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851" name="组合 19"/>
          <p:cNvGrpSpPr>
            <a:grpSpLocks/>
          </p:cNvGrpSpPr>
          <p:nvPr/>
        </p:nvGrpSpPr>
        <p:grpSpPr bwMode="auto">
          <a:xfrm>
            <a:off x="5027613" y="4892675"/>
            <a:ext cx="485775" cy="465138"/>
            <a:chOff x="0" y="0"/>
            <a:chExt cx="2438400" cy="2332038"/>
          </a:xfrm>
        </p:grpSpPr>
        <p:sp>
          <p:nvSpPr>
            <p:cNvPr id="35861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147483646 w 413"/>
                <a:gd name="T1" fmla="*/ 2147483646 h 413"/>
                <a:gd name="T2" fmla="*/ 0 w 413"/>
                <a:gd name="T3" fmla="*/ 0 h 413"/>
                <a:gd name="T4" fmla="*/ 2147483646 w 413"/>
                <a:gd name="T5" fmla="*/ 0 h 413"/>
                <a:gd name="T6" fmla="*/ 2147483646 w 413"/>
                <a:gd name="T7" fmla="*/ 2147483646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2" name="任意多边形 2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2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2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852" name="组合 22"/>
          <p:cNvGrpSpPr>
            <a:grpSpLocks/>
          </p:cNvGrpSpPr>
          <p:nvPr/>
        </p:nvGrpSpPr>
        <p:grpSpPr bwMode="auto">
          <a:xfrm>
            <a:off x="7850188" y="123825"/>
            <a:ext cx="427037" cy="546100"/>
            <a:chOff x="0" y="0"/>
            <a:chExt cx="563562" cy="720725"/>
          </a:xfrm>
        </p:grpSpPr>
        <p:sp>
          <p:nvSpPr>
            <p:cNvPr id="35858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2147483646 w 64"/>
                <a:gd name="T1" fmla="*/ 2147483646 h 321"/>
                <a:gd name="T2" fmla="*/ 2147483646 w 64"/>
                <a:gd name="T3" fmla="*/ 2147483646 h 321"/>
                <a:gd name="T4" fmla="*/ 0 w 64"/>
                <a:gd name="T5" fmla="*/ 2147483646 h 321"/>
                <a:gd name="T6" fmla="*/ 0 w 64"/>
                <a:gd name="T7" fmla="*/ 2147483646 h 321"/>
                <a:gd name="T8" fmla="*/ 2147483646 w 64"/>
                <a:gd name="T9" fmla="*/ 0 h 321"/>
                <a:gd name="T10" fmla="*/ 2147483646 w 64"/>
                <a:gd name="T11" fmla="*/ 2147483646 h 321"/>
                <a:gd name="T12" fmla="*/ 2147483646 w 64"/>
                <a:gd name="T13" fmla="*/ 2147483646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59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2147483646 w 63"/>
                <a:gd name="T1" fmla="*/ 2147483646 h 125"/>
                <a:gd name="T2" fmla="*/ 2147483646 w 63"/>
                <a:gd name="T3" fmla="*/ 2147483646 h 125"/>
                <a:gd name="T4" fmla="*/ 0 w 63"/>
                <a:gd name="T5" fmla="*/ 2147483646 h 125"/>
                <a:gd name="T6" fmla="*/ 0 w 63"/>
                <a:gd name="T7" fmla="*/ 2147483646 h 125"/>
                <a:gd name="T8" fmla="*/ 2147483646 w 63"/>
                <a:gd name="T9" fmla="*/ 0 h 125"/>
                <a:gd name="T10" fmla="*/ 2147483646 w 63"/>
                <a:gd name="T11" fmla="*/ 2147483646 h 125"/>
                <a:gd name="T12" fmla="*/ 2147483646 w 63"/>
                <a:gd name="T13" fmla="*/ 2147483646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60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2147483646 w 64"/>
                <a:gd name="T1" fmla="*/ 2147483646 h 218"/>
                <a:gd name="T2" fmla="*/ 2147483646 w 64"/>
                <a:gd name="T3" fmla="*/ 2147483646 h 218"/>
                <a:gd name="T4" fmla="*/ 0 w 64"/>
                <a:gd name="T5" fmla="*/ 2147483646 h 218"/>
                <a:gd name="T6" fmla="*/ 0 w 64"/>
                <a:gd name="T7" fmla="*/ 2147483646 h 218"/>
                <a:gd name="T8" fmla="*/ 2147483646 w 64"/>
                <a:gd name="T9" fmla="*/ 0 h 218"/>
                <a:gd name="T10" fmla="*/ 2147483646 w 64"/>
                <a:gd name="T11" fmla="*/ 2147483646 h 218"/>
                <a:gd name="T12" fmla="*/ 2147483646 w 64"/>
                <a:gd name="T13" fmla="*/ 214748364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3" name="文本框 27"/>
          <p:cNvSpPr>
            <a:spLocks noChangeArrowheads="1"/>
          </p:cNvSpPr>
          <p:nvPr/>
        </p:nvSpPr>
        <p:spPr bwMode="auto">
          <a:xfrm>
            <a:off x="4159250" y="5691188"/>
            <a:ext cx="23034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</a:t>
            </a: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854" name="文本框 28"/>
          <p:cNvSpPr>
            <a:spLocks noChangeArrowheads="1"/>
          </p:cNvSpPr>
          <p:nvPr/>
        </p:nvSpPr>
        <p:spPr bwMode="auto">
          <a:xfrm>
            <a:off x="9747250" y="5691188"/>
            <a:ext cx="23034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</a:t>
            </a: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855" name="文本框 29"/>
          <p:cNvSpPr>
            <a:spLocks noChangeArrowheads="1"/>
          </p:cNvSpPr>
          <p:nvPr/>
        </p:nvSpPr>
        <p:spPr bwMode="auto">
          <a:xfrm>
            <a:off x="6940550" y="1047750"/>
            <a:ext cx="23034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600" b="1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MORE  THAN  TEMPLATE</a:t>
            </a:r>
            <a:endParaRPr lang="zh-CN" altLang="en-US" sz="1600" b="1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Center</a:t>
            </a:r>
            <a:endParaRPr lang="zh-CN" altLang="en-US" sz="1200">
              <a:solidFill>
                <a:srgbClr val="000000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856" name="矩形 30"/>
          <p:cNvSpPr>
            <a:spLocks noChangeArrowheads="1"/>
          </p:cNvSpPr>
          <p:nvPr/>
        </p:nvSpPr>
        <p:spPr bwMode="auto">
          <a:xfrm>
            <a:off x="768350" y="1479550"/>
            <a:ext cx="238760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4400" b="1">
                <a:solidFill>
                  <a:srgbClr val="EBCE57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</a:t>
            </a:r>
            <a:endParaRPr lang="zh-CN" altLang="en-US" sz="4400" b="1">
              <a:solidFill>
                <a:srgbClr val="EBCE57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 b="1">
                <a:solidFill>
                  <a:srgbClr val="262626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 </a:t>
            </a:r>
            <a:r>
              <a:rPr lang="en-US" altLang="zh-CN" sz="2400" b="1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to add   your title</a:t>
            </a:r>
            <a:endParaRPr lang="zh-CN" altLang="en-US" sz="2400" b="1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3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5857" name="文本框 31"/>
          <p:cNvSpPr>
            <a:spLocks noChangeArrowheads="1"/>
          </p:cNvSpPr>
          <p:nvPr/>
        </p:nvSpPr>
        <p:spPr bwMode="auto">
          <a:xfrm>
            <a:off x="244475" y="3057525"/>
            <a:ext cx="3436938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hereto add   you to the center of the 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hereto add   you to the center of the 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Click here to add  you to the  center of the  narrative 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thought Click hereto add   you to the center of the 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narrative thought  Click here to add  you to the center 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  <a:latin typeface="方正姚体简体" pitchFamily="65" charset="-122"/>
                <a:ea typeface="方正姚体简体" pitchFamily="65" charset="-122"/>
                <a:sym typeface="方正姚体" pitchFamily="2" charset="-122"/>
              </a:rPr>
              <a:t>of the  narrative thought</a:t>
            </a: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200">
              <a:solidFill>
                <a:schemeClr val="bg1"/>
              </a:solidFill>
              <a:latin typeface="方正姚体简体" pitchFamily="65" charset="-122"/>
              <a:ea typeface="方正姚体简体" pitchFamily="65" charset="-122"/>
              <a:sym typeface="方正姚体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  <a:latin typeface="Agency FB" pitchFamily="34" charset="0"/>
              <a:ea typeface="华文宋体" pitchFamily="2" charset="-122"/>
              <a:sym typeface="Agency FB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600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Pages>0</Pages>
  <Words>1934</Words>
  <Characters>0</Characters>
  <Application>Microsoft Office PowerPoint</Application>
  <DocSecurity>0</DocSecurity>
  <PresentationFormat>自定义</PresentationFormat>
  <Lines>0</Lines>
  <Paragraphs>366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3" baseType="lpstr">
      <vt:lpstr>Arial</vt:lpstr>
      <vt:lpstr>宋体</vt:lpstr>
      <vt:lpstr>Calibri Light</vt:lpstr>
      <vt:lpstr>Calibri</vt:lpstr>
      <vt:lpstr>方正姚体简体</vt:lpstr>
      <vt:lpstr>方正姚体</vt:lpstr>
      <vt:lpstr>Impact</vt:lpstr>
      <vt:lpstr>华文宋体</vt:lpstr>
      <vt:lpstr>Agency FB</vt:lpstr>
      <vt:lpstr>微软雅黑</vt:lpstr>
      <vt:lpstr>Aharoni</vt:lpstr>
      <vt:lpstr>Gulim</vt:lpstr>
      <vt:lpstr>Britannic Bold</vt:lpstr>
      <vt:lpstr>Meiryo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黑白图片排版</dc:title>
  <dc:creator>第一PPT</dc:creator>
  <cp:keywords>www.1ppt.com</cp:keywords>
  <cp:lastModifiedBy>Windows User</cp:lastModifiedBy>
  <cp:revision>88</cp:revision>
  <dcterms:created xsi:type="dcterms:W3CDTF">2015-08-25T05:38:00Z</dcterms:created>
  <dcterms:modified xsi:type="dcterms:W3CDTF">2018-07-24T14:04:33Z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2052-9.1.0.5113</vt:lpwstr>
  </property>
</Properties>
</file>