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73" r:id="rId3"/>
    <p:sldMasterId id="2147483707" r:id="rId4"/>
  </p:sldMasterIdLst>
  <p:notesMasterIdLst>
    <p:notesMasterId r:id="rId43"/>
  </p:notesMasterIdLst>
  <p:sldIdLst>
    <p:sldId id="486" r:id="rId5"/>
    <p:sldId id="416" r:id="rId6"/>
    <p:sldId id="598" r:id="rId7"/>
    <p:sldId id="572" r:id="rId8"/>
    <p:sldId id="566" r:id="rId9"/>
    <p:sldId id="567" r:id="rId10"/>
    <p:sldId id="568" r:id="rId11"/>
    <p:sldId id="569" r:id="rId12"/>
    <p:sldId id="570" r:id="rId13"/>
    <p:sldId id="571" r:id="rId14"/>
    <p:sldId id="599" r:id="rId15"/>
    <p:sldId id="575" r:id="rId16"/>
    <p:sldId id="576" r:id="rId17"/>
    <p:sldId id="577" r:id="rId18"/>
    <p:sldId id="578" r:id="rId19"/>
    <p:sldId id="579" r:id="rId20"/>
    <p:sldId id="580" r:id="rId21"/>
    <p:sldId id="600" r:id="rId22"/>
    <p:sldId id="581" r:id="rId23"/>
    <p:sldId id="582" r:id="rId24"/>
    <p:sldId id="583" r:id="rId25"/>
    <p:sldId id="584" r:id="rId26"/>
    <p:sldId id="585" r:id="rId27"/>
    <p:sldId id="586" r:id="rId28"/>
    <p:sldId id="587" r:id="rId29"/>
    <p:sldId id="601" r:id="rId30"/>
    <p:sldId id="588" r:id="rId31"/>
    <p:sldId id="589" r:id="rId32"/>
    <p:sldId id="590" r:id="rId33"/>
    <p:sldId id="591" r:id="rId34"/>
    <p:sldId id="592" r:id="rId35"/>
    <p:sldId id="593" r:id="rId36"/>
    <p:sldId id="603" r:id="rId37"/>
    <p:sldId id="594" r:id="rId38"/>
    <p:sldId id="595" r:id="rId39"/>
    <p:sldId id="596" r:id="rId40"/>
    <p:sldId id="602" r:id="rId41"/>
    <p:sldId id="604" r:id="rId42"/>
  </p:sldIdLst>
  <p:sldSz cx="12196763" cy="6858000"/>
  <p:notesSz cx="6858000" cy="9144000"/>
  <p:defaultTextStyle>
    <a:defPPr>
      <a:defRPr lang="zh-CN"/>
    </a:defPPr>
    <a:lvl1pPr algn="l" rtl="0" eaLnBrk="0" fontAlgn="base" hangingPunct="0">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xmlns="">
        <p15:guide id="1" orient="horz" pos="2142">
          <p15:clr>
            <a:srgbClr val="A4A3A4"/>
          </p15:clr>
        </p15:guide>
        <p15:guide id="2" pos="38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8F8F8"/>
    <a:srgbClr val="D01C63"/>
    <a:srgbClr val="0067AC"/>
    <a:srgbClr val="21A3D0"/>
    <a:srgbClr val="DDDDDD"/>
    <a:srgbClr val="A9BECB"/>
    <a:srgbClr val="F595DC"/>
    <a:srgbClr val="F16B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58" d="100"/>
          <a:sy n="58" d="100"/>
        </p:scale>
        <p:origin x="-84" y="-1380"/>
      </p:cViewPr>
      <p:guideLst>
        <p:guide orient="horz" pos="2142"/>
        <p:guide pos="3841"/>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zh-CN"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fld id="{41C39B59-A62D-4523-BAE4-3E283B0D6B0F}" type="datetimeFigureOut">
              <a:rPr lang="zh-CN" altLang="en-US"/>
              <a:pPr/>
              <a:t>2018/7/24</a:t>
            </a:fld>
            <a:endParaRPr lang="en-US"/>
          </a:p>
        </p:txBody>
      </p:sp>
      <p:sp>
        <p:nvSpPr>
          <p:cNvPr id="4100" name="Rectangle 4"/>
          <p:cNvSpPr>
            <a:spLocks noGrp="1" noRot="1" noChangeAspect="1" noChangeArrowheads="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BA659BC6-8E62-4102-953F-A9D99597D9C4}" type="slidenum">
              <a:rPr lang="zh-CN" altLang="en-US"/>
              <a:pPr/>
              <a:t>‹#›</a:t>
            </a:fld>
            <a:endParaRPr lang="en-US"/>
          </a:p>
        </p:txBody>
      </p:sp>
    </p:spTree>
    <p:extLst>
      <p:ext uri="{BB962C8B-B14F-4D97-AF65-F5344CB8AC3E}">
        <p14:creationId xmlns:p14="http://schemas.microsoft.com/office/powerpoint/2010/main" val="196564876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0075393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8601977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028113" y="590550"/>
            <a:ext cx="2559050" cy="57181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346200" y="590550"/>
            <a:ext cx="7529513" cy="57181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2771227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5764026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3160991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11183257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346200" y="1282700"/>
            <a:ext cx="5043488" cy="5026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42088" y="1282700"/>
            <a:ext cx="5045075" cy="5026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0215079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8943646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8799754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3796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544635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1395342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0314433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1199995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028113" y="590550"/>
            <a:ext cx="2559050" cy="57181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346200" y="590550"/>
            <a:ext cx="7529513" cy="57181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4548446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18626546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4463239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12470770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346200" y="1282700"/>
            <a:ext cx="5043488" cy="5026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42088" y="1282700"/>
            <a:ext cx="5045075" cy="5026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68513183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70855858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7113201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4849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58486156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8502961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3391354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30176717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028113" y="590550"/>
            <a:ext cx="2559050" cy="57181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346200" y="590550"/>
            <a:ext cx="7529513" cy="57181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574595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757" y="2130426"/>
            <a:ext cx="1036724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515" y="3886200"/>
            <a:ext cx="8537734"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598225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42311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460" y="4406901"/>
            <a:ext cx="1036724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460" y="2906713"/>
            <a:ext cx="1036724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849879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838" y="1600201"/>
            <a:ext cx="538690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00021" y="1600201"/>
            <a:ext cx="538690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47773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838" y="1535113"/>
            <a:ext cx="53890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838" y="2174875"/>
            <a:ext cx="53890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5787" y="1535113"/>
            <a:ext cx="539113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5787" y="2174875"/>
            <a:ext cx="539113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588558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4992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346200" y="1282700"/>
            <a:ext cx="5043488" cy="5026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42088" y="1282700"/>
            <a:ext cx="5045075" cy="5026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87873169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954347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839" y="273050"/>
            <a:ext cx="4012651"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596" y="273051"/>
            <a:ext cx="68183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839" y="1435101"/>
            <a:ext cx="4012651"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365750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651" y="4800600"/>
            <a:ext cx="731805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651" y="612775"/>
            <a:ext cx="731805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651" y="5367338"/>
            <a:ext cx="731805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521993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010431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2653" y="274639"/>
            <a:ext cx="2744272"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838" y="274639"/>
            <a:ext cx="8029536"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4045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9551589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7606375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88555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057422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9074093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346200" y="590550"/>
            <a:ext cx="102409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27" name="Rectangle 3"/>
          <p:cNvSpPr>
            <a:spLocks noGrp="1" noChangeArrowheads="1"/>
          </p:cNvSpPr>
          <p:nvPr>
            <p:ph type="body" idx="1"/>
          </p:nvPr>
        </p:nvSpPr>
        <p:spPr bwMode="auto">
          <a:xfrm>
            <a:off x="1346200" y="1282700"/>
            <a:ext cx="10240963" cy="502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rtl="0" eaLnBrk="0" fontAlgn="base" hangingPunct="0">
        <a:spcBef>
          <a:spcPct val="0"/>
        </a:spcBef>
        <a:spcAft>
          <a:spcPct val="0"/>
        </a:spcAft>
        <a:defRPr sz="24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Arial" pitchFamily="34" charset="0"/>
          <a:ea typeface="微软雅黑" pitchFamily="34" charset="-122"/>
        </a:defRPr>
      </a:lvl2pPr>
      <a:lvl3pPr algn="l" rtl="0" eaLnBrk="0" fontAlgn="base" hangingPunct="0">
        <a:spcBef>
          <a:spcPct val="0"/>
        </a:spcBef>
        <a:spcAft>
          <a:spcPct val="0"/>
        </a:spcAft>
        <a:defRPr sz="2400">
          <a:solidFill>
            <a:schemeClr val="tx2"/>
          </a:solidFill>
          <a:latin typeface="Arial" pitchFamily="34" charset="0"/>
          <a:ea typeface="微软雅黑" pitchFamily="34" charset="-122"/>
        </a:defRPr>
      </a:lvl3pPr>
      <a:lvl4pPr algn="l" rtl="0" eaLnBrk="0" fontAlgn="base" hangingPunct="0">
        <a:spcBef>
          <a:spcPct val="0"/>
        </a:spcBef>
        <a:spcAft>
          <a:spcPct val="0"/>
        </a:spcAft>
        <a:defRPr sz="2400">
          <a:solidFill>
            <a:schemeClr val="tx2"/>
          </a:solidFill>
          <a:latin typeface="Arial" pitchFamily="34" charset="0"/>
          <a:ea typeface="微软雅黑" pitchFamily="34" charset="-122"/>
        </a:defRPr>
      </a:lvl4pPr>
      <a:lvl5pPr algn="l" rtl="0" eaLnBrk="0" fontAlgn="base" hangingPunct="0">
        <a:spcBef>
          <a:spcPct val="0"/>
        </a:spcBef>
        <a:spcAft>
          <a:spcPct val="0"/>
        </a:spcAft>
        <a:defRPr sz="2400">
          <a:solidFill>
            <a:schemeClr val="tx2"/>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tx2"/>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tx2"/>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tx2"/>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tx2"/>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000">
          <a:solidFill>
            <a:schemeClr val="bg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346200" y="590550"/>
            <a:ext cx="102409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2051" name="Rectangle 3"/>
          <p:cNvSpPr>
            <a:spLocks noGrp="1" noChangeArrowheads="1"/>
          </p:cNvSpPr>
          <p:nvPr>
            <p:ph type="body" idx="1"/>
          </p:nvPr>
        </p:nvSpPr>
        <p:spPr bwMode="auto">
          <a:xfrm>
            <a:off x="1346200" y="1282700"/>
            <a:ext cx="10240963" cy="502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0" fontAlgn="base" hangingPunct="0">
        <a:spcBef>
          <a:spcPct val="0"/>
        </a:spcBef>
        <a:spcAft>
          <a:spcPct val="0"/>
        </a:spcAft>
        <a:defRPr sz="24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Arial" pitchFamily="34" charset="0"/>
          <a:ea typeface="微软雅黑" pitchFamily="34" charset="-122"/>
        </a:defRPr>
      </a:lvl2pPr>
      <a:lvl3pPr algn="l" rtl="0" eaLnBrk="0" fontAlgn="base" hangingPunct="0">
        <a:spcBef>
          <a:spcPct val="0"/>
        </a:spcBef>
        <a:spcAft>
          <a:spcPct val="0"/>
        </a:spcAft>
        <a:defRPr sz="2400">
          <a:solidFill>
            <a:schemeClr val="tx2"/>
          </a:solidFill>
          <a:latin typeface="Arial" pitchFamily="34" charset="0"/>
          <a:ea typeface="微软雅黑" pitchFamily="34" charset="-122"/>
        </a:defRPr>
      </a:lvl3pPr>
      <a:lvl4pPr algn="l" rtl="0" eaLnBrk="0" fontAlgn="base" hangingPunct="0">
        <a:spcBef>
          <a:spcPct val="0"/>
        </a:spcBef>
        <a:spcAft>
          <a:spcPct val="0"/>
        </a:spcAft>
        <a:defRPr sz="2400">
          <a:solidFill>
            <a:schemeClr val="tx2"/>
          </a:solidFill>
          <a:latin typeface="Arial" pitchFamily="34" charset="0"/>
          <a:ea typeface="微软雅黑" pitchFamily="34" charset="-122"/>
        </a:defRPr>
      </a:lvl4pPr>
      <a:lvl5pPr algn="l" rtl="0" eaLnBrk="0" fontAlgn="base" hangingPunct="0">
        <a:spcBef>
          <a:spcPct val="0"/>
        </a:spcBef>
        <a:spcAft>
          <a:spcPct val="0"/>
        </a:spcAft>
        <a:defRPr sz="2400">
          <a:solidFill>
            <a:schemeClr val="tx2"/>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tx2"/>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tx2"/>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tx2"/>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tx2"/>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000">
          <a:solidFill>
            <a:schemeClr val="bg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矩形 3"/>
          <p:cNvSpPr>
            <a:spLocks noChangeArrowheads="1"/>
          </p:cNvSpPr>
          <p:nvPr userDrawn="1"/>
        </p:nvSpPr>
        <p:spPr bwMode="auto">
          <a:xfrm>
            <a:off x="5594350" y="6569075"/>
            <a:ext cx="1008063" cy="2889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3075" name="TextBox 4"/>
          <p:cNvSpPr txBox="1">
            <a:spLocks noChangeArrowheads="1"/>
          </p:cNvSpPr>
          <p:nvPr userDrawn="1"/>
        </p:nvSpPr>
        <p:spPr bwMode="auto">
          <a:xfrm>
            <a:off x="5702300" y="6569075"/>
            <a:ext cx="79216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en-US" sz="1600">
                <a:solidFill>
                  <a:srgbClr val="F8F8F8"/>
                </a:solidFill>
                <a:latin typeface="微软雅黑" pitchFamily="34" charset="-122"/>
                <a:ea typeface="微软雅黑" pitchFamily="34" charset="-122"/>
              </a:rPr>
              <a:t>-</a:t>
            </a:r>
            <a:fld id="{F6F46BD8-53EE-4252-9845-A6608ACDD41A}" type="slidenum">
              <a:rPr lang="en-US" sz="1600">
                <a:solidFill>
                  <a:srgbClr val="F8F8F8"/>
                </a:solidFill>
                <a:latin typeface="微软雅黑" pitchFamily="34" charset="-122"/>
                <a:ea typeface="微软雅黑" pitchFamily="34" charset="-122"/>
              </a:rPr>
              <a:pPr algn="ctr" eaLnBrk="1" hangingPunct="1"/>
              <a:t>‹#›</a:t>
            </a:fld>
            <a:r>
              <a:rPr lang="en-US" sz="1600">
                <a:solidFill>
                  <a:srgbClr val="F8F8F8"/>
                </a:solidFill>
                <a:latin typeface="微软雅黑" pitchFamily="34" charset="-122"/>
                <a:ea typeface="微软雅黑" pitchFamily="34" charset="-122"/>
              </a:rPr>
              <a:t>-</a:t>
            </a:r>
            <a:endParaRPr lang="zh-CN" altLang="en-US" sz="1600">
              <a:solidFill>
                <a:srgbClr val="F8F8F8"/>
              </a:solidFill>
              <a:latin typeface="微软雅黑" pitchFamily="34" charset="-122"/>
              <a:ea typeface="微软雅黑" pitchFamily="34" charset="-122"/>
            </a:endParaRPr>
          </a:p>
        </p:txBody>
      </p:sp>
      <p:sp>
        <p:nvSpPr>
          <p:cNvPr id="3076" name="Rectangle 2"/>
          <p:cNvSpPr>
            <a:spLocks noGrp="1" noChangeArrowheads="1"/>
          </p:cNvSpPr>
          <p:nvPr>
            <p:ph type="title"/>
          </p:nvPr>
        </p:nvSpPr>
        <p:spPr bwMode="auto">
          <a:xfrm>
            <a:off x="1346200" y="590550"/>
            <a:ext cx="102409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3077" name="Rectangle 3"/>
          <p:cNvSpPr>
            <a:spLocks noGrp="1" noChangeArrowheads="1"/>
          </p:cNvSpPr>
          <p:nvPr>
            <p:ph type="body" idx="1"/>
          </p:nvPr>
        </p:nvSpPr>
        <p:spPr bwMode="auto">
          <a:xfrm>
            <a:off x="1346200" y="1282700"/>
            <a:ext cx="10240963" cy="502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p:txBody>
      </p:sp>
    </p:spTree>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rtl="0" eaLnBrk="0" fontAlgn="base" hangingPunct="0">
        <a:spcBef>
          <a:spcPct val="0"/>
        </a:spcBef>
        <a:spcAft>
          <a:spcPct val="0"/>
        </a:spcAft>
        <a:defRPr sz="24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Arial" pitchFamily="34" charset="0"/>
          <a:ea typeface="微软雅黑" pitchFamily="34" charset="-122"/>
        </a:defRPr>
      </a:lvl2pPr>
      <a:lvl3pPr algn="l" rtl="0" eaLnBrk="0" fontAlgn="base" hangingPunct="0">
        <a:spcBef>
          <a:spcPct val="0"/>
        </a:spcBef>
        <a:spcAft>
          <a:spcPct val="0"/>
        </a:spcAft>
        <a:defRPr sz="2400">
          <a:solidFill>
            <a:schemeClr val="tx2"/>
          </a:solidFill>
          <a:latin typeface="Arial" pitchFamily="34" charset="0"/>
          <a:ea typeface="微软雅黑" pitchFamily="34" charset="-122"/>
        </a:defRPr>
      </a:lvl3pPr>
      <a:lvl4pPr algn="l" rtl="0" eaLnBrk="0" fontAlgn="base" hangingPunct="0">
        <a:spcBef>
          <a:spcPct val="0"/>
        </a:spcBef>
        <a:spcAft>
          <a:spcPct val="0"/>
        </a:spcAft>
        <a:defRPr sz="2400">
          <a:solidFill>
            <a:schemeClr val="tx2"/>
          </a:solidFill>
          <a:latin typeface="Arial" pitchFamily="34" charset="0"/>
          <a:ea typeface="微软雅黑" pitchFamily="34" charset="-122"/>
        </a:defRPr>
      </a:lvl4pPr>
      <a:lvl5pPr algn="l" rtl="0" eaLnBrk="0" fontAlgn="base" hangingPunct="0">
        <a:spcBef>
          <a:spcPct val="0"/>
        </a:spcBef>
        <a:spcAft>
          <a:spcPct val="0"/>
        </a:spcAft>
        <a:defRPr sz="2400">
          <a:solidFill>
            <a:schemeClr val="tx2"/>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tx2"/>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tx2"/>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tx2"/>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tx2"/>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000">
          <a:solidFill>
            <a:schemeClr val="bg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838" y="274638"/>
            <a:ext cx="10977087"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838" y="1600201"/>
            <a:ext cx="10977087"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838" y="6356351"/>
            <a:ext cx="2845911"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buFontTx/>
                <a:buNone/>
              </a:pPr>
              <a:t>2018/7/24</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7228" y="6356351"/>
            <a:ext cx="386230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buFontTx/>
              <a:buNone/>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41014" y="6356351"/>
            <a:ext cx="2845911"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buFontTx/>
              <a:buNone/>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buFontTx/>
                <a:buNone/>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056953591"/>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8.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9.xml"/><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9.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9.xml"/><Relationship Id="rId5" Type="http://schemas.openxmlformats.org/officeDocument/2006/relationships/image" Target="../media/image26.jpeg"/><Relationship Id="rId4" Type="http://schemas.openxmlformats.org/officeDocument/2006/relationships/image" Target="../media/image2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9.xml"/><Relationship Id="rId5" Type="http://schemas.openxmlformats.org/officeDocument/2006/relationships/image" Target="../media/image32.png"/><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9.xml"/><Relationship Id="rId4" Type="http://schemas.openxmlformats.org/officeDocument/2006/relationships/image" Target="../media/image35.jpeg"/></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9.xml"/><Relationship Id="rId4" Type="http://schemas.openxmlformats.org/officeDocument/2006/relationships/image" Target="../media/image38.jpeg"/></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9.xml"/><Relationship Id="rId5" Type="http://schemas.openxmlformats.org/officeDocument/2006/relationships/image" Target="../media/image42.png"/><Relationship Id="rId4" Type="http://schemas.openxmlformats.org/officeDocument/2006/relationships/image" Target="../media/image41.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3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8.xml"/><Relationship Id="rId4" Type="http://schemas.openxmlformats.org/officeDocument/2006/relationships/image" Target="../media/image5.png"/></Relationships>
</file>

<file path=ppt/slides/_rels/slide3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7.png"/><Relationship Id="rId1" Type="http://schemas.openxmlformats.org/officeDocument/2006/relationships/slideLayout" Target="../slideLayouts/slideLayout3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5122" name="图片 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170613" y="1773238"/>
            <a:ext cx="5845175" cy="490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Rectangle 32"/>
          <p:cNvSpPr>
            <a:spLocks noChangeArrowheads="1"/>
          </p:cNvSpPr>
          <p:nvPr/>
        </p:nvSpPr>
        <p:spPr bwMode="auto">
          <a:xfrm>
            <a:off x="11636375" y="106954638"/>
            <a:ext cx="2222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buFontTx/>
              <a:buNone/>
            </a:pPr>
            <a:r>
              <a:rPr lang="zh-CN">
                <a:solidFill>
                  <a:srgbClr val="2E2C2C"/>
                </a:solidFill>
                <a:latin typeface="楷体_GB2312" pitchFamily="1" charset="-122"/>
                <a:ea typeface="楷体_GB2312" pitchFamily="1" charset="-122"/>
              </a:rPr>
              <a:t>作者：八音魔琴</a:t>
            </a:r>
            <a:endParaRPr lang="zh-CN"/>
          </a:p>
        </p:txBody>
      </p:sp>
      <p:sp>
        <p:nvSpPr>
          <p:cNvPr id="5124" name="Freeform 33"/>
          <p:cNvSpPr>
            <a:spLocks noEditPoints="1"/>
          </p:cNvSpPr>
          <p:nvPr/>
        </p:nvSpPr>
        <p:spPr bwMode="auto">
          <a:xfrm>
            <a:off x="29697363" y="144475200"/>
            <a:ext cx="10820400" cy="10537825"/>
          </a:xfrm>
          <a:custGeom>
            <a:avLst/>
            <a:gdLst>
              <a:gd name="T0" fmla="*/ 357 w 506"/>
              <a:gd name="T1" fmla="*/ 12 h 498"/>
              <a:gd name="T2" fmla="*/ 452 w 506"/>
              <a:gd name="T3" fmla="*/ 10 h 498"/>
              <a:gd name="T4" fmla="*/ 228 w 506"/>
              <a:gd name="T5" fmla="*/ 14 h 498"/>
              <a:gd name="T6" fmla="*/ 144 w 506"/>
              <a:gd name="T7" fmla="*/ 19 h 498"/>
              <a:gd name="T8" fmla="*/ 469 w 506"/>
              <a:gd name="T9" fmla="*/ 209 h 498"/>
              <a:gd name="T10" fmla="*/ 407 w 506"/>
              <a:gd name="T11" fmla="*/ 36 h 498"/>
              <a:gd name="T12" fmla="*/ 271 w 506"/>
              <a:gd name="T13" fmla="*/ 106 h 498"/>
              <a:gd name="T14" fmla="*/ 412 w 506"/>
              <a:gd name="T15" fmla="*/ 31 h 498"/>
              <a:gd name="T16" fmla="*/ 260 w 506"/>
              <a:gd name="T17" fmla="*/ 111 h 498"/>
              <a:gd name="T18" fmla="*/ 328 w 506"/>
              <a:gd name="T19" fmla="*/ 230 h 498"/>
              <a:gd name="T20" fmla="*/ 481 w 506"/>
              <a:gd name="T21" fmla="*/ 190 h 498"/>
              <a:gd name="T22" fmla="*/ 12 w 506"/>
              <a:gd name="T23" fmla="*/ 342 h 498"/>
              <a:gd name="T24" fmla="*/ 49 w 506"/>
              <a:gd name="T25" fmla="*/ 448 h 498"/>
              <a:gd name="T26" fmla="*/ 104 w 506"/>
              <a:gd name="T27" fmla="*/ 463 h 498"/>
              <a:gd name="T28" fmla="*/ 233 w 506"/>
              <a:gd name="T29" fmla="*/ 311 h 498"/>
              <a:gd name="T30" fmla="*/ 93 w 506"/>
              <a:gd name="T31" fmla="*/ 266 h 498"/>
              <a:gd name="T32" fmla="*/ 47 w 506"/>
              <a:gd name="T33" fmla="*/ 451 h 498"/>
              <a:gd name="T34" fmla="*/ 473 w 506"/>
              <a:gd name="T35" fmla="*/ 465 h 498"/>
              <a:gd name="T36" fmla="*/ 495 w 506"/>
              <a:gd name="T37" fmla="*/ 315 h 498"/>
              <a:gd name="T38" fmla="*/ 492 w 506"/>
              <a:gd name="T39" fmla="*/ 357 h 498"/>
              <a:gd name="T40" fmla="*/ 245 w 506"/>
              <a:gd name="T41" fmla="*/ 489 h 498"/>
              <a:gd name="T42" fmla="*/ 120 w 506"/>
              <a:gd name="T43" fmla="*/ 481 h 498"/>
              <a:gd name="T44" fmla="*/ 290 w 506"/>
              <a:gd name="T45" fmla="*/ 492 h 498"/>
              <a:gd name="T46" fmla="*/ 466 w 506"/>
              <a:gd name="T47" fmla="*/ 333 h 498"/>
              <a:gd name="T48" fmla="*/ 452 w 506"/>
              <a:gd name="T49" fmla="*/ 253 h 498"/>
              <a:gd name="T50" fmla="*/ 268 w 506"/>
              <a:gd name="T51" fmla="*/ 363 h 498"/>
              <a:gd name="T52" fmla="*/ 414 w 506"/>
              <a:gd name="T53" fmla="*/ 462 h 498"/>
              <a:gd name="T54" fmla="*/ 14 w 506"/>
              <a:gd name="T55" fmla="*/ 358 h 498"/>
              <a:gd name="T56" fmla="*/ 4 w 506"/>
              <a:gd name="T57" fmla="*/ 254 h 498"/>
              <a:gd name="T58" fmla="*/ 48 w 506"/>
              <a:gd name="T59" fmla="*/ 23 h 498"/>
              <a:gd name="T60" fmla="*/ 12 w 506"/>
              <a:gd name="T61" fmla="*/ 239 h 498"/>
              <a:gd name="T62" fmla="*/ 230 w 506"/>
              <a:gd name="T63" fmla="*/ 229 h 498"/>
              <a:gd name="T64" fmla="*/ 39 w 506"/>
              <a:gd name="T65" fmla="*/ 70 h 498"/>
              <a:gd name="T66" fmla="*/ 39 w 506"/>
              <a:gd name="T67" fmla="*/ 234 h 498"/>
              <a:gd name="T68" fmla="*/ 227 w 506"/>
              <a:gd name="T69" fmla="*/ 238 h 498"/>
              <a:gd name="T70" fmla="*/ 194 w 506"/>
              <a:gd name="T71" fmla="*/ 37 h 498"/>
              <a:gd name="T72" fmla="*/ 7 w 506"/>
              <a:gd name="T73" fmla="*/ 156 h 498"/>
              <a:gd name="T74" fmla="*/ 333 w 506"/>
              <a:gd name="T75" fmla="*/ 138 h 498"/>
              <a:gd name="T76" fmla="*/ 300 w 506"/>
              <a:gd name="T77" fmla="*/ 219 h 498"/>
              <a:gd name="T78" fmla="*/ 321 w 506"/>
              <a:gd name="T79" fmla="*/ 98 h 498"/>
              <a:gd name="T80" fmla="*/ 321 w 506"/>
              <a:gd name="T81" fmla="*/ 196 h 498"/>
              <a:gd name="T82" fmla="*/ 337 w 506"/>
              <a:gd name="T83" fmla="*/ 209 h 498"/>
              <a:gd name="T84" fmla="*/ 440 w 506"/>
              <a:gd name="T85" fmla="*/ 178 h 498"/>
              <a:gd name="T86" fmla="*/ 370 w 506"/>
              <a:gd name="T87" fmla="*/ 100 h 498"/>
              <a:gd name="T88" fmla="*/ 54 w 506"/>
              <a:gd name="T89" fmla="*/ 119 h 498"/>
              <a:gd name="T90" fmla="*/ 69 w 506"/>
              <a:gd name="T91" fmla="*/ 203 h 498"/>
              <a:gd name="T92" fmla="*/ 192 w 506"/>
              <a:gd name="T93" fmla="*/ 90 h 498"/>
              <a:gd name="T94" fmla="*/ 180 w 506"/>
              <a:gd name="T95" fmla="*/ 107 h 498"/>
              <a:gd name="T96" fmla="*/ 98 w 506"/>
              <a:gd name="T97" fmla="*/ 221 h 498"/>
              <a:gd name="T98" fmla="*/ 437 w 506"/>
              <a:gd name="T99" fmla="*/ 327 h 498"/>
              <a:gd name="T100" fmla="*/ 402 w 506"/>
              <a:gd name="T101" fmla="*/ 365 h 498"/>
              <a:gd name="T102" fmla="*/ 381 w 506"/>
              <a:gd name="T103" fmla="*/ 308 h 498"/>
              <a:gd name="T104" fmla="*/ 423 w 506"/>
              <a:gd name="T105" fmla="*/ 278 h 498"/>
              <a:gd name="T106" fmla="*/ 291 w 506"/>
              <a:gd name="T107" fmla="*/ 297 h 498"/>
              <a:gd name="T108" fmla="*/ 334 w 506"/>
              <a:gd name="T109" fmla="*/ 282 h 498"/>
              <a:gd name="T110" fmla="*/ 315 w 506"/>
              <a:gd name="T111" fmla="*/ 440 h 498"/>
              <a:gd name="T112" fmla="*/ 358 w 506"/>
              <a:gd name="T113" fmla="*/ 324 h 498"/>
              <a:gd name="T114" fmla="*/ 76 w 506"/>
              <a:gd name="T115" fmla="*/ 326 h 498"/>
              <a:gd name="T116" fmla="*/ 88 w 506"/>
              <a:gd name="T117" fmla="*/ 411 h 498"/>
              <a:gd name="T118" fmla="*/ 120 w 506"/>
              <a:gd name="T119" fmla="*/ 423 h 498"/>
              <a:gd name="T120" fmla="*/ 184 w 506"/>
              <a:gd name="T121" fmla="*/ 381 h 498"/>
              <a:gd name="T122" fmla="*/ 63 w 506"/>
              <a:gd name="T123" fmla="*/ 373 h 498"/>
              <a:gd name="T124" fmla="*/ 129 w 506"/>
              <a:gd name="T125" fmla="*/ 286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06" h="498">
                <a:moveTo>
                  <a:pt x="251" y="11"/>
                </a:moveTo>
                <a:cubicBezTo>
                  <a:pt x="252" y="12"/>
                  <a:pt x="252" y="12"/>
                  <a:pt x="253" y="12"/>
                </a:cubicBezTo>
                <a:cubicBezTo>
                  <a:pt x="253" y="12"/>
                  <a:pt x="253" y="12"/>
                  <a:pt x="253" y="13"/>
                </a:cubicBezTo>
                <a:cubicBezTo>
                  <a:pt x="252" y="13"/>
                  <a:pt x="250" y="13"/>
                  <a:pt x="250" y="12"/>
                </a:cubicBezTo>
                <a:cubicBezTo>
                  <a:pt x="249" y="12"/>
                  <a:pt x="249" y="12"/>
                  <a:pt x="249" y="12"/>
                </a:cubicBezTo>
                <a:cubicBezTo>
                  <a:pt x="250" y="11"/>
                  <a:pt x="251" y="11"/>
                  <a:pt x="251" y="11"/>
                </a:cubicBezTo>
                <a:close/>
                <a:moveTo>
                  <a:pt x="269" y="6"/>
                </a:moveTo>
                <a:lnTo>
                  <a:pt x="271" y="6"/>
                </a:lnTo>
                <a:cubicBezTo>
                  <a:pt x="271" y="7"/>
                  <a:pt x="271" y="7"/>
                  <a:pt x="272" y="8"/>
                </a:cubicBezTo>
                <a:cubicBezTo>
                  <a:pt x="272" y="8"/>
                  <a:pt x="272" y="8"/>
                  <a:pt x="271" y="9"/>
                </a:cubicBezTo>
                <a:cubicBezTo>
                  <a:pt x="270" y="8"/>
                  <a:pt x="269" y="8"/>
                  <a:pt x="268" y="8"/>
                </a:cubicBezTo>
                <a:cubicBezTo>
                  <a:pt x="268" y="7"/>
                  <a:pt x="269" y="7"/>
                  <a:pt x="269" y="6"/>
                </a:cubicBezTo>
                <a:close/>
                <a:moveTo>
                  <a:pt x="192" y="18"/>
                </a:moveTo>
                <a:lnTo>
                  <a:pt x="192" y="18"/>
                </a:lnTo>
                <a:cubicBezTo>
                  <a:pt x="192" y="20"/>
                  <a:pt x="196" y="20"/>
                  <a:pt x="198" y="19"/>
                </a:cubicBezTo>
                <a:cubicBezTo>
                  <a:pt x="200" y="19"/>
                  <a:pt x="202" y="18"/>
                  <a:pt x="203" y="17"/>
                </a:cubicBezTo>
                <a:cubicBezTo>
                  <a:pt x="204" y="17"/>
                  <a:pt x="207" y="18"/>
                  <a:pt x="208" y="17"/>
                </a:cubicBezTo>
                <a:cubicBezTo>
                  <a:pt x="209" y="17"/>
                  <a:pt x="211" y="16"/>
                  <a:pt x="213" y="17"/>
                </a:cubicBezTo>
                <a:cubicBezTo>
                  <a:pt x="217" y="18"/>
                  <a:pt x="220" y="19"/>
                  <a:pt x="224" y="18"/>
                </a:cubicBezTo>
                <a:cubicBezTo>
                  <a:pt x="230" y="17"/>
                  <a:pt x="234" y="22"/>
                  <a:pt x="238" y="18"/>
                </a:cubicBezTo>
                <a:lnTo>
                  <a:pt x="239" y="18"/>
                </a:lnTo>
                <a:cubicBezTo>
                  <a:pt x="239" y="17"/>
                  <a:pt x="239" y="17"/>
                  <a:pt x="238" y="16"/>
                </a:cubicBezTo>
                <a:cubicBezTo>
                  <a:pt x="238" y="14"/>
                  <a:pt x="239" y="13"/>
                  <a:pt x="241" y="13"/>
                </a:cubicBezTo>
                <a:cubicBezTo>
                  <a:pt x="241" y="13"/>
                  <a:pt x="241" y="13"/>
                  <a:pt x="241" y="13"/>
                </a:cubicBezTo>
                <a:cubicBezTo>
                  <a:pt x="242" y="13"/>
                  <a:pt x="242" y="15"/>
                  <a:pt x="243" y="16"/>
                </a:cubicBezTo>
                <a:cubicBezTo>
                  <a:pt x="244" y="17"/>
                  <a:pt x="247" y="18"/>
                  <a:pt x="250" y="17"/>
                </a:cubicBezTo>
                <a:cubicBezTo>
                  <a:pt x="255" y="16"/>
                  <a:pt x="263" y="16"/>
                  <a:pt x="269" y="16"/>
                </a:cubicBezTo>
                <a:cubicBezTo>
                  <a:pt x="272" y="16"/>
                  <a:pt x="277" y="17"/>
                  <a:pt x="278" y="15"/>
                </a:cubicBezTo>
                <a:cubicBezTo>
                  <a:pt x="279" y="15"/>
                  <a:pt x="280" y="14"/>
                  <a:pt x="280" y="13"/>
                </a:cubicBezTo>
                <a:cubicBezTo>
                  <a:pt x="283" y="12"/>
                  <a:pt x="289" y="12"/>
                  <a:pt x="292" y="13"/>
                </a:cubicBezTo>
                <a:cubicBezTo>
                  <a:pt x="293" y="14"/>
                  <a:pt x="295" y="16"/>
                  <a:pt x="296" y="16"/>
                </a:cubicBezTo>
                <a:lnTo>
                  <a:pt x="300" y="16"/>
                </a:lnTo>
                <a:cubicBezTo>
                  <a:pt x="304" y="16"/>
                  <a:pt x="307" y="17"/>
                  <a:pt x="310" y="16"/>
                </a:cubicBezTo>
                <a:cubicBezTo>
                  <a:pt x="313" y="16"/>
                  <a:pt x="315" y="16"/>
                  <a:pt x="317" y="16"/>
                </a:cubicBezTo>
                <a:cubicBezTo>
                  <a:pt x="319" y="16"/>
                  <a:pt x="321" y="16"/>
                  <a:pt x="322" y="15"/>
                </a:cubicBezTo>
                <a:cubicBezTo>
                  <a:pt x="325" y="15"/>
                  <a:pt x="327" y="16"/>
                  <a:pt x="329" y="16"/>
                </a:cubicBezTo>
                <a:lnTo>
                  <a:pt x="337" y="16"/>
                </a:lnTo>
                <a:cubicBezTo>
                  <a:pt x="340" y="17"/>
                  <a:pt x="344" y="17"/>
                  <a:pt x="347" y="16"/>
                </a:cubicBezTo>
                <a:cubicBezTo>
                  <a:pt x="348" y="16"/>
                  <a:pt x="350" y="16"/>
                  <a:pt x="351" y="16"/>
                </a:cubicBezTo>
                <a:cubicBezTo>
                  <a:pt x="351" y="15"/>
                  <a:pt x="352" y="14"/>
                  <a:pt x="353" y="13"/>
                </a:cubicBezTo>
                <a:cubicBezTo>
                  <a:pt x="354" y="12"/>
                  <a:pt x="355" y="12"/>
                  <a:pt x="357" y="12"/>
                </a:cubicBezTo>
                <a:cubicBezTo>
                  <a:pt x="358" y="14"/>
                  <a:pt x="359" y="16"/>
                  <a:pt x="362" y="17"/>
                </a:cubicBezTo>
                <a:cubicBezTo>
                  <a:pt x="365" y="18"/>
                  <a:pt x="369" y="15"/>
                  <a:pt x="372" y="16"/>
                </a:cubicBezTo>
                <a:cubicBezTo>
                  <a:pt x="375" y="16"/>
                  <a:pt x="381" y="18"/>
                  <a:pt x="384" y="17"/>
                </a:cubicBezTo>
                <a:cubicBezTo>
                  <a:pt x="386" y="16"/>
                  <a:pt x="389" y="15"/>
                  <a:pt x="391" y="16"/>
                </a:cubicBezTo>
                <a:cubicBezTo>
                  <a:pt x="394" y="16"/>
                  <a:pt x="398" y="16"/>
                  <a:pt x="401" y="16"/>
                </a:cubicBezTo>
                <a:cubicBezTo>
                  <a:pt x="404" y="17"/>
                  <a:pt x="406" y="20"/>
                  <a:pt x="410" y="19"/>
                </a:cubicBezTo>
                <a:cubicBezTo>
                  <a:pt x="411" y="18"/>
                  <a:pt x="412" y="17"/>
                  <a:pt x="413" y="17"/>
                </a:cubicBezTo>
                <a:cubicBezTo>
                  <a:pt x="415" y="17"/>
                  <a:pt x="417" y="17"/>
                  <a:pt x="419" y="16"/>
                </a:cubicBezTo>
                <a:cubicBezTo>
                  <a:pt x="420" y="16"/>
                  <a:pt x="421" y="15"/>
                  <a:pt x="422" y="15"/>
                </a:cubicBezTo>
                <a:cubicBezTo>
                  <a:pt x="424" y="15"/>
                  <a:pt x="425" y="16"/>
                  <a:pt x="426" y="17"/>
                </a:cubicBezTo>
                <a:lnTo>
                  <a:pt x="430" y="17"/>
                </a:lnTo>
                <a:cubicBezTo>
                  <a:pt x="433" y="17"/>
                  <a:pt x="437" y="17"/>
                  <a:pt x="440" y="17"/>
                </a:cubicBezTo>
                <a:cubicBezTo>
                  <a:pt x="444" y="18"/>
                  <a:pt x="449" y="16"/>
                  <a:pt x="454" y="17"/>
                </a:cubicBezTo>
                <a:cubicBezTo>
                  <a:pt x="455" y="17"/>
                  <a:pt x="456" y="18"/>
                  <a:pt x="458" y="18"/>
                </a:cubicBezTo>
                <a:cubicBezTo>
                  <a:pt x="460" y="19"/>
                  <a:pt x="463" y="20"/>
                  <a:pt x="466" y="20"/>
                </a:cubicBezTo>
                <a:cubicBezTo>
                  <a:pt x="470" y="22"/>
                  <a:pt x="472" y="27"/>
                  <a:pt x="476" y="30"/>
                </a:cubicBezTo>
                <a:cubicBezTo>
                  <a:pt x="477" y="30"/>
                  <a:pt x="482" y="34"/>
                  <a:pt x="480" y="37"/>
                </a:cubicBezTo>
                <a:cubicBezTo>
                  <a:pt x="480" y="39"/>
                  <a:pt x="481" y="38"/>
                  <a:pt x="483" y="39"/>
                </a:cubicBezTo>
                <a:cubicBezTo>
                  <a:pt x="484" y="40"/>
                  <a:pt x="487" y="44"/>
                  <a:pt x="488" y="45"/>
                </a:cubicBezTo>
                <a:cubicBezTo>
                  <a:pt x="488" y="47"/>
                  <a:pt x="489" y="50"/>
                  <a:pt x="489" y="53"/>
                </a:cubicBezTo>
                <a:lnTo>
                  <a:pt x="488" y="58"/>
                </a:lnTo>
                <a:cubicBezTo>
                  <a:pt x="489" y="59"/>
                  <a:pt x="490" y="59"/>
                  <a:pt x="491" y="61"/>
                </a:cubicBezTo>
                <a:cubicBezTo>
                  <a:pt x="491" y="63"/>
                  <a:pt x="490" y="66"/>
                  <a:pt x="491" y="69"/>
                </a:cubicBezTo>
                <a:cubicBezTo>
                  <a:pt x="491" y="70"/>
                  <a:pt x="492" y="71"/>
                  <a:pt x="492" y="72"/>
                </a:cubicBezTo>
                <a:cubicBezTo>
                  <a:pt x="493" y="74"/>
                  <a:pt x="492" y="75"/>
                  <a:pt x="493" y="77"/>
                </a:cubicBezTo>
                <a:cubicBezTo>
                  <a:pt x="493" y="79"/>
                  <a:pt x="494" y="80"/>
                  <a:pt x="495" y="82"/>
                </a:cubicBezTo>
                <a:cubicBezTo>
                  <a:pt x="496" y="82"/>
                  <a:pt x="496" y="82"/>
                  <a:pt x="497" y="82"/>
                </a:cubicBezTo>
                <a:cubicBezTo>
                  <a:pt x="499" y="81"/>
                  <a:pt x="500" y="73"/>
                  <a:pt x="498" y="70"/>
                </a:cubicBezTo>
                <a:cubicBezTo>
                  <a:pt x="497" y="68"/>
                  <a:pt x="497" y="65"/>
                  <a:pt x="496" y="62"/>
                </a:cubicBezTo>
                <a:lnTo>
                  <a:pt x="496" y="58"/>
                </a:lnTo>
                <a:cubicBezTo>
                  <a:pt x="495" y="57"/>
                  <a:pt x="494" y="56"/>
                  <a:pt x="494" y="55"/>
                </a:cubicBezTo>
                <a:lnTo>
                  <a:pt x="494" y="48"/>
                </a:lnTo>
                <a:cubicBezTo>
                  <a:pt x="494" y="47"/>
                  <a:pt x="493" y="45"/>
                  <a:pt x="493" y="45"/>
                </a:cubicBezTo>
                <a:lnTo>
                  <a:pt x="493" y="42"/>
                </a:lnTo>
                <a:cubicBezTo>
                  <a:pt x="491" y="38"/>
                  <a:pt x="485" y="36"/>
                  <a:pt x="484" y="32"/>
                </a:cubicBezTo>
                <a:cubicBezTo>
                  <a:pt x="483" y="30"/>
                  <a:pt x="485" y="27"/>
                  <a:pt x="486" y="26"/>
                </a:cubicBezTo>
                <a:cubicBezTo>
                  <a:pt x="486" y="25"/>
                  <a:pt x="486" y="24"/>
                  <a:pt x="486" y="23"/>
                </a:cubicBezTo>
                <a:cubicBezTo>
                  <a:pt x="485" y="21"/>
                  <a:pt x="484" y="20"/>
                  <a:pt x="482" y="19"/>
                </a:cubicBezTo>
                <a:cubicBezTo>
                  <a:pt x="479" y="17"/>
                  <a:pt x="475" y="19"/>
                  <a:pt x="471" y="18"/>
                </a:cubicBezTo>
                <a:cubicBezTo>
                  <a:pt x="468" y="17"/>
                  <a:pt x="465" y="16"/>
                  <a:pt x="463" y="15"/>
                </a:cubicBezTo>
                <a:cubicBezTo>
                  <a:pt x="457" y="13"/>
                  <a:pt x="455" y="16"/>
                  <a:pt x="452" y="10"/>
                </a:cubicBezTo>
                <a:cubicBezTo>
                  <a:pt x="451" y="10"/>
                  <a:pt x="448" y="10"/>
                  <a:pt x="446" y="10"/>
                </a:cubicBezTo>
                <a:cubicBezTo>
                  <a:pt x="445" y="10"/>
                  <a:pt x="443" y="9"/>
                  <a:pt x="442" y="8"/>
                </a:cubicBezTo>
                <a:cubicBezTo>
                  <a:pt x="441" y="8"/>
                  <a:pt x="439" y="8"/>
                  <a:pt x="438" y="8"/>
                </a:cubicBezTo>
                <a:cubicBezTo>
                  <a:pt x="437" y="8"/>
                  <a:pt x="436" y="7"/>
                  <a:pt x="435" y="6"/>
                </a:cubicBezTo>
                <a:cubicBezTo>
                  <a:pt x="433" y="5"/>
                  <a:pt x="424" y="9"/>
                  <a:pt x="421" y="10"/>
                </a:cubicBezTo>
                <a:cubicBezTo>
                  <a:pt x="420" y="10"/>
                  <a:pt x="419" y="9"/>
                  <a:pt x="418" y="9"/>
                </a:cubicBezTo>
                <a:cubicBezTo>
                  <a:pt x="416" y="9"/>
                  <a:pt x="414" y="10"/>
                  <a:pt x="413" y="10"/>
                </a:cubicBezTo>
                <a:cubicBezTo>
                  <a:pt x="411" y="10"/>
                  <a:pt x="409" y="9"/>
                  <a:pt x="407" y="9"/>
                </a:cubicBezTo>
                <a:cubicBezTo>
                  <a:pt x="403" y="8"/>
                  <a:pt x="400" y="10"/>
                  <a:pt x="397" y="10"/>
                </a:cubicBezTo>
                <a:cubicBezTo>
                  <a:pt x="395" y="9"/>
                  <a:pt x="393" y="8"/>
                  <a:pt x="390" y="9"/>
                </a:cubicBezTo>
                <a:cubicBezTo>
                  <a:pt x="389" y="9"/>
                  <a:pt x="387" y="9"/>
                  <a:pt x="385" y="9"/>
                </a:cubicBezTo>
                <a:cubicBezTo>
                  <a:pt x="385" y="9"/>
                  <a:pt x="384" y="9"/>
                  <a:pt x="384" y="9"/>
                </a:cubicBezTo>
                <a:cubicBezTo>
                  <a:pt x="383" y="9"/>
                  <a:pt x="381" y="10"/>
                  <a:pt x="381" y="10"/>
                </a:cubicBezTo>
                <a:cubicBezTo>
                  <a:pt x="379" y="10"/>
                  <a:pt x="374" y="9"/>
                  <a:pt x="372" y="9"/>
                </a:cubicBezTo>
                <a:cubicBezTo>
                  <a:pt x="369" y="8"/>
                  <a:pt x="367" y="11"/>
                  <a:pt x="364" y="10"/>
                </a:cubicBezTo>
                <a:cubicBezTo>
                  <a:pt x="360" y="9"/>
                  <a:pt x="356" y="6"/>
                  <a:pt x="352" y="5"/>
                </a:cubicBezTo>
                <a:cubicBezTo>
                  <a:pt x="350" y="5"/>
                  <a:pt x="348" y="5"/>
                  <a:pt x="346" y="6"/>
                </a:cubicBezTo>
                <a:cubicBezTo>
                  <a:pt x="344" y="6"/>
                  <a:pt x="343" y="5"/>
                  <a:pt x="341" y="5"/>
                </a:cubicBezTo>
                <a:cubicBezTo>
                  <a:pt x="339" y="4"/>
                  <a:pt x="336" y="6"/>
                  <a:pt x="333" y="5"/>
                </a:cubicBezTo>
                <a:cubicBezTo>
                  <a:pt x="331" y="5"/>
                  <a:pt x="329" y="6"/>
                  <a:pt x="328" y="5"/>
                </a:cubicBezTo>
                <a:cubicBezTo>
                  <a:pt x="326" y="5"/>
                  <a:pt x="324" y="5"/>
                  <a:pt x="323" y="6"/>
                </a:cubicBezTo>
                <a:lnTo>
                  <a:pt x="323" y="9"/>
                </a:lnTo>
                <a:cubicBezTo>
                  <a:pt x="323" y="10"/>
                  <a:pt x="322" y="11"/>
                  <a:pt x="321" y="11"/>
                </a:cubicBezTo>
                <a:cubicBezTo>
                  <a:pt x="315" y="11"/>
                  <a:pt x="315" y="8"/>
                  <a:pt x="311" y="6"/>
                </a:cubicBezTo>
                <a:cubicBezTo>
                  <a:pt x="309" y="5"/>
                  <a:pt x="308" y="5"/>
                  <a:pt x="305" y="5"/>
                </a:cubicBezTo>
                <a:cubicBezTo>
                  <a:pt x="302" y="4"/>
                  <a:pt x="298" y="6"/>
                  <a:pt x="296" y="8"/>
                </a:cubicBezTo>
                <a:cubicBezTo>
                  <a:pt x="291" y="8"/>
                  <a:pt x="289" y="3"/>
                  <a:pt x="285" y="2"/>
                </a:cubicBezTo>
                <a:cubicBezTo>
                  <a:pt x="281" y="1"/>
                  <a:pt x="277" y="2"/>
                  <a:pt x="274" y="2"/>
                </a:cubicBezTo>
                <a:cubicBezTo>
                  <a:pt x="271" y="3"/>
                  <a:pt x="269" y="1"/>
                  <a:pt x="265" y="1"/>
                </a:cubicBezTo>
                <a:cubicBezTo>
                  <a:pt x="264" y="2"/>
                  <a:pt x="258" y="5"/>
                  <a:pt x="256" y="5"/>
                </a:cubicBezTo>
                <a:cubicBezTo>
                  <a:pt x="255" y="5"/>
                  <a:pt x="254" y="5"/>
                  <a:pt x="253" y="5"/>
                </a:cubicBezTo>
                <a:cubicBezTo>
                  <a:pt x="252" y="6"/>
                  <a:pt x="251" y="7"/>
                  <a:pt x="250" y="7"/>
                </a:cubicBezTo>
                <a:lnTo>
                  <a:pt x="247" y="7"/>
                </a:lnTo>
                <a:cubicBezTo>
                  <a:pt x="243" y="8"/>
                  <a:pt x="240" y="8"/>
                  <a:pt x="238" y="11"/>
                </a:cubicBezTo>
                <a:cubicBezTo>
                  <a:pt x="236" y="11"/>
                  <a:pt x="235" y="10"/>
                  <a:pt x="234" y="10"/>
                </a:cubicBezTo>
                <a:cubicBezTo>
                  <a:pt x="234" y="8"/>
                  <a:pt x="235" y="6"/>
                  <a:pt x="234" y="4"/>
                </a:cubicBezTo>
                <a:cubicBezTo>
                  <a:pt x="233" y="3"/>
                  <a:pt x="233" y="3"/>
                  <a:pt x="232" y="2"/>
                </a:cubicBezTo>
                <a:cubicBezTo>
                  <a:pt x="228" y="0"/>
                  <a:pt x="226" y="2"/>
                  <a:pt x="224" y="4"/>
                </a:cubicBezTo>
                <a:cubicBezTo>
                  <a:pt x="224" y="5"/>
                  <a:pt x="224" y="5"/>
                  <a:pt x="223" y="5"/>
                </a:cubicBezTo>
                <a:cubicBezTo>
                  <a:pt x="224" y="9"/>
                  <a:pt x="229" y="6"/>
                  <a:pt x="231" y="10"/>
                </a:cubicBezTo>
                <a:cubicBezTo>
                  <a:pt x="231" y="14"/>
                  <a:pt x="230" y="13"/>
                  <a:pt x="228" y="14"/>
                </a:cubicBezTo>
                <a:cubicBezTo>
                  <a:pt x="223" y="14"/>
                  <a:pt x="223" y="12"/>
                  <a:pt x="221" y="10"/>
                </a:cubicBezTo>
                <a:cubicBezTo>
                  <a:pt x="219" y="9"/>
                  <a:pt x="218" y="8"/>
                  <a:pt x="215" y="8"/>
                </a:cubicBezTo>
                <a:cubicBezTo>
                  <a:pt x="214" y="8"/>
                  <a:pt x="213" y="7"/>
                  <a:pt x="212" y="7"/>
                </a:cubicBezTo>
                <a:cubicBezTo>
                  <a:pt x="211" y="7"/>
                  <a:pt x="209" y="9"/>
                  <a:pt x="208" y="9"/>
                </a:cubicBezTo>
                <a:cubicBezTo>
                  <a:pt x="205" y="10"/>
                  <a:pt x="202" y="7"/>
                  <a:pt x="200" y="9"/>
                </a:cubicBezTo>
                <a:cubicBezTo>
                  <a:pt x="198" y="10"/>
                  <a:pt x="199" y="11"/>
                  <a:pt x="199" y="12"/>
                </a:cubicBezTo>
                <a:cubicBezTo>
                  <a:pt x="199" y="13"/>
                  <a:pt x="198" y="15"/>
                  <a:pt x="198" y="15"/>
                </a:cubicBezTo>
                <a:cubicBezTo>
                  <a:pt x="197" y="17"/>
                  <a:pt x="194" y="16"/>
                  <a:pt x="192" y="18"/>
                </a:cubicBezTo>
                <a:close/>
                <a:moveTo>
                  <a:pt x="495" y="89"/>
                </a:moveTo>
                <a:cubicBezTo>
                  <a:pt x="494" y="90"/>
                  <a:pt x="492" y="90"/>
                  <a:pt x="492" y="91"/>
                </a:cubicBezTo>
                <a:cubicBezTo>
                  <a:pt x="489" y="95"/>
                  <a:pt x="494" y="101"/>
                  <a:pt x="494" y="104"/>
                </a:cubicBezTo>
                <a:cubicBezTo>
                  <a:pt x="495" y="105"/>
                  <a:pt x="494" y="106"/>
                  <a:pt x="494" y="107"/>
                </a:cubicBezTo>
                <a:cubicBezTo>
                  <a:pt x="493" y="110"/>
                  <a:pt x="493" y="112"/>
                  <a:pt x="495" y="115"/>
                </a:cubicBezTo>
                <a:cubicBezTo>
                  <a:pt x="495" y="115"/>
                  <a:pt x="496" y="115"/>
                  <a:pt x="496" y="114"/>
                </a:cubicBezTo>
                <a:cubicBezTo>
                  <a:pt x="498" y="114"/>
                  <a:pt x="498" y="110"/>
                  <a:pt x="499" y="108"/>
                </a:cubicBezTo>
                <a:cubicBezTo>
                  <a:pt x="499" y="106"/>
                  <a:pt x="500" y="104"/>
                  <a:pt x="500" y="102"/>
                </a:cubicBezTo>
                <a:cubicBezTo>
                  <a:pt x="500" y="101"/>
                  <a:pt x="499" y="98"/>
                  <a:pt x="499" y="97"/>
                </a:cubicBezTo>
                <a:cubicBezTo>
                  <a:pt x="500" y="94"/>
                  <a:pt x="502" y="91"/>
                  <a:pt x="498" y="90"/>
                </a:cubicBezTo>
                <a:cubicBezTo>
                  <a:pt x="497" y="89"/>
                  <a:pt x="496" y="89"/>
                  <a:pt x="495" y="89"/>
                </a:cubicBezTo>
                <a:close/>
                <a:moveTo>
                  <a:pt x="491" y="227"/>
                </a:moveTo>
                <a:cubicBezTo>
                  <a:pt x="492" y="226"/>
                  <a:pt x="492" y="226"/>
                  <a:pt x="492" y="226"/>
                </a:cubicBezTo>
                <a:cubicBezTo>
                  <a:pt x="494" y="225"/>
                  <a:pt x="493" y="222"/>
                  <a:pt x="493" y="220"/>
                </a:cubicBezTo>
                <a:cubicBezTo>
                  <a:pt x="494" y="219"/>
                  <a:pt x="495" y="218"/>
                  <a:pt x="496" y="216"/>
                </a:cubicBezTo>
                <a:cubicBezTo>
                  <a:pt x="496" y="216"/>
                  <a:pt x="496" y="215"/>
                  <a:pt x="496" y="214"/>
                </a:cubicBezTo>
                <a:cubicBezTo>
                  <a:pt x="495" y="213"/>
                  <a:pt x="494" y="213"/>
                  <a:pt x="493" y="213"/>
                </a:cubicBezTo>
                <a:cubicBezTo>
                  <a:pt x="492" y="213"/>
                  <a:pt x="491" y="214"/>
                  <a:pt x="491" y="214"/>
                </a:cubicBezTo>
                <a:cubicBezTo>
                  <a:pt x="490" y="218"/>
                  <a:pt x="489" y="224"/>
                  <a:pt x="491" y="227"/>
                </a:cubicBezTo>
                <a:close/>
                <a:moveTo>
                  <a:pt x="91" y="17"/>
                </a:moveTo>
                <a:cubicBezTo>
                  <a:pt x="94" y="18"/>
                  <a:pt x="96" y="20"/>
                  <a:pt x="98" y="20"/>
                </a:cubicBezTo>
                <a:cubicBezTo>
                  <a:pt x="100" y="21"/>
                  <a:pt x="103" y="19"/>
                  <a:pt x="105" y="19"/>
                </a:cubicBezTo>
                <a:cubicBezTo>
                  <a:pt x="112" y="19"/>
                  <a:pt x="117" y="21"/>
                  <a:pt x="121" y="17"/>
                </a:cubicBezTo>
                <a:cubicBezTo>
                  <a:pt x="123" y="14"/>
                  <a:pt x="122" y="13"/>
                  <a:pt x="121" y="11"/>
                </a:cubicBezTo>
                <a:cubicBezTo>
                  <a:pt x="120" y="11"/>
                  <a:pt x="120" y="11"/>
                  <a:pt x="119" y="11"/>
                </a:cubicBezTo>
                <a:cubicBezTo>
                  <a:pt x="118" y="11"/>
                  <a:pt x="109" y="14"/>
                  <a:pt x="108" y="14"/>
                </a:cubicBezTo>
                <a:cubicBezTo>
                  <a:pt x="106" y="13"/>
                  <a:pt x="105" y="12"/>
                  <a:pt x="103" y="12"/>
                </a:cubicBezTo>
                <a:cubicBezTo>
                  <a:pt x="99" y="11"/>
                  <a:pt x="98" y="14"/>
                  <a:pt x="94" y="13"/>
                </a:cubicBezTo>
                <a:cubicBezTo>
                  <a:pt x="92" y="13"/>
                  <a:pt x="88" y="11"/>
                  <a:pt x="86" y="13"/>
                </a:cubicBezTo>
                <a:cubicBezTo>
                  <a:pt x="84" y="13"/>
                  <a:pt x="84" y="13"/>
                  <a:pt x="83" y="14"/>
                </a:cubicBezTo>
                <a:cubicBezTo>
                  <a:pt x="83" y="15"/>
                  <a:pt x="83" y="15"/>
                  <a:pt x="84" y="16"/>
                </a:cubicBezTo>
                <a:cubicBezTo>
                  <a:pt x="84" y="17"/>
                  <a:pt x="90" y="16"/>
                  <a:pt x="91" y="17"/>
                </a:cubicBezTo>
                <a:close/>
                <a:moveTo>
                  <a:pt x="144" y="19"/>
                </a:moveTo>
                <a:cubicBezTo>
                  <a:pt x="147" y="18"/>
                  <a:pt x="154" y="16"/>
                  <a:pt x="157" y="16"/>
                </a:cubicBezTo>
                <a:cubicBezTo>
                  <a:pt x="160" y="17"/>
                  <a:pt x="163" y="18"/>
                  <a:pt x="165" y="18"/>
                </a:cubicBezTo>
                <a:cubicBezTo>
                  <a:pt x="166" y="18"/>
                  <a:pt x="168" y="18"/>
                  <a:pt x="168" y="17"/>
                </a:cubicBezTo>
                <a:cubicBezTo>
                  <a:pt x="170" y="17"/>
                  <a:pt x="172" y="18"/>
                  <a:pt x="172" y="18"/>
                </a:cubicBezTo>
                <a:cubicBezTo>
                  <a:pt x="175" y="18"/>
                  <a:pt x="179" y="18"/>
                  <a:pt x="181" y="17"/>
                </a:cubicBezTo>
                <a:cubicBezTo>
                  <a:pt x="182" y="16"/>
                  <a:pt x="184" y="15"/>
                  <a:pt x="186" y="16"/>
                </a:cubicBezTo>
                <a:cubicBezTo>
                  <a:pt x="187" y="16"/>
                  <a:pt x="188" y="17"/>
                  <a:pt x="190" y="17"/>
                </a:cubicBezTo>
                <a:cubicBezTo>
                  <a:pt x="190" y="15"/>
                  <a:pt x="191" y="11"/>
                  <a:pt x="193" y="10"/>
                </a:cubicBezTo>
                <a:cubicBezTo>
                  <a:pt x="189" y="8"/>
                  <a:pt x="183" y="11"/>
                  <a:pt x="179" y="9"/>
                </a:cubicBezTo>
                <a:cubicBezTo>
                  <a:pt x="177" y="9"/>
                  <a:pt x="176" y="8"/>
                  <a:pt x="174" y="7"/>
                </a:cubicBezTo>
                <a:cubicBezTo>
                  <a:pt x="171" y="7"/>
                  <a:pt x="169" y="9"/>
                  <a:pt x="167" y="10"/>
                </a:cubicBezTo>
                <a:cubicBezTo>
                  <a:pt x="163" y="10"/>
                  <a:pt x="161" y="8"/>
                  <a:pt x="157" y="9"/>
                </a:cubicBezTo>
                <a:cubicBezTo>
                  <a:pt x="156" y="9"/>
                  <a:pt x="154" y="11"/>
                  <a:pt x="153" y="11"/>
                </a:cubicBezTo>
                <a:cubicBezTo>
                  <a:pt x="151" y="11"/>
                  <a:pt x="149" y="11"/>
                  <a:pt x="148" y="10"/>
                </a:cubicBezTo>
                <a:cubicBezTo>
                  <a:pt x="146" y="11"/>
                  <a:pt x="145" y="11"/>
                  <a:pt x="143" y="11"/>
                </a:cubicBezTo>
                <a:cubicBezTo>
                  <a:pt x="142" y="10"/>
                  <a:pt x="141" y="9"/>
                  <a:pt x="139" y="10"/>
                </a:cubicBezTo>
                <a:cubicBezTo>
                  <a:pt x="137" y="10"/>
                  <a:pt x="136" y="11"/>
                  <a:pt x="135" y="12"/>
                </a:cubicBezTo>
                <a:cubicBezTo>
                  <a:pt x="133" y="12"/>
                  <a:pt x="131" y="12"/>
                  <a:pt x="130" y="13"/>
                </a:cubicBezTo>
                <a:lnTo>
                  <a:pt x="130" y="15"/>
                </a:lnTo>
                <a:cubicBezTo>
                  <a:pt x="130" y="16"/>
                  <a:pt x="132" y="16"/>
                  <a:pt x="133" y="17"/>
                </a:cubicBezTo>
                <a:cubicBezTo>
                  <a:pt x="134" y="17"/>
                  <a:pt x="142" y="19"/>
                  <a:pt x="144" y="19"/>
                </a:cubicBezTo>
                <a:close/>
                <a:moveTo>
                  <a:pt x="263" y="162"/>
                </a:moveTo>
                <a:cubicBezTo>
                  <a:pt x="262" y="161"/>
                  <a:pt x="262" y="161"/>
                  <a:pt x="261" y="160"/>
                </a:cubicBezTo>
                <a:cubicBezTo>
                  <a:pt x="260" y="160"/>
                  <a:pt x="260" y="161"/>
                  <a:pt x="259" y="161"/>
                </a:cubicBezTo>
                <a:cubicBezTo>
                  <a:pt x="259" y="163"/>
                  <a:pt x="260" y="164"/>
                  <a:pt x="260" y="166"/>
                </a:cubicBezTo>
                <a:cubicBezTo>
                  <a:pt x="261" y="166"/>
                  <a:pt x="261" y="166"/>
                  <a:pt x="262" y="166"/>
                </a:cubicBezTo>
                <a:cubicBezTo>
                  <a:pt x="264" y="165"/>
                  <a:pt x="263" y="164"/>
                  <a:pt x="263" y="162"/>
                </a:cubicBezTo>
                <a:close/>
                <a:moveTo>
                  <a:pt x="471" y="163"/>
                </a:moveTo>
                <a:cubicBezTo>
                  <a:pt x="473" y="163"/>
                  <a:pt x="474" y="164"/>
                  <a:pt x="473" y="166"/>
                </a:cubicBezTo>
                <a:cubicBezTo>
                  <a:pt x="473" y="167"/>
                  <a:pt x="473" y="167"/>
                  <a:pt x="472" y="168"/>
                </a:cubicBezTo>
                <a:cubicBezTo>
                  <a:pt x="471" y="168"/>
                  <a:pt x="471" y="168"/>
                  <a:pt x="470" y="168"/>
                </a:cubicBezTo>
                <a:lnTo>
                  <a:pt x="470" y="163"/>
                </a:lnTo>
                <a:cubicBezTo>
                  <a:pt x="470" y="163"/>
                  <a:pt x="470" y="163"/>
                  <a:pt x="470" y="163"/>
                </a:cubicBezTo>
                <a:cubicBezTo>
                  <a:pt x="471" y="163"/>
                  <a:pt x="471" y="163"/>
                  <a:pt x="471" y="163"/>
                </a:cubicBezTo>
                <a:close/>
                <a:moveTo>
                  <a:pt x="469" y="209"/>
                </a:moveTo>
                <a:cubicBezTo>
                  <a:pt x="468" y="209"/>
                  <a:pt x="467" y="209"/>
                  <a:pt x="467" y="209"/>
                </a:cubicBezTo>
                <a:lnTo>
                  <a:pt x="467" y="207"/>
                </a:lnTo>
                <a:cubicBezTo>
                  <a:pt x="467" y="206"/>
                  <a:pt x="467" y="206"/>
                  <a:pt x="468" y="205"/>
                </a:cubicBezTo>
                <a:lnTo>
                  <a:pt x="469" y="205"/>
                </a:lnTo>
                <a:cubicBezTo>
                  <a:pt x="470" y="206"/>
                  <a:pt x="470" y="206"/>
                  <a:pt x="470" y="206"/>
                </a:cubicBezTo>
                <a:cubicBezTo>
                  <a:pt x="470" y="208"/>
                  <a:pt x="470" y="208"/>
                  <a:pt x="469" y="209"/>
                </a:cubicBezTo>
                <a:close/>
                <a:moveTo>
                  <a:pt x="464" y="68"/>
                </a:moveTo>
                <a:cubicBezTo>
                  <a:pt x="465" y="69"/>
                  <a:pt x="465" y="70"/>
                  <a:pt x="465" y="72"/>
                </a:cubicBezTo>
                <a:cubicBezTo>
                  <a:pt x="465" y="71"/>
                  <a:pt x="465" y="69"/>
                  <a:pt x="464" y="68"/>
                </a:cubicBezTo>
                <a:close/>
                <a:moveTo>
                  <a:pt x="464" y="66"/>
                </a:moveTo>
                <a:lnTo>
                  <a:pt x="464" y="66"/>
                </a:lnTo>
                <a:cubicBezTo>
                  <a:pt x="462" y="62"/>
                  <a:pt x="458" y="60"/>
                  <a:pt x="464" y="61"/>
                </a:cubicBezTo>
                <a:lnTo>
                  <a:pt x="465" y="61"/>
                </a:lnTo>
                <a:cubicBezTo>
                  <a:pt x="465" y="63"/>
                  <a:pt x="464" y="64"/>
                  <a:pt x="464" y="66"/>
                </a:cubicBezTo>
                <a:close/>
                <a:moveTo>
                  <a:pt x="455" y="50"/>
                </a:moveTo>
                <a:cubicBezTo>
                  <a:pt x="455" y="49"/>
                  <a:pt x="455" y="48"/>
                  <a:pt x="455" y="48"/>
                </a:cubicBezTo>
                <a:cubicBezTo>
                  <a:pt x="456" y="47"/>
                  <a:pt x="458" y="47"/>
                  <a:pt x="459" y="46"/>
                </a:cubicBezTo>
                <a:cubicBezTo>
                  <a:pt x="459" y="46"/>
                  <a:pt x="459" y="46"/>
                  <a:pt x="460" y="46"/>
                </a:cubicBezTo>
                <a:cubicBezTo>
                  <a:pt x="460" y="46"/>
                  <a:pt x="461" y="46"/>
                  <a:pt x="461" y="47"/>
                </a:cubicBezTo>
                <a:cubicBezTo>
                  <a:pt x="463" y="50"/>
                  <a:pt x="458" y="53"/>
                  <a:pt x="455" y="50"/>
                </a:cubicBezTo>
                <a:close/>
                <a:moveTo>
                  <a:pt x="453" y="39"/>
                </a:moveTo>
                <a:cubicBezTo>
                  <a:pt x="453" y="38"/>
                  <a:pt x="453" y="38"/>
                  <a:pt x="454" y="38"/>
                </a:cubicBezTo>
                <a:cubicBezTo>
                  <a:pt x="454" y="38"/>
                  <a:pt x="455" y="38"/>
                  <a:pt x="456" y="38"/>
                </a:cubicBezTo>
                <a:cubicBezTo>
                  <a:pt x="456" y="38"/>
                  <a:pt x="456" y="38"/>
                  <a:pt x="457" y="38"/>
                </a:cubicBezTo>
                <a:cubicBezTo>
                  <a:pt x="457" y="39"/>
                  <a:pt x="456" y="39"/>
                  <a:pt x="456" y="40"/>
                </a:cubicBezTo>
                <a:cubicBezTo>
                  <a:pt x="454" y="40"/>
                  <a:pt x="454" y="40"/>
                  <a:pt x="453" y="39"/>
                </a:cubicBezTo>
                <a:close/>
                <a:moveTo>
                  <a:pt x="468" y="65"/>
                </a:moveTo>
                <a:cubicBezTo>
                  <a:pt x="468" y="66"/>
                  <a:pt x="468" y="66"/>
                  <a:pt x="468" y="67"/>
                </a:cubicBezTo>
                <a:lnTo>
                  <a:pt x="468" y="66"/>
                </a:lnTo>
                <a:cubicBezTo>
                  <a:pt x="468" y="66"/>
                  <a:pt x="468" y="65"/>
                  <a:pt x="468" y="65"/>
                </a:cubicBezTo>
                <a:close/>
                <a:moveTo>
                  <a:pt x="470" y="149"/>
                </a:moveTo>
                <a:cubicBezTo>
                  <a:pt x="470" y="151"/>
                  <a:pt x="469" y="153"/>
                  <a:pt x="469" y="154"/>
                </a:cubicBezTo>
                <a:lnTo>
                  <a:pt x="468" y="149"/>
                </a:lnTo>
                <a:cubicBezTo>
                  <a:pt x="469" y="149"/>
                  <a:pt x="469" y="149"/>
                  <a:pt x="470" y="149"/>
                </a:cubicBezTo>
                <a:close/>
                <a:moveTo>
                  <a:pt x="451" y="226"/>
                </a:moveTo>
                <a:cubicBezTo>
                  <a:pt x="439" y="229"/>
                  <a:pt x="455" y="212"/>
                  <a:pt x="451" y="226"/>
                </a:cubicBezTo>
                <a:close/>
                <a:moveTo>
                  <a:pt x="436" y="44"/>
                </a:moveTo>
                <a:cubicBezTo>
                  <a:pt x="434" y="44"/>
                  <a:pt x="433" y="44"/>
                  <a:pt x="432" y="44"/>
                </a:cubicBezTo>
                <a:lnTo>
                  <a:pt x="432" y="42"/>
                </a:lnTo>
                <a:cubicBezTo>
                  <a:pt x="432" y="42"/>
                  <a:pt x="433" y="41"/>
                  <a:pt x="433" y="40"/>
                </a:cubicBezTo>
                <a:cubicBezTo>
                  <a:pt x="435" y="40"/>
                  <a:pt x="436" y="40"/>
                  <a:pt x="437" y="41"/>
                </a:cubicBezTo>
                <a:cubicBezTo>
                  <a:pt x="437" y="42"/>
                  <a:pt x="437" y="41"/>
                  <a:pt x="437" y="42"/>
                </a:cubicBezTo>
                <a:cubicBezTo>
                  <a:pt x="437" y="43"/>
                  <a:pt x="436" y="43"/>
                  <a:pt x="436" y="44"/>
                </a:cubicBezTo>
                <a:close/>
                <a:moveTo>
                  <a:pt x="416" y="38"/>
                </a:moveTo>
                <a:cubicBezTo>
                  <a:pt x="415" y="38"/>
                  <a:pt x="411" y="38"/>
                  <a:pt x="410" y="37"/>
                </a:cubicBezTo>
                <a:lnTo>
                  <a:pt x="407" y="37"/>
                </a:lnTo>
                <a:cubicBezTo>
                  <a:pt x="407" y="37"/>
                  <a:pt x="407" y="37"/>
                  <a:pt x="407" y="36"/>
                </a:cubicBezTo>
                <a:cubicBezTo>
                  <a:pt x="407" y="35"/>
                  <a:pt x="407" y="35"/>
                  <a:pt x="408" y="34"/>
                </a:cubicBezTo>
                <a:cubicBezTo>
                  <a:pt x="411" y="35"/>
                  <a:pt x="413" y="37"/>
                  <a:pt x="416" y="38"/>
                </a:cubicBezTo>
                <a:close/>
                <a:moveTo>
                  <a:pt x="379" y="39"/>
                </a:moveTo>
                <a:cubicBezTo>
                  <a:pt x="378" y="39"/>
                  <a:pt x="374" y="39"/>
                  <a:pt x="373" y="38"/>
                </a:cubicBezTo>
                <a:lnTo>
                  <a:pt x="369" y="38"/>
                </a:lnTo>
                <a:cubicBezTo>
                  <a:pt x="370" y="37"/>
                  <a:pt x="371" y="36"/>
                  <a:pt x="371" y="35"/>
                </a:cubicBezTo>
                <a:cubicBezTo>
                  <a:pt x="372" y="35"/>
                  <a:pt x="375" y="34"/>
                  <a:pt x="375" y="34"/>
                </a:cubicBezTo>
                <a:cubicBezTo>
                  <a:pt x="376" y="34"/>
                  <a:pt x="376" y="34"/>
                  <a:pt x="377" y="34"/>
                </a:cubicBezTo>
                <a:cubicBezTo>
                  <a:pt x="378" y="34"/>
                  <a:pt x="378" y="35"/>
                  <a:pt x="379" y="35"/>
                </a:cubicBezTo>
                <a:cubicBezTo>
                  <a:pt x="379" y="36"/>
                  <a:pt x="379" y="38"/>
                  <a:pt x="379" y="38"/>
                </a:cubicBezTo>
                <a:lnTo>
                  <a:pt x="379" y="39"/>
                </a:lnTo>
                <a:close/>
                <a:moveTo>
                  <a:pt x="339" y="38"/>
                </a:moveTo>
                <a:cubicBezTo>
                  <a:pt x="338" y="38"/>
                  <a:pt x="338" y="37"/>
                  <a:pt x="337" y="37"/>
                </a:cubicBezTo>
                <a:lnTo>
                  <a:pt x="339" y="37"/>
                </a:lnTo>
                <a:lnTo>
                  <a:pt x="340" y="37"/>
                </a:lnTo>
                <a:cubicBezTo>
                  <a:pt x="339" y="37"/>
                  <a:pt x="339" y="38"/>
                  <a:pt x="339" y="38"/>
                </a:cubicBezTo>
                <a:close/>
                <a:moveTo>
                  <a:pt x="287" y="45"/>
                </a:moveTo>
                <a:cubicBezTo>
                  <a:pt x="286" y="47"/>
                  <a:pt x="280" y="54"/>
                  <a:pt x="278" y="52"/>
                </a:cubicBezTo>
                <a:cubicBezTo>
                  <a:pt x="277" y="52"/>
                  <a:pt x="277" y="52"/>
                  <a:pt x="276" y="52"/>
                </a:cubicBezTo>
                <a:cubicBezTo>
                  <a:pt x="275" y="50"/>
                  <a:pt x="275" y="50"/>
                  <a:pt x="275" y="48"/>
                </a:cubicBezTo>
                <a:cubicBezTo>
                  <a:pt x="273" y="48"/>
                  <a:pt x="269" y="45"/>
                  <a:pt x="267" y="44"/>
                </a:cubicBezTo>
                <a:cubicBezTo>
                  <a:pt x="267" y="43"/>
                  <a:pt x="267" y="43"/>
                  <a:pt x="266" y="42"/>
                </a:cubicBezTo>
                <a:cubicBezTo>
                  <a:pt x="266" y="40"/>
                  <a:pt x="270" y="38"/>
                  <a:pt x="272" y="40"/>
                </a:cubicBezTo>
                <a:cubicBezTo>
                  <a:pt x="273" y="41"/>
                  <a:pt x="273" y="43"/>
                  <a:pt x="275" y="45"/>
                </a:cubicBezTo>
                <a:cubicBezTo>
                  <a:pt x="277" y="45"/>
                  <a:pt x="279" y="41"/>
                  <a:pt x="281" y="40"/>
                </a:cubicBezTo>
                <a:cubicBezTo>
                  <a:pt x="282" y="39"/>
                  <a:pt x="285" y="40"/>
                  <a:pt x="286" y="41"/>
                </a:cubicBezTo>
                <a:cubicBezTo>
                  <a:pt x="287" y="41"/>
                  <a:pt x="287" y="41"/>
                  <a:pt x="287" y="42"/>
                </a:cubicBezTo>
                <a:cubicBezTo>
                  <a:pt x="288" y="43"/>
                  <a:pt x="287" y="44"/>
                  <a:pt x="287" y="45"/>
                </a:cubicBezTo>
                <a:close/>
                <a:moveTo>
                  <a:pt x="281" y="60"/>
                </a:moveTo>
                <a:cubicBezTo>
                  <a:pt x="280" y="60"/>
                  <a:pt x="280" y="60"/>
                  <a:pt x="279" y="59"/>
                </a:cubicBezTo>
                <a:cubicBezTo>
                  <a:pt x="278" y="58"/>
                  <a:pt x="278" y="58"/>
                  <a:pt x="279" y="57"/>
                </a:cubicBezTo>
                <a:cubicBezTo>
                  <a:pt x="279" y="56"/>
                  <a:pt x="279" y="56"/>
                  <a:pt x="280" y="56"/>
                </a:cubicBezTo>
                <a:cubicBezTo>
                  <a:pt x="281" y="56"/>
                  <a:pt x="282" y="56"/>
                  <a:pt x="282" y="56"/>
                </a:cubicBezTo>
                <a:cubicBezTo>
                  <a:pt x="283" y="57"/>
                  <a:pt x="283" y="57"/>
                  <a:pt x="284" y="57"/>
                </a:cubicBezTo>
                <a:cubicBezTo>
                  <a:pt x="284" y="60"/>
                  <a:pt x="283" y="59"/>
                  <a:pt x="281" y="60"/>
                </a:cubicBezTo>
                <a:close/>
                <a:moveTo>
                  <a:pt x="269" y="116"/>
                </a:moveTo>
                <a:cubicBezTo>
                  <a:pt x="269" y="117"/>
                  <a:pt x="269" y="117"/>
                  <a:pt x="268" y="117"/>
                </a:cubicBezTo>
                <a:lnTo>
                  <a:pt x="266" y="117"/>
                </a:lnTo>
                <a:cubicBezTo>
                  <a:pt x="266" y="115"/>
                  <a:pt x="264" y="110"/>
                  <a:pt x="265" y="108"/>
                </a:cubicBezTo>
                <a:cubicBezTo>
                  <a:pt x="266" y="107"/>
                  <a:pt x="268" y="107"/>
                  <a:pt x="269" y="106"/>
                </a:cubicBezTo>
                <a:lnTo>
                  <a:pt x="271" y="106"/>
                </a:lnTo>
                <a:cubicBezTo>
                  <a:pt x="271" y="107"/>
                  <a:pt x="272" y="107"/>
                  <a:pt x="272" y="107"/>
                </a:cubicBezTo>
                <a:cubicBezTo>
                  <a:pt x="272" y="108"/>
                  <a:pt x="272" y="109"/>
                  <a:pt x="273" y="109"/>
                </a:cubicBezTo>
                <a:cubicBezTo>
                  <a:pt x="273" y="110"/>
                  <a:pt x="270" y="116"/>
                  <a:pt x="269" y="116"/>
                </a:cubicBezTo>
                <a:close/>
                <a:moveTo>
                  <a:pt x="266" y="78"/>
                </a:moveTo>
                <a:cubicBezTo>
                  <a:pt x="267" y="78"/>
                  <a:pt x="268" y="78"/>
                  <a:pt x="269" y="79"/>
                </a:cubicBezTo>
                <a:cubicBezTo>
                  <a:pt x="269" y="79"/>
                  <a:pt x="269" y="79"/>
                  <a:pt x="270" y="80"/>
                </a:cubicBezTo>
                <a:cubicBezTo>
                  <a:pt x="270" y="82"/>
                  <a:pt x="269" y="83"/>
                  <a:pt x="267" y="84"/>
                </a:cubicBezTo>
                <a:cubicBezTo>
                  <a:pt x="266" y="83"/>
                  <a:pt x="265" y="83"/>
                  <a:pt x="264" y="82"/>
                </a:cubicBezTo>
                <a:cubicBezTo>
                  <a:pt x="264" y="79"/>
                  <a:pt x="265" y="79"/>
                  <a:pt x="266" y="78"/>
                </a:cubicBezTo>
                <a:close/>
                <a:moveTo>
                  <a:pt x="473" y="109"/>
                </a:moveTo>
                <a:cubicBezTo>
                  <a:pt x="474" y="109"/>
                  <a:pt x="475" y="109"/>
                  <a:pt x="475" y="110"/>
                </a:cubicBezTo>
                <a:cubicBezTo>
                  <a:pt x="475" y="110"/>
                  <a:pt x="475" y="111"/>
                  <a:pt x="475" y="111"/>
                </a:cubicBezTo>
                <a:cubicBezTo>
                  <a:pt x="474" y="112"/>
                  <a:pt x="474" y="111"/>
                  <a:pt x="473" y="112"/>
                </a:cubicBezTo>
                <a:cubicBezTo>
                  <a:pt x="473" y="111"/>
                  <a:pt x="473" y="111"/>
                  <a:pt x="472" y="111"/>
                </a:cubicBezTo>
                <a:cubicBezTo>
                  <a:pt x="472" y="110"/>
                  <a:pt x="472" y="111"/>
                  <a:pt x="472" y="110"/>
                </a:cubicBezTo>
                <a:cubicBezTo>
                  <a:pt x="472" y="109"/>
                  <a:pt x="472" y="109"/>
                  <a:pt x="473" y="109"/>
                </a:cubicBezTo>
                <a:close/>
                <a:moveTo>
                  <a:pt x="476" y="142"/>
                </a:moveTo>
                <a:cubicBezTo>
                  <a:pt x="478" y="137"/>
                  <a:pt x="477" y="135"/>
                  <a:pt x="482" y="133"/>
                </a:cubicBezTo>
                <a:cubicBezTo>
                  <a:pt x="482" y="131"/>
                  <a:pt x="483" y="130"/>
                  <a:pt x="483" y="129"/>
                </a:cubicBezTo>
                <a:cubicBezTo>
                  <a:pt x="484" y="126"/>
                  <a:pt x="481" y="122"/>
                  <a:pt x="480" y="120"/>
                </a:cubicBezTo>
                <a:cubicBezTo>
                  <a:pt x="479" y="118"/>
                  <a:pt x="479" y="116"/>
                  <a:pt x="479" y="115"/>
                </a:cubicBezTo>
                <a:cubicBezTo>
                  <a:pt x="479" y="113"/>
                  <a:pt x="479" y="111"/>
                  <a:pt x="479" y="110"/>
                </a:cubicBezTo>
                <a:cubicBezTo>
                  <a:pt x="479" y="108"/>
                  <a:pt x="479" y="106"/>
                  <a:pt x="478" y="105"/>
                </a:cubicBezTo>
                <a:cubicBezTo>
                  <a:pt x="478" y="102"/>
                  <a:pt x="479" y="99"/>
                  <a:pt x="479" y="96"/>
                </a:cubicBezTo>
                <a:cubicBezTo>
                  <a:pt x="478" y="95"/>
                  <a:pt x="478" y="92"/>
                  <a:pt x="478" y="90"/>
                </a:cubicBezTo>
                <a:cubicBezTo>
                  <a:pt x="479" y="88"/>
                  <a:pt x="480" y="81"/>
                  <a:pt x="479" y="79"/>
                </a:cubicBezTo>
                <a:cubicBezTo>
                  <a:pt x="478" y="77"/>
                  <a:pt x="477" y="74"/>
                  <a:pt x="477" y="73"/>
                </a:cubicBezTo>
                <a:cubicBezTo>
                  <a:pt x="476" y="69"/>
                  <a:pt x="478" y="67"/>
                  <a:pt x="478" y="65"/>
                </a:cubicBezTo>
                <a:cubicBezTo>
                  <a:pt x="478" y="64"/>
                  <a:pt x="477" y="63"/>
                  <a:pt x="477" y="62"/>
                </a:cubicBezTo>
                <a:cubicBezTo>
                  <a:pt x="477" y="61"/>
                  <a:pt x="478" y="58"/>
                  <a:pt x="479" y="58"/>
                </a:cubicBezTo>
                <a:cubicBezTo>
                  <a:pt x="479" y="55"/>
                  <a:pt x="478" y="54"/>
                  <a:pt x="476" y="53"/>
                </a:cubicBezTo>
                <a:cubicBezTo>
                  <a:pt x="475" y="50"/>
                  <a:pt x="476" y="47"/>
                  <a:pt x="477" y="45"/>
                </a:cubicBezTo>
                <a:cubicBezTo>
                  <a:pt x="477" y="43"/>
                  <a:pt x="476" y="42"/>
                  <a:pt x="475" y="41"/>
                </a:cubicBezTo>
                <a:cubicBezTo>
                  <a:pt x="474" y="41"/>
                  <a:pt x="473" y="42"/>
                  <a:pt x="472" y="42"/>
                </a:cubicBezTo>
                <a:cubicBezTo>
                  <a:pt x="469" y="42"/>
                  <a:pt x="465" y="40"/>
                  <a:pt x="464" y="38"/>
                </a:cubicBezTo>
                <a:cubicBezTo>
                  <a:pt x="464" y="37"/>
                  <a:pt x="464" y="36"/>
                  <a:pt x="464" y="35"/>
                </a:cubicBezTo>
                <a:cubicBezTo>
                  <a:pt x="463" y="34"/>
                  <a:pt x="462" y="34"/>
                  <a:pt x="462" y="33"/>
                </a:cubicBezTo>
                <a:cubicBezTo>
                  <a:pt x="454" y="32"/>
                  <a:pt x="445" y="32"/>
                  <a:pt x="436" y="32"/>
                </a:cubicBezTo>
                <a:cubicBezTo>
                  <a:pt x="433" y="32"/>
                  <a:pt x="430" y="30"/>
                  <a:pt x="426" y="31"/>
                </a:cubicBezTo>
                <a:cubicBezTo>
                  <a:pt x="424" y="31"/>
                  <a:pt x="422" y="33"/>
                  <a:pt x="420" y="33"/>
                </a:cubicBezTo>
                <a:cubicBezTo>
                  <a:pt x="416" y="34"/>
                  <a:pt x="415" y="31"/>
                  <a:pt x="412" y="31"/>
                </a:cubicBezTo>
                <a:cubicBezTo>
                  <a:pt x="410" y="32"/>
                  <a:pt x="408" y="33"/>
                  <a:pt x="407" y="34"/>
                </a:cubicBezTo>
                <a:cubicBezTo>
                  <a:pt x="406" y="34"/>
                  <a:pt x="403" y="34"/>
                  <a:pt x="402" y="34"/>
                </a:cubicBezTo>
                <a:cubicBezTo>
                  <a:pt x="398" y="35"/>
                  <a:pt x="396" y="33"/>
                  <a:pt x="393" y="33"/>
                </a:cubicBezTo>
                <a:lnTo>
                  <a:pt x="390" y="33"/>
                </a:lnTo>
                <a:cubicBezTo>
                  <a:pt x="388" y="32"/>
                  <a:pt x="387" y="31"/>
                  <a:pt x="385" y="31"/>
                </a:cubicBezTo>
                <a:cubicBezTo>
                  <a:pt x="384" y="31"/>
                  <a:pt x="382" y="31"/>
                  <a:pt x="381" y="31"/>
                </a:cubicBezTo>
                <a:cubicBezTo>
                  <a:pt x="379" y="30"/>
                  <a:pt x="378" y="28"/>
                  <a:pt x="376" y="28"/>
                </a:cubicBezTo>
                <a:cubicBezTo>
                  <a:pt x="373" y="27"/>
                  <a:pt x="371" y="31"/>
                  <a:pt x="368" y="31"/>
                </a:cubicBezTo>
                <a:cubicBezTo>
                  <a:pt x="367" y="32"/>
                  <a:pt x="365" y="30"/>
                  <a:pt x="364" y="30"/>
                </a:cubicBezTo>
                <a:cubicBezTo>
                  <a:pt x="362" y="29"/>
                  <a:pt x="362" y="30"/>
                  <a:pt x="360" y="30"/>
                </a:cubicBezTo>
                <a:cubicBezTo>
                  <a:pt x="359" y="29"/>
                  <a:pt x="358" y="28"/>
                  <a:pt x="357" y="28"/>
                </a:cubicBezTo>
                <a:cubicBezTo>
                  <a:pt x="355" y="29"/>
                  <a:pt x="353" y="30"/>
                  <a:pt x="351" y="31"/>
                </a:cubicBezTo>
                <a:cubicBezTo>
                  <a:pt x="349" y="31"/>
                  <a:pt x="347" y="31"/>
                  <a:pt x="345" y="32"/>
                </a:cubicBezTo>
                <a:cubicBezTo>
                  <a:pt x="344" y="32"/>
                  <a:pt x="342" y="33"/>
                  <a:pt x="341" y="34"/>
                </a:cubicBezTo>
                <a:cubicBezTo>
                  <a:pt x="341" y="34"/>
                  <a:pt x="335" y="34"/>
                  <a:pt x="335" y="34"/>
                </a:cubicBezTo>
                <a:cubicBezTo>
                  <a:pt x="334" y="34"/>
                  <a:pt x="331" y="33"/>
                  <a:pt x="329" y="34"/>
                </a:cubicBezTo>
                <a:cubicBezTo>
                  <a:pt x="329" y="34"/>
                  <a:pt x="328" y="34"/>
                  <a:pt x="327" y="35"/>
                </a:cubicBezTo>
                <a:cubicBezTo>
                  <a:pt x="321" y="34"/>
                  <a:pt x="316" y="35"/>
                  <a:pt x="311" y="35"/>
                </a:cubicBezTo>
                <a:cubicBezTo>
                  <a:pt x="307" y="35"/>
                  <a:pt x="306" y="36"/>
                  <a:pt x="303" y="37"/>
                </a:cubicBezTo>
                <a:cubicBezTo>
                  <a:pt x="300" y="37"/>
                  <a:pt x="297" y="37"/>
                  <a:pt x="294" y="37"/>
                </a:cubicBezTo>
                <a:cubicBezTo>
                  <a:pt x="293" y="37"/>
                  <a:pt x="291" y="38"/>
                  <a:pt x="289" y="38"/>
                </a:cubicBezTo>
                <a:cubicBezTo>
                  <a:pt x="288" y="37"/>
                  <a:pt x="287" y="36"/>
                  <a:pt x="286" y="36"/>
                </a:cubicBezTo>
                <a:cubicBezTo>
                  <a:pt x="285" y="35"/>
                  <a:pt x="283" y="34"/>
                  <a:pt x="282" y="34"/>
                </a:cubicBezTo>
                <a:cubicBezTo>
                  <a:pt x="279" y="33"/>
                  <a:pt x="277" y="35"/>
                  <a:pt x="275" y="35"/>
                </a:cubicBezTo>
                <a:cubicBezTo>
                  <a:pt x="273" y="35"/>
                  <a:pt x="268" y="33"/>
                  <a:pt x="268" y="33"/>
                </a:cubicBezTo>
                <a:cubicBezTo>
                  <a:pt x="262" y="33"/>
                  <a:pt x="260" y="37"/>
                  <a:pt x="257" y="41"/>
                </a:cubicBezTo>
                <a:cubicBezTo>
                  <a:pt x="258" y="43"/>
                  <a:pt x="259" y="43"/>
                  <a:pt x="259" y="44"/>
                </a:cubicBezTo>
                <a:cubicBezTo>
                  <a:pt x="260" y="46"/>
                  <a:pt x="259" y="48"/>
                  <a:pt x="260" y="49"/>
                </a:cubicBezTo>
                <a:cubicBezTo>
                  <a:pt x="260" y="51"/>
                  <a:pt x="262" y="51"/>
                  <a:pt x="264" y="52"/>
                </a:cubicBezTo>
                <a:cubicBezTo>
                  <a:pt x="264" y="53"/>
                  <a:pt x="265" y="54"/>
                  <a:pt x="264" y="55"/>
                </a:cubicBezTo>
                <a:cubicBezTo>
                  <a:pt x="263" y="56"/>
                  <a:pt x="263" y="56"/>
                  <a:pt x="262" y="57"/>
                </a:cubicBezTo>
                <a:cubicBezTo>
                  <a:pt x="260" y="57"/>
                  <a:pt x="258" y="57"/>
                  <a:pt x="256" y="58"/>
                </a:cubicBezTo>
                <a:cubicBezTo>
                  <a:pt x="255" y="64"/>
                  <a:pt x="258" y="67"/>
                  <a:pt x="259" y="72"/>
                </a:cubicBezTo>
                <a:cubicBezTo>
                  <a:pt x="260" y="75"/>
                  <a:pt x="258" y="78"/>
                  <a:pt x="258" y="80"/>
                </a:cubicBezTo>
                <a:cubicBezTo>
                  <a:pt x="257" y="84"/>
                  <a:pt x="260" y="87"/>
                  <a:pt x="263" y="87"/>
                </a:cubicBezTo>
                <a:cubicBezTo>
                  <a:pt x="263" y="88"/>
                  <a:pt x="264" y="89"/>
                  <a:pt x="263" y="90"/>
                </a:cubicBezTo>
                <a:cubicBezTo>
                  <a:pt x="263" y="91"/>
                  <a:pt x="262" y="90"/>
                  <a:pt x="261" y="91"/>
                </a:cubicBezTo>
                <a:cubicBezTo>
                  <a:pt x="260" y="91"/>
                  <a:pt x="260" y="92"/>
                  <a:pt x="259" y="93"/>
                </a:cubicBezTo>
                <a:cubicBezTo>
                  <a:pt x="259" y="97"/>
                  <a:pt x="261" y="99"/>
                  <a:pt x="262" y="101"/>
                </a:cubicBezTo>
                <a:cubicBezTo>
                  <a:pt x="262" y="103"/>
                  <a:pt x="262" y="105"/>
                  <a:pt x="263" y="106"/>
                </a:cubicBezTo>
                <a:cubicBezTo>
                  <a:pt x="263" y="108"/>
                  <a:pt x="261" y="109"/>
                  <a:pt x="260" y="111"/>
                </a:cubicBezTo>
                <a:cubicBezTo>
                  <a:pt x="260" y="114"/>
                  <a:pt x="262" y="114"/>
                  <a:pt x="263" y="116"/>
                </a:cubicBezTo>
                <a:cubicBezTo>
                  <a:pt x="263" y="116"/>
                  <a:pt x="263" y="117"/>
                  <a:pt x="262" y="117"/>
                </a:cubicBezTo>
                <a:cubicBezTo>
                  <a:pt x="262" y="121"/>
                  <a:pt x="260" y="124"/>
                  <a:pt x="262" y="127"/>
                </a:cubicBezTo>
                <a:cubicBezTo>
                  <a:pt x="262" y="130"/>
                  <a:pt x="261" y="131"/>
                  <a:pt x="260" y="133"/>
                </a:cubicBezTo>
                <a:cubicBezTo>
                  <a:pt x="259" y="135"/>
                  <a:pt x="259" y="136"/>
                  <a:pt x="258" y="137"/>
                </a:cubicBezTo>
                <a:cubicBezTo>
                  <a:pt x="258" y="138"/>
                  <a:pt x="257" y="139"/>
                  <a:pt x="257" y="139"/>
                </a:cubicBezTo>
                <a:cubicBezTo>
                  <a:pt x="256" y="143"/>
                  <a:pt x="258" y="146"/>
                  <a:pt x="256" y="148"/>
                </a:cubicBezTo>
                <a:cubicBezTo>
                  <a:pt x="256" y="151"/>
                  <a:pt x="259" y="151"/>
                  <a:pt x="260" y="153"/>
                </a:cubicBezTo>
                <a:cubicBezTo>
                  <a:pt x="261" y="155"/>
                  <a:pt x="261" y="156"/>
                  <a:pt x="261" y="158"/>
                </a:cubicBezTo>
                <a:cubicBezTo>
                  <a:pt x="264" y="158"/>
                  <a:pt x="265" y="158"/>
                  <a:pt x="267" y="158"/>
                </a:cubicBezTo>
                <a:cubicBezTo>
                  <a:pt x="268" y="158"/>
                  <a:pt x="269" y="159"/>
                  <a:pt x="269" y="160"/>
                </a:cubicBezTo>
                <a:lnTo>
                  <a:pt x="269" y="167"/>
                </a:lnTo>
                <a:cubicBezTo>
                  <a:pt x="268" y="168"/>
                  <a:pt x="267" y="169"/>
                  <a:pt x="266" y="170"/>
                </a:cubicBezTo>
                <a:cubicBezTo>
                  <a:pt x="264" y="170"/>
                  <a:pt x="262" y="170"/>
                  <a:pt x="260" y="171"/>
                </a:cubicBezTo>
                <a:cubicBezTo>
                  <a:pt x="260" y="174"/>
                  <a:pt x="260" y="177"/>
                  <a:pt x="258" y="179"/>
                </a:cubicBezTo>
                <a:cubicBezTo>
                  <a:pt x="258" y="181"/>
                  <a:pt x="259" y="183"/>
                  <a:pt x="260" y="185"/>
                </a:cubicBezTo>
                <a:cubicBezTo>
                  <a:pt x="262" y="187"/>
                  <a:pt x="265" y="186"/>
                  <a:pt x="262" y="191"/>
                </a:cubicBezTo>
                <a:cubicBezTo>
                  <a:pt x="263" y="191"/>
                  <a:pt x="263" y="192"/>
                  <a:pt x="264" y="192"/>
                </a:cubicBezTo>
                <a:cubicBezTo>
                  <a:pt x="265" y="192"/>
                  <a:pt x="267" y="192"/>
                  <a:pt x="268" y="193"/>
                </a:cubicBezTo>
                <a:cubicBezTo>
                  <a:pt x="268" y="194"/>
                  <a:pt x="267" y="196"/>
                  <a:pt x="267" y="197"/>
                </a:cubicBezTo>
                <a:cubicBezTo>
                  <a:pt x="267" y="198"/>
                  <a:pt x="266" y="199"/>
                  <a:pt x="266" y="200"/>
                </a:cubicBezTo>
                <a:cubicBezTo>
                  <a:pt x="265" y="201"/>
                  <a:pt x="264" y="201"/>
                  <a:pt x="263" y="202"/>
                </a:cubicBezTo>
                <a:cubicBezTo>
                  <a:pt x="263" y="203"/>
                  <a:pt x="263" y="204"/>
                  <a:pt x="262" y="204"/>
                </a:cubicBezTo>
                <a:cubicBezTo>
                  <a:pt x="262" y="205"/>
                  <a:pt x="262" y="207"/>
                  <a:pt x="262" y="208"/>
                </a:cubicBezTo>
                <a:cubicBezTo>
                  <a:pt x="262" y="209"/>
                  <a:pt x="261" y="211"/>
                  <a:pt x="261" y="213"/>
                </a:cubicBezTo>
                <a:cubicBezTo>
                  <a:pt x="262" y="215"/>
                  <a:pt x="264" y="217"/>
                  <a:pt x="263" y="220"/>
                </a:cubicBezTo>
                <a:cubicBezTo>
                  <a:pt x="263" y="221"/>
                  <a:pt x="263" y="223"/>
                  <a:pt x="262" y="224"/>
                </a:cubicBezTo>
                <a:cubicBezTo>
                  <a:pt x="261" y="225"/>
                  <a:pt x="259" y="226"/>
                  <a:pt x="259" y="229"/>
                </a:cubicBezTo>
                <a:cubicBezTo>
                  <a:pt x="260" y="231"/>
                  <a:pt x="263" y="233"/>
                  <a:pt x="264" y="234"/>
                </a:cubicBezTo>
                <a:cubicBezTo>
                  <a:pt x="266" y="234"/>
                  <a:pt x="270" y="235"/>
                  <a:pt x="272" y="234"/>
                </a:cubicBezTo>
                <a:cubicBezTo>
                  <a:pt x="273" y="234"/>
                  <a:pt x="273" y="233"/>
                  <a:pt x="274" y="232"/>
                </a:cubicBezTo>
                <a:cubicBezTo>
                  <a:pt x="275" y="231"/>
                  <a:pt x="277" y="230"/>
                  <a:pt x="281" y="230"/>
                </a:cubicBezTo>
                <a:cubicBezTo>
                  <a:pt x="281" y="231"/>
                  <a:pt x="282" y="233"/>
                  <a:pt x="283" y="234"/>
                </a:cubicBezTo>
                <a:cubicBezTo>
                  <a:pt x="284" y="234"/>
                  <a:pt x="286" y="234"/>
                  <a:pt x="287" y="235"/>
                </a:cubicBezTo>
                <a:cubicBezTo>
                  <a:pt x="290" y="235"/>
                  <a:pt x="290" y="233"/>
                  <a:pt x="292" y="232"/>
                </a:cubicBezTo>
                <a:cubicBezTo>
                  <a:pt x="294" y="230"/>
                  <a:pt x="298" y="234"/>
                  <a:pt x="302" y="234"/>
                </a:cubicBezTo>
                <a:cubicBezTo>
                  <a:pt x="307" y="234"/>
                  <a:pt x="311" y="235"/>
                  <a:pt x="316" y="234"/>
                </a:cubicBezTo>
                <a:cubicBezTo>
                  <a:pt x="317" y="234"/>
                  <a:pt x="318" y="234"/>
                  <a:pt x="320" y="234"/>
                </a:cubicBezTo>
                <a:cubicBezTo>
                  <a:pt x="321" y="233"/>
                  <a:pt x="322" y="232"/>
                  <a:pt x="323" y="231"/>
                </a:cubicBezTo>
                <a:cubicBezTo>
                  <a:pt x="325" y="231"/>
                  <a:pt x="326" y="231"/>
                  <a:pt x="327" y="230"/>
                </a:cubicBezTo>
                <a:cubicBezTo>
                  <a:pt x="328" y="230"/>
                  <a:pt x="327" y="230"/>
                  <a:pt x="328" y="230"/>
                </a:cubicBezTo>
                <a:cubicBezTo>
                  <a:pt x="313" y="224"/>
                  <a:pt x="335" y="227"/>
                  <a:pt x="329" y="230"/>
                </a:cubicBezTo>
                <a:cubicBezTo>
                  <a:pt x="330" y="231"/>
                  <a:pt x="337" y="235"/>
                  <a:pt x="340" y="234"/>
                </a:cubicBezTo>
                <a:cubicBezTo>
                  <a:pt x="341" y="233"/>
                  <a:pt x="341" y="233"/>
                  <a:pt x="342" y="232"/>
                </a:cubicBezTo>
                <a:cubicBezTo>
                  <a:pt x="343" y="232"/>
                  <a:pt x="345" y="231"/>
                  <a:pt x="346" y="231"/>
                </a:cubicBezTo>
                <a:lnTo>
                  <a:pt x="356" y="233"/>
                </a:lnTo>
                <a:lnTo>
                  <a:pt x="378" y="236"/>
                </a:lnTo>
                <a:cubicBezTo>
                  <a:pt x="380" y="239"/>
                  <a:pt x="382" y="241"/>
                  <a:pt x="386" y="242"/>
                </a:cubicBezTo>
                <a:cubicBezTo>
                  <a:pt x="391" y="243"/>
                  <a:pt x="394" y="240"/>
                  <a:pt x="396" y="235"/>
                </a:cubicBezTo>
                <a:lnTo>
                  <a:pt x="401" y="234"/>
                </a:lnTo>
                <a:lnTo>
                  <a:pt x="403" y="231"/>
                </a:lnTo>
                <a:cubicBezTo>
                  <a:pt x="406" y="230"/>
                  <a:pt x="410" y="229"/>
                  <a:pt x="413" y="228"/>
                </a:cubicBezTo>
                <a:cubicBezTo>
                  <a:pt x="413" y="227"/>
                  <a:pt x="413" y="227"/>
                  <a:pt x="413" y="227"/>
                </a:cubicBezTo>
                <a:cubicBezTo>
                  <a:pt x="412" y="218"/>
                  <a:pt x="422" y="222"/>
                  <a:pt x="421" y="226"/>
                </a:cubicBezTo>
                <a:cubicBezTo>
                  <a:pt x="422" y="228"/>
                  <a:pt x="424" y="231"/>
                  <a:pt x="427" y="230"/>
                </a:cubicBezTo>
                <a:cubicBezTo>
                  <a:pt x="430" y="229"/>
                  <a:pt x="432" y="226"/>
                  <a:pt x="436" y="228"/>
                </a:cubicBezTo>
                <a:cubicBezTo>
                  <a:pt x="437" y="228"/>
                  <a:pt x="438" y="229"/>
                  <a:pt x="439" y="230"/>
                </a:cubicBezTo>
                <a:cubicBezTo>
                  <a:pt x="440" y="230"/>
                  <a:pt x="443" y="231"/>
                  <a:pt x="444" y="231"/>
                </a:cubicBezTo>
                <a:cubicBezTo>
                  <a:pt x="447" y="232"/>
                  <a:pt x="452" y="230"/>
                  <a:pt x="454" y="231"/>
                </a:cubicBezTo>
                <a:cubicBezTo>
                  <a:pt x="458" y="231"/>
                  <a:pt x="460" y="233"/>
                  <a:pt x="464" y="233"/>
                </a:cubicBezTo>
                <a:cubicBezTo>
                  <a:pt x="468" y="233"/>
                  <a:pt x="469" y="236"/>
                  <a:pt x="472" y="237"/>
                </a:cubicBezTo>
                <a:cubicBezTo>
                  <a:pt x="473" y="238"/>
                  <a:pt x="476" y="239"/>
                  <a:pt x="477" y="238"/>
                </a:cubicBezTo>
                <a:cubicBezTo>
                  <a:pt x="479" y="238"/>
                  <a:pt x="481" y="236"/>
                  <a:pt x="481" y="235"/>
                </a:cubicBezTo>
                <a:cubicBezTo>
                  <a:pt x="482" y="234"/>
                  <a:pt x="480" y="226"/>
                  <a:pt x="479" y="224"/>
                </a:cubicBezTo>
                <a:cubicBezTo>
                  <a:pt x="479" y="224"/>
                  <a:pt x="479" y="224"/>
                  <a:pt x="478" y="224"/>
                </a:cubicBezTo>
                <a:lnTo>
                  <a:pt x="478" y="223"/>
                </a:lnTo>
                <a:lnTo>
                  <a:pt x="478" y="224"/>
                </a:lnTo>
                <a:cubicBezTo>
                  <a:pt x="476" y="224"/>
                  <a:pt x="476" y="226"/>
                  <a:pt x="475" y="227"/>
                </a:cubicBezTo>
                <a:cubicBezTo>
                  <a:pt x="475" y="227"/>
                  <a:pt x="474" y="227"/>
                  <a:pt x="473" y="227"/>
                </a:cubicBezTo>
                <a:cubicBezTo>
                  <a:pt x="470" y="227"/>
                  <a:pt x="469" y="226"/>
                  <a:pt x="468" y="224"/>
                </a:cubicBezTo>
                <a:cubicBezTo>
                  <a:pt x="467" y="223"/>
                  <a:pt x="463" y="224"/>
                  <a:pt x="462" y="224"/>
                </a:cubicBezTo>
                <a:cubicBezTo>
                  <a:pt x="458" y="222"/>
                  <a:pt x="459" y="209"/>
                  <a:pt x="464" y="212"/>
                </a:cubicBezTo>
                <a:cubicBezTo>
                  <a:pt x="466" y="213"/>
                  <a:pt x="467" y="216"/>
                  <a:pt x="469" y="217"/>
                </a:cubicBezTo>
                <a:cubicBezTo>
                  <a:pt x="469" y="217"/>
                  <a:pt x="471" y="217"/>
                  <a:pt x="472" y="218"/>
                </a:cubicBezTo>
                <a:cubicBezTo>
                  <a:pt x="473" y="218"/>
                  <a:pt x="475" y="220"/>
                  <a:pt x="476" y="221"/>
                </a:cubicBezTo>
                <a:cubicBezTo>
                  <a:pt x="476" y="221"/>
                  <a:pt x="476" y="221"/>
                  <a:pt x="476" y="221"/>
                </a:cubicBezTo>
                <a:cubicBezTo>
                  <a:pt x="477" y="219"/>
                  <a:pt x="477" y="218"/>
                  <a:pt x="478" y="216"/>
                </a:cubicBezTo>
                <a:cubicBezTo>
                  <a:pt x="478" y="213"/>
                  <a:pt x="481" y="210"/>
                  <a:pt x="481" y="206"/>
                </a:cubicBezTo>
                <a:cubicBezTo>
                  <a:pt x="479" y="204"/>
                  <a:pt x="477" y="203"/>
                  <a:pt x="475" y="201"/>
                </a:cubicBezTo>
                <a:cubicBezTo>
                  <a:pt x="475" y="200"/>
                  <a:pt x="474" y="198"/>
                  <a:pt x="475" y="197"/>
                </a:cubicBezTo>
                <a:cubicBezTo>
                  <a:pt x="476" y="196"/>
                  <a:pt x="477" y="196"/>
                  <a:pt x="478" y="195"/>
                </a:cubicBezTo>
                <a:cubicBezTo>
                  <a:pt x="479" y="195"/>
                  <a:pt x="481" y="192"/>
                  <a:pt x="481" y="190"/>
                </a:cubicBezTo>
                <a:cubicBezTo>
                  <a:pt x="482" y="187"/>
                  <a:pt x="477" y="183"/>
                  <a:pt x="477" y="181"/>
                </a:cubicBezTo>
                <a:cubicBezTo>
                  <a:pt x="476" y="177"/>
                  <a:pt x="478" y="174"/>
                  <a:pt x="478" y="172"/>
                </a:cubicBezTo>
                <a:lnTo>
                  <a:pt x="478" y="167"/>
                </a:lnTo>
                <a:cubicBezTo>
                  <a:pt x="479" y="166"/>
                  <a:pt x="479" y="164"/>
                  <a:pt x="480" y="163"/>
                </a:cubicBezTo>
                <a:cubicBezTo>
                  <a:pt x="480" y="161"/>
                  <a:pt x="477" y="158"/>
                  <a:pt x="479" y="156"/>
                </a:cubicBezTo>
                <a:cubicBezTo>
                  <a:pt x="479" y="155"/>
                  <a:pt x="482" y="153"/>
                  <a:pt x="483" y="152"/>
                </a:cubicBezTo>
                <a:cubicBezTo>
                  <a:pt x="483" y="152"/>
                  <a:pt x="483" y="151"/>
                  <a:pt x="483" y="151"/>
                </a:cubicBezTo>
                <a:cubicBezTo>
                  <a:pt x="481" y="148"/>
                  <a:pt x="477" y="150"/>
                  <a:pt x="473" y="151"/>
                </a:cubicBezTo>
                <a:cubicBezTo>
                  <a:pt x="473" y="150"/>
                  <a:pt x="471" y="149"/>
                  <a:pt x="471" y="149"/>
                </a:cubicBezTo>
                <a:cubicBezTo>
                  <a:pt x="470" y="148"/>
                  <a:pt x="471" y="148"/>
                  <a:pt x="470" y="148"/>
                </a:cubicBezTo>
                <a:cubicBezTo>
                  <a:pt x="470" y="146"/>
                  <a:pt x="471" y="145"/>
                  <a:pt x="472" y="144"/>
                </a:cubicBezTo>
                <a:cubicBezTo>
                  <a:pt x="473" y="143"/>
                  <a:pt x="475" y="143"/>
                  <a:pt x="476" y="142"/>
                </a:cubicBezTo>
                <a:close/>
                <a:moveTo>
                  <a:pt x="11" y="101"/>
                </a:moveTo>
                <a:cubicBezTo>
                  <a:pt x="10" y="101"/>
                  <a:pt x="10" y="101"/>
                  <a:pt x="10" y="100"/>
                </a:cubicBezTo>
                <a:cubicBezTo>
                  <a:pt x="10" y="102"/>
                  <a:pt x="10" y="103"/>
                  <a:pt x="10" y="105"/>
                </a:cubicBezTo>
                <a:cubicBezTo>
                  <a:pt x="11" y="105"/>
                  <a:pt x="11" y="104"/>
                  <a:pt x="12" y="104"/>
                </a:cubicBezTo>
                <a:cubicBezTo>
                  <a:pt x="12" y="102"/>
                  <a:pt x="11" y="102"/>
                  <a:pt x="11" y="101"/>
                </a:cubicBezTo>
                <a:close/>
                <a:moveTo>
                  <a:pt x="40" y="477"/>
                </a:moveTo>
                <a:cubicBezTo>
                  <a:pt x="37" y="476"/>
                  <a:pt x="35" y="471"/>
                  <a:pt x="32" y="470"/>
                </a:cubicBezTo>
                <a:cubicBezTo>
                  <a:pt x="31" y="469"/>
                  <a:pt x="27" y="471"/>
                  <a:pt x="25" y="470"/>
                </a:cubicBezTo>
                <a:cubicBezTo>
                  <a:pt x="24" y="468"/>
                  <a:pt x="22" y="464"/>
                  <a:pt x="20" y="461"/>
                </a:cubicBezTo>
                <a:cubicBezTo>
                  <a:pt x="19" y="461"/>
                  <a:pt x="18" y="460"/>
                  <a:pt x="17" y="459"/>
                </a:cubicBezTo>
                <a:cubicBezTo>
                  <a:pt x="16" y="458"/>
                  <a:pt x="17" y="456"/>
                  <a:pt x="16" y="454"/>
                </a:cubicBezTo>
                <a:cubicBezTo>
                  <a:pt x="16" y="453"/>
                  <a:pt x="16" y="453"/>
                  <a:pt x="16" y="452"/>
                </a:cubicBezTo>
                <a:lnTo>
                  <a:pt x="14" y="452"/>
                </a:lnTo>
                <a:cubicBezTo>
                  <a:pt x="13" y="453"/>
                  <a:pt x="11" y="454"/>
                  <a:pt x="10" y="455"/>
                </a:cubicBezTo>
                <a:cubicBezTo>
                  <a:pt x="8" y="457"/>
                  <a:pt x="10" y="463"/>
                  <a:pt x="12" y="465"/>
                </a:cubicBezTo>
                <a:cubicBezTo>
                  <a:pt x="13" y="465"/>
                  <a:pt x="14" y="466"/>
                  <a:pt x="15" y="466"/>
                </a:cubicBezTo>
                <a:cubicBezTo>
                  <a:pt x="16" y="468"/>
                  <a:pt x="17" y="470"/>
                  <a:pt x="18" y="471"/>
                </a:cubicBezTo>
                <a:cubicBezTo>
                  <a:pt x="20" y="473"/>
                  <a:pt x="22" y="472"/>
                  <a:pt x="24" y="473"/>
                </a:cubicBezTo>
                <a:cubicBezTo>
                  <a:pt x="26" y="474"/>
                  <a:pt x="27" y="477"/>
                  <a:pt x="30" y="478"/>
                </a:cubicBezTo>
                <a:cubicBezTo>
                  <a:pt x="31" y="479"/>
                  <a:pt x="33" y="478"/>
                  <a:pt x="35" y="479"/>
                </a:cubicBezTo>
                <a:cubicBezTo>
                  <a:pt x="36" y="480"/>
                  <a:pt x="38" y="481"/>
                  <a:pt x="39" y="481"/>
                </a:cubicBezTo>
                <a:cubicBezTo>
                  <a:pt x="41" y="481"/>
                  <a:pt x="43" y="481"/>
                  <a:pt x="45" y="481"/>
                </a:cubicBezTo>
                <a:cubicBezTo>
                  <a:pt x="46" y="481"/>
                  <a:pt x="47" y="482"/>
                  <a:pt x="48" y="482"/>
                </a:cubicBezTo>
                <a:cubicBezTo>
                  <a:pt x="49" y="482"/>
                  <a:pt x="50" y="481"/>
                  <a:pt x="51" y="480"/>
                </a:cubicBezTo>
                <a:cubicBezTo>
                  <a:pt x="51" y="479"/>
                  <a:pt x="51" y="479"/>
                  <a:pt x="51" y="478"/>
                </a:cubicBezTo>
                <a:cubicBezTo>
                  <a:pt x="49" y="474"/>
                  <a:pt x="43" y="479"/>
                  <a:pt x="40" y="477"/>
                </a:cubicBezTo>
                <a:close/>
                <a:moveTo>
                  <a:pt x="11" y="334"/>
                </a:moveTo>
                <a:cubicBezTo>
                  <a:pt x="11" y="337"/>
                  <a:pt x="11" y="339"/>
                  <a:pt x="12" y="341"/>
                </a:cubicBezTo>
                <a:cubicBezTo>
                  <a:pt x="12" y="341"/>
                  <a:pt x="12" y="341"/>
                  <a:pt x="12" y="342"/>
                </a:cubicBezTo>
                <a:cubicBezTo>
                  <a:pt x="16" y="342"/>
                  <a:pt x="16" y="339"/>
                  <a:pt x="16" y="335"/>
                </a:cubicBezTo>
                <a:cubicBezTo>
                  <a:pt x="15" y="335"/>
                  <a:pt x="15" y="335"/>
                  <a:pt x="15" y="334"/>
                </a:cubicBezTo>
                <a:cubicBezTo>
                  <a:pt x="14" y="334"/>
                  <a:pt x="13" y="334"/>
                  <a:pt x="12" y="334"/>
                </a:cubicBezTo>
                <a:cubicBezTo>
                  <a:pt x="11" y="334"/>
                  <a:pt x="11" y="334"/>
                  <a:pt x="11" y="334"/>
                </a:cubicBezTo>
                <a:close/>
                <a:moveTo>
                  <a:pt x="13" y="431"/>
                </a:moveTo>
                <a:cubicBezTo>
                  <a:pt x="13" y="428"/>
                  <a:pt x="12" y="426"/>
                  <a:pt x="13" y="423"/>
                </a:cubicBezTo>
                <a:cubicBezTo>
                  <a:pt x="13" y="420"/>
                  <a:pt x="16" y="418"/>
                  <a:pt x="15" y="414"/>
                </a:cubicBezTo>
                <a:cubicBezTo>
                  <a:pt x="13" y="408"/>
                  <a:pt x="8" y="405"/>
                  <a:pt x="12" y="399"/>
                </a:cubicBezTo>
                <a:cubicBezTo>
                  <a:pt x="13" y="398"/>
                  <a:pt x="13" y="397"/>
                  <a:pt x="15" y="396"/>
                </a:cubicBezTo>
                <a:cubicBezTo>
                  <a:pt x="15" y="394"/>
                  <a:pt x="16" y="389"/>
                  <a:pt x="15" y="387"/>
                </a:cubicBezTo>
                <a:cubicBezTo>
                  <a:pt x="14" y="386"/>
                  <a:pt x="14" y="386"/>
                  <a:pt x="12" y="386"/>
                </a:cubicBezTo>
                <a:cubicBezTo>
                  <a:pt x="12" y="388"/>
                  <a:pt x="9" y="390"/>
                  <a:pt x="7" y="389"/>
                </a:cubicBezTo>
                <a:cubicBezTo>
                  <a:pt x="6" y="389"/>
                  <a:pt x="5" y="388"/>
                  <a:pt x="4" y="387"/>
                </a:cubicBezTo>
                <a:cubicBezTo>
                  <a:pt x="3" y="388"/>
                  <a:pt x="3" y="389"/>
                  <a:pt x="2" y="391"/>
                </a:cubicBezTo>
                <a:cubicBezTo>
                  <a:pt x="2" y="392"/>
                  <a:pt x="1" y="393"/>
                  <a:pt x="2" y="394"/>
                </a:cubicBezTo>
                <a:cubicBezTo>
                  <a:pt x="2" y="395"/>
                  <a:pt x="2" y="396"/>
                  <a:pt x="2" y="397"/>
                </a:cubicBezTo>
                <a:cubicBezTo>
                  <a:pt x="2" y="400"/>
                  <a:pt x="2" y="403"/>
                  <a:pt x="2" y="406"/>
                </a:cubicBezTo>
                <a:cubicBezTo>
                  <a:pt x="1" y="408"/>
                  <a:pt x="1" y="410"/>
                  <a:pt x="1" y="412"/>
                </a:cubicBezTo>
                <a:cubicBezTo>
                  <a:pt x="1" y="413"/>
                  <a:pt x="1" y="414"/>
                  <a:pt x="1" y="415"/>
                </a:cubicBezTo>
                <a:cubicBezTo>
                  <a:pt x="1" y="417"/>
                  <a:pt x="2" y="418"/>
                  <a:pt x="3" y="419"/>
                </a:cubicBezTo>
                <a:lnTo>
                  <a:pt x="3" y="422"/>
                </a:lnTo>
                <a:cubicBezTo>
                  <a:pt x="3" y="423"/>
                  <a:pt x="4" y="425"/>
                  <a:pt x="4" y="426"/>
                </a:cubicBezTo>
                <a:lnTo>
                  <a:pt x="4" y="428"/>
                </a:lnTo>
                <a:cubicBezTo>
                  <a:pt x="5" y="430"/>
                  <a:pt x="6" y="433"/>
                  <a:pt x="7" y="435"/>
                </a:cubicBezTo>
                <a:cubicBezTo>
                  <a:pt x="8" y="437"/>
                  <a:pt x="7" y="439"/>
                  <a:pt x="7" y="440"/>
                </a:cubicBezTo>
                <a:cubicBezTo>
                  <a:pt x="7" y="442"/>
                  <a:pt x="8" y="444"/>
                  <a:pt x="8" y="445"/>
                </a:cubicBezTo>
                <a:cubicBezTo>
                  <a:pt x="9" y="445"/>
                  <a:pt x="8" y="445"/>
                  <a:pt x="9" y="445"/>
                </a:cubicBezTo>
                <a:cubicBezTo>
                  <a:pt x="14" y="445"/>
                  <a:pt x="15" y="436"/>
                  <a:pt x="13" y="431"/>
                </a:cubicBezTo>
                <a:close/>
                <a:moveTo>
                  <a:pt x="30" y="449"/>
                </a:moveTo>
                <a:lnTo>
                  <a:pt x="30" y="449"/>
                </a:lnTo>
                <a:cubicBezTo>
                  <a:pt x="30" y="449"/>
                  <a:pt x="30" y="448"/>
                  <a:pt x="30" y="448"/>
                </a:cubicBezTo>
                <a:cubicBezTo>
                  <a:pt x="30" y="448"/>
                  <a:pt x="29" y="448"/>
                  <a:pt x="30" y="449"/>
                </a:cubicBezTo>
                <a:close/>
                <a:moveTo>
                  <a:pt x="4" y="310"/>
                </a:moveTo>
                <a:cubicBezTo>
                  <a:pt x="4" y="310"/>
                  <a:pt x="4" y="310"/>
                  <a:pt x="5" y="311"/>
                </a:cubicBezTo>
                <a:cubicBezTo>
                  <a:pt x="7" y="312"/>
                  <a:pt x="10" y="310"/>
                  <a:pt x="12" y="309"/>
                </a:cubicBezTo>
                <a:cubicBezTo>
                  <a:pt x="12" y="306"/>
                  <a:pt x="10" y="306"/>
                  <a:pt x="9" y="304"/>
                </a:cubicBezTo>
                <a:lnTo>
                  <a:pt x="8" y="304"/>
                </a:lnTo>
                <a:cubicBezTo>
                  <a:pt x="7" y="305"/>
                  <a:pt x="6" y="305"/>
                  <a:pt x="5" y="306"/>
                </a:cubicBezTo>
                <a:cubicBezTo>
                  <a:pt x="4" y="307"/>
                  <a:pt x="4" y="308"/>
                  <a:pt x="4" y="310"/>
                </a:cubicBezTo>
                <a:close/>
                <a:moveTo>
                  <a:pt x="61" y="450"/>
                </a:moveTo>
                <a:cubicBezTo>
                  <a:pt x="58" y="451"/>
                  <a:pt x="52" y="450"/>
                  <a:pt x="49" y="448"/>
                </a:cubicBezTo>
                <a:lnTo>
                  <a:pt x="63" y="449"/>
                </a:lnTo>
                <a:cubicBezTo>
                  <a:pt x="62" y="449"/>
                  <a:pt x="62" y="449"/>
                  <a:pt x="61" y="450"/>
                </a:cubicBezTo>
                <a:close/>
                <a:moveTo>
                  <a:pt x="42" y="441"/>
                </a:moveTo>
                <a:cubicBezTo>
                  <a:pt x="42" y="440"/>
                  <a:pt x="42" y="440"/>
                  <a:pt x="42" y="439"/>
                </a:cubicBezTo>
                <a:cubicBezTo>
                  <a:pt x="44" y="443"/>
                  <a:pt x="47" y="446"/>
                  <a:pt x="48" y="448"/>
                </a:cubicBezTo>
                <a:cubicBezTo>
                  <a:pt x="46" y="446"/>
                  <a:pt x="44" y="443"/>
                  <a:pt x="42" y="441"/>
                </a:cubicBezTo>
                <a:close/>
                <a:moveTo>
                  <a:pt x="50" y="274"/>
                </a:moveTo>
                <a:lnTo>
                  <a:pt x="50" y="274"/>
                </a:lnTo>
                <a:cubicBezTo>
                  <a:pt x="50" y="272"/>
                  <a:pt x="52" y="273"/>
                  <a:pt x="54" y="272"/>
                </a:cubicBezTo>
                <a:cubicBezTo>
                  <a:pt x="55" y="272"/>
                  <a:pt x="55" y="272"/>
                  <a:pt x="56" y="272"/>
                </a:cubicBezTo>
                <a:cubicBezTo>
                  <a:pt x="55" y="273"/>
                  <a:pt x="51" y="273"/>
                  <a:pt x="50" y="274"/>
                </a:cubicBezTo>
                <a:close/>
                <a:moveTo>
                  <a:pt x="37" y="285"/>
                </a:moveTo>
                <a:lnTo>
                  <a:pt x="37" y="285"/>
                </a:lnTo>
                <a:lnTo>
                  <a:pt x="36" y="285"/>
                </a:lnTo>
                <a:cubicBezTo>
                  <a:pt x="37" y="284"/>
                  <a:pt x="37" y="284"/>
                  <a:pt x="38" y="283"/>
                </a:cubicBezTo>
                <a:cubicBezTo>
                  <a:pt x="38" y="283"/>
                  <a:pt x="37" y="284"/>
                  <a:pt x="37" y="285"/>
                </a:cubicBezTo>
                <a:close/>
                <a:moveTo>
                  <a:pt x="68" y="273"/>
                </a:moveTo>
                <a:lnTo>
                  <a:pt x="70" y="273"/>
                </a:lnTo>
                <a:lnTo>
                  <a:pt x="70" y="274"/>
                </a:lnTo>
                <a:cubicBezTo>
                  <a:pt x="69" y="274"/>
                  <a:pt x="69" y="274"/>
                  <a:pt x="68" y="274"/>
                </a:cubicBezTo>
                <a:lnTo>
                  <a:pt x="68" y="273"/>
                </a:lnTo>
                <a:close/>
                <a:moveTo>
                  <a:pt x="126" y="449"/>
                </a:moveTo>
                <a:cubicBezTo>
                  <a:pt x="126" y="449"/>
                  <a:pt x="127" y="449"/>
                  <a:pt x="127" y="449"/>
                </a:cubicBezTo>
                <a:cubicBezTo>
                  <a:pt x="129" y="449"/>
                  <a:pt x="131" y="452"/>
                  <a:pt x="133" y="454"/>
                </a:cubicBezTo>
                <a:cubicBezTo>
                  <a:pt x="133" y="456"/>
                  <a:pt x="132" y="456"/>
                  <a:pt x="132" y="457"/>
                </a:cubicBezTo>
                <a:cubicBezTo>
                  <a:pt x="128" y="458"/>
                  <a:pt x="127" y="455"/>
                  <a:pt x="125" y="454"/>
                </a:cubicBezTo>
                <a:cubicBezTo>
                  <a:pt x="124" y="454"/>
                  <a:pt x="124" y="454"/>
                  <a:pt x="124" y="454"/>
                </a:cubicBezTo>
                <a:cubicBezTo>
                  <a:pt x="124" y="451"/>
                  <a:pt x="124" y="450"/>
                  <a:pt x="126" y="449"/>
                </a:cubicBezTo>
                <a:close/>
                <a:moveTo>
                  <a:pt x="169" y="457"/>
                </a:moveTo>
                <a:cubicBezTo>
                  <a:pt x="169" y="457"/>
                  <a:pt x="171" y="457"/>
                  <a:pt x="174" y="458"/>
                </a:cubicBezTo>
                <a:cubicBezTo>
                  <a:pt x="174" y="458"/>
                  <a:pt x="174" y="458"/>
                  <a:pt x="174" y="458"/>
                </a:cubicBezTo>
                <a:cubicBezTo>
                  <a:pt x="173" y="459"/>
                  <a:pt x="173" y="459"/>
                  <a:pt x="172" y="459"/>
                </a:cubicBezTo>
                <a:cubicBezTo>
                  <a:pt x="171" y="459"/>
                  <a:pt x="170" y="459"/>
                  <a:pt x="169" y="459"/>
                </a:cubicBezTo>
                <a:cubicBezTo>
                  <a:pt x="169" y="459"/>
                  <a:pt x="169" y="459"/>
                  <a:pt x="169" y="459"/>
                </a:cubicBezTo>
                <a:cubicBezTo>
                  <a:pt x="169" y="458"/>
                  <a:pt x="169" y="457"/>
                  <a:pt x="169" y="457"/>
                </a:cubicBezTo>
                <a:close/>
                <a:moveTo>
                  <a:pt x="71" y="459"/>
                </a:moveTo>
                <a:cubicBezTo>
                  <a:pt x="74" y="459"/>
                  <a:pt x="76" y="459"/>
                  <a:pt x="78" y="459"/>
                </a:cubicBezTo>
                <a:cubicBezTo>
                  <a:pt x="79" y="460"/>
                  <a:pt x="80" y="461"/>
                  <a:pt x="81" y="461"/>
                </a:cubicBezTo>
                <a:cubicBezTo>
                  <a:pt x="83" y="462"/>
                  <a:pt x="90" y="462"/>
                  <a:pt x="92" y="462"/>
                </a:cubicBezTo>
                <a:cubicBezTo>
                  <a:pt x="93" y="462"/>
                  <a:pt x="94" y="461"/>
                  <a:pt x="95" y="462"/>
                </a:cubicBezTo>
                <a:cubicBezTo>
                  <a:pt x="98" y="462"/>
                  <a:pt x="101" y="462"/>
                  <a:pt x="104" y="463"/>
                </a:cubicBezTo>
                <a:cubicBezTo>
                  <a:pt x="107" y="464"/>
                  <a:pt x="110" y="463"/>
                  <a:pt x="112" y="462"/>
                </a:cubicBezTo>
                <a:lnTo>
                  <a:pt x="120" y="462"/>
                </a:lnTo>
                <a:cubicBezTo>
                  <a:pt x="121" y="462"/>
                  <a:pt x="124" y="459"/>
                  <a:pt x="126" y="461"/>
                </a:cubicBezTo>
                <a:cubicBezTo>
                  <a:pt x="128" y="461"/>
                  <a:pt x="131" y="463"/>
                  <a:pt x="134" y="464"/>
                </a:cubicBezTo>
                <a:cubicBezTo>
                  <a:pt x="140" y="466"/>
                  <a:pt x="146" y="461"/>
                  <a:pt x="151" y="460"/>
                </a:cubicBezTo>
                <a:cubicBezTo>
                  <a:pt x="154" y="460"/>
                  <a:pt x="155" y="462"/>
                  <a:pt x="157" y="463"/>
                </a:cubicBezTo>
                <a:cubicBezTo>
                  <a:pt x="160" y="463"/>
                  <a:pt x="164" y="462"/>
                  <a:pt x="167" y="462"/>
                </a:cubicBezTo>
                <a:lnTo>
                  <a:pt x="172" y="462"/>
                </a:lnTo>
                <a:cubicBezTo>
                  <a:pt x="173" y="462"/>
                  <a:pt x="175" y="464"/>
                  <a:pt x="176" y="464"/>
                </a:cubicBezTo>
                <a:cubicBezTo>
                  <a:pt x="178" y="465"/>
                  <a:pt x="185" y="465"/>
                  <a:pt x="186" y="464"/>
                </a:cubicBezTo>
                <a:cubicBezTo>
                  <a:pt x="187" y="464"/>
                  <a:pt x="188" y="462"/>
                  <a:pt x="188" y="461"/>
                </a:cubicBezTo>
                <a:cubicBezTo>
                  <a:pt x="187" y="460"/>
                  <a:pt x="186" y="460"/>
                  <a:pt x="185" y="459"/>
                </a:cubicBezTo>
                <a:cubicBezTo>
                  <a:pt x="191" y="460"/>
                  <a:pt x="197" y="461"/>
                  <a:pt x="203" y="461"/>
                </a:cubicBezTo>
                <a:cubicBezTo>
                  <a:pt x="204" y="462"/>
                  <a:pt x="204" y="462"/>
                  <a:pt x="204" y="462"/>
                </a:cubicBezTo>
                <a:cubicBezTo>
                  <a:pt x="207" y="463"/>
                  <a:pt x="209" y="463"/>
                  <a:pt x="212" y="464"/>
                </a:cubicBezTo>
                <a:cubicBezTo>
                  <a:pt x="213" y="464"/>
                  <a:pt x="215" y="464"/>
                  <a:pt x="217" y="464"/>
                </a:cubicBezTo>
                <a:cubicBezTo>
                  <a:pt x="218" y="464"/>
                  <a:pt x="219" y="463"/>
                  <a:pt x="221" y="463"/>
                </a:cubicBezTo>
                <a:cubicBezTo>
                  <a:pt x="224" y="463"/>
                  <a:pt x="227" y="463"/>
                  <a:pt x="229" y="463"/>
                </a:cubicBezTo>
                <a:lnTo>
                  <a:pt x="233" y="463"/>
                </a:lnTo>
                <a:cubicBezTo>
                  <a:pt x="236" y="462"/>
                  <a:pt x="244" y="463"/>
                  <a:pt x="246" y="462"/>
                </a:cubicBezTo>
                <a:cubicBezTo>
                  <a:pt x="246" y="461"/>
                  <a:pt x="246" y="462"/>
                  <a:pt x="246" y="461"/>
                </a:cubicBezTo>
                <a:cubicBezTo>
                  <a:pt x="247" y="459"/>
                  <a:pt x="242" y="456"/>
                  <a:pt x="242" y="455"/>
                </a:cubicBezTo>
                <a:lnTo>
                  <a:pt x="242" y="454"/>
                </a:lnTo>
                <a:cubicBezTo>
                  <a:pt x="242" y="454"/>
                  <a:pt x="242" y="454"/>
                  <a:pt x="242" y="454"/>
                </a:cubicBezTo>
                <a:cubicBezTo>
                  <a:pt x="242" y="454"/>
                  <a:pt x="242" y="454"/>
                  <a:pt x="242" y="454"/>
                </a:cubicBezTo>
                <a:cubicBezTo>
                  <a:pt x="249" y="449"/>
                  <a:pt x="248" y="442"/>
                  <a:pt x="245" y="436"/>
                </a:cubicBezTo>
                <a:cubicBezTo>
                  <a:pt x="245" y="427"/>
                  <a:pt x="248" y="421"/>
                  <a:pt x="241" y="416"/>
                </a:cubicBezTo>
                <a:cubicBezTo>
                  <a:pt x="241" y="415"/>
                  <a:pt x="241" y="414"/>
                  <a:pt x="240" y="412"/>
                </a:cubicBezTo>
                <a:cubicBezTo>
                  <a:pt x="241" y="409"/>
                  <a:pt x="242" y="407"/>
                  <a:pt x="241" y="403"/>
                </a:cubicBezTo>
                <a:cubicBezTo>
                  <a:pt x="241" y="401"/>
                  <a:pt x="241" y="400"/>
                  <a:pt x="241" y="399"/>
                </a:cubicBezTo>
                <a:cubicBezTo>
                  <a:pt x="240" y="397"/>
                  <a:pt x="238" y="397"/>
                  <a:pt x="237" y="396"/>
                </a:cubicBezTo>
                <a:cubicBezTo>
                  <a:pt x="236" y="395"/>
                  <a:pt x="236" y="393"/>
                  <a:pt x="235" y="392"/>
                </a:cubicBezTo>
                <a:lnTo>
                  <a:pt x="235" y="391"/>
                </a:lnTo>
                <a:cubicBezTo>
                  <a:pt x="236" y="392"/>
                  <a:pt x="236" y="392"/>
                  <a:pt x="237" y="393"/>
                </a:cubicBezTo>
                <a:cubicBezTo>
                  <a:pt x="238" y="392"/>
                  <a:pt x="239" y="391"/>
                  <a:pt x="240" y="390"/>
                </a:cubicBezTo>
                <a:cubicBezTo>
                  <a:pt x="240" y="387"/>
                  <a:pt x="237" y="384"/>
                  <a:pt x="236" y="383"/>
                </a:cubicBezTo>
                <a:cubicBezTo>
                  <a:pt x="236" y="378"/>
                  <a:pt x="240" y="377"/>
                  <a:pt x="239" y="372"/>
                </a:cubicBezTo>
                <a:cubicBezTo>
                  <a:pt x="238" y="367"/>
                  <a:pt x="234" y="363"/>
                  <a:pt x="235" y="356"/>
                </a:cubicBezTo>
                <a:cubicBezTo>
                  <a:pt x="236" y="352"/>
                  <a:pt x="236" y="347"/>
                  <a:pt x="237" y="342"/>
                </a:cubicBezTo>
                <a:cubicBezTo>
                  <a:pt x="239" y="337"/>
                  <a:pt x="241" y="330"/>
                  <a:pt x="239" y="323"/>
                </a:cubicBezTo>
                <a:cubicBezTo>
                  <a:pt x="238" y="318"/>
                  <a:pt x="235" y="315"/>
                  <a:pt x="233" y="311"/>
                </a:cubicBezTo>
                <a:cubicBezTo>
                  <a:pt x="232" y="310"/>
                  <a:pt x="234" y="309"/>
                  <a:pt x="234" y="308"/>
                </a:cubicBezTo>
                <a:lnTo>
                  <a:pt x="234" y="306"/>
                </a:lnTo>
                <a:cubicBezTo>
                  <a:pt x="234" y="304"/>
                  <a:pt x="236" y="302"/>
                  <a:pt x="236" y="299"/>
                </a:cubicBezTo>
                <a:cubicBezTo>
                  <a:pt x="235" y="298"/>
                  <a:pt x="234" y="297"/>
                  <a:pt x="234" y="296"/>
                </a:cubicBezTo>
                <a:cubicBezTo>
                  <a:pt x="234" y="294"/>
                  <a:pt x="235" y="292"/>
                  <a:pt x="234" y="291"/>
                </a:cubicBezTo>
                <a:cubicBezTo>
                  <a:pt x="234" y="290"/>
                  <a:pt x="232" y="288"/>
                  <a:pt x="232" y="286"/>
                </a:cubicBezTo>
                <a:cubicBezTo>
                  <a:pt x="233" y="285"/>
                  <a:pt x="234" y="284"/>
                  <a:pt x="234" y="283"/>
                </a:cubicBezTo>
                <a:cubicBezTo>
                  <a:pt x="234" y="281"/>
                  <a:pt x="233" y="278"/>
                  <a:pt x="234" y="276"/>
                </a:cubicBezTo>
                <a:cubicBezTo>
                  <a:pt x="234" y="275"/>
                  <a:pt x="235" y="269"/>
                  <a:pt x="234" y="266"/>
                </a:cubicBezTo>
                <a:cubicBezTo>
                  <a:pt x="234" y="264"/>
                  <a:pt x="231" y="263"/>
                  <a:pt x="231" y="260"/>
                </a:cubicBezTo>
                <a:cubicBezTo>
                  <a:pt x="226" y="260"/>
                  <a:pt x="227" y="261"/>
                  <a:pt x="224" y="262"/>
                </a:cubicBezTo>
                <a:cubicBezTo>
                  <a:pt x="223" y="262"/>
                  <a:pt x="222" y="263"/>
                  <a:pt x="221" y="263"/>
                </a:cubicBezTo>
                <a:cubicBezTo>
                  <a:pt x="219" y="264"/>
                  <a:pt x="216" y="266"/>
                  <a:pt x="213" y="267"/>
                </a:cubicBezTo>
                <a:cubicBezTo>
                  <a:pt x="210" y="268"/>
                  <a:pt x="209" y="265"/>
                  <a:pt x="206" y="265"/>
                </a:cubicBezTo>
                <a:cubicBezTo>
                  <a:pt x="204" y="266"/>
                  <a:pt x="201" y="265"/>
                  <a:pt x="199" y="264"/>
                </a:cubicBezTo>
                <a:lnTo>
                  <a:pt x="195" y="264"/>
                </a:lnTo>
                <a:lnTo>
                  <a:pt x="195" y="263"/>
                </a:lnTo>
                <a:cubicBezTo>
                  <a:pt x="194" y="263"/>
                  <a:pt x="193" y="263"/>
                  <a:pt x="193" y="262"/>
                </a:cubicBezTo>
                <a:cubicBezTo>
                  <a:pt x="190" y="262"/>
                  <a:pt x="188" y="263"/>
                  <a:pt x="186" y="262"/>
                </a:cubicBezTo>
                <a:cubicBezTo>
                  <a:pt x="183" y="262"/>
                  <a:pt x="178" y="260"/>
                  <a:pt x="176" y="262"/>
                </a:cubicBezTo>
                <a:cubicBezTo>
                  <a:pt x="176" y="263"/>
                  <a:pt x="179" y="265"/>
                  <a:pt x="180" y="265"/>
                </a:cubicBezTo>
                <a:cubicBezTo>
                  <a:pt x="179" y="266"/>
                  <a:pt x="176" y="265"/>
                  <a:pt x="174" y="266"/>
                </a:cubicBezTo>
                <a:cubicBezTo>
                  <a:pt x="172" y="266"/>
                  <a:pt x="168" y="266"/>
                  <a:pt x="166" y="267"/>
                </a:cubicBezTo>
                <a:lnTo>
                  <a:pt x="165" y="267"/>
                </a:lnTo>
                <a:cubicBezTo>
                  <a:pt x="166" y="265"/>
                  <a:pt x="166" y="265"/>
                  <a:pt x="166" y="264"/>
                </a:cubicBezTo>
                <a:cubicBezTo>
                  <a:pt x="168" y="263"/>
                  <a:pt x="171" y="262"/>
                  <a:pt x="174" y="261"/>
                </a:cubicBezTo>
                <a:cubicBezTo>
                  <a:pt x="174" y="260"/>
                  <a:pt x="174" y="260"/>
                  <a:pt x="173" y="260"/>
                </a:cubicBezTo>
                <a:cubicBezTo>
                  <a:pt x="170" y="259"/>
                  <a:pt x="166" y="258"/>
                  <a:pt x="163" y="260"/>
                </a:cubicBezTo>
                <a:cubicBezTo>
                  <a:pt x="163" y="261"/>
                  <a:pt x="164" y="262"/>
                  <a:pt x="164" y="262"/>
                </a:cubicBezTo>
                <a:cubicBezTo>
                  <a:pt x="164" y="263"/>
                  <a:pt x="164" y="263"/>
                  <a:pt x="164" y="263"/>
                </a:cubicBezTo>
                <a:cubicBezTo>
                  <a:pt x="159" y="263"/>
                  <a:pt x="157" y="260"/>
                  <a:pt x="153" y="259"/>
                </a:cubicBezTo>
                <a:cubicBezTo>
                  <a:pt x="152" y="259"/>
                  <a:pt x="150" y="260"/>
                  <a:pt x="148" y="260"/>
                </a:cubicBezTo>
                <a:lnTo>
                  <a:pt x="147" y="259"/>
                </a:lnTo>
                <a:cubicBezTo>
                  <a:pt x="146" y="259"/>
                  <a:pt x="145" y="258"/>
                  <a:pt x="145" y="257"/>
                </a:cubicBezTo>
                <a:cubicBezTo>
                  <a:pt x="143" y="256"/>
                  <a:pt x="140" y="256"/>
                  <a:pt x="137" y="256"/>
                </a:cubicBezTo>
                <a:cubicBezTo>
                  <a:pt x="136" y="256"/>
                  <a:pt x="135" y="256"/>
                  <a:pt x="134" y="256"/>
                </a:cubicBezTo>
                <a:cubicBezTo>
                  <a:pt x="132" y="258"/>
                  <a:pt x="130" y="258"/>
                  <a:pt x="129" y="260"/>
                </a:cubicBezTo>
                <a:cubicBezTo>
                  <a:pt x="129" y="261"/>
                  <a:pt x="129" y="262"/>
                  <a:pt x="129" y="263"/>
                </a:cubicBezTo>
                <a:lnTo>
                  <a:pt x="104" y="263"/>
                </a:lnTo>
                <a:cubicBezTo>
                  <a:pt x="102" y="263"/>
                  <a:pt x="100" y="263"/>
                  <a:pt x="98" y="264"/>
                </a:cubicBezTo>
                <a:cubicBezTo>
                  <a:pt x="96" y="264"/>
                  <a:pt x="94" y="266"/>
                  <a:pt x="93" y="266"/>
                </a:cubicBezTo>
                <a:cubicBezTo>
                  <a:pt x="92" y="266"/>
                  <a:pt x="91" y="266"/>
                  <a:pt x="91" y="265"/>
                </a:cubicBezTo>
                <a:lnTo>
                  <a:pt x="87" y="265"/>
                </a:lnTo>
                <a:cubicBezTo>
                  <a:pt x="86" y="265"/>
                  <a:pt x="85" y="264"/>
                  <a:pt x="85" y="264"/>
                </a:cubicBezTo>
                <a:cubicBezTo>
                  <a:pt x="83" y="263"/>
                  <a:pt x="80" y="264"/>
                  <a:pt x="79" y="265"/>
                </a:cubicBezTo>
                <a:cubicBezTo>
                  <a:pt x="75" y="264"/>
                  <a:pt x="72" y="264"/>
                  <a:pt x="68" y="264"/>
                </a:cubicBezTo>
                <a:cubicBezTo>
                  <a:pt x="65" y="265"/>
                  <a:pt x="62" y="265"/>
                  <a:pt x="60" y="266"/>
                </a:cubicBezTo>
                <a:cubicBezTo>
                  <a:pt x="58" y="266"/>
                  <a:pt x="56" y="265"/>
                  <a:pt x="54" y="266"/>
                </a:cubicBezTo>
                <a:cubicBezTo>
                  <a:pt x="53" y="266"/>
                  <a:pt x="50" y="271"/>
                  <a:pt x="49" y="272"/>
                </a:cubicBezTo>
                <a:cubicBezTo>
                  <a:pt x="47" y="272"/>
                  <a:pt x="40" y="271"/>
                  <a:pt x="39" y="271"/>
                </a:cubicBezTo>
                <a:cubicBezTo>
                  <a:pt x="38" y="269"/>
                  <a:pt x="39" y="268"/>
                  <a:pt x="38" y="266"/>
                </a:cubicBezTo>
                <a:cubicBezTo>
                  <a:pt x="37" y="266"/>
                  <a:pt x="37" y="266"/>
                  <a:pt x="36" y="266"/>
                </a:cubicBezTo>
                <a:cubicBezTo>
                  <a:pt x="35" y="269"/>
                  <a:pt x="33" y="271"/>
                  <a:pt x="31" y="273"/>
                </a:cubicBezTo>
                <a:cubicBezTo>
                  <a:pt x="32" y="276"/>
                  <a:pt x="34" y="281"/>
                  <a:pt x="36" y="283"/>
                </a:cubicBezTo>
                <a:cubicBezTo>
                  <a:pt x="35" y="286"/>
                  <a:pt x="31" y="287"/>
                  <a:pt x="29" y="289"/>
                </a:cubicBezTo>
                <a:cubicBezTo>
                  <a:pt x="29" y="292"/>
                  <a:pt x="31" y="293"/>
                  <a:pt x="32" y="295"/>
                </a:cubicBezTo>
                <a:cubicBezTo>
                  <a:pt x="33" y="298"/>
                  <a:pt x="30" y="300"/>
                  <a:pt x="31" y="303"/>
                </a:cubicBezTo>
                <a:cubicBezTo>
                  <a:pt x="32" y="306"/>
                  <a:pt x="35" y="313"/>
                  <a:pt x="37" y="314"/>
                </a:cubicBezTo>
                <a:cubicBezTo>
                  <a:pt x="37" y="317"/>
                  <a:pt x="33" y="321"/>
                  <a:pt x="36" y="323"/>
                </a:cubicBezTo>
                <a:lnTo>
                  <a:pt x="36" y="324"/>
                </a:lnTo>
                <a:cubicBezTo>
                  <a:pt x="37" y="324"/>
                  <a:pt x="38" y="323"/>
                  <a:pt x="38" y="322"/>
                </a:cubicBezTo>
                <a:cubicBezTo>
                  <a:pt x="39" y="322"/>
                  <a:pt x="39" y="322"/>
                  <a:pt x="40" y="322"/>
                </a:cubicBezTo>
                <a:cubicBezTo>
                  <a:pt x="42" y="327"/>
                  <a:pt x="39" y="330"/>
                  <a:pt x="37" y="334"/>
                </a:cubicBezTo>
                <a:cubicBezTo>
                  <a:pt x="36" y="336"/>
                  <a:pt x="36" y="339"/>
                  <a:pt x="35" y="341"/>
                </a:cubicBezTo>
                <a:cubicBezTo>
                  <a:pt x="35" y="342"/>
                  <a:pt x="33" y="343"/>
                  <a:pt x="33" y="344"/>
                </a:cubicBezTo>
                <a:cubicBezTo>
                  <a:pt x="33" y="346"/>
                  <a:pt x="33" y="348"/>
                  <a:pt x="33" y="351"/>
                </a:cubicBezTo>
                <a:cubicBezTo>
                  <a:pt x="33" y="352"/>
                  <a:pt x="32" y="353"/>
                  <a:pt x="32" y="354"/>
                </a:cubicBezTo>
                <a:cubicBezTo>
                  <a:pt x="31" y="357"/>
                  <a:pt x="33" y="362"/>
                  <a:pt x="34" y="364"/>
                </a:cubicBezTo>
                <a:cubicBezTo>
                  <a:pt x="35" y="366"/>
                  <a:pt x="36" y="372"/>
                  <a:pt x="36" y="376"/>
                </a:cubicBezTo>
                <a:cubicBezTo>
                  <a:pt x="34" y="376"/>
                  <a:pt x="34" y="377"/>
                  <a:pt x="33" y="377"/>
                </a:cubicBezTo>
                <a:cubicBezTo>
                  <a:pt x="33" y="380"/>
                  <a:pt x="33" y="383"/>
                  <a:pt x="32" y="385"/>
                </a:cubicBezTo>
                <a:cubicBezTo>
                  <a:pt x="32" y="388"/>
                  <a:pt x="34" y="388"/>
                  <a:pt x="35" y="390"/>
                </a:cubicBezTo>
                <a:cubicBezTo>
                  <a:pt x="35" y="393"/>
                  <a:pt x="33" y="393"/>
                  <a:pt x="32" y="395"/>
                </a:cubicBezTo>
                <a:cubicBezTo>
                  <a:pt x="32" y="397"/>
                  <a:pt x="36" y="402"/>
                  <a:pt x="37" y="403"/>
                </a:cubicBezTo>
                <a:cubicBezTo>
                  <a:pt x="37" y="406"/>
                  <a:pt x="35" y="412"/>
                  <a:pt x="36" y="415"/>
                </a:cubicBezTo>
                <a:cubicBezTo>
                  <a:pt x="37" y="417"/>
                  <a:pt x="38" y="417"/>
                  <a:pt x="38" y="420"/>
                </a:cubicBezTo>
                <a:cubicBezTo>
                  <a:pt x="36" y="421"/>
                  <a:pt x="36" y="422"/>
                  <a:pt x="34" y="424"/>
                </a:cubicBezTo>
                <a:cubicBezTo>
                  <a:pt x="34" y="424"/>
                  <a:pt x="35" y="425"/>
                  <a:pt x="35" y="425"/>
                </a:cubicBezTo>
                <a:cubicBezTo>
                  <a:pt x="36" y="427"/>
                  <a:pt x="39" y="427"/>
                  <a:pt x="40" y="431"/>
                </a:cubicBezTo>
                <a:cubicBezTo>
                  <a:pt x="42" y="436"/>
                  <a:pt x="36" y="437"/>
                  <a:pt x="35" y="439"/>
                </a:cubicBezTo>
                <a:cubicBezTo>
                  <a:pt x="33" y="442"/>
                  <a:pt x="32" y="445"/>
                  <a:pt x="31" y="447"/>
                </a:cubicBezTo>
                <a:cubicBezTo>
                  <a:pt x="37" y="444"/>
                  <a:pt x="43" y="447"/>
                  <a:pt x="47" y="451"/>
                </a:cubicBezTo>
                <a:cubicBezTo>
                  <a:pt x="47" y="453"/>
                  <a:pt x="45" y="456"/>
                  <a:pt x="44" y="457"/>
                </a:cubicBezTo>
                <a:cubicBezTo>
                  <a:pt x="44" y="457"/>
                  <a:pt x="44" y="458"/>
                  <a:pt x="44" y="458"/>
                </a:cubicBezTo>
                <a:cubicBezTo>
                  <a:pt x="47" y="458"/>
                  <a:pt x="48" y="457"/>
                  <a:pt x="51" y="457"/>
                </a:cubicBezTo>
                <a:cubicBezTo>
                  <a:pt x="53" y="456"/>
                  <a:pt x="54" y="458"/>
                  <a:pt x="57" y="457"/>
                </a:cubicBezTo>
                <a:cubicBezTo>
                  <a:pt x="58" y="457"/>
                  <a:pt x="61" y="456"/>
                  <a:pt x="64" y="456"/>
                </a:cubicBezTo>
                <a:cubicBezTo>
                  <a:pt x="66" y="457"/>
                  <a:pt x="69" y="458"/>
                  <a:pt x="71" y="459"/>
                </a:cubicBezTo>
                <a:close/>
                <a:moveTo>
                  <a:pt x="6" y="325"/>
                </a:moveTo>
                <a:cubicBezTo>
                  <a:pt x="6" y="326"/>
                  <a:pt x="6" y="327"/>
                  <a:pt x="6" y="328"/>
                </a:cubicBezTo>
                <a:cubicBezTo>
                  <a:pt x="5" y="329"/>
                  <a:pt x="6" y="331"/>
                  <a:pt x="6" y="332"/>
                </a:cubicBezTo>
                <a:lnTo>
                  <a:pt x="6" y="334"/>
                </a:lnTo>
                <a:cubicBezTo>
                  <a:pt x="6" y="334"/>
                  <a:pt x="7" y="335"/>
                  <a:pt x="8" y="334"/>
                </a:cubicBezTo>
                <a:cubicBezTo>
                  <a:pt x="9" y="333"/>
                  <a:pt x="8" y="333"/>
                  <a:pt x="9" y="331"/>
                </a:cubicBezTo>
                <a:cubicBezTo>
                  <a:pt x="10" y="330"/>
                  <a:pt x="12" y="330"/>
                  <a:pt x="13" y="329"/>
                </a:cubicBezTo>
                <a:cubicBezTo>
                  <a:pt x="14" y="328"/>
                  <a:pt x="14" y="327"/>
                  <a:pt x="15" y="327"/>
                </a:cubicBezTo>
                <a:cubicBezTo>
                  <a:pt x="15" y="323"/>
                  <a:pt x="14" y="322"/>
                  <a:pt x="12" y="319"/>
                </a:cubicBezTo>
                <a:cubicBezTo>
                  <a:pt x="12" y="319"/>
                  <a:pt x="11" y="319"/>
                  <a:pt x="10" y="320"/>
                </a:cubicBezTo>
                <a:cubicBezTo>
                  <a:pt x="8" y="319"/>
                  <a:pt x="8" y="316"/>
                  <a:pt x="5" y="315"/>
                </a:cubicBezTo>
                <a:cubicBezTo>
                  <a:pt x="0" y="320"/>
                  <a:pt x="6" y="321"/>
                  <a:pt x="6" y="325"/>
                </a:cubicBezTo>
                <a:close/>
                <a:moveTo>
                  <a:pt x="5" y="291"/>
                </a:moveTo>
                <a:lnTo>
                  <a:pt x="5" y="292"/>
                </a:lnTo>
                <a:lnTo>
                  <a:pt x="6" y="292"/>
                </a:lnTo>
                <a:cubicBezTo>
                  <a:pt x="5" y="291"/>
                  <a:pt x="6" y="292"/>
                  <a:pt x="5" y="291"/>
                </a:cubicBezTo>
                <a:close/>
                <a:moveTo>
                  <a:pt x="382" y="252"/>
                </a:moveTo>
                <a:cubicBezTo>
                  <a:pt x="380" y="249"/>
                  <a:pt x="376" y="248"/>
                  <a:pt x="370" y="248"/>
                </a:cubicBezTo>
                <a:cubicBezTo>
                  <a:pt x="369" y="249"/>
                  <a:pt x="368" y="249"/>
                  <a:pt x="367" y="250"/>
                </a:cubicBezTo>
                <a:cubicBezTo>
                  <a:pt x="371" y="251"/>
                  <a:pt x="373" y="249"/>
                  <a:pt x="376" y="249"/>
                </a:cubicBezTo>
                <a:cubicBezTo>
                  <a:pt x="378" y="250"/>
                  <a:pt x="380" y="251"/>
                  <a:pt x="382" y="252"/>
                </a:cubicBezTo>
                <a:close/>
                <a:moveTo>
                  <a:pt x="486" y="409"/>
                </a:moveTo>
                <a:cubicBezTo>
                  <a:pt x="485" y="410"/>
                  <a:pt x="485" y="410"/>
                  <a:pt x="485" y="410"/>
                </a:cubicBezTo>
                <a:cubicBezTo>
                  <a:pt x="484" y="411"/>
                  <a:pt x="485" y="410"/>
                  <a:pt x="484" y="411"/>
                </a:cubicBezTo>
                <a:cubicBezTo>
                  <a:pt x="484" y="413"/>
                  <a:pt x="486" y="414"/>
                  <a:pt x="487" y="415"/>
                </a:cubicBezTo>
                <a:cubicBezTo>
                  <a:pt x="487" y="419"/>
                  <a:pt x="486" y="420"/>
                  <a:pt x="483" y="422"/>
                </a:cubicBezTo>
                <a:cubicBezTo>
                  <a:pt x="483" y="422"/>
                  <a:pt x="482" y="422"/>
                  <a:pt x="482" y="422"/>
                </a:cubicBezTo>
                <a:cubicBezTo>
                  <a:pt x="481" y="423"/>
                  <a:pt x="481" y="423"/>
                  <a:pt x="481" y="424"/>
                </a:cubicBezTo>
                <a:cubicBezTo>
                  <a:pt x="481" y="428"/>
                  <a:pt x="481" y="431"/>
                  <a:pt x="482" y="434"/>
                </a:cubicBezTo>
                <a:cubicBezTo>
                  <a:pt x="482" y="436"/>
                  <a:pt x="482" y="437"/>
                  <a:pt x="482" y="438"/>
                </a:cubicBezTo>
                <a:cubicBezTo>
                  <a:pt x="483" y="440"/>
                  <a:pt x="484" y="443"/>
                  <a:pt x="483" y="446"/>
                </a:cubicBezTo>
                <a:cubicBezTo>
                  <a:pt x="483" y="448"/>
                  <a:pt x="481" y="450"/>
                  <a:pt x="481" y="453"/>
                </a:cubicBezTo>
                <a:cubicBezTo>
                  <a:pt x="480" y="454"/>
                  <a:pt x="481" y="455"/>
                  <a:pt x="480" y="456"/>
                </a:cubicBezTo>
                <a:cubicBezTo>
                  <a:pt x="479" y="457"/>
                  <a:pt x="477" y="458"/>
                  <a:pt x="476" y="459"/>
                </a:cubicBezTo>
                <a:cubicBezTo>
                  <a:pt x="475" y="461"/>
                  <a:pt x="475" y="464"/>
                  <a:pt x="473" y="465"/>
                </a:cubicBezTo>
                <a:cubicBezTo>
                  <a:pt x="472" y="466"/>
                  <a:pt x="469" y="466"/>
                  <a:pt x="468" y="467"/>
                </a:cubicBezTo>
                <a:cubicBezTo>
                  <a:pt x="467" y="468"/>
                  <a:pt x="468" y="470"/>
                  <a:pt x="467" y="471"/>
                </a:cubicBezTo>
                <a:cubicBezTo>
                  <a:pt x="467" y="472"/>
                  <a:pt x="465" y="473"/>
                  <a:pt x="464" y="475"/>
                </a:cubicBezTo>
                <a:cubicBezTo>
                  <a:pt x="464" y="476"/>
                  <a:pt x="463" y="477"/>
                  <a:pt x="463" y="478"/>
                </a:cubicBezTo>
                <a:cubicBezTo>
                  <a:pt x="462" y="480"/>
                  <a:pt x="456" y="485"/>
                  <a:pt x="451" y="484"/>
                </a:cubicBezTo>
                <a:cubicBezTo>
                  <a:pt x="449" y="483"/>
                  <a:pt x="449" y="482"/>
                  <a:pt x="447" y="481"/>
                </a:cubicBezTo>
                <a:cubicBezTo>
                  <a:pt x="444" y="479"/>
                  <a:pt x="441" y="483"/>
                  <a:pt x="438" y="484"/>
                </a:cubicBezTo>
                <a:cubicBezTo>
                  <a:pt x="436" y="484"/>
                  <a:pt x="431" y="484"/>
                  <a:pt x="430" y="483"/>
                </a:cubicBezTo>
                <a:cubicBezTo>
                  <a:pt x="429" y="482"/>
                  <a:pt x="429" y="481"/>
                  <a:pt x="428" y="481"/>
                </a:cubicBezTo>
                <a:cubicBezTo>
                  <a:pt x="427" y="481"/>
                  <a:pt x="426" y="482"/>
                  <a:pt x="425" y="482"/>
                </a:cubicBezTo>
                <a:cubicBezTo>
                  <a:pt x="422" y="484"/>
                  <a:pt x="420" y="485"/>
                  <a:pt x="418" y="487"/>
                </a:cubicBezTo>
                <a:cubicBezTo>
                  <a:pt x="413" y="487"/>
                  <a:pt x="410" y="486"/>
                  <a:pt x="408" y="484"/>
                </a:cubicBezTo>
                <a:cubicBezTo>
                  <a:pt x="407" y="484"/>
                  <a:pt x="406" y="484"/>
                  <a:pt x="406" y="485"/>
                </a:cubicBezTo>
                <a:cubicBezTo>
                  <a:pt x="404" y="485"/>
                  <a:pt x="403" y="488"/>
                  <a:pt x="403" y="490"/>
                </a:cubicBezTo>
                <a:cubicBezTo>
                  <a:pt x="402" y="490"/>
                  <a:pt x="403" y="491"/>
                  <a:pt x="402" y="492"/>
                </a:cubicBezTo>
                <a:cubicBezTo>
                  <a:pt x="402" y="493"/>
                  <a:pt x="403" y="493"/>
                  <a:pt x="403" y="494"/>
                </a:cubicBezTo>
                <a:cubicBezTo>
                  <a:pt x="408" y="495"/>
                  <a:pt x="413" y="494"/>
                  <a:pt x="417" y="493"/>
                </a:cubicBezTo>
                <a:cubicBezTo>
                  <a:pt x="421" y="492"/>
                  <a:pt x="424" y="495"/>
                  <a:pt x="428" y="494"/>
                </a:cubicBezTo>
                <a:cubicBezTo>
                  <a:pt x="431" y="493"/>
                  <a:pt x="433" y="491"/>
                  <a:pt x="435" y="491"/>
                </a:cubicBezTo>
                <a:cubicBezTo>
                  <a:pt x="438" y="490"/>
                  <a:pt x="441" y="492"/>
                  <a:pt x="443" y="491"/>
                </a:cubicBezTo>
                <a:cubicBezTo>
                  <a:pt x="445" y="491"/>
                  <a:pt x="447" y="489"/>
                  <a:pt x="449" y="489"/>
                </a:cubicBezTo>
                <a:cubicBezTo>
                  <a:pt x="451" y="488"/>
                  <a:pt x="453" y="488"/>
                  <a:pt x="454" y="488"/>
                </a:cubicBezTo>
                <a:cubicBezTo>
                  <a:pt x="458" y="487"/>
                  <a:pt x="462" y="486"/>
                  <a:pt x="466" y="485"/>
                </a:cubicBezTo>
                <a:lnTo>
                  <a:pt x="468" y="485"/>
                </a:lnTo>
                <a:cubicBezTo>
                  <a:pt x="469" y="485"/>
                  <a:pt x="472" y="482"/>
                  <a:pt x="472" y="481"/>
                </a:cubicBezTo>
                <a:cubicBezTo>
                  <a:pt x="472" y="480"/>
                  <a:pt x="472" y="478"/>
                  <a:pt x="472" y="477"/>
                </a:cubicBezTo>
                <a:cubicBezTo>
                  <a:pt x="473" y="475"/>
                  <a:pt x="475" y="475"/>
                  <a:pt x="475" y="473"/>
                </a:cubicBezTo>
                <a:cubicBezTo>
                  <a:pt x="476" y="471"/>
                  <a:pt x="476" y="470"/>
                  <a:pt x="477" y="468"/>
                </a:cubicBezTo>
                <a:cubicBezTo>
                  <a:pt x="478" y="467"/>
                  <a:pt x="479" y="466"/>
                  <a:pt x="481" y="465"/>
                </a:cubicBezTo>
                <a:cubicBezTo>
                  <a:pt x="483" y="464"/>
                  <a:pt x="484" y="466"/>
                  <a:pt x="486" y="465"/>
                </a:cubicBezTo>
                <a:cubicBezTo>
                  <a:pt x="491" y="461"/>
                  <a:pt x="486" y="457"/>
                  <a:pt x="487" y="453"/>
                </a:cubicBezTo>
                <a:cubicBezTo>
                  <a:pt x="488" y="450"/>
                  <a:pt x="489" y="447"/>
                  <a:pt x="488" y="444"/>
                </a:cubicBezTo>
                <a:cubicBezTo>
                  <a:pt x="488" y="443"/>
                  <a:pt x="487" y="442"/>
                  <a:pt x="488" y="440"/>
                </a:cubicBezTo>
                <a:cubicBezTo>
                  <a:pt x="488" y="439"/>
                  <a:pt x="489" y="437"/>
                  <a:pt x="489" y="436"/>
                </a:cubicBezTo>
                <a:cubicBezTo>
                  <a:pt x="489" y="432"/>
                  <a:pt x="488" y="429"/>
                  <a:pt x="489" y="426"/>
                </a:cubicBezTo>
                <a:lnTo>
                  <a:pt x="489" y="422"/>
                </a:lnTo>
                <a:cubicBezTo>
                  <a:pt x="489" y="420"/>
                  <a:pt x="492" y="416"/>
                  <a:pt x="490" y="414"/>
                </a:cubicBezTo>
                <a:cubicBezTo>
                  <a:pt x="490" y="412"/>
                  <a:pt x="488" y="410"/>
                  <a:pt x="486" y="409"/>
                </a:cubicBezTo>
                <a:close/>
                <a:moveTo>
                  <a:pt x="496" y="331"/>
                </a:moveTo>
                <a:cubicBezTo>
                  <a:pt x="496" y="327"/>
                  <a:pt x="495" y="324"/>
                  <a:pt x="494" y="320"/>
                </a:cubicBezTo>
                <a:cubicBezTo>
                  <a:pt x="494" y="318"/>
                  <a:pt x="495" y="317"/>
                  <a:pt x="495" y="315"/>
                </a:cubicBezTo>
                <a:cubicBezTo>
                  <a:pt x="494" y="313"/>
                  <a:pt x="493" y="313"/>
                  <a:pt x="492" y="311"/>
                </a:cubicBezTo>
                <a:lnTo>
                  <a:pt x="492" y="308"/>
                </a:lnTo>
                <a:cubicBezTo>
                  <a:pt x="492" y="308"/>
                  <a:pt x="491" y="307"/>
                  <a:pt x="490" y="306"/>
                </a:cubicBezTo>
                <a:cubicBezTo>
                  <a:pt x="490" y="306"/>
                  <a:pt x="490" y="305"/>
                  <a:pt x="490" y="304"/>
                </a:cubicBezTo>
                <a:cubicBezTo>
                  <a:pt x="490" y="300"/>
                  <a:pt x="493" y="300"/>
                  <a:pt x="494" y="297"/>
                </a:cubicBezTo>
                <a:cubicBezTo>
                  <a:pt x="494" y="296"/>
                  <a:pt x="494" y="294"/>
                  <a:pt x="494" y="294"/>
                </a:cubicBezTo>
                <a:lnTo>
                  <a:pt x="494" y="286"/>
                </a:lnTo>
                <a:cubicBezTo>
                  <a:pt x="494" y="285"/>
                  <a:pt x="493" y="284"/>
                  <a:pt x="493" y="284"/>
                </a:cubicBezTo>
                <a:cubicBezTo>
                  <a:pt x="493" y="280"/>
                  <a:pt x="493" y="277"/>
                  <a:pt x="493" y="273"/>
                </a:cubicBezTo>
                <a:cubicBezTo>
                  <a:pt x="493" y="267"/>
                  <a:pt x="492" y="260"/>
                  <a:pt x="493" y="255"/>
                </a:cubicBezTo>
                <a:cubicBezTo>
                  <a:pt x="494" y="252"/>
                  <a:pt x="493" y="251"/>
                  <a:pt x="492" y="249"/>
                </a:cubicBezTo>
                <a:cubicBezTo>
                  <a:pt x="492" y="247"/>
                  <a:pt x="493" y="244"/>
                  <a:pt x="492" y="243"/>
                </a:cubicBezTo>
                <a:lnTo>
                  <a:pt x="492" y="242"/>
                </a:lnTo>
                <a:lnTo>
                  <a:pt x="491" y="242"/>
                </a:lnTo>
                <a:cubicBezTo>
                  <a:pt x="490" y="243"/>
                  <a:pt x="490" y="243"/>
                  <a:pt x="489" y="243"/>
                </a:cubicBezTo>
                <a:cubicBezTo>
                  <a:pt x="488" y="247"/>
                  <a:pt x="490" y="249"/>
                  <a:pt x="490" y="251"/>
                </a:cubicBezTo>
                <a:cubicBezTo>
                  <a:pt x="489" y="258"/>
                  <a:pt x="488" y="270"/>
                  <a:pt x="489" y="278"/>
                </a:cubicBezTo>
                <a:cubicBezTo>
                  <a:pt x="489" y="280"/>
                  <a:pt x="488" y="282"/>
                  <a:pt x="488" y="284"/>
                </a:cubicBezTo>
                <a:cubicBezTo>
                  <a:pt x="487" y="288"/>
                  <a:pt x="487" y="292"/>
                  <a:pt x="488" y="296"/>
                </a:cubicBezTo>
                <a:cubicBezTo>
                  <a:pt x="488" y="297"/>
                  <a:pt x="489" y="302"/>
                  <a:pt x="489" y="303"/>
                </a:cubicBezTo>
                <a:cubicBezTo>
                  <a:pt x="489" y="303"/>
                  <a:pt x="488" y="304"/>
                  <a:pt x="488" y="304"/>
                </a:cubicBezTo>
                <a:cubicBezTo>
                  <a:pt x="486" y="308"/>
                  <a:pt x="489" y="310"/>
                  <a:pt x="491" y="311"/>
                </a:cubicBezTo>
                <a:cubicBezTo>
                  <a:pt x="491" y="315"/>
                  <a:pt x="488" y="316"/>
                  <a:pt x="488" y="319"/>
                </a:cubicBezTo>
                <a:cubicBezTo>
                  <a:pt x="487" y="321"/>
                  <a:pt x="487" y="323"/>
                  <a:pt x="487" y="325"/>
                </a:cubicBezTo>
                <a:cubicBezTo>
                  <a:pt x="486" y="328"/>
                  <a:pt x="485" y="329"/>
                  <a:pt x="485" y="331"/>
                </a:cubicBezTo>
                <a:cubicBezTo>
                  <a:pt x="484" y="334"/>
                  <a:pt x="486" y="336"/>
                  <a:pt x="486" y="338"/>
                </a:cubicBezTo>
                <a:cubicBezTo>
                  <a:pt x="487" y="339"/>
                  <a:pt x="485" y="341"/>
                  <a:pt x="486" y="343"/>
                </a:cubicBezTo>
                <a:cubicBezTo>
                  <a:pt x="486" y="344"/>
                  <a:pt x="488" y="345"/>
                  <a:pt x="489" y="347"/>
                </a:cubicBezTo>
                <a:cubicBezTo>
                  <a:pt x="489" y="349"/>
                  <a:pt x="488" y="352"/>
                  <a:pt x="488" y="353"/>
                </a:cubicBezTo>
                <a:lnTo>
                  <a:pt x="488" y="358"/>
                </a:lnTo>
                <a:cubicBezTo>
                  <a:pt x="487" y="362"/>
                  <a:pt x="487" y="364"/>
                  <a:pt x="488" y="368"/>
                </a:cubicBezTo>
                <a:cubicBezTo>
                  <a:pt x="489" y="373"/>
                  <a:pt x="485" y="376"/>
                  <a:pt x="485" y="379"/>
                </a:cubicBezTo>
                <a:cubicBezTo>
                  <a:pt x="484" y="382"/>
                  <a:pt x="486" y="384"/>
                  <a:pt x="486" y="386"/>
                </a:cubicBezTo>
                <a:cubicBezTo>
                  <a:pt x="487" y="388"/>
                  <a:pt x="487" y="389"/>
                  <a:pt x="487" y="390"/>
                </a:cubicBezTo>
                <a:cubicBezTo>
                  <a:pt x="488" y="390"/>
                  <a:pt x="488" y="390"/>
                  <a:pt x="488" y="390"/>
                </a:cubicBezTo>
                <a:cubicBezTo>
                  <a:pt x="489" y="390"/>
                  <a:pt x="489" y="389"/>
                  <a:pt x="490" y="388"/>
                </a:cubicBezTo>
                <a:cubicBezTo>
                  <a:pt x="491" y="387"/>
                  <a:pt x="492" y="386"/>
                  <a:pt x="492" y="385"/>
                </a:cubicBezTo>
                <a:cubicBezTo>
                  <a:pt x="493" y="382"/>
                  <a:pt x="490" y="380"/>
                  <a:pt x="491" y="376"/>
                </a:cubicBezTo>
                <a:cubicBezTo>
                  <a:pt x="491" y="375"/>
                  <a:pt x="492" y="373"/>
                  <a:pt x="492" y="371"/>
                </a:cubicBezTo>
                <a:cubicBezTo>
                  <a:pt x="493" y="369"/>
                  <a:pt x="492" y="366"/>
                  <a:pt x="493" y="365"/>
                </a:cubicBezTo>
                <a:cubicBezTo>
                  <a:pt x="493" y="362"/>
                  <a:pt x="492" y="359"/>
                  <a:pt x="492" y="357"/>
                </a:cubicBezTo>
                <a:cubicBezTo>
                  <a:pt x="493" y="356"/>
                  <a:pt x="494" y="354"/>
                  <a:pt x="494" y="352"/>
                </a:cubicBezTo>
                <a:cubicBezTo>
                  <a:pt x="493" y="351"/>
                  <a:pt x="492" y="349"/>
                  <a:pt x="491" y="348"/>
                </a:cubicBezTo>
                <a:cubicBezTo>
                  <a:pt x="491" y="346"/>
                  <a:pt x="492" y="343"/>
                  <a:pt x="492" y="342"/>
                </a:cubicBezTo>
                <a:cubicBezTo>
                  <a:pt x="494" y="337"/>
                  <a:pt x="492" y="334"/>
                  <a:pt x="496" y="331"/>
                </a:cubicBezTo>
                <a:close/>
                <a:moveTo>
                  <a:pt x="502" y="134"/>
                </a:moveTo>
                <a:cubicBezTo>
                  <a:pt x="503" y="133"/>
                  <a:pt x="504" y="132"/>
                  <a:pt x="504" y="131"/>
                </a:cubicBezTo>
                <a:cubicBezTo>
                  <a:pt x="506" y="128"/>
                  <a:pt x="505" y="122"/>
                  <a:pt x="504" y="120"/>
                </a:cubicBezTo>
                <a:cubicBezTo>
                  <a:pt x="502" y="119"/>
                  <a:pt x="500" y="118"/>
                  <a:pt x="498" y="118"/>
                </a:cubicBezTo>
                <a:cubicBezTo>
                  <a:pt x="497" y="119"/>
                  <a:pt x="498" y="119"/>
                  <a:pt x="497" y="119"/>
                </a:cubicBezTo>
                <a:cubicBezTo>
                  <a:pt x="497" y="121"/>
                  <a:pt x="498" y="124"/>
                  <a:pt x="497" y="126"/>
                </a:cubicBezTo>
                <a:cubicBezTo>
                  <a:pt x="496" y="128"/>
                  <a:pt x="495" y="130"/>
                  <a:pt x="495" y="132"/>
                </a:cubicBezTo>
                <a:cubicBezTo>
                  <a:pt x="498" y="135"/>
                  <a:pt x="499" y="135"/>
                  <a:pt x="498" y="140"/>
                </a:cubicBezTo>
                <a:cubicBezTo>
                  <a:pt x="498" y="141"/>
                  <a:pt x="497" y="141"/>
                  <a:pt x="497" y="142"/>
                </a:cubicBezTo>
                <a:cubicBezTo>
                  <a:pt x="495" y="143"/>
                  <a:pt x="494" y="142"/>
                  <a:pt x="493" y="144"/>
                </a:cubicBezTo>
                <a:cubicBezTo>
                  <a:pt x="492" y="146"/>
                  <a:pt x="494" y="148"/>
                  <a:pt x="494" y="150"/>
                </a:cubicBezTo>
                <a:cubicBezTo>
                  <a:pt x="494" y="152"/>
                  <a:pt x="492" y="153"/>
                  <a:pt x="492" y="155"/>
                </a:cubicBezTo>
                <a:cubicBezTo>
                  <a:pt x="491" y="156"/>
                  <a:pt x="493" y="164"/>
                  <a:pt x="493" y="165"/>
                </a:cubicBezTo>
                <a:cubicBezTo>
                  <a:pt x="494" y="168"/>
                  <a:pt x="492" y="170"/>
                  <a:pt x="491" y="172"/>
                </a:cubicBezTo>
                <a:cubicBezTo>
                  <a:pt x="491" y="173"/>
                  <a:pt x="491" y="174"/>
                  <a:pt x="492" y="175"/>
                </a:cubicBezTo>
                <a:cubicBezTo>
                  <a:pt x="492" y="177"/>
                  <a:pt x="492" y="179"/>
                  <a:pt x="492" y="181"/>
                </a:cubicBezTo>
                <a:cubicBezTo>
                  <a:pt x="492" y="182"/>
                  <a:pt x="493" y="183"/>
                  <a:pt x="493" y="183"/>
                </a:cubicBezTo>
                <a:cubicBezTo>
                  <a:pt x="494" y="186"/>
                  <a:pt x="492" y="190"/>
                  <a:pt x="492" y="191"/>
                </a:cubicBezTo>
                <a:cubicBezTo>
                  <a:pt x="493" y="192"/>
                  <a:pt x="493" y="192"/>
                  <a:pt x="494" y="193"/>
                </a:cubicBezTo>
                <a:cubicBezTo>
                  <a:pt x="495" y="193"/>
                  <a:pt x="496" y="192"/>
                  <a:pt x="497" y="191"/>
                </a:cubicBezTo>
                <a:cubicBezTo>
                  <a:pt x="497" y="189"/>
                  <a:pt x="498" y="188"/>
                  <a:pt x="498" y="186"/>
                </a:cubicBezTo>
                <a:cubicBezTo>
                  <a:pt x="499" y="184"/>
                  <a:pt x="497" y="183"/>
                  <a:pt x="497" y="181"/>
                </a:cubicBezTo>
                <a:cubicBezTo>
                  <a:pt x="497" y="180"/>
                  <a:pt x="498" y="177"/>
                  <a:pt x="498" y="176"/>
                </a:cubicBezTo>
                <a:cubicBezTo>
                  <a:pt x="499" y="173"/>
                  <a:pt x="498" y="171"/>
                  <a:pt x="497" y="170"/>
                </a:cubicBezTo>
                <a:cubicBezTo>
                  <a:pt x="497" y="168"/>
                  <a:pt x="498" y="167"/>
                  <a:pt x="498" y="166"/>
                </a:cubicBezTo>
                <a:cubicBezTo>
                  <a:pt x="499" y="162"/>
                  <a:pt x="495" y="161"/>
                  <a:pt x="496" y="158"/>
                </a:cubicBezTo>
                <a:cubicBezTo>
                  <a:pt x="497" y="156"/>
                  <a:pt x="503" y="153"/>
                  <a:pt x="504" y="152"/>
                </a:cubicBezTo>
                <a:cubicBezTo>
                  <a:pt x="505" y="149"/>
                  <a:pt x="506" y="146"/>
                  <a:pt x="505" y="143"/>
                </a:cubicBezTo>
                <a:cubicBezTo>
                  <a:pt x="505" y="142"/>
                  <a:pt x="502" y="136"/>
                  <a:pt x="502" y="134"/>
                </a:cubicBezTo>
                <a:close/>
                <a:moveTo>
                  <a:pt x="244" y="490"/>
                </a:moveTo>
                <a:cubicBezTo>
                  <a:pt x="243" y="490"/>
                  <a:pt x="242" y="490"/>
                  <a:pt x="242" y="490"/>
                </a:cubicBezTo>
                <a:lnTo>
                  <a:pt x="241" y="490"/>
                </a:lnTo>
                <a:cubicBezTo>
                  <a:pt x="241" y="489"/>
                  <a:pt x="241" y="487"/>
                  <a:pt x="242" y="487"/>
                </a:cubicBezTo>
                <a:cubicBezTo>
                  <a:pt x="242" y="487"/>
                  <a:pt x="242" y="487"/>
                  <a:pt x="243" y="486"/>
                </a:cubicBezTo>
                <a:cubicBezTo>
                  <a:pt x="243" y="486"/>
                  <a:pt x="243" y="486"/>
                  <a:pt x="244" y="487"/>
                </a:cubicBezTo>
                <a:cubicBezTo>
                  <a:pt x="244" y="487"/>
                  <a:pt x="244" y="487"/>
                  <a:pt x="245" y="487"/>
                </a:cubicBezTo>
                <a:cubicBezTo>
                  <a:pt x="245" y="488"/>
                  <a:pt x="245" y="489"/>
                  <a:pt x="245" y="489"/>
                </a:cubicBezTo>
                <a:cubicBezTo>
                  <a:pt x="245" y="489"/>
                  <a:pt x="245" y="489"/>
                  <a:pt x="244" y="490"/>
                </a:cubicBezTo>
                <a:close/>
                <a:moveTo>
                  <a:pt x="321" y="483"/>
                </a:moveTo>
                <a:cubicBezTo>
                  <a:pt x="318" y="483"/>
                  <a:pt x="316" y="485"/>
                  <a:pt x="312" y="484"/>
                </a:cubicBezTo>
                <a:cubicBezTo>
                  <a:pt x="310" y="484"/>
                  <a:pt x="309" y="482"/>
                  <a:pt x="306" y="481"/>
                </a:cubicBezTo>
                <a:cubicBezTo>
                  <a:pt x="301" y="481"/>
                  <a:pt x="296" y="481"/>
                  <a:pt x="290" y="481"/>
                </a:cubicBezTo>
                <a:cubicBezTo>
                  <a:pt x="289" y="482"/>
                  <a:pt x="287" y="482"/>
                  <a:pt x="285" y="482"/>
                </a:cubicBezTo>
                <a:cubicBezTo>
                  <a:pt x="284" y="482"/>
                  <a:pt x="282" y="481"/>
                  <a:pt x="281" y="481"/>
                </a:cubicBezTo>
                <a:lnTo>
                  <a:pt x="274" y="481"/>
                </a:lnTo>
                <a:cubicBezTo>
                  <a:pt x="271" y="480"/>
                  <a:pt x="266" y="480"/>
                  <a:pt x="263" y="480"/>
                </a:cubicBezTo>
                <a:lnTo>
                  <a:pt x="253" y="480"/>
                </a:lnTo>
                <a:cubicBezTo>
                  <a:pt x="251" y="481"/>
                  <a:pt x="250" y="482"/>
                  <a:pt x="248" y="483"/>
                </a:cubicBezTo>
                <a:cubicBezTo>
                  <a:pt x="247" y="484"/>
                  <a:pt x="244" y="484"/>
                  <a:pt x="242" y="485"/>
                </a:cubicBezTo>
                <a:cubicBezTo>
                  <a:pt x="240" y="485"/>
                  <a:pt x="238" y="484"/>
                  <a:pt x="237" y="483"/>
                </a:cubicBezTo>
                <a:cubicBezTo>
                  <a:pt x="234" y="483"/>
                  <a:pt x="232" y="483"/>
                  <a:pt x="229" y="483"/>
                </a:cubicBezTo>
                <a:cubicBezTo>
                  <a:pt x="229" y="483"/>
                  <a:pt x="229" y="483"/>
                  <a:pt x="229" y="483"/>
                </a:cubicBezTo>
                <a:cubicBezTo>
                  <a:pt x="229" y="485"/>
                  <a:pt x="235" y="490"/>
                  <a:pt x="236" y="490"/>
                </a:cubicBezTo>
                <a:cubicBezTo>
                  <a:pt x="236" y="490"/>
                  <a:pt x="236" y="491"/>
                  <a:pt x="236" y="491"/>
                </a:cubicBezTo>
                <a:cubicBezTo>
                  <a:pt x="231" y="492"/>
                  <a:pt x="228" y="490"/>
                  <a:pt x="225" y="488"/>
                </a:cubicBezTo>
                <a:cubicBezTo>
                  <a:pt x="225" y="486"/>
                  <a:pt x="226" y="486"/>
                  <a:pt x="227" y="484"/>
                </a:cubicBezTo>
                <a:cubicBezTo>
                  <a:pt x="227" y="484"/>
                  <a:pt x="226" y="484"/>
                  <a:pt x="226" y="483"/>
                </a:cubicBezTo>
                <a:cubicBezTo>
                  <a:pt x="225" y="482"/>
                  <a:pt x="222" y="483"/>
                  <a:pt x="219" y="483"/>
                </a:cubicBezTo>
                <a:cubicBezTo>
                  <a:pt x="218" y="483"/>
                  <a:pt x="216" y="482"/>
                  <a:pt x="214" y="483"/>
                </a:cubicBezTo>
                <a:cubicBezTo>
                  <a:pt x="212" y="483"/>
                  <a:pt x="208" y="484"/>
                  <a:pt x="205" y="483"/>
                </a:cubicBezTo>
                <a:cubicBezTo>
                  <a:pt x="204" y="483"/>
                  <a:pt x="202" y="482"/>
                  <a:pt x="200" y="482"/>
                </a:cubicBezTo>
                <a:cubicBezTo>
                  <a:pt x="197" y="481"/>
                  <a:pt x="193" y="483"/>
                  <a:pt x="190" y="482"/>
                </a:cubicBezTo>
                <a:cubicBezTo>
                  <a:pt x="188" y="482"/>
                  <a:pt x="187" y="483"/>
                  <a:pt x="185" y="483"/>
                </a:cubicBezTo>
                <a:cubicBezTo>
                  <a:pt x="184" y="482"/>
                  <a:pt x="183" y="482"/>
                  <a:pt x="182" y="482"/>
                </a:cubicBezTo>
                <a:cubicBezTo>
                  <a:pt x="182" y="482"/>
                  <a:pt x="174" y="482"/>
                  <a:pt x="174" y="482"/>
                </a:cubicBezTo>
                <a:cubicBezTo>
                  <a:pt x="173" y="482"/>
                  <a:pt x="170" y="481"/>
                  <a:pt x="169" y="481"/>
                </a:cubicBezTo>
                <a:cubicBezTo>
                  <a:pt x="167" y="482"/>
                  <a:pt x="165" y="483"/>
                  <a:pt x="163" y="484"/>
                </a:cubicBezTo>
                <a:cubicBezTo>
                  <a:pt x="159" y="485"/>
                  <a:pt x="156" y="483"/>
                  <a:pt x="153" y="483"/>
                </a:cubicBezTo>
                <a:cubicBezTo>
                  <a:pt x="152" y="484"/>
                  <a:pt x="151" y="485"/>
                  <a:pt x="150" y="486"/>
                </a:cubicBezTo>
                <a:cubicBezTo>
                  <a:pt x="148" y="486"/>
                  <a:pt x="147" y="485"/>
                  <a:pt x="145" y="484"/>
                </a:cubicBezTo>
                <a:cubicBezTo>
                  <a:pt x="145" y="483"/>
                  <a:pt x="144" y="481"/>
                  <a:pt x="144" y="481"/>
                </a:cubicBezTo>
                <a:cubicBezTo>
                  <a:pt x="144" y="479"/>
                  <a:pt x="143" y="478"/>
                  <a:pt x="142" y="477"/>
                </a:cubicBezTo>
                <a:cubicBezTo>
                  <a:pt x="142" y="478"/>
                  <a:pt x="141" y="478"/>
                  <a:pt x="140" y="479"/>
                </a:cubicBezTo>
                <a:cubicBezTo>
                  <a:pt x="139" y="480"/>
                  <a:pt x="139" y="482"/>
                  <a:pt x="137" y="483"/>
                </a:cubicBezTo>
                <a:cubicBezTo>
                  <a:pt x="136" y="484"/>
                  <a:pt x="135" y="484"/>
                  <a:pt x="134" y="485"/>
                </a:cubicBezTo>
                <a:cubicBezTo>
                  <a:pt x="132" y="485"/>
                  <a:pt x="131" y="483"/>
                  <a:pt x="130" y="482"/>
                </a:cubicBezTo>
                <a:cubicBezTo>
                  <a:pt x="127" y="482"/>
                  <a:pt x="125" y="482"/>
                  <a:pt x="123" y="481"/>
                </a:cubicBezTo>
                <a:lnTo>
                  <a:pt x="120" y="481"/>
                </a:lnTo>
                <a:cubicBezTo>
                  <a:pt x="118" y="481"/>
                  <a:pt x="116" y="480"/>
                  <a:pt x="114" y="480"/>
                </a:cubicBezTo>
                <a:cubicBezTo>
                  <a:pt x="113" y="480"/>
                  <a:pt x="111" y="481"/>
                  <a:pt x="110" y="482"/>
                </a:cubicBezTo>
                <a:lnTo>
                  <a:pt x="107" y="482"/>
                </a:lnTo>
                <a:cubicBezTo>
                  <a:pt x="104" y="483"/>
                  <a:pt x="98" y="484"/>
                  <a:pt x="94" y="483"/>
                </a:cubicBezTo>
                <a:cubicBezTo>
                  <a:pt x="92" y="483"/>
                  <a:pt x="89" y="483"/>
                  <a:pt x="87" y="483"/>
                </a:cubicBezTo>
                <a:cubicBezTo>
                  <a:pt x="86" y="483"/>
                  <a:pt x="85" y="482"/>
                  <a:pt x="84" y="482"/>
                </a:cubicBezTo>
                <a:lnTo>
                  <a:pt x="77" y="482"/>
                </a:lnTo>
                <a:cubicBezTo>
                  <a:pt x="73" y="481"/>
                  <a:pt x="67" y="480"/>
                  <a:pt x="62" y="480"/>
                </a:cubicBezTo>
                <a:cubicBezTo>
                  <a:pt x="61" y="480"/>
                  <a:pt x="61" y="481"/>
                  <a:pt x="60" y="481"/>
                </a:cubicBezTo>
                <a:cubicBezTo>
                  <a:pt x="60" y="486"/>
                  <a:pt x="64" y="483"/>
                  <a:pt x="67" y="485"/>
                </a:cubicBezTo>
                <a:cubicBezTo>
                  <a:pt x="68" y="486"/>
                  <a:pt x="70" y="488"/>
                  <a:pt x="72" y="488"/>
                </a:cubicBezTo>
                <a:cubicBezTo>
                  <a:pt x="74" y="489"/>
                  <a:pt x="76" y="488"/>
                  <a:pt x="79" y="489"/>
                </a:cubicBezTo>
                <a:cubicBezTo>
                  <a:pt x="81" y="489"/>
                  <a:pt x="84" y="490"/>
                  <a:pt x="86" y="490"/>
                </a:cubicBezTo>
                <a:cubicBezTo>
                  <a:pt x="88" y="490"/>
                  <a:pt x="92" y="489"/>
                  <a:pt x="94" y="490"/>
                </a:cubicBezTo>
                <a:cubicBezTo>
                  <a:pt x="98" y="491"/>
                  <a:pt x="103" y="492"/>
                  <a:pt x="107" y="491"/>
                </a:cubicBezTo>
                <a:lnTo>
                  <a:pt x="111" y="491"/>
                </a:lnTo>
                <a:cubicBezTo>
                  <a:pt x="117" y="490"/>
                  <a:pt x="127" y="490"/>
                  <a:pt x="133" y="492"/>
                </a:cubicBezTo>
                <a:cubicBezTo>
                  <a:pt x="135" y="492"/>
                  <a:pt x="137" y="492"/>
                  <a:pt x="140" y="492"/>
                </a:cubicBezTo>
                <a:cubicBezTo>
                  <a:pt x="141" y="492"/>
                  <a:pt x="142" y="494"/>
                  <a:pt x="143" y="494"/>
                </a:cubicBezTo>
                <a:cubicBezTo>
                  <a:pt x="148" y="495"/>
                  <a:pt x="151" y="491"/>
                  <a:pt x="155" y="493"/>
                </a:cubicBezTo>
                <a:cubicBezTo>
                  <a:pt x="156" y="493"/>
                  <a:pt x="158" y="494"/>
                  <a:pt x="159" y="494"/>
                </a:cubicBezTo>
                <a:cubicBezTo>
                  <a:pt x="161" y="494"/>
                  <a:pt x="164" y="494"/>
                  <a:pt x="166" y="494"/>
                </a:cubicBezTo>
                <a:cubicBezTo>
                  <a:pt x="168" y="494"/>
                  <a:pt x="170" y="496"/>
                  <a:pt x="172" y="496"/>
                </a:cubicBezTo>
                <a:cubicBezTo>
                  <a:pt x="174" y="495"/>
                  <a:pt x="177" y="493"/>
                  <a:pt x="180" y="493"/>
                </a:cubicBezTo>
                <a:cubicBezTo>
                  <a:pt x="185" y="494"/>
                  <a:pt x="191" y="495"/>
                  <a:pt x="196" y="496"/>
                </a:cubicBezTo>
                <a:cubicBezTo>
                  <a:pt x="198" y="496"/>
                  <a:pt x="201" y="495"/>
                  <a:pt x="203" y="495"/>
                </a:cubicBezTo>
                <a:cubicBezTo>
                  <a:pt x="208" y="496"/>
                  <a:pt x="212" y="496"/>
                  <a:pt x="217" y="495"/>
                </a:cubicBezTo>
                <a:cubicBezTo>
                  <a:pt x="221" y="494"/>
                  <a:pt x="225" y="496"/>
                  <a:pt x="228" y="496"/>
                </a:cubicBezTo>
                <a:cubicBezTo>
                  <a:pt x="229" y="496"/>
                  <a:pt x="230" y="495"/>
                  <a:pt x="232" y="496"/>
                </a:cubicBezTo>
                <a:cubicBezTo>
                  <a:pt x="233" y="496"/>
                  <a:pt x="234" y="497"/>
                  <a:pt x="235" y="497"/>
                </a:cubicBezTo>
                <a:cubicBezTo>
                  <a:pt x="239" y="498"/>
                  <a:pt x="240" y="495"/>
                  <a:pt x="243" y="494"/>
                </a:cubicBezTo>
                <a:lnTo>
                  <a:pt x="247" y="494"/>
                </a:lnTo>
                <a:cubicBezTo>
                  <a:pt x="253" y="494"/>
                  <a:pt x="258" y="496"/>
                  <a:pt x="263" y="494"/>
                </a:cubicBezTo>
                <a:cubicBezTo>
                  <a:pt x="266" y="493"/>
                  <a:pt x="266" y="492"/>
                  <a:pt x="269" y="490"/>
                </a:cubicBezTo>
                <a:cubicBezTo>
                  <a:pt x="269" y="489"/>
                  <a:pt x="268" y="488"/>
                  <a:pt x="269" y="488"/>
                </a:cubicBezTo>
                <a:cubicBezTo>
                  <a:pt x="269" y="487"/>
                  <a:pt x="269" y="487"/>
                  <a:pt x="269" y="487"/>
                </a:cubicBezTo>
                <a:cubicBezTo>
                  <a:pt x="271" y="487"/>
                  <a:pt x="273" y="486"/>
                  <a:pt x="274" y="487"/>
                </a:cubicBezTo>
                <a:cubicBezTo>
                  <a:pt x="275" y="487"/>
                  <a:pt x="275" y="487"/>
                  <a:pt x="275" y="487"/>
                </a:cubicBezTo>
                <a:cubicBezTo>
                  <a:pt x="275" y="491"/>
                  <a:pt x="275" y="491"/>
                  <a:pt x="276" y="494"/>
                </a:cubicBezTo>
                <a:cubicBezTo>
                  <a:pt x="281" y="495"/>
                  <a:pt x="283" y="494"/>
                  <a:pt x="287" y="493"/>
                </a:cubicBezTo>
                <a:cubicBezTo>
                  <a:pt x="288" y="492"/>
                  <a:pt x="289" y="492"/>
                  <a:pt x="290" y="492"/>
                </a:cubicBezTo>
                <a:cubicBezTo>
                  <a:pt x="291" y="491"/>
                  <a:pt x="293" y="487"/>
                  <a:pt x="296" y="489"/>
                </a:cubicBezTo>
                <a:cubicBezTo>
                  <a:pt x="298" y="489"/>
                  <a:pt x="298" y="491"/>
                  <a:pt x="300" y="492"/>
                </a:cubicBezTo>
                <a:cubicBezTo>
                  <a:pt x="302" y="492"/>
                  <a:pt x="303" y="492"/>
                  <a:pt x="305" y="492"/>
                </a:cubicBezTo>
                <a:cubicBezTo>
                  <a:pt x="312" y="494"/>
                  <a:pt x="313" y="492"/>
                  <a:pt x="317" y="489"/>
                </a:cubicBezTo>
                <a:cubicBezTo>
                  <a:pt x="318" y="488"/>
                  <a:pt x="320" y="488"/>
                  <a:pt x="321" y="487"/>
                </a:cubicBezTo>
                <a:cubicBezTo>
                  <a:pt x="321" y="487"/>
                  <a:pt x="322" y="486"/>
                  <a:pt x="322" y="485"/>
                </a:cubicBezTo>
                <a:cubicBezTo>
                  <a:pt x="322" y="484"/>
                  <a:pt x="322" y="484"/>
                  <a:pt x="322" y="484"/>
                </a:cubicBezTo>
                <a:cubicBezTo>
                  <a:pt x="322" y="483"/>
                  <a:pt x="322" y="483"/>
                  <a:pt x="321" y="483"/>
                </a:cubicBezTo>
                <a:close/>
                <a:moveTo>
                  <a:pt x="407" y="259"/>
                </a:moveTo>
                <a:cubicBezTo>
                  <a:pt x="410" y="259"/>
                  <a:pt x="411" y="260"/>
                  <a:pt x="413" y="261"/>
                </a:cubicBezTo>
                <a:cubicBezTo>
                  <a:pt x="412" y="261"/>
                  <a:pt x="410" y="261"/>
                  <a:pt x="408" y="261"/>
                </a:cubicBezTo>
                <a:cubicBezTo>
                  <a:pt x="408" y="261"/>
                  <a:pt x="407" y="260"/>
                  <a:pt x="406" y="260"/>
                </a:cubicBezTo>
                <a:cubicBezTo>
                  <a:pt x="406" y="260"/>
                  <a:pt x="407" y="259"/>
                  <a:pt x="407" y="259"/>
                </a:cubicBezTo>
                <a:close/>
                <a:moveTo>
                  <a:pt x="275" y="269"/>
                </a:moveTo>
                <a:cubicBezTo>
                  <a:pt x="274" y="269"/>
                  <a:pt x="274" y="269"/>
                  <a:pt x="273" y="269"/>
                </a:cubicBezTo>
                <a:cubicBezTo>
                  <a:pt x="272" y="269"/>
                  <a:pt x="272" y="269"/>
                  <a:pt x="272" y="268"/>
                </a:cubicBezTo>
                <a:cubicBezTo>
                  <a:pt x="272" y="267"/>
                  <a:pt x="272" y="266"/>
                  <a:pt x="272" y="265"/>
                </a:cubicBezTo>
                <a:cubicBezTo>
                  <a:pt x="273" y="265"/>
                  <a:pt x="273" y="265"/>
                  <a:pt x="273" y="265"/>
                </a:cubicBezTo>
                <a:cubicBezTo>
                  <a:pt x="274" y="265"/>
                  <a:pt x="274" y="265"/>
                  <a:pt x="274" y="265"/>
                </a:cubicBezTo>
                <a:cubicBezTo>
                  <a:pt x="275" y="266"/>
                  <a:pt x="275" y="266"/>
                  <a:pt x="275" y="267"/>
                </a:cubicBezTo>
                <a:cubicBezTo>
                  <a:pt x="275" y="268"/>
                  <a:pt x="275" y="268"/>
                  <a:pt x="275" y="269"/>
                </a:cubicBezTo>
                <a:close/>
                <a:moveTo>
                  <a:pt x="461" y="270"/>
                </a:moveTo>
                <a:cubicBezTo>
                  <a:pt x="462" y="270"/>
                  <a:pt x="462" y="270"/>
                  <a:pt x="463" y="271"/>
                </a:cubicBezTo>
                <a:cubicBezTo>
                  <a:pt x="464" y="271"/>
                  <a:pt x="464" y="271"/>
                  <a:pt x="464" y="272"/>
                </a:cubicBezTo>
                <a:cubicBezTo>
                  <a:pt x="464" y="273"/>
                  <a:pt x="464" y="273"/>
                  <a:pt x="464" y="274"/>
                </a:cubicBezTo>
                <a:cubicBezTo>
                  <a:pt x="463" y="274"/>
                  <a:pt x="463" y="275"/>
                  <a:pt x="462" y="275"/>
                </a:cubicBezTo>
                <a:cubicBezTo>
                  <a:pt x="459" y="275"/>
                  <a:pt x="459" y="272"/>
                  <a:pt x="461" y="270"/>
                </a:cubicBezTo>
                <a:close/>
                <a:moveTo>
                  <a:pt x="468" y="254"/>
                </a:moveTo>
                <a:cubicBezTo>
                  <a:pt x="468" y="254"/>
                  <a:pt x="469" y="254"/>
                  <a:pt x="469" y="254"/>
                </a:cubicBezTo>
                <a:cubicBezTo>
                  <a:pt x="470" y="255"/>
                  <a:pt x="470" y="255"/>
                  <a:pt x="471" y="255"/>
                </a:cubicBezTo>
                <a:cubicBezTo>
                  <a:pt x="470" y="257"/>
                  <a:pt x="468" y="260"/>
                  <a:pt x="465" y="258"/>
                </a:cubicBezTo>
                <a:cubicBezTo>
                  <a:pt x="464" y="258"/>
                  <a:pt x="463" y="257"/>
                  <a:pt x="462" y="257"/>
                </a:cubicBezTo>
                <a:cubicBezTo>
                  <a:pt x="463" y="254"/>
                  <a:pt x="466" y="255"/>
                  <a:pt x="468" y="254"/>
                </a:cubicBezTo>
                <a:close/>
                <a:moveTo>
                  <a:pt x="467" y="363"/>
                </a:moveTo>
                <a:lnTo>
                  <a:pt x="467" y="364"/>
                </a:lnTo>
                <a:lnTo>
                  <a:pt x="466" y="357"/>
                </a:lnTo>
                <a:cubicBezTo>
                  <a:pt x="467" y="358"/>
                  <a:pt x="467" y="358"/>
                  <a:pt x="467" y="358"/>
                </a:cubicBezTo>
                <a:cubicBezTo>
                  <a:pt x="468" y="360"/>
                  <a:pt x="468" y="362"/>
                  <a:pt x="467" y="363"/>
                </a:cubicBezTo>
                <a:close/>
                <a:moveTo>
                  <a:pt x="466" y="333"/>
                </a:moveTo>
                <a:cubicBezTo>
                  <a:pt x="465" y="331"/>
                  <a:pt x="465" y="327"/>
                  <a:pt x="465" y="325"/>
                </a:cubicBezTo>
                <a:cubicBezTo>
                  <a:pt x="467" y="327"/>
                  <a:pt x="466" y="330"/>
                  <a:pt x="466" y="333"/>
                </a:cubicBezTo>
                <a:close/>
                <a:moveTo>
                  <a:pt x="414" y="462"/>
                </a:moveTo>
                <a:cubicBezTo>
                  <a:pt x="419" y="461"/>
                  <a:pt x="424" y="464"/>
                  <a:pt x="427" y="465"/>
                </a:cubicBezTo>
                <a:cubicBezTo>
                  <a:pt x="430" y="465"/>
                  <a:pt x="433" y="465"/>
                  <a:pt x="436" y="465"/>
                </a:cubicBezTo>
                <a:cubicBezTo>
                  <a:pt x="437" y="466"/>
                  <a:pt x="440" y="468"/>
                  <a:pt x="441" y="469"/>
                </a:cubicBezTo>
                <a:cubicBezTo>
                  <a:pt x="443" y="469"/>
                  <a:pt x="443" y="468"/>
                  <a:pt x="444" y="468"/>
                </a:cubicBezTo>
                <a:cubicBezTo>
                  <a:pt x="444" y="465"/>
                  <a:pt x="441" y="465"/>
                  <a:pt x="441" y="461"/>
                </a:cubicBezTo>
                <a:cubicBezTo>
                  <a:pt x="442" y="461"/>
                  <a:pt x="442" y="460"/>
                  <a:pt x="442" y="460"/>
                </a:cubicBezTo>
                <a:cubicBezTo>
                  <a:pt x="443" y="459"/>
                  <a:pt x="444" y="459"/>
                  <a:pt x="445" y="459"/>
                </a:cubicBezTo>
                <a:cubicBezTo>
                  <a:pt x="446" y="458"/>
                  <a:pt x="448" y="459"/>
                  <a:pt x="449" y="459"/>
                </a:cubicBezTo>
                <a:cubicBezTo>
                  <a:pt x="454" y="459"/>
                  <a:pt x="461" y="459"/>
                  <a:pt x="464" y="457"/>
                </a:cubicBezTo>
                <a:cubicBezTo>
                  <a:pt x="467" y="454"/>
                  <a:pt x="465" y="449"/>
                  <a:pt x="466" y="445"/>
                </a:cubicBezTo>
                <a:cubicBezTo>
                  <a:pt x="467" y="443"/>
                  <a:pt x="468" y="442"/>
                  <a:pt x="468" y="440"/>
                </a:cubicBezTo>
                <a:cubicBezTo>
                  <a:pt x="469" y="437"/>
                  <a:pt x="469" y="433"/>
                  <a:pt x="469" y="430"/>
                </a:cubicBezTo>
                <a:cubicBezTo>
                  <a:pt x="470" y="429"/>
                  <a:pt x="470" y="427"/>
                  <a:pt x="471" y="425"/>
                </a:cubicBezTo>
                <a:cubicBezTo>
                  <a:pt x="471" y="425"/>
                  <a:pt x="472" y="424"/>
                  <a:pt x="472" y="423"/>
                </a:cubicBezTo>
                <a:cubicBezTo>
                  <a:pt x="473" y="419"/>
                  <a:pt x="468" y="416"/>
                  <a:pt x="469" y="411"/>
                </a:cubicBezTo>
                <a:cubicBezTo>
                  <a:pt x="470" y="404"/>
                  <a:pt x="475" y="401"/>
                  <a:pt x="477" y="396"/>
                </a:cubicBezTo>
                <a:cubicBezTo>
                  <a:pt x="477" y="394"/>
                  <a:pt x="475" y="391"/>
                  <a:pt x="475" y="388"/>
                </a:cubicBezTo>
                <a:cubicBezTo>
                  <a:pt x="476" y="387"/>
                  <a:pt x="476" y="385"/>
                  <a:pt x="476" y="383"/>
                </a:cubicBezTo>
                <a:cubicBezTo>
                  <a:pt x="475" y="381"/>
                  <a:pt x="474" y="377"/>
                  <a:pt x="473" y="374"/>
                </a:cubicBezTo>
                <a:cubicBezTo>
                  <a:pt x="473" y="371"/>
                  <a:pt x="473" y="369"/>
                  <a:pt x="473" y="366"/>
                </a:cubicBezTo>
                <a:cubicBezTo>
                  <a:pt x="472" y="364"/>
                  <a:pt x="471" y="362"/>
                  <a:pt x="470" y="360"/>
                </a:cubicBezTo>
                <a:cubicBezTo>
                  <a:pt x="470" y="358"/>
                  <a:pt x="471" y="357"/>
                  <a:pt x="472" y="356"/>
                </a:cubicBezTo>
                <a:cubicBezTo>
                  <a:pt x="472" y="354"/>
                  <a:pt x="474" y="349"/>
                  <a:pt x="473" y="348"/>
                </a:cubicBezTo>
                <a:cubicBezTo>
                  <a:pt x="473" y="346"/>
                  <a:pt x="471" y="345"/>
                  <a:pt x="471" y="343"/>
                </a:cubicBezTo>
                <a:lnTo>
                  <a:pt x="472" y="331"/>
                </a:lnTo>
                <a:cubicBezTo>
                  <a:pt x="472" y="329"/>
                  <a:pt x="470" y="327"/>
                  <a:pt x="471" y="324"/>
                </a:cubicBezTo>
                <a:cubicBezTo>
                  <a:pt x="472" y="319"/>
                  <a:pt x="475" y="316"/>
                  <a:pt x="476" y="311"/>
                </a:cubicBezTo>
                <a:cubicBezTo>
                  <a:pt x="478" y="307"/>
                  <a:pt x="473" y="303"/>
                  <a:pt x="472" y="300"/>
                </a:cubicBezTo>
                <a:cubicBezTo>
                  <a:pt x="471" y="296"/>
                  <a:pt x="473" y="294"/>
                  <a:pt x="473" y="291"/>
                </a:cubicBezTo>
                <a:cubicBezTo>
                  <a:pt x="473" y="288"/>
                  <a:pt x="471" y="285"/>
                  <a:pt x="472" y="282"/>
                </a:cubicBezTo>
                <a:cubicBezTo>
                  <a:pt x="473" y="277"/>
                  <a:pt x="476" y="271"/>
                  <a:pt x="479" y="269"/>
                </a:cubicBezTo>
                <a:cubicBezTo>
                  <a:pt x="479" y="266"/>
                  <a:pt x="478" y="263"/>
                  <a:pt x="477" y="261"/>
                </a:cubicBezTo>
                <a:cubicBezTo>
                  <a:pt x="477" y="260"/>
                  <a:pt x="475" y="258"/>
                  <a:pt x="475" y="257"/>
                </a:cubicBezTo>
                <a:cubicBezTo>
                  <a:pt x="475" y="256"/>
                  <a:pt x="475" y="252"/>
                  <a:pt x="476" y="252"/>
                </a:cubicBezTo>
                <a:cubicBezTo>
                  <a:pt x="476" y="250"/>
                  <a:pt x="476" y="250"/>
                  <a:pt x="475" y="250"/>
                </a:cubicBezTo>
                <a:cubicBezTo>
                  <a:pt x="472" y="250"/>
                  <a:pt x="471" y="251"/>
                  <a:pt x="468" y="251"/>
                </a:cubicBezTo>
                <a:cubicBezTo>
                  <a:pt x="464" y="250"/>
                  <a:pt x="461" y="248"/>
                  <a:pt x="456" y="251"/>
                </a:cubicBezTo>
                <a:cubicBezTo>
                  <a:pt x="457" y="252"/>
                  <a:pt x="457" y="254"/>
                  <a:pt x="458" y="255"/>
                </a:cubicBezTo>
                <a:cubicBezTo>
                  <a:pt x="458" y="256"/>
                  <a:pt x="458" y="256"/>
                  <a:pt x="457" y="257"/>
                </a:cubicBezTo>
                <a:cubicBezTo>
                  <a:pt x="453" y="257"/>
                  <a:pt x="454" y="254"/>
                  <a:pt x="452" y="253"/>
                </a:cubicBezTo>
                <a:cubicBezTo>
                  <a:pt x="450" y="253"/>
                  <a:pt x="449" y="253"/>
                  <a:pt x="447" y="252"/>
                </a:cubicBezTo>
                <a:cubicBezTo>
                  <a:pt x="446" y="252"/>
                  <a:pt x="445" y="251"/>
                  <a:pt x="444" y="250"/>
                </a:cubicBezTo>
                <a:cubicBezTo>
                  <a:pt x="442" y="249"/>
                  <a:pt x="439" y="249"/>
                  <a:pt x="436" y="249"/>
                </a:cubicBezTo>
                <a:cubicBezTo>
                  <a:pt x="435" y="250"/>
                  <a:pt x="428" y="251"/>
                  <a:pt x="426" y="250"/>
                </a:cubicBezTo>
                <a:cubicBezTo>
                  <a:pt x="425" y="250"/>
                  <a:pt x="424" y="250"/>
                  <a:pt x="423" y="250"/>
                </a:cubicBezTo>
                <a:cubicBezTo>
                  <a:pt x="421" y="251"/>
                  <a:pt x="420" y="253"/>
                  <a:pt x="419" y="254"/>
                </a:cubicBezTo>
                <a:cubicBezTo>
                  <a:pt x="417" y="254"/>
                  <a:pt x="414" y="254"/>
                  <a:pt x="411" y="254"/>
                </a:cubicBezTo>
                <a:cubicBezTo>
                  <a:pt x="410" y="253"/>
                  <a:pt x="409" y="252"/>
                  <a:pt x="408" y="252"/>
                </a:cubicBezTo>
                <a:cubicBezTo>
                  <a:pt x="407" y="252"/>
                  <a:pt x="405" y="253"/>
                  <a:pt x="404" y="253"/>
                </a:cubicBezTo>
                <a:cubicBezTo>
                  <a:pt x="402" y="253"/>
                  <a:pt x="400" y="252"/>
                  <a:pt x="397" y="252"/>
                </a:cubicBezTo>
                <a:cubicBezTo>
                  <a:pt x="395" y="253"/>
                  <a:pt x="387" y="254"/>
                  <a:pt x="385" y="253"/>
                </a:cubicBezTo>
                <a:cubicBezTo>
                  <a:pt x="384" y="253"/>
                  <a:pt x="383" y="253"/>
                  <a:pt x="382" y="252"/>
                </a:cubicBezTo>
                <a:cubicBezTo>
                  <a:pt x="382" y="252"/>
                  <a:pt x="382" y="253"/>
                  <a:pt x="382" y="253"/>
                </a:cubicBezTo>
                <a:cubicBezTo>
                  <a:pt x="374" y="251"/>
                  <a:pt x="367" y="250"/>
                  <a:pt x="367" y="250"/>
                </a:cubicBezTo>
                <a:cubicBezTo>
                  <a:pt x="367" y="250"/>
                  <a:pt x="367" y="250"/>
                  <a:pt x="367" y="250"/>
                </a:cubicBezTo>
                <a:cubicBezTo>
                  <a:pt x="366" y="250"/>
                  <a:pt x="365" y="249"/>
                  <a:pt x="365" y="249"/>
                </a:cubicBezTo>
                <a:cubicBezTo>
                  <a:pt x="364" y="249"/>
                  <a:pt x="360" y="250"/>
                  <a:pt x="358" y="250"/>
                </a:cubicBezTo>
                <a:cubicBezTo>
                  <a:pt x="350" y="250"/>
                  <a:pt x="343" y="250"/>
                  <a:pt x="336" y="252"/>
                </a:cubicBezTo>
                <a:cubicBezTo>
                  <a:pt x="331" y="253"/>
                  <a:pt x="325" y="249"/>
                  <a:pt x="320" y="250"/>
                </a:cubicBezTo>
                <a:cubicBezTo>
                  <a:pt x="318" y="251"/>
                  <a:pt x="317" y="254"/>
                  <a:pt x="314" y="255"/>
                </a:cubicBezTo>
                <a:cubicBezTo>
                  <a:pt x="312" y="256"/>
                  <a:pt x="310" y="254"/>
                  <a:pt x="308" y="254"/>
                </a:cubicBezTo>
                <a:cubicBezTo>
                  <a:pt x="304" y="252"/>
                  <a:pt x="300" y="252"/>
                  <a:pt x="296" y="251"/>
                </a:cubicBezTo>
                <a:cubicBezTo>
                  <a:pt x="290" y="249"/>
                  <a:pt x="287" y="253"/>
                  <a:pt x="283" y="254"/>
                </a:cubicBezTo>
                <a:cubicBezTo>
                  <a:pt x="279" y="255"/>
                  <a:pt x="276" y="253"/>
                  <a:pt x="273" y="255"/>
                </a:cubicBezTo>
                <a:cubicBezTo>
                  <a:pt x="271" y="256"/>
                  <a:pt x="268" y="260"/>
                  <a:pt x="267" y="263"/>
                </a:cubicBezTo>
                <a:lnTo>
                  <a:pt x="268" y="266"/>
                </a:lnTo>
                <a:cubicBezTo>
                  <a:pt x="267" y="268"/>
                  <a:pt x="264" y="270"/>
                  <a:pt x="263" y="272"/>
                </a:cubicBezTo>
                <a:cubicBezTo>
                  <a:pt x="262" y="274"/>
                  <a:pt x="264" y="275"/>
                  <a:pt x="263" y="278"/>
                </a:cubicBezTo>
                <a:cubicBezTo>
                  <a:pt x="262" y="281"/>
                  <a:pt x="261" y="286"/>
                  <a:pt x="263" y="289"/>
                </a:cubicBezTo>
                <a:cubicBezTo>
                  <a:pt x="264" y="291"/>
                  <a:pt x="267" y="292"/>
                  <a:pt x="268" y="295"/>
                </a:cubicBezTo>
                <a:cubicBezTo>
                  <a:pt x="268" y="296"/>
                  <a:pt x="265" y="301"/>
                  <a:pt x="264" y="302"/>
                </a:cubicBezTo>
                <a:cubicBezTo>
                  <a:pt x="264" y="305"/>
                  <a:pt x="266" y="307"/>
                  <a:pt x="266" y="308"/>
                </a:cubicBezTo>
                <a:cubicBezTo>
                  <a:pt x="267" y="310"/>
                  <a:pt x="267" y="312"/>
                  <a:pt x="267" y="313"/>
                </a:cubicBezTo>
                <a:cubicBezTo>
                  <a:pt x="268" y="316"/>
                  <a:pt x="265" y="318"/>
                  <a:pt x="266" y="321"/>
                </a:cubicBezTo>
                <a:cubicBezTo>
                  <a:pt x="266" y="323"/>
                  <a:pt x="267" y="325"/>
                  <a:pt x="268" y="326"/>
                </a:cubicBezTo>
                <a:cubicBezTo>
                  <a:pt x="269" y="329"/>
                  <a:pt x="266" y="332"/>
                  <a:pt x="266" y="334"/>
                </a:cubicBezTo>
                <a:cubicBezTo>
                  <a:pt x="266" y="337"/>
                  <a:pt x="268" y="341"/>
                  <a:pt x="266" y="343"/>
                </a:cubicBezTo>
                <a:cubicBezTo>
                  <a:pt x="266" y="346"/>
                  <a:pt x="265" y="353"/>
                  <a:pt x="267" y="355"/>
                </a:cubicBezTo>
                <a:cubicBezTo>
                  <a:pt x="268" y="355"/>
                  <a:pt x="270" y="355"/>
                  <a:pt x="271" y="355"/>
                </a:cubicBezTo>
                <a:lnTo>
                  <a:pt x="272" y="359"/>
                </a:lnTo>
                <a:cubicBezTo>
                  <a:pt x="270" y="360"/>
                  <a:pt x="269" y="362"/>
                  <a:pt x="268" y="363"/>
                </a:cubicBezTo>
                <a:cubicBezTo>
                  <a:pt x="268" y="364"/>
                  <a:pt x="267" y="366"/>
                  <a:pt x="266" y="367"/>
                </a:cubicBezTo>
                <a:lnTo>
                  <a:pt x="266" y="370"/>
                </a:lnTo>
                <a:cubicBezTo>
                  <a:pt x="266" y="371"/>
                  <a:pt x="265" y="372"/>
                  <a:pt x="265" y="373"/>
                </a:cubicBezTo>
                <a:cubicBezTo>
                  <a:pt x="265" y="375"/>
                  <a:pt x="266" y="376"/>
                  <a:pt x="266" y="377"/>
                </a:cubicBezTo>
                <a:cubicBezTo>
                  <a:pt x="266" y="378"/>
                  <a:pt x="266" y="379"/>
                  <a:pt x="266" y="380"/>
                </a:cubicBezTo>
                <a:cubicBezTo>
                  <a:pt x="267" y="381"/>
                  <a:pt x="268" y="382"/>
                  <a:pt x="269" y="383"/>
                </a:cubicBezTo>
                <a:cubicBezTo>
                  <a:pt x="270" y="384"/>
                  <a:pt x="270" y="385"/>
                  <a:pt x="270" y="386"/>
                </a:cubicBezTo>
                <a:cubicBezTo>
                  <a:pt x="271" y="387"/>
                  <a:pt x="271" y="387"/>
                  <a:pt x="272" y="387"/>
                </a:cubicBezTo>
                <a:cubicBezTo>
                  <a:pt x="273" y="389"/>
                  <a:pt x="273" y="391"/>
                  <a:pt x="274" y="392"/>
                </a:cubicBezTo>
                <a:cubicBezTo>
                  <a:pt x="274" y="396"/>
                  <a:pt x="271" y="397"/>
                  <a:pt x="270" y="400"/>
                </a:cubicBezTo>
                <a:cubicBezTo>
                  <a:pt x="269" y="402"/>
                  <a:pt x="271" y="404"/>
                  <a:pt x="269" y="406"/>
                </a:cubicBezTo>
                <a:cubicBezTo>
                  <a:pt x="268" y="407"/>
                  <a:pt x="266" y="408"/>
                  <a:pt x="264" y="409"/>
                </a:cubicBezTo>
                <a:cubicBezTo>
                  <a:pt x="264" y="409"/>
                  <a:pt x="264" y="410"/>
                  <a:pt x="263" y="410"/>
                </a:cubicBezTo>
                <a:cubicBezTo>
                  <a:pt x="263" y="416"/>
                  <a:pt x="269" y="422"/>
                  <a:pt x="268" y="427"/>
                </a:cubicBezTo>
                <a:cubicBezTo>
                  <a:pt x="267" y="430"/>
                  <a:pt x="264" y="432"/>
                  <a:pt x="264" y="435"/>
                </a:cubicBezTo>
                <a:cubicBezTo>
                  <a:pt x="263" y="437"/>
                  <a:pt x="264" y="441"/>
                  <a:pt x="265" y="443"/>
                </a:cubicBezTo>
                <a:lnTo>
                  <a:pt x="265" y="445"/>
                </a:lnTo>
                <a:cubicBezTo>
                  <a:pt x="265" y="446"/>
                  <a:pt x="267" y="447"/>
                  <a:pt x="266" y="449"/>
                </a:cubicBezTo>
                <a:cubicBezTo>
                  <a:pt x="266" y="451"/>
                  <a:pt x="262" y="454"/>
                  <a:pt x="264" y="457"/>
                </a:cubicBezTo>
                <a:cubicBezTo>
                  <a:pt x="264" y="459"/>
                  <a:pt x="269" y="462"/>
                  <a:pt x="271" y="462"/>
                </a:cubicBezTo>
                <a:lnTo>
                  <a:pt x="274" y="462"/>
                </a:lnTo>
                <a:cubicBezTo>
                  <a:pt x="275" y="462"/>
                  <a:pt x="276" y="463"/>
                  <a:pt x="276" y="464"/>
                </a:cubicBezTo>
                <a:cubicBezTo>
                  <a:pt x="278" y="465"/>
                  <a:pt x="281" y="465"/>
                  <a:pt x="283" y="466"/>
                </a:cubicBezTo>
                <a:cubicBezTo>
                  <a:pt x="286" y="467"/>
                  <a:pt x="290" y="466"/>
                  <a:pt x="292" y="465"/>
                </a:cubicBezTo>
                <a:cubicBezTo>
                  <a:pt x="294" y="465"/>
                  <a:pt x="297" y="465"/>
                  <a:pt x="299" y="466"/>
                </a:cubicBezTo>
                <a:cubicBezTo>
                  <a:pt x="301" y="466"/>
                  <a:pt x="304" y="465"/>
                  <a:pt x="305" y="466"/>
                </a:cubicBezTo>
                <a:lnTo>
                  <a:pt x="309" y="469"/>
                </a:lnTo>
                <a:cubicBezTo>
                  <a:pt x="311" y="469"/>
                  <a:pt x="313" y="469"/>
                  <a:pt x="314" y="468"/>
                </a:cubicBezTo>
                <a:cubicBezTo>
                  <a:pt x="315" y="467"/>
                  <a:pt x="315" y="467"/>
                  <a:pt x="316" y="466"/>
                </a:cubicBezTo>
                <a:cubicBezTo>
                  <a:pt x="318" y="465"/>
                  <a:pt x="321" y="464"/>
                  <a:pt x="323" y="464"/>
                </a:cubicBezTo>
                <a:cubicBezTo>
                  <a:pt x="324" y="464"/>
                  <a:pt x="331" y="464"/>
                  <a:pt x="331" y="464"/>
                </a:cubicBezTo>
                <a:cubicBezTo>
                  <a:pt x="333" y="464"/>
                  <a:pt x="336" y="466"/>
                  <a:pt x="339" y="465"/>
                </a:cubicBezTo>
                <a:cubicBezTo>
                  <a:pt x="341" y="465"/>
                  <a:pt x="343" y="463"/>
                  <a:pt x="345" y="463"/>
                </a:cubicBezTo>
                <a:cubicBezTo>
                  <a:pt x="350" y="461"/>
                  <a:pt x="352" y="464"/>
                  <a:pt x="355" y="465"/>
                </a:cubicBezTo>
                <a:cubicBezTo>
                  <a:pt x="357" y="465"/>
                  <a:pt x="360" y="465"/>
                  <a:pt x="362" y="465"/>
                </a:cubicBezTo>
                <a:cubicBezTo>
                  <a:pt x="365" y="466"/>
                  <a:pt x="368" y="465"/>
                  <a:pt x="372" y="465"/>
                </a:cubicBezTo>
                <a:cubicBezTo>
                  <a:pt x="373" y="466"/>
                  <a:pt x="375" y="466"/>
                  <a:pt x="376" y="466"/>
                </a:cubicBezTo>
                <a:cubicBezTo>
                  <a:pt x="377" y="466"/>
                  <a:pt x="379" y="466"/>
                  <a:pt x="381" y="466"/>
                </a:cubicBezTo>
                <a:cubicBezTo>
                  <a:pt x="386" y="466"/>
                  <a:pt x="391" y="466"/>
                  <a:pt x="396" y="465"/>
                </a:cubicBezTo>
                <a:cubicBezTo>
                  <a:pt x="399" y="464"/>
                  <a:pt x="404" y="462"/>
                  <a:pt x="407" y="465"/>
                </a:cubicBezTo>
                <a:cubicBezTo>
                  <a:pt x="411" y="465"/>
                  <a:pt x="411" y="463"/>
                  <a:pt x="414" y="462"/>
                </a:cubicBezTo>
                <a:close/>
                <a:moveTo>
                  <a:pt x="389" y="483"/>
                </a:moveTo>
                <a:lnTo>
                  <a:pt x="387" y="485"/>
                </a:lnTo>
                <a:cubicBezTo>
                  <a:pt x="387" y="485"/>
                  <a:pt x="387" y="486"/>
                  <a:pt x="386" y="487"/>
                </a:cubicBezTo>
                <a:cubicBezTo>
                  <a:pt x="386" y="488"/>
                  <a:pt x="385" y="489"/>
                  <a:pt x="384" y="490"/>
                </a:cubicBezTo>
                <a:cubicBezTo>
                  <a:pt x="383" y="490"/>
                  <a:pt x="382" y="491"/>
                  <a:pt x="380" y="491"/>
                </a:cubicBezTo>
                <a:cubicBezTo>
                  <a:pt x="379" y="490"/>
                  <a:pt x="377" y="489"/>
                  <a:pt x="377" y="487"/>
                </a:cubicBezTo>
                <a:cubicBezTo>
                  <a:pt x="377" y="486"/>
                  <a:pt x="377" y="485"/>
                  <a:pt x="376" y="484"/>
                </a:cubicBezTo>
                <a:cubicBezTo>
                  <a:pt x="373" y="484"/>
                  <a:pt x="371" y="483"/>
                  <a:pt x="368" y="484"/>
                </a:cubicBezTo>
                <a:cubicBezTo>
                  <a:pt x="366" y="485"/>
                  <a:pt x="365" y="488"/>
                  <a:pt x="361" y="487"/>
                </a:cubicBezTo>
                <a:cubicBezTo>
                  <a:pt x="360" y="487"/>
                  <a:pt x="359" y="485"/>
                  <a:pt x="358" y="485"/>
                </a:cubicBezTo>
                <a:cubicBezTo>
                  <a:pt x="357" y="484"/>
                  <a:pt x="356" y="485"/>
                  <a:pt x="355" y="486"/>
                </a:cubicBezTo>
                <a:cubicBezTo>
                  <a:pt x="353" y="486"/>
                  <a:pt x="351" y="485"/>
                  <a:pt x="349" y="485"/>
                </a:cubicBezTo>
                <a:cubicBezTo>
                  <a:pt x="349" y="485"/>
                  <a:pt x="348" y="485"/>
                  <a:pt x="347" y="485"/>
                </a:cubicBezTo>
                <a:cubicBezTo>
                  <a:pt x="347" y="485"/>
                  <a:pt x="347" y="485"/>
                  <a:pt x="346" y="486"/>
                </a:cubicBezTo>
                <a:cubicBezTo>
                  <a:pt x="347" y="488"/>
                  <a:pt x="349" y="488"/>
                  <a:pt x="351" y="489"/>
                </a:cubicBezTo>
                <a:cubicBezTo>
                  <a:pt x="352" y="489"/>
                  <a:pt x="353" y="491"/>
                  <a:pt x="354" y="491"/>
                </a:cubicBezTo>
                <a:cubicBezTo>
                  <a:pt x="355" y="491"/>
                  <a:pt x="356" y="492"/>
                  <a:pt x="358" y="492"/>
                </a:cubicBezTo>
                <a:cubicBezTo>
                  <a:pt x="359" y="492"/>
                  <a:pt x="360" y="494"/>
                  <a:pt x="361" y="495"/>
                </a:cubicBezTo>
                <a:cubicBezTo>
                  <a:pt x="366" y="495"/>
                  <a:pt x="374" y="496"/>
                  <a:pt x="379" y="494"/>
                </a:cubicBezTo>
                <a:cubicBezTo>
                  <a:pt x="383" y="493"/>
                  <a:pt x="386" y="495"/>
                  <a:pt x="390" y="495"/>
                </a:cubicBezTo>
                <a:cubicBezTo>
                  <a:pt x="390" y="495"/>
                  <a:pt x="391" y="495"/>
                  <a:pt x="391" y="494"/>
                </a:cubicBezTo>
                <a:cubicBezTo>
                  <a:pt x="392" y="492"/>
                  <a:pt x="392" y="488"/>
                  <a:pt x="393" y="486"/>
                </a:cubicBezTo>
                <a:cubicBezTo>
                  <a:pt x="393" y="485"/>
                  <a:pt x="393" y="485"/>
                  <a:pt x="392" y="484"/>
                </a:cubicBezTo>
                <a:cubicBezTo>
                  <a:pt x="391" y="483"/>
                  <a:pt x="390" y="483"/>
                  <a:pt x="389" y="483"/>
                </a:cubicBezTo>
                <a:close/>
                <a:moveTo>
                  <a:pt x="16" y="349"/>
                </a:moveTo>
                <a:cubicBezTo>
                  <a:pt x="15" y="347"/>
                  <a:pt x="12" y="348"/>
                  <a:pt x="11" y="346"/>
                </a:cubicBezTo>
                <a:cubicBezTo>
                  <a:pt x="10" y="345"/>
                  <a:pt x="11" y="345"/>
                  <a:pt x="9" y="344"/>
                </a:cubicBezTo>
                <a:cubicBezTo>
                  <a:pt x="9" y="344"/>
                  <a:pt x="8" y="343"/>
                  <a:pt x="6" y="344"/>
                </a:cubicBezTo>
                <a:cubicBezTo>
                  <a:pt x="6" y="344"/>
                  <a:pt x="6" y="344"/>
                  <a:pt x="5" y="344"/>
                </a:cubicBezTo>
                <a:cubicBezTo>
                  <a:pt x="5" y="344"/>
                  <a:pt x="4" y="345"/>
                  <a:pt x="4" y="345"/>
                </a:cubicBezTo>
                <a:cubicBezTo>
                  <a:pt x="4" y="347"/>
                  <a:pt x="4" y="349"/>
                  <a:pt x="3" y="351"/>
                </a:cubicBezTo>
                <a:cubicBezTo>
                  <a:pt x="3" y="354"/>
                  <a:pt x="3" y="357"/>
                  <a:pt x="3" y="359"/>
                </a:cubicBezTo>
                <a:cubicBezTo>
                  <a:pt x="2" y="361"/>
                  <a:pt x="3" y="364"/>
                  <a:pt x="3" y="365"/>
                </a:cubicBezTo>
                <a:cubicBezTo>
                  <a:pt x="4" y="368"/>
                  <a:pt x="2" y="372"/>
                  <a:pt x="2" y="374"/>
                </a:cubicBezTo>
                <a:cubicBezTo>
                  <a:pt x="1" y="377"/>
                  <a:pt x="3" y="385"/>
                  <a:pt x="4" y="386"/>
                </a:cubicBezTo>
                <a:cubicBezTo>
                  <a:pt x="6" y="384"/>
                  <a:pt x="9" y="384"/>
                  <a:pt x="10" y="382"/>
                </a:cubicBezTo>
                <a:cubicBezTo>
                  <a:pt x="11" y="381"/>
                  <a:pt x="11" y="380"/>
                  <a:pt x="11" y="379"/>
                </a:cubicBezTo>
                <a:cubicBezTo>
                  <a:pt x="12" y="377"/>
                  <a:pt x="14" y="376"/>
                  <a:pt x="16" y="375"/>
                </a:cubicBezTo>
                <a:cubicBezTo>
                  <a:pt x="17" y="371"/>
                  <a:pt x="16" y="369"/>
                  <a:pt x="15" y="366"/>
                </a:cubicBezTo>
                <a:lnTo>
                  <a:pt x="15" y="360"/>
                </a:lnTo>
                <a:cubicBezTo>
                  <a:pt x="15" y="360"/>
                  <a:pt x="14" y="359"/>
                  <a:pt x="14" y="358"/>
                </a:cubicBezTo>
                <a:cubicBezTo>
                  <a:pt x="13" y="355"/>
                  <a:pt x="18" y="352"/>
                  <a:pt x="16" y="349"/>
                </a:cubicBezTo>
                <a:close/>
                <a:moveTo>
                  <a:pt x="9" y="224"/>
                </a:moveTo>
                <a:cubicBezTo>
                  <a:pt x="11" y="224"/>
                  <a:pt x="11" y="221"/>
                  <a:pt x="12" y="219"/>
                </a:cubicBezTo>
                <a:cubicBezTo>
                  <a:pt x="12" y="216"/>
                  <a:pt x="9" y="212"/>
                  <a:pt x="6" y="215"/>
                </a:cubicBezTo>
                <a:cubicBezTo>
                  <a:pt x="5" y="215"/>
                  <a:pt x="5" y="215"/>
                  <a:pt x="4" y="214"/>
                </a:cubicBezTo>
                <a:cubicBezTo>
                  <a:pt x="3" y="216"/>
                  <a:pt x="2" y="219"/>
                  <a:pt x="4" y="220"/>
                </a:cubicBezTo>
                <a:cubicBezTo>
                  <a:pt x="5" y="222"/>
                  <a:pt x="8" y="223"/>
                  <a:pt x="9" y="224"/>
                </a:cubicBezTo>
                <a:close/>
                <a:moveTo>
                  <a:pt x="14" y="102"/>
                </a:moveTo>
                <a:lnTo>
                  <a:pt x="14" y="103"/>
                </a:lnTo>
                <a:cubicBezTo>
                  <a:pt x="16" y="103"/>
                  <a:pt x="16" y="103"/>
                  <a:pt x="17" y="102"/>
                </a:cubicBezTo>
                <a:cubicBezTo>
                  <a:pt x="17" y="101"/>
                  <a:pt x="16" y="101"/>
                  <a:pt x="16" y="100"/>
                </a:cubicBezTo>
                <a:cubicBezTo>
                  <a:pt x="15" y="101"/>
                  <a:pt x="15" y="101"/>
                  <a:pt x="14" y="102"/>
                </a:cubicBezTo>
                <a:close/>
                <a:moveTo>
                  <a:pt x="21" y="70"/>
                </a:moveTo>
                <a:lnTo>
                  <a:pt x="21" y="71"/>
                </a:lnTo>
                <a:lnTo>
                  <a:pt x="22" y="71"/>
                </a:lnTo>
                <a:cubicBezTo>
                  <a:pt x="22" y="70"/>
                  <a:pt x="22" y="70"/>
                  <a:pt x="21" y="70"/>
                </a:cubicBezTo>
                <a:close/>
                <a:moveTo>
                  <a:pt x="16" y="71"/>
                </a:moveTo>
                <a:cubicBezTo>
                  <a:pt x="16" y="70"/>
                  <a:pt x="16" y="70"/>
                  <a:pt x="15" y="70"/>
                </a:cubicBezTo>
                <a:cubicBezTo>
                  <a:pt x="15" y="69"/>
                  <a:pt x="14" y="69"/>
                  <a:pt x="13" y="69"/>
                </a:cubicBezTo>
                <a:cubicBezTo>
                  <a:pt x="13" y="69"/>
                  <a:pt x="13" y="70"/>
                  <a:pt x="12" y="70"/>
                </a:cubicBezTo>
                <a:cubicBezTo>
                  <a:pt x="12" y="70"/>
                  <a:pt x="12" y="71"/>
                  <a:pt x="12" y="72"/>
                </a:cubicBezTo>
                <a:cubicBezTo>
                  <a:pt x="13" y="73"/>
                  <a:pt x="13" y="73"/>
                  <a:pt x="14" y="72"/>
                </a:cubicBezTo>
                <a:cubicBezTo>
                  <a:pt x="15" y="72"/>
                  <a:pt x="15" y="72"/>
                  <a:pt x="16" y="71"/>
                </a:cubicBezTo>
                <a:close/>
                <a:moveTo>
                  <a:pt x="14" y="114"/>
                </a:moveTo>
                <a:cubicBezTo>
                  <a:pt x="14" y="115"/>
                  <a:pt x="14" y="115"/>
                  <a:pt x="15" y="116"/>
                </a:cubicBezTo>
                <a:cubicBezTo>
                  <a:pt x="18" y="115"/>
                  <a:pt x="23" y="110"/>
                  <a:pt x="21" y="106"/>
                </a:cubicBezTo>
                <a:cubicBezTo>
                  <a:pt x="21" y="105"/>
                  <a:pt x="20" y="105"/>
                  <a:pt x="19" y="104"/>
                </a:cubicBezTo>
                <a:cubicBezTo>
                  <a:pt x="18" y="105"/>
                  <a:pt x="18" y="105"/>
                  <a:pt x="18" y="105"/>
                </a:cubicBezTo>
                <a:cubicBezTo>
                  <a:pt x="18" y="109"/>
                  <a:pt x="17" y="111"/>
                  <a:pt x="14" y="113"/>
                </a:cubicBezTo>
                <a:cubicBezTo>
                  <a:pt x="14" y="114"/>
                  <a:pt x="14" y="114"/>
                  <a:pt x="14" y="114"/>
                </a:cubicBezTo>
                <a:close/>
                <a:moveTo>
                  <a:pt x="3" y="279"/>
                </a:moveTo>
                <a:cubicBezTo>
                  <a:pt x="4" y="279"/>
                  <a:pt x="5" y="280"/>
                  <a:pt x="5" y="280"/>
                </a:cubicBezTo>
                <a:cubicBezTo>
                  <a:pt x="6" y="283"/>
                  <a:pt x="6" y="285"/>
                  <a:pt x="8" y="287"/>
                </a:cubicBezTo>
                <a:cubicBezTo>
                  <a:pt x="8" y="287"/>
                  <a:pt x="8" y="287"/>
                  <a:pt x="9" y="287"/>
                </a:cubicBezTo>
                <a:cubicBezTo>
                  <a:pt x="9" y="287"/>
                  <a:pt x="9" y="287"/>
                  <a:pt x="9" y="286"/>
                </a:cubicBezTo>
                <a:cubicBezTo>
                  <a:pt x="10" y="285"/>
                  <a:pt x="11" y="277"/>
                  <a:pt x="11" y="275"/>
                </a:cubicBezTo>
                <a:cubicBezTo>
                  <a:pt x="11" y="274"/>
                  <a:pt x="10" y="274"/>
                  <a:pt x="10" y="272"/>
                </a:cubicBezTo>
                <a:cubicBezTo>
                  <a:pt x="12" y="270"/>
                  <a:pt x="14" y="268"/>
                  <a:pt x="16" y="265"/>
                </a:cubicBezTo>
                <a:cubicBezTo>
                  <a:pt x="16" y="264"/>
                  <a:pt x="16" y="263"/>
                  <a:pt x="16" y="263"/>
                </a:cubicBezTo>
                <a:cubicBezTo>
                  <a:pt x="14" y="259"/>
                  <a:pt x="10" y="263"/>
                  <a:pt x="8" y="261"/>
                </a:cubicBezTo>
                <a:cubicBezTo>
                  <a:pt x="5" y="260"/>
                  <a:pt x="6" y="256"/>
                  <a:pt x="4" y="254"/>
                </a:cubicBezTo>
                <a:cubicBezTo>
                  <a:pt x="4" y="253"/>
                  <a:pt x="5" y="253"/>
                  <a:pt x="5" y="252"/>
                </a:cubicBezTo>
                <a:cubicBezTo>
                  <a:pt x="7" y="252"/>
                  <a:pt x="8" y="254"/>
                  <a:pt x="8" y="255"/>
                </a:cubicBezTo>
                <a:cubicBezTo>
                  <a:pt x="9" y="256"/>
                  <a:pt x="11" y="257"/>
                  <a:pt x="12" y="258"/>
                </a:cubicBezTo>
                <a:cubicBezTo>
                  <a:pt x="13" y="257"/>
                  <a:pt x="13" y="257"/>
                  <a:pt x="13" y="255"/>
                </a:cubicBezTo>
                <a:cubicBezTo>
                  <a:pt x="15" y="250"/>
                  <a:pt x="12" y="248"/>
                  <a:pt x="12" y="244"/>
                </a:cubicBezTo>
                <a:cubicBezTo>
                  <a:pt x="11" y="243"/>
                  <a:pt x="11" y="243"/>
                  <a:pt x="11" y="243"/>
                </a:cubicBezTo>
                <a:cubicBezTo>
                  <a:pt x="10" y="244"/>
                  <a:pt x="6" y="245"/>
                  <a:pt x="4" y="245"/>
                </a:cubicBezTo>
                <a:cubicBezTo>
                  <a:pt x="4" y="245"/>
                  <a:pt x="4" y="245"/>
                  <a:pt x="3" y="245"/>
                </a:cubicBezTo>
                <a:cubicBezTo>
                  <a:pt x="3" y="247"/>
                  <a:pt x="3" y="250"/>
                  <a:pt x="3" y="252"/>
                </a:cubicBezTo>
                <a:cubicBezTo>
                  <a:pt x="4" y="253"/>
                  <a:pt x="4" y="253"/>
                  <a:pt x="4" y="254"/>
                </a:cubicBezTo>
                <a:cubicBezTo>
                  <a:pt x="3" y="256"/>
                  <a:pt x="0" y="266"/>
                  <a:pt x="1" y="268"/>
                </a:cubicBezTo>
                <a:cubicBezTo>
                  <a:pt x="1" y="270"/>
                  <a:pt x="2" y="271"/>
                  <a:pt x="2" y="273"/>
                </a:cubicBezTo>
                <a:cubicBezTo>
                  <a:pt x="3" y="275"/>
                  <a:pt x="3" y="277"/>
                  <a:pt x="3" y="279"/>
                </a:cubicBezTo>
                <a:close/>
                <a:moveTo>
                  <a:pt x="20" y="66"/>
                </a:moveTo>
                <a:cubicBezTo>
                  <a:pt x="22" y="66"/>
                  <a:pt x="22" y="66"/>
                  <a:pt x="22" y="65"/>
                </a:cubicBezTo>
                <a:cubicBezTo>
                  <a:pt x="23" y="63"/>
                  <a:pt x="20" y="61"/>
                  <a:pt x="20" y="59"/>
                </a:cubicBezTo>
                <a:cubicBezTo>
                  <a:pt x="19" y="57"/>
                  <a:pt x="21" y="55"/>
                  <a:pt x="21" y="52"/>
                </a:cubicBezTo>
                <a:cubicBezTo>
                  <a:pt x="21" y="52"/>
                  <a:pt x="20" y="52"/>
                  <a:pt x="20" y="52"/>
                </a:cubicBezTo>
                <a:cubicBezTo>
                  <a:pt x="19" y="53"/>
                  <a:pt x="18" y="54"/>
                  <a:pt x="17" y="55"/>
                </a:cubicBezTo>
                <a:cubicBezTo>
                  <a:pt x="16" y="55"/>
                  <a:pt x="17" y="56"/>
                  <a:pt x="16" y="57"/>
                </a:cubicBezTo>
                <a:cubicBezTo>
                  <a:pt x="16" y="59"/>
                  <a:pt x="15" y="60"/>
                  <a:pt x="14" y="62"/>
                </a:cubicBezTo>
                <a:cubicBezTo>
                  <a:pt x="15" y="63"/>
                  <a:pt x="16" y="64"/>
                  <a:pt x="17" y="65"/>
                </a:cubicBezTo>
                <a:cubicBezTo>
                  <a:pt x="18" y="66"/>
                  <a:pt x="19" y="66"/>
                  <a:pt x="20" y="66"/>
                </a:cubicBezTo>
                <a:close/>
                <a:moveTo>
                  <a:pt x="35" y="208"/>
                </a:moveTo>
                <a:cubicBezTo>
                  <a:pt x="35" y="208"/>
                  <a:pt x="36" y="208"/>
                  <a:pt x="36" y="207"/>
                </a:cubicBezTo>
                <a:lnTo>
                  <a:pt x="36" y="205"/>
                </a:lnTo>
                <a:cubicBezTo>
                  <a:pt x="36" y="205"/>
                  <a:pt x="35" y="205"/>
                  <a:pt x="35" y="205"/>
                </a:cubicBezTo>
                <a:cubicBezTo>
                  <a:pt x="34" y="205"/>
                  <a:pt x="34" y="205"/>
                  <a:pt x="34" y="205"/>
                </a:cubicBezTo>
                <a:cubicBezTo>
                  <a:pt x="34" y="206"/>
                  <a:pt x="34" y="206"/>
                  <a:pt x="34" y="207"/>
                </a:cubicBezTo>
                <a:cubicBezTo>
                  <a:pt x="35" y="208"/>
                  <a:pt x="34" y="207"/>
                  <a:pt x="35" y="208"/>
                </a:cubicBezTo>
                <a:close/>
                <a:moveTo>
                  <a:pt x="10" y="117"/>
                </a:moveTo>
                <a:cubicBezTo>
                  <a:pt x="10" y="117"/>
                  <a:pt x="11" y="117"/>
                  <a:pt x="11" y="117"/>
                </a:cubicBezTo>
                <a:cubicBezTo>
                  <a:pt x="12" y="116"/>
                  <a:pt x="12" y="116"/>
                  <a:pt x="12" y="116"/>
                </a:cubicBezTo>
                <a:cubicBezTo>
                  <a:pt x="12" y="113"/>
                  <a:pt x="11" y="111"/>
                  <a:pt x="9" y="110"/>
                </a:cubicBezTo>
                <a:cubicBezTo>
                  <a:pt x="9" y="111"/>
                  <a:pt x="8" y="114"/>
                  <a:pt x="9" y="116"/>
                </a:cubicBezTo>
                <a:cubicBezTo>
                  <a:pt x="9" y="117"/>
                  <a:pt x="9" y="116"/>
                  <a:pt x="10" y="117"/>
                </a:cubicBezTo>
                <a:close/>
                <a:moveTo>
                  <a:pt x="23" y="49"/>
                </a:moveTo>
                <a:cubicBezTo>
                  <a:pt x="24" y="49"/>
                  <a:pt x="25" y="48"/>
                  <a:pt x="26" y="48"/>
                </a:cubicBezTo>
                <a:cubicBezTo>
                  <a:pt x="26" y="45"/>
                  <a:pt x="27" y="41"/>
                  <a:pt x="29" y="40"/>
                </a:cubicBezTo>
                <a:cubicBezTo>
                  <a:pt x="32" y="38"/>
                  <a:pt x="35" y="37"/>
                  <a:pt x="37" y="35"/>
                </a:cubicBezTo>
                <a:cubicBezTo>
                  <a:pt x="40" y="30"/>
                  <a:pt x="43" y="26"/>
                  <a:pt x="48" y="23"/>
                </a:cubicBezTo>
                <a:cubicBezTo>
                  <a:pt x="51" y="22"/>
                  <a:pt x="57" y="23"/>
                  <a:pt x="58" y="22"/>
                </a:cubicBezTo>
                <a:lnTo>
                  <a:pt x="60" y="20"/>
                </a:lnTo>
                <a:cubicBezTo>
                  <a:pt x="60" y="18"/>
                  <a:pt x="59" y="18"/>
                  <a:pt x="59" y="17"/>
                </a:cubicBezTo>
                <a:lnTo>
                  <a:pt x="56" y="17"/>
                </a:lnTo>
                <a:cubicBezTo>
                  <a:pt x="55" y="18"/>
                  <a:pt x="52" y="17"/>
                  <a:pt x="50" y="18"/>
                </a:cubicBezTo>
                <a:cubicBezTo>
                  <a:pt x="48" y="19"/>
                  <a:pt x="47" y="21"/>
                  <a:pt x="45" y="21"/>
                </a:cubicBezTo>
                <a:cubicBezTo>
                  <a:pt x="41" y="23"/>
                  <a:pt x="36" y="23"/>
                  <a:pt x="33" y="25"/>
                </a:cubicBezTo>
                <a:cubicBezTo>
                  <a:pt x="32" y="26"/>
                  <a:pt x="32" y="27"/>
                  <a:pt x="32" y="28"/>
                </a:cubicBezTo>
                <a:cubicBezTo>
                  <a:pt x="31" y="28"/>
                  <a:pt x="30" y="29"/>
                  <a:pt x="30" y="30"/>
                </a:cubicBezTo>
                <a:cubicBezTo>
                  <a:pt x="28" y="34"/>
                  <a:pt x="26" y="39"/>
                  <a:pt x="22" y="42"/>
                </a:cubicBezTo>
                <a:cubicBezTo>
                  <a:pt x="22" y="43"/>
                  <a:pt x="22" y="47"/>
                  <a:pt x="23" y="48"/>
                </a:cubicBezTo>
                <a:lnTo>
                  <a:pt x="23" y="49"/>
                </a:lnTo>
                <a:close/>
                <a:moveTo>
                  <a:pt x="4" y="206"/>
                </a:moveTo>
                <a:cubicBezTo>
                  <a:pt x="4" y="207"/>
                  <a:pt x="4" y="208"/>
                  <a:pt x="5" y="209"/>
                </a:cubicBezTo>
                <a:cubicBezTo>
                  <a:pt x="9" y="209"/>
                  <a:pt x="11" y="207"/>
                  <a:pt x="13" y="205"/>
                </a:cubicBezTo>
                <a:cubicBezTo>
                  <a:pt x="13" y="203"/>
                  <a:pt x="12" y="202"/>
                  <a:pt x="12" y="200"/>
                </a:cubicBezTo>
                <a:cubicBezTo>
                  <a:pt x="13" y="198"/>
                  <a:pt x="14" y="195"/>
                  <a:pt x="14" y="194"/>
                </a:cubicBezTo>
                <a:lnTo>
                  <a:pt x="14" y="192"/>
                </a:lnTo>
                <a:cubicBezTo>
                  <a:pt x="14" y="190"/>
                  <a:pt x="15" y="189"/>
                  <a:pt x="16" y="188"/>
                </a:cubicBezTo>
                <a:cubicBezTo>
                  <a:pt x="16" y="187"/>
                  <a:pt x="16" y="186"/>
                  <a:pt x="15" y="185"/>
                </a:cubicBezTo>
                <a:cubicBezTo>
                  <a:pt x="15" y="184"/>
                  <a:pt x="12" y="184"/>
                  <a:pt x="11" y="183"/>
                </a:cubicBezTo>
                <a:cubicBezTo>
                  <a:pt x="8" y="182"/>
                  <a:pt x="8" y="180"/>
                  <a:pt x="5" y="179"/>
                </a:cubicBezTo>
                <a:cubicBezTo>
                  <a:pt x="5" y="181"/>
                  <a:pt x="3" y="184"/>
                  <a:pt x="4" y="185"/>
                </a:cubicBezTo>
                <a:cubicBezTo>
                  <a:pt x="5" y="186"/>
                  <a:pt x="6" y="188"/>
                  <a:pt x="7" y="189"/>
                </a:cubicBezTo>
                <a:cubicBezTo>
                  <a:pt x="6" y="190"/>
                  <a:pt x="5" y="190"/>
                  <a:pt x="3" y="191"/>
                </a:cubicBezTo>
                <a:cubicBezTo>
                  <a:pt x="3" y="196"/>
                  <a:pt x="3" y="199"/>
                  <a:pt x="5" y="203"/>
                </a:cubicBezTo>
                <a:cubicBezTo>
                  <a:pt x="5" y="204"/>
                  <a:pt x="5" y="205"/>
                  <a:pt x="4" y="206"/>
                </a:cubicBezTo>
                <a:close/>
                <a:moveTo>
                  <a:pt x="9" y="138"/>
                </a:moveTo>
                <a:cubicBezTo>
                  <a:pt x="9" y="138"/>
                  <a:pt x="10" y="138"/>
                  <a:pt x="10" y="137"/>
                </a:cubicBezTo>
                <a:cubicBezTo>
                  <a:pt x="10" y="132"/>
                  <a:pt x="9" y="132"/>
                  <a:pt x="12" y="128"/>
                </a:cubicBezTo>
                <a:cubicBezTo>
                  <a:pt x="13" y="128"/>
                  <a:pt x="14" y="128"/>
                  <a:pt x="15" y="129"/>
                </a:cubicBezTo>
                <a:cubicBezTo>
                  <a:pt x="17" y="129"/>
                  <a:pt x="17" y="125"/>
                  <a:pt x="18" y="124"/>
                </a:cubicBezTo>
                <a:cubicBezTo>
                  <a:pt x="18" y="121"/>
                  <a:pt x="15" y="121"/>
                  <a:pt x="14" y="119"/>
                </a:cubicBezTo>
                <a:lnTo>
                  <a:pt x="13" y="119"/>
                </a:lnTo>
                <a:cubicBezTo>
                  <a:pt x="13" y="120"/>
                  <a:pt x="14" y="122"/>
                  <a:pt x="13" y="124"/>
                </a:cubicBezTo>
                <a:cubicBezTo>
                  <a:pt x="12" y="126"/>
                  <a:pt x="9" y="125"/>
                  <a:pt x="8" y="127"/>
                </a:cubicBezTo>
                <a:cubicBezTo>
                  <a:pt x="6" y="130"/>
                  <a:pt x="7" y="135"/>
                  <a:pt x="8" y="138"/>
                </a:cubicBezTo>
                <a:lnTo>
                  <a:pt x="9" y="138"/>
                </a:lnTo>
                <a:close/>
                <a:moveTo>
                  <a:pt x="3" y="238"/>
                </a:moveTo>
                <a:cubicBezTo>
                  <a:pt x="5" y="238"/>
                  <a:pt x="8" y="237"/>
                  <a:pt x="9" y="236"/>
                </a:cubicBezTo>
                <a:cubicBezTo>
                  <a:pt x="11" y="237"/>
                  <a:pt x="11" y="238"/>
                  <a:pt x="12" y="239"/>
                </a:cubicBezTo>
                <a:lnTo>
                  <a:pt x="12" y="240"/>
                </a:lnTo>
                <a:cubicBezTo>
                  <a:pt x="12" y="240"/>
                  <a:pt x="12" y="239"/>
                  <a:pt x="13" y="239"/>
                </a:cubicBezTo>
                <a:cubicBezTo>
                  <a:pt x="14" y="236"/>
                  <a:pt x="14" y="230"/>
                  <a:pt x="12" y="227"/>
                </a:cubicBezTo>
                <a:lnTo>
                  <a:pt x="11" y="227"/>
                </a:lnTo>
                <a:cubicBezTo>
                  <a:pt x="10" y="228"/>
                  <a:pt x="7" y="230"/>
                  <a:pt x="5" y="229"/>
                </a:cubicBezTo>
                <a:cubicBezTo>
                  <a:pt x="3" y="229"/>
                  <a:pt x="3" y="229"/>
                  <a:pt x="2" y="230"/>
                </a:cubicBezTo>
                <a:cubicBezTo>
                  <a:pt x="2" y="231"/>
                  <a:pt x="1" y="234"/>
                  <a:pt x="2" y="235"/>
                </a:cubicBezTo>
                <a:cubicBezTo>
                  <a:pt x="2" y="237"/>
                  <a:pt x="3" y="237"/>
                  <a:pt x="3" y="238"/>
                </a:cubicBezTo>
                <a:close/>
                <a:moveTo>
                  <a:pt x="60" y="41"/>
                </a:moveTo>
                <a:cubicBezTo>
                  <a:pt x="60" y="40"/>
                  <a:pt x="60" y="40"/>
                  <a:pt x="61" y="40"/>
                </a:cubicBezTo>
                <a:cubicBezTo>
                  <a:pt x="63" y="40"/>
                  <a:pt x="65" y="41"/>
                  <a:pt x="66" y="42"/>
                </a:cubicBezTo>
                <a:cubicBezTo>
                  <a:pt x="63" y="42"/>
                  <a:pt x="62" y="43"/>
                  <a:pt x="59" y="43"/>
                </a:cubicBezTo>
                <a:cubicBezTo>
                  <a:pt x="59" y="42"/>
                  <a:pt x="59" y="42"/>
                  <a:pt x="60" y="41"/>
                </a:cubicBezTo>
                <a:close/>
                <a:moveTo>
                  <a:pt x="72" y="39"/>
                </a:moveTo>
                <a:cubicBezTo>
                  <a:pt x="76" y="39"/>
                  <a:pt x="78" y="39"/>
                  <a:pt x="80" y="41"/>
                </a:cubicBezTo>
                <a:cubicBezTo>
                  <a:pt x="80" y="42"/>
                  <a:pt x="78" y="43"/>
                  <a:pt x="77" y="44"/>
                </a:cubicBezTo>
                <a:cubicBezTo>
                  <a:pt x="74" y="44"/>
                  <a:pt x="73" y="43"/>
                  <a:pt x="70" y="42"/>
                </a:cubicBezTo>
                <a:cubicBezTo>
                  <a:pt x="70" y="40"/>
                  <a:pt x="71" y="40"/>
                  <a:pt x="72" y="39"/>
                </a:cubicBezTo>
                <a:close/>
                <a:moveTo>
                  <a:pt x="187" y="234"/>
                </a:moveTo>
                <a:lnTo>
                  <a:pt x="207" y="235"/>
                </a:lnTo>
                <a:cubicBezTo>
                  <a:pt x="209" y="236"/>
                  <a:pt x="210" y="236"/>
                  <a:pt x="211" y="237"/>
                </a:cubicBezTo>
                <a:cubicBezTo>
                  <a:pt x="210" y="237"/>
                  <a:pt x="209" y="237"/>
                  <a:pt x="208" y="237"/>
                </a:cubicBezTo>
                <a:cubicBezTo>
                  <a:pt x="208" y="236"/>
                  <a:pt x="208" y="236"/>
                  <a:pt x="207" y="235"/>
                </a:cubicBezTo>
                <a:cubicBezTo>
                  <a:pt x="203" y="235"/>
                  <a:pt x="197" y="235"/>
                  <a:pt x="192" y="235"/>
                </a:cubicBezTo>
                <a:cubicBezTo>
                  <a:pt x="191" y="234"/>
                  <a:pt x="189" y="234"/>
                  <a:pt x="187" y="234"/>
                </a:cubicBezTo>
                <a:lnTo>
                  <a:pt x="188" y="234"/>
                </a:lnTo>
                <a:cubicBezTo>
                  <a:pt x="188" y="235"/>
                  <a:pt x="189" y="235"/>
                  <a:pt x="189" y="236"/>
                </a:cubicBezTo>
                <a:cubicBezTo>
                  <a:pt x="185" y="238"/>
                  <a:pt x="182" y="236"/>
                  <a:pt x="179" y="235"/>
                </a:cubicBezTo>
                <a:cubicBezTo>
                  <a:pt x="176" y="235"/>
                  <a:pt x="174" y="235"/>
                  <a:pt x="172" y="235"/>
                </a:cubicBezTo>
                <a:lnTo>
                  <a:pt x="187" y="234"/>
                </a:lnTo>
                <a:close/>
                <a:moveTo>
                  <a:pt x="198" y="45"/>
                </a:moveTo>
                <a:cubicBezTo>
                  <a:pt x="199" y="44"/>
                  <a:pt x="200" y="43"/>
                  <a:pt x="201" y="42"/>
                </a:cubicBezTo>
                <a:cubicBezTo>
                  <a:pt x="203" y="42"/>
                  <a:pt x="204" y="42"/>
                  <a:pt x="205" y="42"/>
                </a:cubicBezTo>
                <a:cubicBezTo>
                  <a:pt x="204" y="44"/>
                  <a:pt x="200" y="44"/>
                  <a:pt x="198" y="45"/>
                </a:cubicBezTo>
                <a:close/>
                <a:moveTo>
                  <a:pt x="217" y="42"/>
                </a:moveTo>
                <a:cubicBezTo>
                  <a:pt x="217" y="42"/>
                  <a:pt x="217" y="42"/>
                  <a:pt x="218" y="42"/>
                </a:cubicBezTo>
                <a:cubicBezTo>
                  <a:pt x="217" y="42"/>
                  <a:pt x="217" y="42"/>
                  <a:pt x="216" y="42"/>
                </a:cubicBezTo>
                <a:cubicBezTo>
                  <a:pt x="215" y="42"/>
                  <a:pt x="215" y="42"/>
                  <a:pt x="214" y="42"/>
                </a:cubicBezTo>
                <a:lnTo>
                  <a:pt x="217" y="42"/>
                </a:lnTo>
                <a:close/>
                <a:moveTo>
                  <a:pt x="229" y="228"/>
                </a:moveTo>
                <a:cubicBezTo>
                  <a:pt x="229" y="228"/>
                  <a:pt x="229" y="228"/>
                  <a:pt x="230" y="229"/>
                </a:cubicBezTo>
                <a:cubicBezTo>
                  <a:pt x="231" y="227"/>
                  <a:pt x="231" y="226"/>
                  <a:pt x="232" y="224"/>
                </a:cubicBezTo>
                <a:cubicBezTo>
                  <a:pt x="228" y="221"/>
                  <a:pt x="231" y="218"/>
                  <a:pt x="232" y="213"/>
                </a:cubicBezTo>
                <a:cubicBezTo>
                  <a:pt x="231" y="215"/>
                  <a:pt x="231" y="216"/>
                  <a:pt x="231" y="217"/>
                </a:cubicBezTo>
                <a:cubicBezTo>
                  <a:pt x="231" y="217"/>
                  <a:pt x="231" y="217"/>
                  <a:pt x="232" y="217"/>
                </a:cubicBezTo>
                <a:cubicBezTo>
                  <a:pt x="233" y="216"/>
                  <a:pt x="233" y="216"/>
                  <a:pt x="233" y="215"/>
                </a:cubicBezTo>
                <a:cubicBezTo>
                  <a:pt x="233" y="215"/>
                  <a:pt x="233" y="215"/>
                  <a:pt x="233" y="215"/>
                </a:cubicBezTo>
                <a:lnTo>
                  <a:pt x="233" y="210"/>
                </a:lnTo>
                <a:cubicBezTo>
                  <a:pt x="233" y="210"/>
                  <a:pt x="233" y="210"/>
                  <a:pt x="233" y="210"/>
                </a:cubicBezTo>
                <a:cubicBezTo>
                  <a:pt x="233" y="210"/>
                  <a:pt x="233" y="210"/>
                  <a:pt x="233" y="209"/>
                </a:cubicBezTo>
                <a:cubicBezTo>
                  <a:pt x="232" y="210"/>
                  <a:pt x="232" y="211"/>
                  <a:pt x="232" y="213"/>
                </a:cubicBezTo>
                <a:lnTo>
                  <a:pt x="234" y="200"/>
                </a:lnTo>
                <a:cubicBezTo>
                  <a:pt x="235" y="204"/>
                  <a:pt x="234" y="207"/>
                  <a:pt x="233" y="210"/>
                </a:cubicBezTo>
                <a:cubicBezTo>
                  <a:pt x="234" y="212"/>
                  <a:pt x="234" y="214"/>
                  <a:pt x="233" y="215"/>
                </a:cubicBezTo>
                <a:lnTo>
                  <a:pt x="233" y="219"/>
                </a:lnTo>
                <a:cubicBezTo>
                  <a:pt x="233" y="221"/>
                  <a:pt x="232" y="222"/>
                  <a:pt x="232" y="224"/>
                </a:cubicBezTo>
                <a:cubicBezTo>
                  <a:pt x="233" y="225"/>
                  <a:pt x="234" y="226"/>
                  <a:pt x="234" y="226"/>
                </a:cubicBezTo>
                <a:cubicBezTo>
                  <a:pt x="233" y="228"/>
                  <a:pt x="232" y="228"/>
                  <a:pt x="231" y="229"/>
                </a:cubicBezTo>
                <a:cubicBezTo>
                  <a:pt x="231" y="229"/>
                  <a:pt x="230" y="229"/>
                  <a:pt x="230" y="229"/>
                </a:cubicBezTo>
                <a:cubicBezTo>
                  <a:pt x="229" y="230"/>
                  <a:pt x="228" y="232"/>
                  <a:pt x="227" y="233"/>
                </a:cubicBezTo>
                <a:cubicBezTo>
                  <a:pt x="228" y="230"/>
                  <a:pt x="229" y="228"/>
                  <a:pt x="229" y="228"/>
                </a:cubicBezTo>
                <a:close/>
                <a:moveTo>
                  <a:pt x="234" y="159"/>
                </a:moveTo>
                <a:cubicBezTo>
                  <a:pt x="235" y="160"/>
                  <a:pt x="238" y="163"/>
                  <a:pt x="237" y="165"/>
                </a:cubicBezTo>
                <a:cubicBezTo>
                  <a:pt x="237" y="167"/>
                  <a:pt x="235" y="167"/>
                  <a:pt x="234" y="167"/>
                </a:cubicBezTo>
                <a:cubicBezTo>
                  <a:pt x="233" y="167"/>
                  <a:pt x="233" y="167"/>
                  <a:pt x="232" y="166"/>
                </a:cubicBezTo>
                <a:cubicBezTo>
                  <a:pt x="232" y="164"/>
                  <a:pt x="233" y="162"/>
                  <a:pt x="234" y="159"/>
                </a:cubicBezTo>
                <a:close/>
                <a:moveTo>
                  <a:pt x="54" y="46"/>
                </a:moveTo>
                <a:cubicBezTo>
                  <a:pt x="52" y="47"/>
                  <a:pt x="50" y="50"/>
                  <a:pt x="48" y="51"/>
                </a:cubicBezTo>
                <a:cubicBezTo>
                  <a:pt x="48" y="51"/>
                  <a:pt x="48" y="51"/>
                  <a:pt x="47" y="51"/>
                </a:cubicBezTo>
                <a:cubicBezTo>
                  <a:pt x="47" y="51"/>
                  <a:pt x="47" y="50"/>
                  <a:pt x="47" y="50"/>
                </a:cubicBezTo>
                <a:cubicBezTo>
                  <a:pt x="47" y="47"/>
                  <a:pt x="47" y="46"/>
                  <a:pt x="48" y="45"/>
                </a:cubicBezTo>
                <a:cubicBezTo>
                  <a:pt x="51" y="45"/>
                  <a:pt x="52" y="45"/>
                  <a:pt x="54" y="46"/>
                </a:cubicBezTo>
                <a:close/>
                <a:moveTo>
                  <a:pt x="52" y="36"/>
                </a:moveTo>
                <a:cubicBezTo>
                  <a:pt x="52" y="36"/>
                  <a:pt x="51" y="37"/>
                  <a:pt x="50" y="38"/>
                </a:cubicBezTo>
                <a:cubicBezTo>
                  <a:pt x="48" y="39"/>
                  <a:pt x="46" y="40"/>
                  <a:pt x="44" y="40"/>
                </a:cubicBezTo>
                <a:cubicBezTo>
                  <a:pt x="43" y="41"/>
                  <a:pt x="42" y="43"/>
                  <a:pt x="41" y="44"/>
                </a:cubicBezTo>
                <a:cubicBezTo>
                  <a:pt x="40" y="44"/>
                  <a:pt x="39" y="45"/>
                  <a:pt x="38" y="45"/>
                </a:cubicBezTo>
                <a:cubicBezTo>
                  <a:pt x="38" y="50"/>
                  <a:pt x="41" y="52"/>
                  <a:pt x="42" y="56"/>
                </a:cubicBezTo>
                <a:cubicBezTo>
                  <a:pt x="43" y="59"/>
                  <a:pt x="40" y="60"/>
                  <a:pt x="40" y="62"/>
                </a:cubicBezTo>
                <a:cubicBezTo>
                  <a:pt x="39" y="63"/>
                  <a:pt x="39" y="65"/>
                  <a:pt x="39" y="67"/>
                </a:cubicBezTo>
                <a:cubicBezTo>
                  <a:pt x="39" y="67"/>
                  <a:pt x="39" y="67"/>
                  <a:pt x="39" y="67"/>
                </a:cubicBezTo>
                <a:lnTo>
                  <a:pt x="39" y="70"/>
                </a:lnTo>
                <a:cubicBezTo>
                  <a:pt x="39" y="69"/>
                  <a:pt x="39" y="68"/>
                  <a:pt x="39" y="67"/>
                </a:cubicBezTo>
                <a:cubicBezTo>
                  <a:pt x="39" y="67"/>
                  <a:pt x="38" y="67"/>
                  <a:pt x="38" y="68"/>
                </a:cubicBezTo>
                <a:cubicBezTo>
                  <a:pt x="36" y="69"/>
                  <a:pt x="34" y="71"/>
                  <a:pt x="33" y="73"/>
                </a:cubicBezTo>
                <a:cubicBezTo>
                  <a:pt x="32" y="74"/>
                  <a:pt x="32" y="76"/>
                  <a:pt x="31" y="77"/>
                </a:cubicBezTo>
                <a:cubicBezTo>
                  <a:pt x="32" y="81"/>
                  <a:pt x="35" y="84"/>
                  <a:pt x="39" y="86"/>
                </a:cubicBezTo>
                <a:lnTo>
                  <a:pt x="38" y="89"/>
                </a:lnTo>
                <a:cubicBezTo>
                  <a:pt x="38" y="91"/>
                  <a:pt x="38" y="92"/>
                  <a:pt x="38" y="94"/>
                </a:cubicBezTo>
                <a:lnTo>
                  <a:pt x="40" y="106"/>
                </a:lnTo>
                <a:cubicBezTo>
                  <a:pt x="40" y="107"/>
                  <a:pt x="40" y="107"/>
                  <a:pt x="40" y="107"/>
                </a:cubicBezTo>
                <a:lnTo>
                  <a:pt x="41" y="115"/>
                </a:lnTo>
                <a:cubicBezTo>
                  <a:pt x="41" y="116"/>
                  <a:pt x="41" y="116"/>
                  <a:pt x="41" y="116"/>
                </a:cubicBezTo>
                <a:cubicBezTo>
                  <a:pt x="41" y="119"/>
                  <a:pt x="41" y="123"/>
                  <a:pt x="40" y="125"/>
                </a:cubicBezTo>
                <a:cubicBezTo>
                  <a:pt x="40" y="126"/>
                  <a:pt x="38" y="128"/>
                  <a:pt x="38" y="130"/>
                </a:cubicBezTo>
                <a:cubicBezTo>
                  <a:pt x="37" y="132"/>
                  <a:pt x="38" y="134"/>
                  <a:pt x="36" y="135"/>
                </a:cubicBezTo>
                <a:cubicBezTo>
                  <a:pt x="36" y="137"/>
                  <a:pt x="38" y="139"/>
                  <a:pt x="39" y="140"/>
                </a:cubicBezTo>
                <a:cubicBezTo>
                  <a:pt x="39" y="142"/>
                  <a:pt x="39" y="143"/>
                  <a:pt x="38" y="145"/>
                </a:cubicBezTo>
                <a:cubicBezTo>
                  <a:pt x="38" y="146"/>
                  <a:pt x="38" y="148"/>
                  <a:pt x="38" y="150"/>
                </a:cubicBezTo>
                <a:lnTo>
                  <a:pt x="38" y="155"/>
                </a:lnTo>
                <a:cubicBezTo>
                  <a:pt x="38" y="159"/>
                  <a:pt x="38" y="164"/>
                  <a:pt x="38" y="167"/>
                </a:cubicBezTo>
                <a:lnTo>
                  <a:pt x="37" y="175"/>
                </a:lnTo>
                <a:lnTo>
                  <a:pt x="38" y="185"/>
                </a:lnTo>
                <a:cubicBezTo>
                  <a:pt x="38" y="184"/>
                  <a:pt x="37" y="184"/>
                  <a:pt x="36" y="183"/>
                </a:cubicBezTo>
                <a:cubicBezTo>
                  <a:pt x="36" y="183"/>
                  <a:pt x="36" y="183"/>
                  <a:pt x="35" y="184"/>
                </a:cubicBezTo>
                <a:cubicBezTo>
                  <a:pt x="34" y="185"/>
                  <a:pt x="35" y="187"/>
                  <a:pt x="36" y="188"/>
                </a:cubicBezTo>
                <a:cubicBezTo>
                  <a:pt x="36" y="189"/>
                  <a:pt x="35" y="190"/>
                  <a:pt x="36" y="191"/>
                </a:cubicBezTo>
                <a:cubicBezTo>
                  <a:pt x="36" y="192"/>
                  <a:pt x="36" y="192"/>
                  <a:pt x="37" y="192"/>
                </a:cubicBezTo>
                <a:cubicBezTo>
                  <a:pt x="37" y="192"/>
                  <a:pt x="38" y="192"/>
                  <a:pt x="39" y="191"/>
                </a:cubicBezTo>
                <a:lnTo>
                  <a:pt x="39" y="195"/>
                </a:lnTo>
                <a:cubicBezTo>
                  <a:pt x="38" y="203"/>
                  <a:pt x="35" y="210"/>
                  <a:pt x="36" y="218"/>
                </a:cubicBezTo>
                <a:cubicBezTo>
                  <a:pt x="36" y="219"/>
                  <a:pt x="36" y="220"/>
                  <a:pt x="35" y="221"/>
                </a:cubicBezTo>
                <a:cubicBezTo>
                  <a:pt x="37" y="220"/>
                  <a:pt x="38" y="219"/>
                  <a:pt x="40" y="218"/>
                </a:cubicBezTo>
                <a:lnTo>
                  <a:pt x="40" y="227"/>
                </a:lnTo>
                <a:cubicBezTo>
                  <a:pt x="39" y="226"/>
                  <a:pt x="38" y="225"/>
                  <a:pt x="37" y="225"/>
                </a:cubicBezTo>
                <a:cubicBezTo>
                  <a:pt x="37" y="225"/>
                  <a:pt x="37" y="225"/>
                  <a:pt x="36" y="225"/>
                </a:cubicBezTo>
                <a:cubicBezTo>
                  <a:pt x="36" y="225"/>
                  <a:pt x="36" y="225"/>
                  <a:pt x="36" y="224"/>
                </a:cubicBezTo>
                <a:cubicBezTo>
                  <a:pt x="35" y="223"/>
                  <a:pt x="35" y="222"/>
                  <a:pt x="35" y="221"/>
                </a:cubicBezTo>
                <a:cubicBezTo>
                  <a:pt x="35" y="222"/>
                  <a:pt x="34" y="223"/>
                  <a:pt x="33" y="223"/>
                </a:cubicBezTo>
                <a:cubicBezTo>
                  <a:pt x="30" y="228"/>
                  <a:pt x="32" y="232"/>
                  <a:pt x="35" y="235"/>
                </a:cubicBezTo>
                <a:cubicBezTo>
                  <a:pt x="35" y="234"/>
                  <a:pt x="35" y="233"/>
                  <a:pt x="36" y="232"/>
                </a:cubicBezTo>
                <a:lnTo>
                  <a:pt x="37" y="232"/>
                </a:lnTo>
                <a:cubicBezTo>
                  <a:pt x="37" y="233"/>
                  <a:pt x="38" y="234"/>
                  <a:pt x="39" y="234"/>
                </a:cubicBezTo>
                <a:cubicBezTo>
                  <a:pt x="40" y="235"/>
                  <a:pt x="40" y="236"/>
                  <a:pt x="40" y="237"/>
                </a:cubicBezTo>
                <a:cubicBezTo>
                  <a:pt x="41" y="237"/>
                  <a:pt x="41" y="237"/>
                  <a:pt x="42" y="238"/>
                </a:cubicBezTo>
                <a:cubicBezTo>
                  <a:pt x="46" y="238"/>
                  <a:pt x="49" y="238"/>
                  <a:pt x="53" y="238"/>
                </a:cubicBezTo>
                <a:cubicBezTo>
                  <a:pt x="53" y="238"/>
                  <a:pt x="53" y="237"/>
                  <a:pt x="54" y="237"/>
                </a:cubicBezTo>
                <a:cubicBezTo>
                  <a:pt x="52" y="237"/>
                  <a:pt x="50" y="236"/>
                  <a:pt x="49" y="235"/>
                </a:cubicBezTo>
                <a:lnTo>
                  <a:pt x="56" y="236"/>
                </a:lnTo>
                <a:cubicBezTo>
                  <a:pt x="55" y="236"/>
                  <a:pt x="55" y="237"/>
                  <a:pt x="54" y="237"/>
                </a:cubicBezTo>
                <a:cubicBezTo>
                  <a:pt x="54" y="237"/>
                  <a:pt x="54" y="237"/>
                  <a:pt x="54" y="237"/>
                </a:cubicBezTo>
                <a:lnTo>
                  <a:pt x="54" y="238"/>
                </a:lnTo>
                <a:lnTo>
                  <a:pt x="53" y="238"/>
                </a:lnTo>
                <a:cubicBezTo>
                  <a:pt x="53" y="238"/>
                  <a:pt x="53" y="238"/>
                  <a:pt x="52" y="238"/>
                </a:cubicBezTo>
                <a:cubicBezTo>
                  <a:pt x="48" y="240"/>
                  <a:pt x="43" y="239"/>
                  <a:pt x="38" y="238"/>
                </a:cubicBezTo>
                <a:cubicBezTo>
                  <a:pt x="37" y="237"/>
                  <a:pt x="36" y="236"/>
                  <a:pt x="35" y="235"/>
                </a:cubicBezTo>
                <a:cubicBezTo>
                  <a:pt x="35" y="237"/>
                  <a:pt x="35" y="237"/>
                  <a:pt x="36" y="240"/>
                </a:cubicBezTo>
                <a:cubicBezTo>
                  <a:pt x="37" y="240"/>
                  <a:pt x="38" y="241"/>
                  <a:pt x="39" y="241"/>
                </a:cubicBezTo>
                <a:cubicBezTo>
                  <a:pt x="41" y="241"/>
                  <a:pt x="43" y="240"/>
                  <a:pt x="45" y="240"/>
                </a:cubicBezTo>
                <a:cubicBezTo>
                  <a:pt x="47" y="240"/>
                  <a:pt x="49" y="240"/>
                  <a:pt x="50" y="241"/>
                </a:cubicBezTo>
                <a:cubicBezTo>
                  <a:pt x="53" y="241"/>
                  <a:pt x="57" y="240"/>
                  <a:pt x="60" y="239"/>
                </a:cubicBezTo>
                <a:cubicBezTo>
                  <a:pt x="62" y="239"/>
                  <a:pt x="63" y="240"/>
                  <a:pt x="65" y="240"/>
                </a:cubicBezTo>
                <a:cubicBezTo>
                  <a:pt x="68" y="239"/>
                  <a:pt x="70" y="239"/>
                  <a:pt x="72" y="238"/>
                </a:cubicBezTo>
                <a:cubicBezTo>
                  <a:pt x="77" y="237"/>
                  <a:pt x="80" y="239"/>
                  <a:pt x="82" y="240"/>
                </a:cubicBezTo>
                <a:cubicBezTo>
                  <a:pt x="84" y="240"/>
                  <a:pt x="86" y="240"/>
                  <a:pt x="88" y="240"/>
                </a:cubicBezTo>
                <a:cubicBezTo>
                  <a:pt x="91" y="241"/>
                  <a:pt x="94" y="240"/>
                  <a:pt x="97" y="239"/>
                </a:cubicBezTo>
                <a:cubicBezTo>
                  <a:pt x="102" y="239"/>
                  <a:pt x="108" y="239"/>
                  <a:pt x="114" y="239"/>
                </a:cubicBezTo>
                <a:cubicBezTo>
                  <a:pt x="123" y="239"/>
                  <a:pt x="134" y="240"/>
                  <a:pt x="142" y="238"/>
                </a:cubicBezTo>
                <a:cubicBezTo>
                  <a:pt x="145" y="238"/>
                  <a:pt x="148" y="238"/>
                  <a:pt x="150" y="237"/>
                </a:cubicBezTo>
                <a:cubicBezTo>
                  <a:pt x="153" y="237"/>
                  <a:pt x="154" y="239"/>
                  <a:pt x="156" y="240"/>
                </a:cubicBezTo>
                <a:cubicBezTo>
                  <a:pt x="157" y="241"/>
                  <a:pt x="159" y="240"/>
                  <a:pt x="161" y="239"/>
                </a:cubicBezTo>
                <a:cubicBezTo>
                  <a:pt x="160" y="239"/>
                  <a:pt x="159" y="239"/>
                  <a:pt x="159" y="239"/>
                </a:cubicBezTo>
                <a:cubicBezTo>
                  <a:pt x="157" y="238"/>
                  <a:pt x="156" y="237"/>
                  <a:pt x="155" y="237"/>
                </a:cubicBezTo>
                <a:lnTo>
                  <a:pt x="165" y="236"/>
                </a:lnTo>
                <a:cubicBezTo>
                  <a:pt x="166" y="236"/>
                  <a:pt x="166" y="236"/>
                  <a:pt x="166" y="237"/>
                </a:cubicBezTo>
                <a:cubicBezTo>
                  <a:pt x="165" y="237"/>
                  <a:pt x="163" y="238"/>
                  <a:pt x="161" y="239"/>
                </a:cubicBezTo>
                <a:cubicBezTo>
                  <a:pt x="165" y="240"/>
                  <a:pt x="169" y="239"/>
                  <a:pt x="174" y="240"/>
                </a:cubicBezTo>
                <a:cubicBezTo>
                  <a:pt x="178" y="241"/>
                  <a:pt x="183" y="241"/>
                  <a:pt x="187" y="242"/>
                </a:cubicBezTo>
                <a:lnTo>
                  <a:pt x="200" y="242"/>
                </a:lnTo>
                <a:cubicBezTo>
                  <a:pt x="205" y="244"/>
                  <a:pt x="212" y="244"/>
                  <a:pt x="217" y="241"/>
                </a:cubicBezTo>
                <a:cubicBezTo>
                  <a:pt x="219" y="241"/>
                  <a:pt x="220" y="240"/>
                  <a:pt x="221" y="239"/>
                </a:cubicBezTo>
                <a:cubicBezTo>
                  <a:pt x="221" y="239"/>
                  <a:pt x="221" y="239"/>
                  <a:pt x="221" y="239"/>
                </a:cubicBezTo>
                <a:cubicBezTo>
                  <a:pt x="222" y="240"/>
                  <a:pt x="222" y="240"/>
                  <a:pt x="223" y="240"/>
                </a:cubicBezTo>
                <a:cubicBezTo>
                  <a:pt x="226" y="240"/>
                  <a:pt x="226" y="238"/>
                  <a:pt x="227" y="238"/>
                </a:cubicBezTo>
                <a:cubicBezTo>
                  <a:pt x="229" y="237"/>
                  <a:pt x="231" y="238"/>
                  <a:pt x="233" y="237"/>
                </a:cubicBezTo>
                <a:cubicBezTo>
                  <a:pt x="236" y="237"/>
                  <a:pt x="238" y="234"/>
                  <a:pt x="239" y="232"/>
                </a:cubicBezTo>
                <a:cubicBezTo>
                  <a:pt x="239" y="229"/>
                  <a:pt x="237" y="226"/>
                  <a:pt x="235" y="225"/>
                </a:cubicBezTo>
                <a:cubicBezTo>
                  <a:pt x="236" y="223"/>
                  <a:pt x="237" y="220"/>
                  <a:pt x="238" y="218"/>
                </a:cubicBezTo>
                <a:cubicBezTo>
                  <a:pt x="239" y="214"/>
                  <a:pt x="238" y="211"/>
                  <a:pt x="238" y="208"/>
                </a:cubicBezTo>
                <a:cubicBezTo>
                  <a:pt x="239" y="205"/>
                  <a:pt x="241" y="202"/>
                  <a:pt x="241" y="200"/>
                </a:cubicBezTo>
                <a:cubicBezTo>
                  <a:pt x="242" y="197"/>
                  <a:pt x="241" y="190"/>
                  <a:pt x="241" y="188"/>
                </a:cubicBezTo>
                <a:cubicBezTo>
                  <a:pt x="240" y="187"/>
                  <a:pt x="238" y="185"/>
                  <a:pt x="239" y="182"/>
                </a:cubicBezTo>
                <a:cubicBezTo>
                  <a:pt x="240" y="179"/>
                  <a:pt x="241" y="177"/>
                  <a:pt x="242" y="174"/>
                </a:cubicBezTo>
                <a:cubicBezTo>
                  <a:pt x="242" y="170"/>
                  <a:pt x="242" y="166"/>
                  <a:pt x="243" y="162"/>
                </a:cubicBezTo>
                <a:cubicBezTo>
                  <a:pt x="243" y="161"/>
                  <a:pt x="243" y="160"/>
                  <a:pt x="244" y="159"/>
                </a:cubicBezTo>
                <a:cubicBezTo>
                  <a:pt x="242" y="158"/>
                  <a:pt x="241" y="157"/>
                  <a:pt x="240" y="156"/>
                </a:cubicBezTo>
                <a:cubicBezTo>
                  <a:pt x="240" y="152"/>
                  <a:pt x="242" y="151"/>
                  <a:pt x="244" y="150"/>
                </a:cubicBezTo>
                <a:cubicBezTo>
                  <a:pt x="244" y="149"/>
                  <a:pt x="243" y="147"/>
                  <a:pt x="244" y="145"/>
                </a:cubicBezTo>
                <a:cubicBezTo>
                  <a:pt x="244" y="143"/>
                  <a:pt x="246" y="140"/>
                  <a:pt x="245" y="137"/>
                </a:cubicBezTo>
                <a:cubicBezTo>
                  <a:pt x="244" y="134"/>
                  <a:pt x="243" y="132"/>
                  <a:pt x="242" y="129"/>
                </a:cubicBezTo>
                <a:cubicBezTo>
                  <a:pt x="242" y="127"/>
                  <a:pt x="242" y="126"/>
                  <a:pt x="242" y="124"/>
                </a:cubicBezTo>
                <a:cubicBezTo>
                  <a:pt x="241" y="123"/>
                  <a:pt x="241" y="121"/>
                  <a:pt x="241" y="120"/>
                </a:cubicBezTo>
                <a:cubicBezTo>
                  <a:pt x="241" y="117"/>
                  <a:pt x="241" y="114"/>
                  <a:pt x="241" y="111"/>
                </a:cubicBezTo>
                <a:cubicBezTo>
                  <a:pt x="241" y="110"/>
                  <a:pt x="240" y="109"/>
                  <a:pt x="239" y="109"/>
                </a:cubicBezTo>
                <a:cubicBezTo>
                  <a:pt x="239" y="108"/>
                  <a:pt x="240" y="105"/>
                  <a:pt x="240" y="104"/>
                </a:cubicBezTo>
                <a:cubicBezTo>
                  <a:pt x="241" y="101"/>
                  <a:pt x="242" y="97"/>
                  <a:pt x="242" y="94"/>
                </a:cubicBezTo>
                <a:lnTo>
                  <a:pt x="242" y="90"/>
                </a:lnTo>
                <a:cubicBezTo>
                  <a:pt x="242" y="83"/>
                  <a:pt x="241" y="79"/>
                  <a:pt x="240" y="74"/>
                </a:cubicBezTo>
                <a:cubicBezTo>
                  <a:pt x="240" y="71"/>
                  <a:pt x="242" y="66"/>
                  <a:pt x="241" y="63"/>
                </a:cubicBezTo>
                <a:cubicBezTo>
                  <a:pt x="241" y="61"/>
                  <a:pt x="240" y="57"/>
                  <a:pt x="239" y="55"/>
                </a:cubicBezTo>
                <a:cubicBezTo>
                  <a:pt x="238" y="54"/>
                  <a:pt x="237" y="53"/>
                  <a:pt x="236" y="52"/>
                </a:cubicBezTo>
                <a:cubicBezTo>
                  <a:pt x="234" y="52"/>
                  <a:pt x="233" y="52"/>
                  <a:pt x="233" y="52"/>
                </a:cubicBezTo>
                <a:cubicBezTo>
                  <a:pt x="231" y="50"/>
                  <a:pt x="229" y="48"/>
                  <a:pt x="227" y="47"/>
                </a:cubicBezTo>
                <a:cubicBezTo>
                  <a:pt x="227" y="46"/>
                  <a:pt x="227" y="45"/>
                  <a:pt x="227" y="45"/>
                </a:cubicBezTo>
                <a:cubicBezTo>
                  <a:pt x="228" y="44"/>
                  <a:pt x="228" y="44"/>
                  <a:pt x="229" y="43"/>
                </a:cubicBezTo>
                <a:cubicBezTo>
                  <a:pt x="234" y="43"/>
                  <a:pt x="232" y="49"/>
                  <a:pt x="236" y="50"/>
                </a:cubicBezTo>
                <a:lnTo>
                  <a:pt x="236" y="51"/>
                </a:lnTo>
                <a:cubicBezTo>
                  <a:pt x="237" y="49"/>
                  <a:pt x="243" y="42"/>
                  <a:pt x="240" y="39"/>
                </a:cubicBezTo>
                <a:cubicBezTo>
                  <a:pt x="239" y="37"/>
                  <a:pt x="236" y="38"/>
                  <a:pt x="233" y="37"/>
                </a:cubicBezTo>
                <a:cubicBezTo>
                  <a:pt x="233" y="37"/>
                  <a:pt x="232" y="36"/>
                  <a:pt x="231" y="36"/>
                </a:cubicBezTo>
                <a:cubicBezTo>
                  <a:pt x="229" y="37"/>
                  <a:pt x="229" y="40"/>
                  <a:pt x="225" y="39"/>
                </a:cubicBezTo>
                <a:cubicBezTo>
                  <a:pt x="221" y="38"/>
                  <a:pt x="219" y="35"/>
                  <a:pt x="215" y="34"/>
                </a:cubicBezTo>
                <a:cubicBezTo>
                  <a:pt x="212" y="34"/>
                  <a:pt x="211" y="35"/>
                  <a:pt x="209" y="36"/>
                </a:cubicBezTo>
                <a:cubicBezTo>
                  <a:pt x="206" y="36"/>
                  <a:pt x="203" y="34"/>
                  <a:pt x="202" y="33"/>
                </a:cubicBezTo>
                <a:cubicBezTo>
                  <a:pt x="198" y="33"/>
                  <a:pt x="197" y="36"/>
                  <a:pt x="194" y="37"/>
                </a:cubicBezTo>
                <a:cubicBezTo>
                  <a:pt x="191" y="38"/>
                  <a:pt x="187" y="39"/>
                  <a:pt x="184" y="40"/>
                </a:cubicBezTo>
                <a:cubicBezTo>
                  <a:pt x="178" y="41"/>
                  <a:pt x="177" y="36"/>
                  <a:pt x="174" y="36"/>
                </a:cubicBezTo>
                <a:cubicBezTo>
                  <a:pt x="171" y="35"/>
                  <a:pt x="169" y="37"/>
                  <a:pt x="165" y="36"/>
                </a:cubicBezTo>
                <a:cubicBezTo>
                  <a:pt x="164" y="35"/>
                  <a:pt x="163" y="35"/>
                  <a:pt x="161" y="35"/>
                </a:cubicBezTo>
                <a:cubicBezTo>
                  <a:pt x="155" y="33"/>
                  <a:pt x="153" y="38"/>
                  <a:pt x="149" y="39"/>
                </a:cubicBezTo>
                <a:cubicBezTo>
                  <a:pt x="146" y="40"/>
                  <a:pt x="143" y="39"/>
                  <a:pt x="140" y="38"/>
                </a:cubicBezTo>
                <a:cubicBezTo>
                  <a:pt x="139" y="38"/>
                  <a:pt x="137" y="39"/>
                  <a:pt x="135" y="39"/>
                </a:cubicBezTo>
                <a:cubicBezTo>
                  <a:pt x="135" y="40"/>
                  <a:pt x="136" y="40"/>
                  <a:pt x="136" y="40"/>
                </a:cubicBezTo>
                <a:cubicBezTo>
                  <a:pt x="131" y="39"/>
                  <a:pt x="127" y="39"/>
                  <a:pt x="123" y="38"/>
                </a:cubicBezTo>
                <a:cubicBezTo>
                  <a:pt x="125" y="38"/>
                  <a:pt x="127" y="37"/>
                  <a:pt x="129" y="38"/>
                </a:cubicBezTo>
                <a:cubicBezTo>
                  <a:pt x="130" y="38"/>
                  <a:pt x="132" y="40"/>
                  <a:pt x="134" y="40"/>
                </a:cubicBezTo>
                <a:cubicBezTo>
                  <a:pt x="134" y="39"/>
                  <a:pt x="135" y="39"/>
                  <a:pt x="135" y="39"/>
                </a:cubicBezTo>
                <a:cubicBezTo>
                  <a:pt x="134" y="37"/>
                  <a:pt x="132" y="35"/>
                  <a:pt x="126" y="35"/>
                </a:cubicBezTo>
                <a:cubicBezTo>
                  <a:pt x="124" y="36"/>
                  <a:pt x="122" y="36"/>
                  <a:pt x="120" y="37"/>
                </a:cubicBezTo>
                <a:cubicBezTo>
                  <a:pt x="120" y="37"/>
                  <a:pt x="119" y="38"/>
                  <a:pt x="118" y="39"/>
                </a:cubicBezTo>
                <a:cubicBezTo>
                  <a:pt x="115" y="39"/>
                  <a:pt x="114" y="39"/>
                  <a:pt x="114" y="39"/>
                </a:cubicBezTo>
                <a:lnTo>
                  <a:pt x="113" y="39"/>
                </a:lnTo>
                <a:cubicBezTo>
                  <a:pt x="109" y="39"/>
                  <a:pt x="106" y="39"/>
                  <a:pt x="105" y="39"/>
                </a:cubicBezTo>
                <a:cubicBezTo>
                  <a:pt x="104" y="38"/>
                  <a:pt x="104" y="37"/>
                  <a:pt x="103" y="36"/>
                </a:cubicBezTo>
                <a:cubicBezTo>
                  <a:pt x="102" y="35"/>
                  <a:pt x="101" y="35"/>
                  <a:pt x="101" y="34"/>
                </a:cubicBezTo>
                <a:cubicBezTo>
                  <a:pt x="98" y="34"/>
                  <a:pt x="96" y="36"/>
                  <a:pt x="93" y="36"/>
                </a:cubicBezTo>
                <a:cubicBezTo>
                  <a:pt x="91" y="37"/>
                  <a:pt x="90" y="36"/>
                  <a:pt x="88" y="37"/>
                </a:cubicBezTo>
                <a:cubicBezTo>
                  <a:pt x="86" y="38"/>
                  <a:pt x="82" y="39"/>
                  <a:pt x="79" y="38"/>
                </a:cubicBezTo>
                <a:cubicBezTo>
                  <a:pt x="77" y="38"/>
                  <a:pt x="75" y="37"/>
                  <a:pt x="74" y="37"/>
                </a:cubicBezTo>
                <a:cubicBezTo>
                  <a:pt x="73" y="37"/>
                  <a:pt x="73" y="37"/>
                  <a:pt x="72" y="37"/>
                </a:cubicBezTo>
                <a:cubicBezTo>
                  <a:pt x="71" y="37"/>
                  <a:pt x="70" y="37"/>
                  <a:pt x="69" y="36"/>
                </a:cubicBezTo>
                <a:cubicBezTo>
                  <a:pt x="67" y="36"/>
                  <a:pt x="64" y="34"/>
                  <a:pt x="61" y="35"/>
                </a:cubicBezTo>
                <a:cubicBezTo>
                  <a:pt x="59" y="35"/>
                  <a:pt x="58" y="36"/>
                  <a:pt x="56" y="36"/>
                </a:cubicBezTo>
                <a:cubicBezTo>
                  <a:pt x="55" y="36"/>
                  <a:pt x="54" y="36"/>
                  <a:pt x="52" y="36"/>
                </a:cubicBezTo>
                <a:close/>
                <a:moveTo>
                  <a:pt x="7" y="150"/>
                </a:moveTo>
                <a:cubicBezTo>
                  <a:pt x="9" y="149"/>
                  <a:pt x="9" y="149"/>
                  <a:pt x="10" y="148"/>
                </a:cubicBezTo>
                <a:cubicBezTo>
                  <a:pt x="10" y="146"/>
                  <a:pt x="10" y="146"/>
                  <a:pt x="9" y="145"/>
                </a:cubicBezTo>
                <a:cubicBezTo>
                  <a:pt x="9" y="145"/>
                  <a:pt x="9" y="145"/>
                  <a:pt x="8" y="145"/>
                </a:cubicBezTo>
                <a:cubicBezTo>
                  <a:pt x="8" y="145"/>
                  <a:pt x="8" y="145"/>
                  <a:pt x="7" y="145"/>
                </a:cubicBezTo>
                <a:cubicBezTo>
                  <a:pt x="7" y="146"/>
                  <a:pt x="6" y="148"/>
                  <a:pt x="7" y="149"/>
                </a:cubicBezTo>
                <a:cubicBezTo>
                  <a:pt x="7" y="149"/>
                  <a:pt x="7" y="149"/>
                  <a:pt x="7" y="150"/>
                </a:cubicBezTo>
                <a:close/>
                <a:moveTo>
                  <a:pt x="12" y="159"/>
                </a:moveTo>
                <a:cubicBezTo>
                  <a:pt x="14" y="159"/>
                  <a:pt x="15" y="160"/>
                  <a:pt x="16" y="159"/>
                </a:cubicBezTo>
                <a:cubicBezTo>
                  <a:pt x="16" y="159"/>
                  <a:pt x="16" y="159"/>
                  <a:pt x="16" y="158"/>
                </a:cubicBezTo>
                <a:cubicBezTo>
                  <a:pt x="16" y="158"/>
                  <a:pt x="16" y="158"/>
                  <a:pt x="16" y="157"/>
                </a:cubicBezTo>
                <a:cubicBezTo>
                  <a:pt x="12" y="157"/>
                  <a:pt x="9" y="157"/>
                  <a:pt x="7" y="156"/>
                </a:cubicBezTo>
                <a:cubicBezTo>
                  <a:pt x="6" y="156"/>
                  <a:pt x="7" y="156"/>
                  <a:pt x="6" y="156"/>
                </a:cubicBezTo>
                <a:cubicBezTo>
                  <a:pt x="6" y="157"/>
                  <a:pt x="6" y="158"/>
                  <a:pt x="6" y="158"/>
                </a:cubicBezTo>
                <a:cubicBezTo>
                  <a:pt x="6" y="159"/>
                  <a:pt x="6" y="159"/>
                  <a:pt x="7" y="160"/>
                </a:cubicBezTo>
                <a:cubicBezTo>
                  <a:pt x="9" y="161"/>
                  <a:pt x="10" y="160"/>
                  <a:pt x="12" y="159"/>
                </a:cubicBezTo>
                <a:close/>
                <a:moveTo>
                  <a:pt x="7" y="176"/>
                </a:moveTo>
                <a:cubicBezTo>
                  <a:pt x="7" y="175"/>
                  <a:pt x="7" y="175"/>
                  <a:pt x="7" y="175"/>
                </a:cubicBezTo>
                <a:cubicBezTo>
                  <a:pt x="7" y="174"/>
                  <a:pt x="6" y="174"/>
                  <a:pt x="6" y="174"/>
                </a:cubicBezTo>
                <a:lnTo>
                  <a:pt x="5" y="174"/>
                </a:lnTo>
                <a:cubicBezTo>
                  <a:pt x="5" y="174"/>
                  <a:pt x="4" y="175"/>
                  <a:pt x="4" y="175"/>
                </a:cubicBezTo>
                <a:cubicBezTo>
                  <a:pt x="4" y="176"/>
                  <a:pt x="4" y="177"/>
                  <a:pt x="5" y="177"/>
                </a:cubicBezTo>
                <a:cubicBezTo>
                  <a:pt x="7" y="177"/>
                  <a:pt x="6" y="177"/>
                  <a:pt x="7" y="176"/>
                </a:cubicBezTo>
                <a:close/>
                <a:moveTo>
                  <a:pt x="432" y="227"/>
                </a:moveTo>
                <a:lnTo>
                  <a:pt x="409" y="227"/>
                </a:lnTo>
                <a:cubicBezTo>
                  <a:pt x="405" y="227"/>
                  <a:pt x="454" y="227"/>
                  <a:pt x="432" y="227"/>
                </a:cubicBezTo>
                <a:close/>
                <a:moveTo>
                  <a:pt x="397" y="149"/>
                </a:moveTo>
                <a:cubicBezTo>
                  <a:pt x="396" y="149"/>
                  <a:pt x="395" y="149"/>
                  <a:pt x="394" y="149"/>
                </a:cubicBezTo>
                <a:cubicBezTo>
                  <a:pt x="392" y="149"/>
                  <a:pt x="391" y="149"/>
                  <a:pt x="389" y="149"/>
                </a:cubicBezTo>
                <a:cubicBezTo>
                  <a:pt x="387" y="149"/>
                  <a:pt x="385" y="149"/>
                  <a:pt x="384" y="149"/>
                </a:cubicBezTo>
                <a:cubicBezTo>
                  <a:pt x="383" y="149"/>
                  <a:pt x="382" y="149"/>
                  <a:pt x="381" y="149"/>
                </a:cubicBezTo>
                <a:lnTo>
                  <a:pt x="381" y="136"/>
                </a:lnTo>
                <a:lnTo>
                  <a:pt x="410" y="136"/>
                </a:lnTo>
                <a:cubicBezTo>
                  <a:pt x="411" y="136"/>
                  <a:pt x="411" y="136"/>
                  <a:pt x="412" y="136"/>
                </a:cubicBezTo>
                <a:cubicBezTo>
                  <a:pt x="412" y="136"/>
                  <a:pt x="413" y="136"/>
                  <a:pt x="414" y="137"/>
                </a:cubicBezTo>
                <a:cubicBezTo>
                  <a:pt x="415" y="137"/>
                  <a:pt x="416" y="138"/>
                  <a:pt x="416" y="138"/>
                </a:cubicBezTo>
                <a:cubicBezTo>
                  <a:pt x="417" y="139"/>
                  <a:pt x="418" y="140"/>
                  <a:pt x="418" y="141"/>
                </a:cubicBezTo>
                <a:cubicBezTo>
                  <a:pt x="418" y="141"/>
                  <a:pt x="418" y="142"/>
                  <a:pt x="418" y="142"/>
                </a:cubicBezTo>
                <a:cubicBezTo>
                  <a:pt x="418" y="143"/>
                  <a:pt x="418" y="144"/>
                  <a:pt x="417" y="145"/>
                </a:cubicBezTo>
                <a:cubicBezTo>
                  <a:pt x="417" y="146"/>
                  <a:pt x="417" y="147"/>
                  <a:pt x="416" y="147"/>
                </a:cubicBezTo>
                <a:cubicBezTo>
                  <a:pt x="416" y="148"/>
                  <a:pt x="415" y="149"/>
                  <a:pt x="415" y="149"/>
                </a:cubicBezTo>
                <a:lnTo>
                  <a:pt x="397" y="149"/>
                </a:lnTo>
                <a:close/>
                <a:moveTo>
                  <a:pt x="370" y="149"/>
                </a:moveTo>
                <a:lnTo>
                  <a:pt x="342" y="149"/>
                </a:lnTo>
                <a:cubicBezTo>
                  <a:pt x="341" y="149"/>
                  <a:pt x="341" y="149"/>
                  <a:pt x="340" y="149"/>
                </a:cubicBezTo>
                <a:cubicBezTo>
                  <a:pt x="339" y="149"/>
                  <a:pt x="339" y="149"/>
                  <a:pt x="338" y="149"/>
                </a:cubicBezTo>
                <a:cubicBezTo>
                  <a:pt x="337" y="149"/>
                  <a:pt x="337" y="149"/>
                  <a:pt x="336" y="149"/>
                </a:cubicBezTo>
                <a:cubicBezTo>
                  <a:pt x="335" y="149"/>
                  <a:pt x="335" y="149"/>
                  <a:pt x="334" y="149"/>
                </a:cubicBezTo>
                <a:lnTo>
                  <a:pt x="333" y="148"/>
                </a:lnTo>
                <a:cubicBezTo>
                  <a:pt x="333" y="147"/>
                  <a:pt x="332" y="146"/>
                  <a:pt x="332" y="145"/>
                </a:cubicBezTo>
                <a:cubicBezTo>
                  <a:pt x="332" y="144"/>
                  <a:pt x="332" y="143"/>
                  <a:pt x="332" y="142"/>
                </a:cubicBezTo>
                <a:cubicBezTo>
                  <a:pt x="332" y="141"/>
                  <a:pt x="332" y="140"/>
                  <a:pt x="332" y="139"/>
                </a:cubicBezTo>
                <a:cubicBezTo>
                  <a:pt x="332" y="139"/>
                  <a:pt x="333" y="138"/>
                  <a:pt x="333" y="138"/>
                </a:cubicBezTo>
                <a:lnTo>
                  <a:pt x="336" y="136"/>
                </a:lnTo>
                <a:cubicBezTo>
                  <a:pt x="338" y="136"/>
                  <a:pt x="340" y="136"/>
                  <a:pt x="342" y="136"/>
                </a:cubicBezTo>
                <a:cubicBezTo>
                  <a:pt x="345" y="136"/>
                  <a:pt x="348" y="136"/>
                  <a:pt x="352" y="136"/>
                </a:cubicBezTo>
                <a:cubicBezTo>
                  <a:pt x="356" y="136"/>
                  <a:pt x="359" y="136"/>
                  <a:pt x="362" y="136"/>
                </a:cubicBezTo>
                <a:cubicBezTo>
                  <a:pt x="365" y="136"/>
                  <a:pt x="368" y="136"/>
                  <a:pt x="370" y="136"/>
                </a:cubicBezTo>
                <a:lnTo>
                  <a:pt x="370" y="149"/>
                </a:lnTo>
                <a:close/>
                <a:moveTo>
                  <a:pt x="321" y="73"/>
                </a:moveTo>
                <a:lnTo>
                  <a:pt x="321" y="76"/>
                </a:lnTo>
                <a:lnTo>
                  <a:pt x="323" y="79"/>
                </a:lnTo>
                <a:lnTo>
                  <a:pt x="324" y="81"/>
                </a:lnTo>
                <a:cubicBezTo>
                  <a:pt x="330" y="81"/>
                  <a:pt x="336" y="80"/>
                  <a:pt x="344" y="80"/>
                </a:cubicBezTo>
                <a:cubicBezTo>
                  <a:pt x="352" y="80"/>
                  <a:pt x="361" y="80"/>
                  <a:pt x="372" y="80"/>
                </a:cubicBezTo>
                <a:cubicBezTo>
                  <a:pt x="382" y="80"/>
                  <a:pt x="391" y="80"/>
                  <a:pt x="399" y="80"/>
                </a:cubicBezTo>
                <a:cubicBezTo>
                  <a:pt x="407" y="80"/>
                  <a:pt x="414" y="80"/>
                  <a:pt x="419" y="81"/>
                </a:cubicBezTo>
                <a:cubicBezTo>
                  <a:pt x="420" y="81"/>
                  <a:pt x="421" y="81"/>
                  <a:pt x="423" y="81"/>
                </a:cubicBezTo>
                <a:cubicBezTo>
                  <a:pt x="424" y="81"/>
                  <a:pt x="426" y="81"/>
                  <a:pt x="428" y="81"/>
                </a:cubicBezTo>
                <a:cubicBezTo>
                  <a:pt x="430" y="80"/>
                  <a:pt x="432" y="80"/>
                  <a:pt x="433" y="79"/>
                </a:cubicBezTo>
                <a:cubicBezTo>
                  <a:pt x="434" y="78"/>
                  <a:pt x="435" y="77"/>
                  <a:pt x="435" y="76"/>
                </a:cubicBezTo>
                <a:cubicBezTo>
                  <a:pt x="435" y="76"/>
                  <a:pt x="435" y="75"/>
                  <a:pt x="435" y="74"/>
                </a:cubicBezTo>
                <a:cubicBezTo>
                  <a:pt x="435" y="74"/>
                  <a:pt x="435" y="73"/>
                  <a:pt x="434" y="72"/>
                </a:cubicBezTo>
                <a:cubicBezTo>
                  <a:pt x="434" y="71"/>
                  <a:pt x="433" y="70"/>
                  <a:pt x="433" y="70"/>
                </a:cubicBezTo>
                <a:cubicBezTo>
                  <a:pt x="432" y="69"/>
                  <a:pt x="431" y="69"/>
                  <a:pt x="431" y="69"/>
                </a:cubicBezTo>
                <a:cubicBezTo>
                  <a:pt x="427" y="69"/>
                  <a:pt x="421" y="69"/>
                  <a:pt x="414" y="69"/>
                </a:cubicBezTo>
                <a:cubicBezTo>
                  <a:pt x="408" y="70"/>
                  <a:pt x="400" y="70"/>
                  <a:pt x="391" y="69"/>
                </a:cubicBezTo>
                <a:cubicBezTo>
                  <a:pt x="383" y="69"/>
                  <a:pt x="375" y="69"/>
                  <a:pt x="368" y="69"/>
                </a:cubicBezTo>
                <a:cubicBezTo>
                  <a:pt x="362" y="69"/>
                  <a:pt x="356" y="69"/>
                  <a:pt x="352" y="69"/>
                </a:cubicBezTo>
                <a:cubicBezTo>
                  <a:pt x="350" y="69"/>
                  <a:pt x="348" y="70"/>
                  <a:pt x="345" y="69"/>
                </a:cubicBezTo>
                <a:cubicBezTo>
                  <a:pt x="343" y="69"/>
                  <a:pt x="340" y="69"/>
                  <a:pt x="336" y="69"/>
                </a:cubicBezTo>
                <a:cubicBezTo>
                  <a:pt x="333" y="69"/>
                  <a:pt x="330" y="69"/>
                  <a:pt x="327" y="70"/>
                </a:cubicBezTo>
                <a:cubicBezTo>
                  <a:pt x="325" y="71"/>
                  <a:pt x="323" y="72"/>
                  <a:pt x="321" y="73"/>
                </a:cubicBezTo>
                <a:close/>
                <a:moveTo>
                  <a:pt x="298" y="158"/>
                </a:moveTo>
                <a:cubicBezTo>
                  <a:pt x="298" y="161"/>
                  <a:pt x="297" y="165"/>
                  <a:pt x="297" y="170"/>
                </a:cubicBezTo>
                <a:cubicBezTo>
                  <a:pt x="296" y="175"/>
                  <a:pt x="295" y="180"/>
                  <a:pt x="294" y="187"/>
                </a:cubicBezTo>
                <a:cubicBezTo>
                  <a:pt x="293" y="193"/>
                  <a:pt x="292" y="199"/>
                  <a:pt x="292" y="204"/>
                </a:cubicBezTo>
                <a:cubicBezTo>
                  <a:pt x="291" y="209"/>
                  <a:pt x="291" y="213"/>
                  <a:pt x="291" y="217"/>
                </a:cubicBezTo>
                <a:lnTo>
                  <a:pt x="291" y="219"/>
                </a:lnTo>
                <a:lnTo>
                  <a:pt x="295" y="221"/>
                </a:lnTo>
                <a:lnTo>
                  <a:pt x="299" y="221"/>
                </a:lnTo>
                <a:cubicBezTo>
                  <a:pt x="299" y="221"/>
                  <a:pt x="299" y="220"/>
                  <a:pt x="299" y="220"/>
                </a:cubicBezTo>
                <a:cubicBezTo>
                  <a:pt x="299" y="220"/>
                  <a:pt x="299" y="220"/>
                  <a:pt x="299" y="219"/>
                </a:cubicBezTo>
                <a:cubicBezTo>
                  <a:pt x="300" y="219"/>
                  <a:pt x="300" y="219"/>
                  <a:pt x="300" y="219"/>
                </a:cubicBezTo>
                <a:cubicBezTo>
                  <a:pt x="300" y="219"/>
                  <a:pt x="301" y="218"/>
                  <a:pt x="301" y="218"/>
                </a:cubicBezTo>
                <a:cubicBezTo>
                  <a:pt x="302" y="214"/>
                  <a:pt x="302" y="210"/>
                  <a:pt x="303" y="204"/>
                </a:cubicBezTo>
                <a:cubicBezTo>
                  <a:pt x="304" y="199"/>
                  <a:pt x="305" y="192"/>
                  <a:pt x="306" y="185"/>
                </a:cubicBezTo>
                <a:cubicBezTo>
                  <a:pt x="307" y="178"/>
                  <a:pt x="307" y="171"/>
                  <a:pt x="308" y="166"/>
                </a:cubicBezTo>
                <a:cubicBezTo>
                  <a:pt x="309" y="160"/>
                  <a:pt x="309" y="156"/>
                  <a:pt x="310" y="152"/>
                </a:cubicBezTo>
                <a:lnTo>
                  <a:pt x="310" y="139"/>
                </a:lnTo>
                <a:cubicBezTo>
                  <a:pt x="310" y="137"/>
                  <a:pt x="310" y="134"/>
                  <a:pt x="309" y="131"/>
                </a:cubicBezTo>
                <a:cubicBezTo>
                  <a:pt x="309" y="128"/>
                  <a:pt x="309" y="124"/>
                  <a:pt x="309" y="120"/>
                </a:cubicBezTo>
                <a:cubicBezTo>
                  <a:pt x="308" y="116"/>
                  <a:pt x="308" y="113"/>
                  <a:pt x="308" y="110"/>
                </a:cubicBezTo>
                <a:cubicBezTo>
                  <a:pt x="307" y="107"/>
                  <a:pt x="307" y="104"/>
                  <a:pt x="307" y="102"/>
                </a:cubicBezTo>
                <a:cubicBezTo>
                  <a:pt x="307" y="100"/>
                  <a:pt x="306" y="98"/>
                  <a:pt x="305" y="94"/>
                </a:cubicBezTo>
                <a:cubicBezTo>
                  <a:pt x="304" y="91"/>
                  <a:pt x="303" y="87"/>
                  <a:pt x="302" y="82"/>
                </a:cubicBezTo>
                <a:cubicBezTo>
                  <a:pt x="301" y="78"/>
                  <a:pt x="301" y="74"/>
                  <a:pt x="302" y="71"/>
                </a:cubicBezTo>
                <a:cubicBezTo>
                  <a:pt x="304" y="68"/>
                  <a:pt x="306" y="65"/>
                  <a:pt x="308" y="63"/>
                </a:cubicBezTo>
                <a:cubicBezTo>
                  <a:pt x="315" y="63"/>
                  <a:pt x="325" y="62"/>
                  <a:pt x="336" y="62"/>
                </a:cubicBezTo>
                <a:cubicBezTo>
                  <a:pt x="346" y="62"/>
                  <a:pt x="359" y="62"/>
                  <a:pt x="374" y="62"/>
                </a:cubicBezTo>
                <a:cubicBezTo>
                  <a:pt x="389" y="62"/>
                  <a:pt x="402" y="62"/>
                  <a:pt x="413" y="63"/>
                </a:cubicBezTo>
                <a:cubicBezTo>
                  <a:pt x="424" y="63"/>
                  <a:pt x="434" y="63"/>
                  <a:pt x="441" y="63"/>
                </a:cubicBezTo>
                <a:cubicBezTo>
                  <a:pt x="441" y="63"/>
                  <a:pt x="442" y="64"/>
                  <a:pt x="442" y="64"/>
                </a:cubicBezTo>
                <a:cubicBezTo>
                  <a:pt x="442" y="64"/>
                  <a:pt x="443" y="65"/>
                  <a:pt x="444" y="65"/>
                </a:cubicBezTo>
                <a:cubicBezTo>
                  <a:pt x="444" y="66"/>
                  <a:pt x="445" y="66"/>
                  <a:pt x="445" y="66"/>
                </a:cubicBezTo>
                <a:cubicBezTo>
                  <a:pt x="446" y="67"/>
                  <a:pt x="447" y="67"/>
                  <a:pt x="447" y="67"/>
                </a:cubicBezTo>
                <a:lnTo>
                  <a:pt x="449" y="73"/>
                </a:lnTo>
                <a:cubicBezTo>
                  <a:pt x="449" y="74"/>
                  <a:pt x="448" y="75"/>
                  <a:pt x="448" y="76"/>
                </a:cubicBezTo>
                <a:cubicBezTo>
                  <a:pt x="448" y="77"/>
                  <a:pt x="448" y="78"/>
                  <a:pt x="447" y="80"/>
                </a:cubicBezTo>
                <a:cubicBezTo>
                  <a:pt x="447" y="81"/>
                  <a:pt x="446" y="83"/>
                  <a:pt x="446" y="84"/>
                </a:cubicBezTo>
                <a:cubicBezTo>
                  <a:pt x="445" y="85"/>
                  <a:pt x="445" y="86"/>
                  <a:pt x="444" y="86"/>
                </a:cubicBezTo>
                <a:cubicBezTo>
                  <a:pt x="444" y="87"/>
                  <a:pt x="443" y="87"/>
                  <a:pt x="442" y="87"/>
                </a:cubicBezTo>
                <a:cubicBezTo>
                  <a:pt x="442" y="87"/>
                  <a:pt x="441" y="88"/>
                  <a:pt x="440" y="88"/>
                </a:cubicBezTo>
                <a:cubicBezTo>
                  <a:pt x="439" y="88"/>
                  <a:pt x="438" y="88"/>
                  <a:pt x="438" y="88"/>
                </a:cubicBezTo>
                <a:cubicBezTo>
                  <a:pt x="437" y="88"/>
                  <a:pt x="437" y="88"/>
                  <a:pt x="437" y="88"/>
                </a:cubicBezTo>
                <a:lnTo>
                  <a:pt x="408" y="88"/>
                </a:lnTo>
                <a:cubicBezTo>
                  <a:pt x="407" y="88"/>
                  <a:pt x="407" y="88"/>
                  <a:pt x="406" y="88"/>
                </a:cubicBezTo>
                <a:cubicBezTo>
                  <a:pt x="405" y="88"/>
                  <a:pt x="405" y="88"/>
                  <a:pt x="404" y="88"/>
                </a:cubicBezTo>
                <a:cubicBezTo>
                  <a:pt x="403" y="88"/>
                  <a:pt x="402" y="88"/>
                  <a:pt x="402" y="88"/>
                </a:cubicBezTo>
                <a:cubicBezTo>
                  <a:pt x="401" y="88"/>
                  <a:pt x="401" y="88"/>
                  <a:pt x="400" y="88"/>
                </a:cubicBezTo>
                <a:lnTo>
                  <a:pt x="356" y="88"/>
                </a:lnTo>
                <a:cubicBezTo>
                  <a:pt x="354" y="88"/>
                  <a:pt x="352" y="88"/>
                  <a:pt x="349" y="88"/>
                </a:cubicBezTo>
                <a:cubicBezTo>
                  <a:pt x="346" y="88"/>
                  <a:pt x="342" y="88"/>
                  <a:pt x="338" y="88"/>
                </a:cubicBezTo>
                <a:cubicBezTo>
                  <a:pt x="334" y="88"/>
                  <a:pt x="330" y="90"/>
                  <a:pt x="327" y="92"/>
                </a:cubicBezTo>
                <a:cubicBezTo>
                  <a:pt x="325" y="93"/>
                  <a:pt x="323" y="96"/>
                  <a:pt x="321" y="98"/>
                </a:cubicBezTo>
                <a:cubicBezTo>
                  <a:pt x="321" y="99"/>
                  <a:pt x="321" y="99"/>
                  <a:pt x="321" y="100"/>
                </a:cubicBezTo>
                <a:cubicBezTo>
                  <a:pt x="321" y="101"/>
                  <a:pt x="321" y="102"/>
                  <a:pt x="321" y="103"/>
                </a:cubicBezTo>
                <a:cubicBezTo>
                  <a:pt x="321" y="104"/>
                  <a:pt x="321" y="105"/>
                  <a:pt x="321" y="106"/>
                </a:cubicBezTo>
                <a:cubicBezTo>
                  <a:pt x="321" y="107"/>
                  <a:pt x="321" y="108"/>
                  <a:pt x="321" y="108"/>
                </a:cubicBezTo>
                <a:cubicBezTo>
                  <a:pt x="322" y="109"/>
                  <a:pt x="322" y="110"/>
                  <a:pt x="323" y="111"/>
                </a:cubicBezTo>
                <a:cubicBezTo>
                  <a:pt x="323" y="112"/>
                  <a:pt x="324" y="113"/>
                  <a:pt x="325" y="115"/>
                </a:cubicBezTo>
                <a:cubicBezTo>
                  <a:pt x="327" y="116"/>
                  <a:pt x="328" y="117"/>
                  <a:pt x="329" y="117"/>
                </a:cubicBezTo>
                <a:cubicBezTo>
                  <a:pt x="331" y="118"/>
                  <a:pt x="332" y="118"/>
                  <a:pt x="333" y="119"/>
                </a:cubicBezTo>
                <a:cubicBezTo>
                  <a:pt x="335" y="119"/>
                  <a:pt x="337" y="119"/>
                  <a:pt x="340" y="119"/>
                </a:cubicBezTo>
                <a:cubicBezTo>
                  <a:pt x="343" y="119"/>
                  <a:pt x="347" y="119"/>
                  <a:pt x="351" y="119"/>
                </a:cubicBezTo>
                <a:cubicBezTo>
                  <a:pt x="355" y="119"/>
                  <a:pt x="358" y="119"/>
                  <a:pt x="361" y="119"/>
                </a:cubicBezTo>
                <a:cubicBezTo>
                  <a:pt x="365" y="120"/>
                  <a:pt x="367" y="120"/>
                  <a:pt x="370" y="120"/>
                </a:cubicBezTo>
                <a:cubicBezTo>
                  <a:pt x="370" y="120"/>
                  <a:pt x="370" y="121"/>
                  <a:pt x="370" y="121"/>
                </a:cubicBezTo>
                <a:cubicBezTo>
                  <a:pt x="370" y="121"/>
                  <a:pt x="370" y="122"/>
                  <a:pt x="370" y="122"/>
                </a:cubicBezTo>
                <a:cubicBezTo>
                  <a:pt x="370" y="123"/>
                  <a:pt x="370" y="124"/>
                  <a:pt x="370" y="124"/>
                </a:cubicBezTo>
                <a:cubicBezTo>
                  <a:pt x="370" y="125"/>
                  <a:pt x="370" y="125"/>
                  <a:pt x="370" y="126"/>
                </a:cubicBezTo>
                <a:lnTo>
                  <a:pt x="337" y="126"/>
                </a:lnTo>
                <a:cubicBezTo>
                  <a:pt x="336" y="126"/>
                  <a:pt x="334" y="126"/>
                  <a:pt x="331" y="127"/>
                </a:cubicBezTo>
                <a:cubicBezTo>
                  <a:pt x="329" y="128"/>
                  <a:pt x="326" y="130"/>
                  <a:pt x="324" y="132"/>
                </a:cubicBezTo>
                <a:cubicBezTo>
                  <a:pt x="322" y="135"/>
                  <a:pt x="321" y="138"/>
                  <a:pt x="321" y="140"/>
                </a:cubicBezTo>
                <a:cubicBezTo>
                  <a:pt x="321" y="143"/>
                  <a:pt x="321" y="145"/>
                  <a:pt x="321" y="146"/>
                </a:cubicBezTo>
                <a:cubicBezTo>
                  <a:pt x="322" y="147"/>
                  <a:pt x="322" y="148"/>
                  <a:pt x="322" y="149"/>
                </a:cubicBezTo>
                <a:cubicBezTo>
                  <a:pt x="323" y="151"/>
                  <a:pt x="324" y="152"/>
                  <a:pt x="325" y="153"/>
                </a:cubicBezTo>
                <a:cubicBezTo>
                  <a:pt x="326" y="155"/>
                  <a:pt x="327" y="156"/>
                  <a:pt x="328" y="157"/>
                </a:cubicBezTo>
                <a:cubicBezTo>
                  <a:pt x="329" y="157"/>
                  <a:pt x="331" y="158"/>
                  <a:pt x="332" y="158"/>
                </a:cubicBezTo>
                <a:cubicBezTo>
                  <a:pt x="333" y="159"/>
                  <a:pt x="336" y="159"/>
                  <a:pt x="339" y="159"/>
                </a:cubicBezTo>
                <a:cubicBezTo>
                  <a:pt x="342" y="160"/>
                  <a:pt x="346" y="160"/>
                  <a:pt x="350" y="160"/>
                </a:cubicBezTo>
                <a:cubicBezTo>
                  <a:pt x="354" y="160"/>
                  <a:pt x="358" y="160"/>
                  <a:pt x="361" y="160"/>
                </a:cubicBezTo>
                <a:cubicBezTo>
                  <a:pt x="365" y="160"/>
                  <a:pt x="367" y="160"/>
                  <a:pt x="370" y="160"/>
                </a:cubicBezTo>
                <a:lnTo>
                  <a:pt x="370" y="164"/>
                </a:lnTo>
                <a:cubicBezTo>
                  <a:pt x="369" y="164"/>
                  <a:pt x="368" y="165"/>
                  <a:pt x="368" y="165"/>
                </a:cubicBezTo>
                <a:cubicBezTo>
                  <a:pt x="367" y="166"/>
                  <a:pt x="367" y="166"/>
                  <a:pt x="366" y="167"/>
                </a:cubicBezTo>
                <a:cubicBezTo>
                  <a:pt x="365" y="168"/>
                  <a:pt x="365" y="168"/>
                  <a:pt x="365" y="169"/>
                </a:cubicBezTo>
                <a:cubicBezTo>
                  <a:pt x="364" y="169"/>
                  <a:pt x="364" y="170"/>
                  <a:pt x="364" y="170"/>
                </a:cubicBezTo>
                <a:cubicBezTo>
                  <a:pt x="362" y="170"/>
                  <a:pt x="360" y="170"/>
                  <a:pt x="358" y="170"/>
                </a:cubicBezTo>
                <a:cubicBezTo>
                  <a:pt x="356" y="169"/>
                  <a:pt x="353" y="169"/>
                  <a:pt x="351" y="169"/>
                </a:cubicBezTo>
                <a:cubicBezTo>
                  <a:pt x="348" y="169"/>
                  <a:pt x="346" y="169"/>
                  <a:pt x="344" y="169"/>
                </a:cubicBezTo>
                <a:cubicBezTo>
                  <a:pt x="342" y="168"/>
                  <a:pt x="340" y="168"/>
                  <a:pt x="339" y="168"/>
                </a:cubicBezTo>
                <a:cubicBezTo>
                  <a:pt x="336" y="169"/>
                  <a:pt x="332" y="171"/>
                  <a:pt x="329" y="173"/>
                </a:cubicBezTo>
                <a:cubicBezTo>
                  <a:pt x="326" y="176"/>
                  <a:pt x="324" y="179"/>
                  <a:pt x="322" y="184"/>
                </a:cubicBezTo>
                <a:cubicBezTo>
                  <a:pt x="321" y="189"/>
                  <a:pt x="320" y="193"/>
                  <a:pt x="321" y="196"/>
                </a:cubicBezTo>
                <a:cubicBezTo>
                  <a:pt x="321" y="200"/>
                  <a:pt x="321" y="203"/>
                  <a:pt x="321" y="205"/>
                </a:cubicBezTo>
                <a:cubicBezTo>
                  <a:pt x="322" y="206"/>
                  <a:pt x="322" y="207"/>
                  <a:pt x="322" y="208"/>
                </a:cubicBezTo>
                <a:cubicBezTo>
                  <a:pt x="323" y="209"/>
                  <a:pt x="324" y="210"/>
                  <a:pt x="325" y="212"/>
                </a:cubicBezTo>
                <a:cubicBezTo>
                  <a:pt x="326" y="214"/>
                  <a:pt x="327" y="215"/>
                  <a:pt x="327" y="216"/>
                </a:cubicBezTo>
                <a:cubicBezTo>
                  <a:pt x="328" y="217"/>
                  <a:pt x="329" y="218"/>
                  <a:pt x="330" y="218"/>
                </a:cubicBezTo>
                <a:cubicBezTo>
                  <a:pt x="332" y="219"/>
                  <a:pt x="335" y="220"/>
                  <a:pt x="338" y="220"/>
                </a:cubicBezTo>
                <a:cubicBezTo>
                  <a:pt x="341" y="221"/>
                  <a:pt x="345" y="221"/>
                  <a:pt x="349" y="221"/>
                </a:cubicBezTo>
                <a:cubicBezTo>
                  <a:pt x="353" y="221"/>
                  <a:pt x="357" y="221"/>
                  <a:pt x="360" y="221"/>
                </a:cubicBezTo>
                <a:cubicBezTo>
                  <a:pt x="363" y="221"/>
                  <a:pt x="366" y="221"/>
                  <a:pt x="368" y="221"/>
                </a:cubicBezTo>
                <a:lnTo>
                  <a:pt x="391" y="221"/>
                </a:lnTo>
                <a:cubicBezTo>
                  <a:pt x="393" y="221"/>
                  <a:pt x="394" y="221"/>
                  <a:pt x="396" y="220"/>
                </a:cubicBezTo>
                <a:cubicBezTo>
                  <a:pt x="398" y="220"/>
                  <a:pt x="400" y="220"/>
                  <a:pt x="403" y="220"/>
                </a:cubicBezTo>
                <a:cubicBezTo>
                  <a:pt x="406" y="220"/>
                  <a:pt x="408" y="220"/>
                  <a:pt x="410" y="220"/>
                </a:cubicBezTo>
                <a:cubicBezTo>
                  <a:pt x="412" y="220"/>
                  <a:pt x="414" y="220"/>
                  <a:pt x="415" y="219"/>
                </a:cubicBezTo>
                <a:cubicBezTo>
                  <a:pt x="417" y="219"/>
                  <a:pt x="420" y="217"/>
                  <a:pt x="422" y="215"/>
                </a:cubicBezTo>
                <a:cubicBezTo>
                  <a:pt x="425" y="212"/>
                  <a:pt x="426" y="209"/>
                  <a:pt x="427" y="205"/>
                </a:cubicBezTo>
                <a:cubicBezTo>
                  <a:pt x="429" y="201"/>
                  <a:pt x="429" y="197"/>
                  <a:pt x="429" y="194"/>
                </a:cubicBezTo>
                <a:cubicBezTo>
                  <a:pt x="429" y="191"/>
                  <a:pt x="428" y="189"/>
                  <a:pt x="428" y="187"/>
                </a:cubicBezTo>
                <a:cubicBezTo>
                  <a:pt x="428" y="184"/>
                  <a:pt x="427" y="181"/>
                  <a:pt x="425" y="178"/>
                </a:cubicBezTo>
                <a:cubicBezTo>
                  <a:pt x="423" y="174"/>
                  <a:pt x="420" y="172"/>
                  <a:pt x="416" y="170"/>
                </a:cubicBezTo>
                <a:cubicBezTo>
                  <a:pt x="411" y="169"/>
                  <a:pt x="407" y="168"/>
                  <a:pt x="403" y="169"/>
                </a:cubicBezTo>
                <a:cubicBezTo>
                  <a:pt x="399" y="169"/>
                  <a:pt x="396" y="169"/>
                  <a:pt x="394" y="170"/>
                </a:cubicBezTo>
                <a:lnTo>
                  <a:pt x="391" y="173"/>
                </a:lnTo>
                <a:lnTo>
                  <a:pt x="391" y="176"/>
                </a:lnTo>
                <a:cubicBezTo>
                  <a:pt x="391" y="176"/>
                  <a:pt x="392" y="176"/>
                  <a:pt x="392" y="177"/>
                </a:cubicBezTo>
                <a:cubicBezTo>
                  <a:pt x="392" y="177"/>
                  <a:pt x="392" y="177"/>
                  <a:pt x="392" y="178"/>
                </a:cubicBezTo>
                <a:cubicBezTo>
                  <a:pt x="393" y="178"/>
                  <a:pt x="393" y="179"/>
                  <a:pt x="393" y="179"/>
                </a:cubicBezTo>
                <a:cubicBezTo>
                  <a:pt x="394" y="179"/>
                  <a:pt x="394" y="180"/>
                  <a:pt x="394" y="180"/>
                </a:cubicBezTo>
                <a:lnTo>
                  <a:pt x="412" y="180"/>
                </a:lnTo>
                <a:cubicBezTo>
                  <a:pt x="412" y="180"/>
                  <a:pt x="413" y="181"/>
                  <a:pt x="414" y="181"/>
                </a:cubicBezTo>
                <a:cubicBezTo>
                  <a:pt x="414" y="182"/>
                  <a:pt x="415" y="182"/>
                  <a:pt x="415" y="183"/>
                </a:cubicBezTo>
                <a:cubicBezTo>
                  <a:pt x="416" y="184"/>
                  <a:pt x="416" y="184"/>
                  <a:pt x="417" y="185"/>
                </a:cubicBezTo>
                <a:cubicBezTo>
                  <a:pt x="417" y="185"/>
                  <a:pt x="418" y="186"/>
                  <a:pt x="418" y="186"/>
                </a:cubicBezTo>
                <a:lnTo>
                  <a:pt x="418" y="202"/>
                </a:lnTo>
                <a:lnTo>
                  <a:pt x="415" y="208"/>
                </a:lnTo>
                <a:cubicBezTo>
                  <a:pt x="411" y="208"/>
                  <a:pt x="406" y="209"/>
                  <a:pt x="399" y="209"/>
                </a:cubicBezTo>
                <a:cubicBezTo>
                  <a:pt x="393" y="209"/>
                  <a:pt x="386" y="210"/>
                  <a:pt x="378" y="210"/>
                </a:cubicBezTo>
                <a:cubicBezTo>
                  <a:pt x="369" y="210"/>
                  <a:pt x="362" y="210"/>
                  <a:pt x="356" y="210"/>
                </a:cubicBezTo>
                <a:cubicBezTo>
                  <a:pt x="350" y="210"/>
                  <a:pt x="344" y="210"/>
                  <a:pt x="340" y="211"/>
                </a:cubicBezTo>
                <a:cubicBezTo>
                  <a:pt x="340" y="210"/>
                  <a:pt x="339" y="210"/>
                  <a:pt x="339" y="210"/>
                </a:cubicBezTo>
                <a:cubicBezTo>
                  <a:pt x="338" y="209"/>
                  <a:pt x="337" y="209"/>
                  <a:pt x="337" y="209"/>
                </a:cubicBezTo>
                <a:cubicBezTo>
                  <a:pt x="336" y="208"/>
                  <a:pt x="335" y="208"/>
                  <a:pt x="335" y="207"/>
                </a:cubicBezTo>
                <a:cubicBezTo>
                  <a:pt x="334" y="207"/>
                  <a:pt x="333" y="207"/>
                  <a:pt x="333" y="206"/>
                </a:cubicBezTo>
                <a:cubicBezTo>
                  <a:pt x="332" y="205"/>
                  <a:pt x="332" y="204"/>
                  <a:pt x="332" y="202"/>
                </a:cubicBezTo>
                <a:cubicBezTo>
                  <a:pt x="331" y="201"/>
                  <a:pt x="331" y="199"/>
                  <a:pt x="331" y="197"/>
                </a:cubicBezTo>
                <a:cubicBezTo>
                  <a:pt x="331" y="195"/>
                  <a:pt x="331" y="193"/>
                  <a:pt x="331" y="191"/>
                </a:cubicBezTo>
                <a:cubicBezTo>
                  <a:pt x="331" y="190"/>
                  <a:pt x="332" y="188"/>
                  <a:pt x="332" y="187"/>
                </a:cubicBezTo>
                <a:cubicBezTo>
                  <a:pt x="332" y="187"/>
                  <a:pt x="332" y="186"/>
                  <a:pt x="333" y="185"/>
                </a:cubicBezTo>
                <a:cubicBezTo>
                  <a:pt x="334" y="183"/>
                  <a:pt x="335" y="182"/>
                  <a:pt x="336" y="181"/>
                </a:cubicBezTo>
                <a:cubicBezTo>
                  <a:pt x="337" y="180"/>
                  <a:pt x="339" y="180"/>
                  <a:pt x="340" y="180"/>
                </a:cubicBezTo>
                <a:cubicBezTo>
                  <a:pt x="341" y="180"/>
                  <a:pt x="341" y="180"/>
                  <a:pt x="342" y="180"/>
                </a:cubicBezTo>
                <a:lnTo>
                  <a:pt x="353" y="180"/>
                </a:lnTo>
                <a:cubicBezTo>
                  <a:pt x="355" y="180"/>
                  <a:pt x="358" y="181"/>
                  <a:pt x="361" y="180"/>
                </a:cubicBezTo>
                <a:cubicBezTo>
                  <a:pt x="364" y="180"/>
                  <a:pt x="367" y="178"/>
                  <a:pt x="371" y="176"/>
                </a:cubicBezTo>
                <a:cubicBezTo>
                  <a:pt x="375" y="173"/>
                  <a:pt x="378" y="170"/>
                  <a:pt x="379" y="167"/>
                </a:cubicBezTo>
                <a:cubicBezTo>
                  <a:pt x="380" y="164"/>
                  <a:pt x="381" y="162"/>
                  <a:pt x="381" y="160"/>
                </a:cubicBezTo>
                <a:cubicBezTo>
                  <a:pt x="383" y="160"/>
                  <a:pt x="385" y="160"/>
                  <a:pt x="388" y="160"/>
                </a:cubicBezTo>
                <a:cubicBezTo>
                  <a:pt x="390" y="160"/>
                  <a:pt x="393" y="160"/>
                  <a:pt x="397" y="160"/>
                </a:cubicBezTo>
                <a:cubicBezTo>
                  <a:pt x="400" y="160"/>
                  <a:pt x="403" y="160"/>
                  <a:pt x="406" y="160"/>
                </a:cubicBezTo>
                <a:cubicBezTo>
                  <a:pt x="408" y="160"/>
                  <a:pt x="410" y="160"/>
                  <a:pt x="412" y="160"/>
                </a:cubicBezTo>
                <a:cubicBezTo>
                  <a:pt x="414" y="160"/>
                  <a:pt x="417" y="159"/>
                  <a:pt x="420" y="157"/>
                </a:cubicBezTo>
                <a:cubicBezTo>
                  <a:pt x="423" y="156"/>
                  <a:pt x="426" y="153"/>
                  <a:pt x="427" y="149"/>
                </a:cubicBezTo>
                <a:cubicBezTo>
                  <a:pt x="429" y="145"/>
                  <a:pt x="429" y="141"/>
                  <a:pt x="428" y="138"/>
                </a:cubicBezTo>
                <a:cubicBezTo>
                  <a:pt x="427" y="135"/>
                  <a:pt x="425" y="132"/>
                  <a:pt x="424" y="130"/>
                </a:cubicBezTo>
                <a:cubicBezTo>
                  <a:pt x="421" y="129"/>
                  <a:pt x="419" y="127"/>
                  <a:pt x="415" y="126"/>
                </a:cubicBezTo>
                <a:cubicBezTo>
                  <a:pt x="411" y="125"/>
                  <a:pt x="407" y="124"/>
                  <a:pt x="402" y="125"/>
                </a:cubicBezTo>
                <a:cubicBezTo>
                  <a:pt x="398" y="125"/>
                  <a:pt x="393" y="125"/>
                  <a:pt x="390" y="125"/>
                </a:cubicBezTo>
                <a:cubicBezTo>
                  <a:pt x="386" y="125"/>
                  <a:pt x="383" y="125"/>
                  <a:pt x="381" y="124"/>
                </a:cubicBezTo>
                <a:cubicBezTo>
                  <a:pt x="381" y="124"/>
                  <a:pt x="381" y="124"/>
                  <a:pt x="381" y="124"/>
                </a:cubicBezTo>
                <a:cubicBezTo>
                  <a:pt x="381" y="123"/>
                  <a:pt x="381" y="123"/>
                  <a:pt x="381" y="122"/>
                </a:cubicBezTo>
                <a:cubicBezTo>
                  <a:pt x="381" y="122"/>
                  <a:pt x="381" y="121"/>
                  <a:pt x="381" y="121"/>
                </a:cubicBezTo>
                <a:cubicBezTo>
                  <a:pt x="381" y="121"/>
                  <a:pt x="381" y="120"/>
                  <a:pt x="381" y="120"/>
                </a:cubicBezTo>
                <a:lnTo>
                  <a:pt x="441" y="120"/>
                </a:lnTo>
                <a:cubicBezTo>
                  <a:pt x="442" y="120"/>
                  <a:pt x="442" y="121"/>
                  <a:pt x="443" y="121"/>
                </a:cubicBezTo>
                <a:cubicBezTo>
                  <a:pt x="444" y="122"/>
                  <a:pt x="445" y="122"/>
                  <a:pt x="445" y="123"/>
                </a:cubicBezTo>
                <a:cubicBezTo>
                  <a:pt x="446" y="124"/>
                  <a:pt x="447" y="125"/>
                  <a:pt x="447" y="126"/>
                </a:cubicBezTo>
                <a:cubicBezTo>
                  <a:pt x="448" y="126"/>
                  <a:pt x="448" y="127"/>
                  <a:pt x="449" y="127"/>
                </a:cubicBezTo>
                <a:cubicBezTo>
                  <a:pt x="448" y="130"/>
                  <a:pt x="447" y="132"/>
                  <a:pt x="446" y="136"/>
                </a:cubicBezTo>
                <a:cubicBezTo>
                  <a:pt x="445" y="139"/>
                  <a:pt x="444" y="143"/>
                  <a:pt x="443" y="147"/>
                </a:cubicBezTo>
                <a:cubicBezTo>
                  <a:pt x="442" y="152"/>
                  <a:pt x="441" y="155"/>
                  <a:pt x="441" y="159"/>
                </a:cubicBezTo>
                <a:cubicBezTo>
                  <a:pt x="440" y="162"/>
                  <a:pt x="440" y="165"/>
                  <a:pt x="440" y="167"/>
                </a:cubicBezTo>
                <a:cubicBezTo>
                  <a:pt x="440" y="170"/>
                  <a:pt x="440" y="173"/>
                  <a:pt x="440" y="178"/>
                </a:cubicBezTo>
                <a:cubicBezTo>
                  <a:pt x="441" y="182"/>
                  <a:pt x="441" y="187"/>
                  <a:pt x="442" y="193"/>
                </a:cubicBezTo>
                <a:cubicBezTo>
                  <a:pt x="443" y="199"/>
                  <a:pt x="444" y="204"/>
                  <a:pt x="445" y="209"/>
                </a:cubicBezTo>
                <a:cubicBezTo>
                  <a:pt x="446" y="213"/>
                  <a:pt x="447" y="217"/>
                  <a:pt x="449" y="219"/>
                </a:cubicBezTo>
                <a:lnTo>
                  <a:pt x="453" y="221"/>
                </a:lnTo>
                <a:lnTo>
                  <a:pt x="457" y="219"/>
                </a:lnTo>
                <a:lnTo>
                  <a:pt x="459" y="217"/>
                </a:lnTo>
                <a:cubicBezTo>
                  <a:pt x="459" y="217"/>
                  <a:pt x="459" y="217"/>
                  <a:pt x="459" y="217"/>
                </a:cubicBezTo>
                <a:cubicBezTo>
                  <a:pt x="459" y="217"/>
                  <a:pt x="459" y="217"/>
                  <a:pt x="459" y="216"/>
                </a:cubicBezTo>
                <a:cubicBezTo>
                  <a:pt x="459" y="216"/>
                  <a:pt x="459" y="216"/>
                  <a:pt x="459" y="216"/>
                </a:cubicBezTo>
                <a:cubicBezTo>
                  <a:pt x="459" y="216"/>
                  <a:pt x="459" y="215"/>
                  <a:pt x="459" y="215"/>
                </a:cubicBezTo>
                <a:cubicBezTo>
                  <a:pt x="457" y="211"/>
                  <a:pt x="456" y="206"/>
                  <a:pt x="454" y="200"/>
                </a:cubicBezTo>
                <a:cubicBezTo>
                  <a:pt x="452" y="193"/>
                  <a:pt x="451" y="186"/>
                  <a:pt x="451" y="178"/>
                </a:cubicBezTo>
                <a:cubicBezTo>
                  <a:pt x="450" y="170"/>
                  <a:pt x="451" y="162"/>
                  <a:pt x="452" y="156"/>
                </a:cubicBezTo>
                <a:cubicBezTo>
                  <a:pt x="453" y="150"/>
                  <a:pt x="454" y="145"/>
                  <a:pt x="456" y="141"/>
                </a:cubicBezTo>
                <a:cubicBezTo>
                  <a:pt x="457" y="139"/>
                  <a:pt x="458" y="136"/>
                  <a:pt x="459" y="132"/>
                </a:cubicBezTo>
                <a:cubicBezTo>
                  <a:pt x="460" y="128"/>
                  <a:pt x="459" y="124"/>
                  <a:pt x="456" y="120"/>
                </a:cubicBezTo>
                <a:cubicBezTo>
                  <a:pt x="454" y="115"/>
                  <a:pt x="451" y="112"/>
                  <a:pt x="448" y="110"/>
                </a:cubicBezTo>
                <a:cubicBezTo>
                  <a:pt x="444" y="109"/>
                  <a:pt x="441" y="108"/>
                  <a:pt x="438" y="108"/>
                </a:cubicBezTo>
                <a:lnTo>
                  <a:pt x="394" y="108"/>
                </a:lnTo>
                <a:cubicBezTo>
                  <a:pt x="394" y="108"/>
                  <a:pt x="393" y="108"/>
                  <a:pt x="393" y="108"/>
                </a:cubicBezTo>
                <a:cubicBezTo>
                  <a:pt x="392" y="108"/>
                  <a:pt x="391" y="108"/>
                  <a:pt x="391" y="108"/>
                </a:cubicBezTo>
                <a:cubicBezTo>
                  <a:pt x="390" y="108"/>
                  <a:pt x="389" y="108"/>
                  <a:pt x="389" y="108"/>
                </a:cubicBezTo>
                <a:cubicBezTo>
                  <a:pt x="388" y="108"/>
                  <a:pt x="388" y="108"/>
                  <a:pt x="387" y="108"/>
                </a:cubicBezTo>
                <a:lnTo>
                  <a:pt x="334" y="108"/>
                </a:lnTo>
                <a:cubicBezTo>
                  <a:pt x="334" y="108"/>
                  <a:pt x="334" y="108"/>
                  <a:pt x="333" y="108"/>
                </a:cubicBezTo>
                <a:cubicBezTo>
                  <a:pt x="333" y="107"/>
                  <a:pt x="333" y="107"/>
                  <a:pt x="332" y="107"/>
                </a:cubicBezTo>
                <a:cubicBezTo>
                  <a:pt x="332" y="107"/>
                  <a:pt x="332" y="106"/>
                  <a:pt x="332" y="106"/>
                </a:cubicBezTo>
                <a:cubicBezTo>
                  <a:pt x="332" y="106"/>
                  <a:pt x="332" y="106"/>
                  <a:pt x="332" y="105"/>
                </a:cubicBezTo>
                <a:cubicBezTo>
                  <a:pt x="332" y="105"/>
                  <a:pt x="332" y="104"/>
                  <a:pt x="332" y="104"/>
                </a:cubicBezTo>
                <a:cubicBezTo>
                  <a:pt x="332" y="103"/>
                  <a:pt x="332" y="103"/>
                  <a:pt x="332" y="102"/>
                </a:cubicBezTo>
                <a:cubicBezTo>
                  <a:pt x="332" y="101"/>
                  <a:pt x="332" y="101"/>
                  <a:pt x="333" y="100"/>
                </a:cubicBezTo>
                <a:cubicBezTo>
                  <a:pt x="333" y="100"/>
                  <a:pt x="334" y="100"/>
                  <a:pt x="334" y="100"/>
                </a:cubicBezTo>
                <a:cubicBezTo>
                  <a:pt x="335" y="100"/>
                  <a:pt x="336" y="100"/>
                  <a:pt x="336" y="100"/>
                </a:cubicBezTo>
                <a:cubicBezTo>
                  <a:pt x="337" y="100"/>
                  <a:pt x="338" y="100"/>
                  <a:pt x="339" y="100"/>
                </a:cubicBezTo>
                <a:cubicBezTo>
                  <a:pt x="340" y="100"/>
                  <a:pt x="341" y="100"/>
                  <a:pt x="342" y="100"/>
                </a:cubicBezTo>
                <a:cubicBezTo>
                  <a:pt x="343" y="100"/>
                  <a:pt x="344" y="100"/>
                  <a:pt x="345" y="100"/>
                </a:cubicBezTo>
                <a:lnTo>
                  <a:pt x="362" y="100"/>
                </a:lnTo>
                <a:cubicBezTo>
                  <a:pt x="362" y="100"/>
                  <a:pt x="363" y="100"/>
                  <a:pt x="363" y="100"/>
                </a:cubicBezTo>
                <a:cubicBezTo>
                  <a:pt x="364" y="100"/>
                  <a:pt x="364" y="100"/>
                  <a:pt x="365" y="100"/>
                </a:cubicBezTo>
                <a:cubicBezTo>
                  <a:pt x="366" y="100"/>
                  <a:pt x="367" y="100"/>
                  <a:pt x="368" y="100"/>
                </a:cubicBezTo>
                <a:cubicBezTo>
                  <a:pt x="368" y="100"/>
                  <a:pt x="369" y="100"/>
                  <a:pt x="370" y="100"/>
                </a:cubicBezTo>
                <a:lnTo>
                  <a:pt x="428" y="100"/>
                </a:lnTo>
                <a:cubicBezTo>
                  <a:pt x="429" y="100"/>
                  <a:pt x="430" y="100"/>
                  <a:pt x="431" y="99"/>
                </a:cubicBezTo>
                <a:cubicBezTo>
                  <a:pt x="432" y="99"/>
                  <a:pt x="433" y="99"/>
                  <a:pt x="434" y="99"/>
                </a:cubicBezTo>
                <a:cubicBezTo>
                  <a:pt x="435" y="99"/>
                  <a:pt x="436" y="98"/>
                  <a:pt x="437" y="98"/>
                </a:cubicBezTo>
                <a:cubicBezTo>
                  <a:pt x="438" y="98"/>
                  <a:pt x="439" y="98"/>
                  <a:pt x="440" y="98"/>
                </a:cubicBezTo>
                <a:cubicBezTo>
                  <a:pt x="444" y="97"/>
                  <a:pt x="448" y="95"/>
                  <a:pt x="452" y="92"/>
                </a:cubicBezTo>
                <a:cubicBezTo>
                  <a:pt x="456" y="88"/>
                  <a:pt x="458" y="83"/>
                  <a:pt x="459" y="76"/>
                </a:cubicBezTo>
                <a:cubicBezTo>
                  <a:pt x="459" y="69"/>
                  <a:pt x="457" y="64"/>
                  <a:pt x="453" y="59"/>
                </a:cubicBezTo>
                <a:cubicBezTo>
                  <a:pt x="449" y="55"/>
                  <a:pt x="445" y="53"/>
                  <a:pt x="441" y="51"/>
                </a:cubicBezTo>
                <a:cubicBezTo>
                  <a:pt x="434" y="51"/>
                  <a:pt x="425" y="51"/>
                  <a:pt x="415" y="51"/>
                </a:cubicBezTo>
                <a:cubicBezTo>
                  <a:pt x="404" y="51"/>
                  <a:pt x="392" y="51"/>
                  <a:pt x="378" y="51"/>
                </a:cubicBezTo>
                <a:cubicBezTo>
                  <a:pt x="364" y="51"/>
                  <a:pt x="352" y="51"/>
                  <a:pt x="342" y="51"/>
                </a:cubicBezTo>
                <a:cubicBezTo>
                  <a:pt x="331" y="51"/>
                  <a:pt x="322" y="51"/>
                  <a:pt x="315" y="51"/>
                </a:cubicBezTo>
                <a:cubicBezTo>
                  <a:pt x="313" y="51"/>
                  <a:pt x="311" y="50"/>
                  <a:pt x="308" y="51"/>
                </a:cubicBezTo>
                <a:cubicBezTo>
                  <a:pt x="304" y="51"/>
                  <a:pt x="301" y="53"/>
                  <a:pt x="297" y="56"/>
                </a:cubicBezTo>
                <a:cubicBezTo>
                  <a:pt x="294" y="60"/>
                  <a:pt x="292" y="63"/>
                  <a:pt x="291" y="66"/>
                </a:cubicBezTo>
                <a:cubicBezTo>
                  <a:pt x="290" y="70"/>
                  <a:pt x="290" y="73"/>
                  <a:pt x="291" y="75"/>
                </a:cubicBezTo>
                <a:cubicBezTo>
                  <a:pt x="291" y="78"/>
                  <a:pt x="292" y="82"/>
                  <a:pt x="293" y="88"/>
                </a:cubicBezTo>
                <a:cubicBezTo>
                  <a:pt x="293" y="93"/>
                  <a:pt x="294" y="99"/>
                  <a:pt x="295" y="105"/>
                </a:cubicBezTo>
                <a:cubicBezTo>
                  <a:pt x="295" y="112"/>
                  <a:pt x="296" y="118"/>
                  <a:pt x="296" y="123"/>
                </a:cubicBezTo>
                <a:cubicBezTo>
                  <a:pt x="297" y="128"/>
                  <a:pt x="297" y="133"/>
                  <a:pt x="298" y="136"/>
                </a:cubicBezTo>
                <a:lnTo>
                  <a:pt x="298" y="158"/>
                </a:lnTo>
                <a:close/>
                <a:moveTo>
                  <a:pt x="221" y="121"/>
                </a:moveTo>
                <a:cubicBezTo>
                  <a:pt x="221" y="121"/>
                  <a:pt x="222" y="120"/>
                  <a:pt x="222" y="120"/>
                </a:cubicBezTo>
                <a:cubicBezTo>
                  <a:pt x="223" y="120"/>
                  <a:pt x="223" y="119"/>
                  <a:pt x="224" y="118"/>
                </a:cubicBezTo>
                <a:cubicBezTo>
                  <a:pt x="225" y="118"/>
                  <a:pt x="225" y="117"/>
                  <a:pt x="226" y="117"/>
                </a:cubicBezTo>
                <a:cubicBezTo>
                  <a:pt x="226" y="116"/>
                  <a:pt x="227" y="116"/>
                  <a:pt x="227" y="116"/>
                </a:cubicBezTo>
                <a:cubicBezTo>
                  <a:pt x="227" y="113"/>
                  <a:pt x="227" y="110"/>
                  <a:pt x="227" y="105"/>
                </a:cubicBezTo>
                <a:cubicBezTo>
                  <a:pt x="228" y="100"/>
                  <a:pt x="228" y="95"/>
                  <a:pt x="227" y="89"/>
                </a:cubicBezTo>
                <a:cubicBezTo>
                  <a:pt x="226" y="83"/>
                  <a:pt x="224" y="78"/>
                  <a:pt x="221" y="74"/>
                </a:cubicBezTo>
                <a:cubicBezTo>
                  <a:pt x="218" y="71"/>
                  <a:pt x="215" y="68"/>
                  <a:pt x="212" y="67"/>
                </a:cubicBezTo>
                <a:cubicBezTo>
                  <a:pt x="205" y="66"/>
                  <a:pt x="195" y="65"/>
                  <a:pt x="184" y="65"/>
                </a:cubicBezTo>
                <a:cubicBezTo>
                  <a:pt x="173" y="64"/>
                  <a:pt x="160" y="64"/>
                  <a:pt x="145" y="64"/>
                </a:cubicBezTo>
                <a:cubicBezTo>
                  <a:pt x="130" y="64"/>
                  <a:pt x="117" y="64"/>
                  <a:pt x="106" y="64"/>
                </a:cubicBezTo>
                <a:cubicBezTo>
                  <a:pt x="95" y="64"/>
                  <a:pt x="85" y="64"/>
                  <a:pt x="78" y="63"/>
                </a:cubicBezTo>
                <a:cubicBezTo>
                  <a:pt x="76" y="63"/>
                  <a:pt x="73" y="63"/>
                  <a:pt x="70" y="64"/>
                </a:cubicBezTo>
                <a:cubicBezTo>
                  <a:pt x="67" y="65"/>
                  <a:pt x="63" y="67"/>
                  <a:pt x="60" y="71"/>
                </a:cubicBezTo>
                <a:cubicBezTo>
                  <a:pt x="56" y="75"/>
                  <a:pt x="53" y="79"/>
                  <a:pt x="52" y="83"/>
                </a:cubicBezTo>
                <a:cubicBezTo>
                  <a:pt x="51" y="87"/>
                  <a:pt x="51" y="90"/>
                  <a:pt x="51" y="93"/>
                </a:cubicBezTo>
                <a:lnTo>
                  <a:pt x="51" y="114"/>
                </a:lnTo>
                <a:lnTo>
                  <a:pt x="54" y="119"/>
                </a:lnTo>
                <a:cubicBezTo>
                  <a:pt x="55" y="119"/>
                  <a:pt x="55" y="119"/>
                  <a:pt x="56" y="119"/>
                </a:cubicBezTo>
                <a:cubicBezTo>
                  <a:pt x="57" y="119"/>
                  <a:pt x="57" y="119"/>
                  <a:pt x="58" y="118"/>
                </a:cubicBezTo>
                <a:cubicBezTo>
                  <a:pt x="59" y="118"/>
                  <a:pt x="59" y="118"/>
                  <a:pt x="60" y="118"/>
                </a:cubicBezTo>
                <a:cubicBezTo>
                  <a:pt x="61" y="118"/>
                  <a:pt x="61" y="118"/>
                  <a:pt x="62" y="118"/>
                </a:cubicBezTo>
                <a:lnTo>
                  <a:pt x="63" y="114"/>
                </a:lnTo>
                <a:cubicBezTo>
                  <a:pt x="63" y="114"/>
                  <a:pt x="63" y="113"/>
                  <a:pt x="63" y="113"/>
                </a:cubicBezTo>
                <a:cubicBezTo>
                  <a:pt x="63" y="112"/>
                  <a:pt x="63" y="111"/>
                  <a:pt x="63" y="111"/>
                </a:cubicBezTo>
                <a:cubicBezTo>
                  <a:pt x="63" y="110"/>
                  <a:pt x="63" y="109"/>
                  <a:pt x="63" y="108"/>
                </a:cubicBezTo>
                <a:cubicBezTo>
                  <a:pt x="63" y="108"/>
                  <a:pt x="63" y="107"/>
                  <a:pt x="63" y="107"/>
                </a:cubicBezTo>
                <a:lnTo>
                  <a:pt x="63" y="86"/>
                </a:lnTo>
                <a:lnTo>
                  <a:pt x="67" y="79"/>
                </a:lnTo>
                <a:cubicBezTo>
                  <a:pt x="68" y="79"/>
                  <a:pt x="70" y="79"/>
                  <a:pt x="71" y="78"/>
                </a:cubicBezTo>
                <a:cubicBezTo>
                  <a:pt x="73" y="78"/>
                  <a:pt x="74" y="78"/>
                  <a:pt x="76" y="78"/>
                </a:cubicBezTo>
                <a:cubicBezTo>
                  <a:pt x="79" y="79"/>
                  <a:pt x="80" y="79"/>
                  <a:pt x="82" y="79"/>
                </a:cubicBezTo>
                <a:cubicBezTo>
                  <a:pt x="84" y="79"/>
                  <a:pt x="85" y="79"/>
                  <a:pt x="86" y="79"/>
                </a:cubicBezTo>
                <a:lnTo>
                  <a:pt x="85" y="126"/>
                </a:lnTo>
                <a:cubicBezTo>
                  <a:pt x="85" y="126"/>
                  <a:pt x="84" y="126"/>
                  <a:pt x="83" y="126"/>
                </a:cubicBezTo>
                <a:cubicBezTo>
                  <a:pt x="82" y="126"/>
                  <a:pt x="82" y="126"/>
                  <a:pt x="81" y="126"/>
                </a:cubicBezTo>
                <a:cubicBezTo>
                  <a:pt x="80" y="126"/>
                  <a:pt x="79" y="126"/>
                  <a:pt x="78" y="126"/>
                </a:cubicBezTo>
                <a:cubicBezTo>
                  <a:pt x="77" y="126"/>
                  <a:pt x="77" y="126"/>
                  <a:pt x="76" y="126"/>
                </a:cubicBezTo>
                <a:cubicBezTo>
                  <a:pt x="74" y="126"/>
                  <a:pt x="71" y="126"/>
                  <a:pt x="68" y="127"/>
                </a:cubicBezTo>
                <a:cubicBezTo>
                  <a:pt x="64" y="128"/>
                  <a:pt x="61" y="131"/>
                  <a:pt x="58" y="135"/>
                </a:cubicBezTo>
                <a:cubicBezTo>
                  <a:pt x="54" y="138"/>
                  <a:pt x="52" y="142"/>
                  <a:pt x="52" y="146"/>
                </a:cubicBezTo>
                <a:cubicBezTo>
                  <a:pt x="51" y="150"/>
                  <a:pt x="51" y="153"/>
                  <a:pt x="51" y="156"/>
                </a:cubicBezTo>
                <a:cubicBezTo>
                  <a:pt x="52" y="158"/>
                  <a:pt x="53" y="159"/>
                  <a:pt x="53" y="162"/>
                </a:cubicBezTo>
                <a:cubicBezTo>
                  <a:pt x="54" y="164"/>
                  <a:pt x="55" y="167"/>
                  <a:pt x="56" y="170"/>
                </a:cubicBezTo>
                <a:cubicBezTo>
                  <a:pt x="57" y="174"/>
                  <a:pt x="58" y="177"/>
                  <a:pt x="58" y="179"/>
                </a:cubicBezTo>
                <a:cubicBezTo>
                  <a:pt x="59" y="182"/>
                  <a:pt x="59" y="184"/>
                  <a:pt x="59" y="186"/>
                </a:cubicBezTo>
                <a:cubicBezTo>
                  <a:pt x="59" y="188"/>
                  <a:pt x="58" y="190"/>
                  <a:pt x="58" y="192"/>
                </a:cubicBezTo>
                <a:cubicBezTo>
                  <a:pt x="57" y="195"/>
                  <a:pt x="57" y="198"/>
                  <a:pt x="56" y="202"/>
                </a:cubicBezTo>
                <a:cubicBezTo>
                  <a:pt x="54" y="205"/>
                  <a:pt x="54" y="208"/>
                  <a:pt x="53" y="211"/>
                </a:cubicBezTo>
                <a:cubicBezTo>
                  <a:pt x="52" y="213"/>
                  <a:pt x="52" y="216"/>
                  <a:pt x="51" y="217"/>
                </a:cubicBezTo>
                <a:lnTo>
                  <a:pt x="53" y="223"/>
                </a:lnTo>
                <a:lnTo>
                  <a:pt x="56" y="224"/>
                </a:lnTo>
                <a:lnTo>
                  <a:pt x="60" y="224"/>
                </a:lnTo>
                <a:cubicBezTo>
                  <a:pt x="60" y="224"/>
                  <a:pt x="60" y="224"/>
                  <a:pt x="60" y="223"/>
                </a:cubicBezTo>
                <a:cubicBezTo>
                  <a:pt x="60" y="223"/>
                  <a:pt x="61" y="223"/>
                  <a:pt x="61" y="223"/>
                </a:cubicBezTo>
                <a:cubicBezTo>
                  <a:pt x="61" y="222"/>
                  <a:pt x="62" y="222"/>
                  <a:pt x="62" y="222"/>
                </a:cubicBezTo>
                <a:cubicBezTo>
                  <a:pt x="63" y="221"/>
                  <a:pt x="63" y="221"/>
                  <a:pt x="63" y="221"/>
                </a:cubicBezTo>
                <a:cubicBezTo>
                  <a:pt x="64" y="219"/>
                  <a:pt x="65" y="216"/>
                  <a:pt x="66" y="213"/>
                </a:cubicBezTo>
                <a:cubicBezTo>
                  <a:pt x="67" y="210"/>
                  <a:pt x="68" y="207"/>
                  <a:pt x="69" y="203"/>
                </a:cubicBezTo>
                <a:cubicBezTo>
                  <a:pt x="70" y="200"/>
                  <a:pt x="70" y="197"/>
                  <a:pt x="70" y="194"/>
                </a:cubicBezTo>
                <a:cubicBezTo>
                  <a:pt x="70" y="191"/>
                  <a:pt x="70" y="189"/>
                  <a:pt x="70" y="188"/>
                </a:cubicBezTo>
                <a:cubicBezTo>
                  <a:pt x="71" y="185"/>
                  <a:pt x="71" y="182"/>
                  <a:pt x="70" y="178"/>
                </a:cubicBezTo>
                <a:cubicBezTo>
                  <a:pt x="69" y="174"/>
                  <a:pt x="68" y="169"/>
                  <a:pt x="66" y="164"/>
                </a:cubicBezTo>
                <a:cubicBezTo>
                  <a:pt x="64" y="159"/>
                  <a:pt x="64" y="155"/>
                  <a:pt x="64" y="151"/>
                </a:cubicBezTo>
                <a:cubicBezTo>
                  <a:pt x="64" y="147"/>
                  <a:pt x="66" y="144"/>
                  <a:pt x="67" y="142"/>
                </a:cubicBezTo>
                <a:cubicBezTo>
                  <a:pt x="74" y="141"/>
                  <a:pt x="83" y="141"/>
                  <a:pt x="93" y="141"/>
                </a:cubicBezTo>
                <a:cubicBezTo>
                  <a:pt x="103" y="140"/>
                  <a:pt x="115" y="140"/>
                  <a:pt x="128" y="141"/>
                </a:cubicBezTo>
                <a:cubicBezTo>
                  <a:pt x="142" y="141"/>
                  <a:pt x="153" y="141"/>
                  <a:pt x="163" y="142"/>
                </a:cubicBezTo>
                <a:cubicBezTo>
                  <a:pt x="174" y="142"/>
                  <a:pt x="182" y="142"/>
                  <a:pt x="189" y="142"/>
                </a:cubicBezTo>
                <a:lnTo>
                  <a:pt x="203" y="142"/>
                </a:lnTo>
                <a:cubicBezTo>
                  <a:pt x="204" y="142"/>
                  <a:pt x="206" y="142"/>
                  <a:pt x="207" y="142"/>
                </a:cubicBezTo>
                <a:cubicBezTo>
                  <a:pt x="209" y="143"/>
                  <a:pt x="210" y="144"/>
                  <a:pt x="211" y="146"/>
                </a:cubicBezTo>
                <a:cubicBezTo>
                  <a:pt x="213" y="148"/>
                  <a:pt x="214" y="150"/>
                  <a:pt x="214" y="151"/>
                </a:cubicBezTo>
                <a:cubicBezTo>
                  <a:pt x="215" y="153"/>
                  <a:pt x="215" y="155"/>
                  <a:pt x="215" y="156"/>
                </a:cubicBezTo>
                <a:cubicBezTo>
                  <a:pt x="214" y="158"/>
                  <a:pt x="213" y="159"/>
                  <a:pt x="211" y="162"/>
                </a:cubicBezTo>
                <a:cubicBezTo>
                  <a:pt x="210" y="164"/>
                  <a:pt x="209" y="167"/>
                  <a:pt x="208" y="170"/>
                </a:cubicBezTo>
                <a:cubicBezTo>
                  <a:pt x="207" y="173"/>
                  <a:pt x="207" y="176"/>
                  <a:pt x="207" y="178"/>
                </a:cubicBezTo>
                <a:cubicBezTo>
                  <a:pt x="206" y="181"/>
                  <a:pt x="206" y="183"/>
                  <a:pt x="206" y="184"/>
                </a:cubicBezTo>
                <a:cubicBezTo>
                  <a:pt x="206" y="186"/>
                  <a:pt x="206" y="189"/>
                  <a:pt x="206" y="192"/>
                </a:cubicBezTo>
                <a:cubicBezTo>
                  <a:pt x="206" y="195"/>
                  <a:pt x="207" y="199"/>
                  <a:pt x="208" y="203"/>
                </a:cubicBezTo>
                <a:cubicBezTo>
                  <a:pt x="209" y="208"/>
                  <a:pt x="211" y="211"/>
                  <a:pt x="212" y="215"/>
                </a:cubicBezTo>
                <a:cubicBezTo>
                  <a:pt x="214" y="218"/>
                  <a:pt x="215" y="220"/>
                  <a:pt x="217" y="223"/>
                </a:cubicBezTo>
                <a:lnTo>
                  <a:pt x="220" y="224"/>
                </a:lnTo>
                <a:lnTo>
                  <a:pt x="224" y="223"/>
                </a:lnTo>
                <a:lnTo>
                  <a:pt x="225" y="221"/>
                </a:lnTo>
                <a:lnTo>
                  <a:pt x="225" y="216"/>
                </a:lnTo>
                <a:cubicBezTo>
                  <a:pt x="225" y="215"/>
                  <a:pt x="225" y="215"/>
                  <a:pt x="225" y="214"/>
                </a:cubicBezTo>
                <a:cubicBezTo>
                  <a:pt x="224" y="214"/>
                  <a:pt x="224" y="213"/>
                  <a:pt x="224" y="213"/>
                </a:cubicBezTo>
                <a:cubicBezTo>
                  <a:pt x="224" y="212"/>
                  <a:pt x="224" y="212"/>
                  <a:pt x="224" y="211"/>
                </a:cubicBezTo>
                <a:cubicBezTo>
                  <a:pt x="224" y="211"/>
                  <a:pt x="224" y="211"/>
                  <a:pt x="224" y="210"/>
                </a:cubicBezTo>
                <a:cubicBezTo>
                  <a:pt x="222" y="207"/>
                  <a:pt x="221" y="203"/>
                  <a:pt x="220" y="198"/>
                </a:cubicBezTo>
                <a:cubicBezTo>
                  <a:pt x="219" y="193"/>
                  <a:pt x="219" y="188"/>
                  <a:pt x="220" y="181"/>
                </a:cubicBezTo>
                <a:cubicBezTo>
                  <a:pt x="222" y="175"/>
                  <a:pt x="223" y="169"/>
                  <a:pt x="224" y="164"/>
                </a:cubicBezTo>
                <a:cubicBezTo>
                  <a:pt x="225" y="159"/>
                  <a:pt x="226" y="154"/>
                  <a:pt x="227" y="151"/>
                </a:cubicBezTo>
                <a:cubicBezTo>
                  <a:pt x="227" y="147"/>
                  <a:pt x="226" y="144"/>
                  <a:pt x="224" y="140"/>
                </a:cubicBezTo>
                <a:cubicBezTo>
                  <a:pt x="222" y="136"/>
                  <a:pt x="218" y="133"/>
                  <a:pt x="214" y="130"/>
                </a:cubicBezTo>
                <a:cubicBezTo>
                  <a:pt x="209" y="128"/>
                  <a:pt x="205" y="127"/>
                  <a:pt x="201" y="127"/>
                </a:cubicBezTo>
                <a:cubicBezTo>
                  <a:pt x="197" y="127"/>
                  <a:pt x="194" y="127"/>
                  <a:pt x="192" y="128"/>
                </a:cubicBezTo>
                <a:lnTo>
                  <a:pt x="192" y="93"/>
                </a:lnTo>
                <a:cubicBezTo>
                  <a:pt x="192" y="92"/>
                  <a:pt x="192" y="91"/>
                  <a:pt x="192" y="90"/>
                </a:cubicBezTo>
                <a:cubicBezTo>
                  <a:pt x="192" y="88"/>
                  <a:pt x="192" y="87"/>
                  <a:pt x="192" y="85"/>
                </a:cubicBezTo>
                <a:cubicBezTo>
                  <a:pt x="192" y="84"/>
                  <a:pt x="192" y="82"/>
                  <a:pt x="192" y="81"/>
                </a:cubicBezTo>
                <a:cubicBezTo>
                  <a:pt x="192" y="80"/>
                  <a:pt x="192" y="80"/>
                  <a:pt x="192" y="79"/>
                </a:cubicBezTo>
                <a:lnTo>
                  <a:pt x="208" y="79"/>
                </a:lnTo>
                <a:lnTo>
                  <a:pt x="215" y="88"/>
                </a:lnTo>
                <a:cubicBezTo>
                  <a:pt x="215" y="89"/>
                  <a:pt x="215" y="91"/>
                  <a:pt x="215" y="93"/>
                </a:cubicBezTo>
                <a:cubicBezTo>
                  <a:pt x="215" y="96"/>
                  <a:pt x="215" y="99"/>
                  <a:pt x="215" y="102"/>
                </a:cubicBezTo>
                <a:cubicBezTo>
                  <a:pt x="215" y="105"/>
                  <a:pt x="215" y="108"/>
                  <a:pt x="215" y="110"/>
                </a:cubicBezTo>
                <a:cubicBezTo>
                  <a:pt x="215" y="112"/>
                  <a:pt x="215" y="114"/>
                  <a:pt x="215" y="116"/>
                </a:cubicBezTo>
                <a:cubicBezTo>
                  <a:pt x="215" y="116"/>
                  <a:pt x="215" y="116"/>
                  <a:pt x="215" y="117"/>
                </a:cubicBezTo>
                <a:cubicBezTo>
                  <a:pt x="215" y="117"/>
                  <a:pt x="216" y="118"/>
                  <a:pt x="216" y="118"/>
                </a:cubicBezTo>
                <a:cubicBezTo>
                  <a:pt x="216" y="119"/>
                  <a:pt x="217" y="120"/>
                  <a:pt x="217" y="120"/>
                </a:cubicBezTo>
                <a:cubicBezTo>
                  <a:pt x="218" y="120"/>
                  <a:pt x="218" y="121"/>
                  <a:pt x="218" y="121"/>
                </a:cubicBezTo>
                <a:lnTo>
                  <a:pt x="221" y="121"/>
                </a:lnTo>
                <a:close/>
                <a:moveTo>
                  <a:pt x="98" y="119"/>
                </a:moveTo>
                <a:lnTo>
                  <a:pt x="117" y="119"/>
                </a:lnTo>
                <a:cubicBezTo>
                  <a:pt x="121" y="119"/>
                  <a:pt x="125" y="119"/>
                  <a:pt x="130" y="120"/>
                </a:cubicBezTo>
                <a:cubicBezTo>
                  <a:pt x="135" y="120"/>
                  <a:pt x="141" y="120"/>
                  <a:pt x="148" y="120"/>
                </a:cubicBezTo>
                <a:cubicBezTo>
                  <a:pt x="155" y="120"/>
                  <a:pt x="161" y="121"/>
                  <a:pt x="167" y="121"/>
                </a:cubicBezTo>
                <a:cubicBezTo>
                  <a:pt x="172" y="121"/>
                  <a:pt x="176" y="121"/>
                  <a:pt x="180" y="121"/>
                </a:cubicBezTo>
                <a:lnTo>
                  <a:pt x="180" y="128"/>
                </a:lnTo>
                <a:cubicBezTo>
                  <a:pt x="175" y="128"/>
                  <a:pt x="170" y="128"/>
                  <a:pt x="163" y="127"/>
                </a:cubicBezTo>
                <a:cubicBezTo>
                  <a:pt x="156" y="127"/>
                  <a:pt x="148" y="127"/>
                  <a:pt x="139" y="127"/>
                </a:cubicBezTo>
                <a:cubicBezTo>
                  <a:pt x="129" y="127"/>
                  <a:pt x="122" y="127"/>
                  <a:pt x="115" y="127"/>
                </a:cubicBezTo>
                <a:cubicBezTo>
                  <a:pt x="108" y="127"/>
                  <a:pt x="103" y="127"/>
                  <a:pt x="98" y="126"/>
                </a:cubicBezTo>
                <a:lnTo>
                  <a:pt x="98" y="119"/>
                </a:lnTo>
                <a:close/>
                <a:moveTo>
                  <a:pt x="180" y="79"/>
                </a:moveTo>
                <a:lnTo>
                  <a:pt x="180" y="86"/>
                </a:lnTo>
                <a:cubicBezTo>
                  <a:pt x="175" y="86"/>
                  <a:pt x="170" y="86"/>
                  <a:pt x="163" y="85"/>
                </a:cubicBezTo>
                <a:cubicBezTo>
                  <a:pt x="156" y="85"/>
                  <a:pt x="148" y="85"/>
                  <a:pt x="139" y="85"/>
                </a:cubicBezTo>
                <a:cubicBezTo>
                  <a:pt x="129" y="85"/>
                  <a:pt x="122" y="85"/>
                  <a:pt x="115" y="85"/>
                </a:cubicBezTo>
                <a:cubicBezTo>
                  <a:pt x="108" y="85"/>
                  <a:pt x="103" y="85"/>
                  <a:pt x="98" y="84"/>
                </a:cubicBezTo>
                <a:lnTo>
                  <a:pt x="98" y="79"/>
                </a:lnTo>
                <a:lnTo>
                  <a:pt x="129" y="79"/>
                </a:lnTo>
                <a:cubicBezTo>
                  <a:pt x="130" y="79"/>
                  <a:pt x="132" y="79"/>
                  <a:pt x="133" y="79"/>
                </a:cubicBezTo>
                <a:cubicBezTo>
                  <a:pt x="135" y="79"/>
                  <a:pt x="137" y="79"/>
                  <a:pt x="140" y="79"/>
                </a:cubicBezTo>
                <a:cubicBezTo>
                  <a:pt x="142" y="79"/>
                  <a:pt x="144" y="79"/>
                  <a:pt x="146" y="79"/>
                </a:cubicBezTo>
                <a:cubicBezTo>
                  <a:pt x="148" y="79"/>
                  <a:pt x="150" y="79"/>
                  <a:pt x="151" y="79"/>
                </a:cubicBezTo>
                <a:lnTo>
                  <a:pt x="180" y="79"/>
                </a:lnTo>
                <a:close/>
                <a:moveTo>
                  <a:pt x="180" y="100"/>
                </a:moveTo>
                <a:lnTo>
                  <a:pt x="180" y="107"/>
                </a:lnTo>
                <a:cubicBezTo>
                  <a:pt x="175" y="107"/>
                  <a:pt x="170" y="106"/>
                  <a:pt x="163" y="106"/>
                </a:cubicBezTo>
                <a:cubicBezTo>
                  <a:pt x="156" y="106"/>
                  <a:pt x="148" y="106"/>
                  <a:pt x="139" y="106"/>
                </a:cubicBezTo>
                <a:cubicBezTo>
                  <a:pt x="129" y="105"/>
                  <a:pt x="122" y="105"/>
                  <a:pt x="115" y="105"/>
                </a:cubicBezTo>
                <a:cubicBezTo>
                  <a:pt x="108" y="105"/>
                  <a:pt x="103" y="105"/>
                  <a:pt x="98" y="105"/>
                </a:cubicBezTo>
                <a:lnTo>
                  <a:pt x="100" y="98"/>
                </a:lnTo>
                <a:cubicBezTo>
                  <a:pt x="104" y="99"/>
                  <a:pt x="110" y="99"/>
                  <a:pt x="116" y="99"/>
                </a:cubicBezTo>
                <a:cubicBezTo>
                  <a:pt x="123" y="99"/>
                  <a:pt x="130" y="99"/>
                  <a:pt x="139" y="99"/>
                </a:cubicBezTo>
                <a:cubicBezTo>
                  <a:pt x="148" y="99"/>
                  <a:pt x="156" y="99"/>
                  <a:pt x="163" y="99"/>
                </a:cubicBezTo>
                <a:cubicBezTo>
                  <a:pt x="170" y="100"/>
                  <a:pt x="175" y="100"/>
                  <a:pt x="180" y="100"/>
                </a:cubicBezTo>
                <a:close/>
                <a:moveTo>
                  <a:pt x="180" y="179"/>
                </a:moveTo>
                <a:lnTo>
                  <a:pt x="180" y="205"/>
                </a:lnTo>
                <a:cubicBezTo>
                  <a:pt x="180" y="205"/>
                  <a:pt x="180" y="205"/>
                  <a:pt x="179" y="205"/>
                </a:cubicBezTo>
                <a:cubicBezTo>
                  <a:pt x="179" y="205"/>
                  <a:pt x="179" y="206"/>
                  <a:pt x="179" y="206"/>
                </a:cubicBezTo>
                <a:cubicBezTo>
                  <a:pt x="178" y="207"/>
                  <a:pt x="178" y="207"/>
                  <a:pt x="178" y="207"/>
                </a:cubicBezTo>
                <a:cubicBezTo>
                  <a:pt x="178" y="208"/>
                  <a:pt x="177" y="208"/>
                  <a:pt x="177" y="209"/>
                </a:cubicBezTo>
                <a:cubicBezTo>
                  <a:pt x="175" y="209"/>
                  <a:pt x="173" y="210"/>
                  <a:pt x="171" y="211"/>
                </a:cubicBezTo>
                <a:cubicBezTo>
                  <a:pt x="168" y="211"/>
                  <a:pt x="165" y="212"/>
                  <a:pt x="162" y="211"/>
                </a:cubicBezTo>
                <a:cubicBezTo>
                  <a:pt x="158" y="211"/>
                  <a:pt x="155" y="211"/>
                  <a:pt x="152" y="211"/>
                </a:cubicBezTo>
                <a:cubicBezTo>
                  <a:pt x="149" y="210"/>
                  <a:pt x="147" y="210"/>
                  <a:pt x="145" y="210"/>
                </a:cubicBezTo>
                <a:cubicBezTo>
                  <a:pt x="143" y="210"/>
                  <a:pt x="139" y="210"/>
                  <a:pt x="136" y="210"/>
                </a:cubicBezTo>
                <a:cubicBezTo>
                  <a:pt x="132" y="210"/>
                  <a:pt x="127" y="210"/>
                  <a:pt x="122" y="211"/>
                </a:cubicBezTo>
                <a:cubicBezTo>
                  <a:pt x="117" y="211"/>
                  <a:pt x="113" y="210"/>
                  <a:pt x="109" y="210"/>
                </a:cubicBezTo>
                <a:cubicBezTo>
                  <a:pt x="105" y="209"/>
                  <a:pt x="102" y="208"/>
                  <a:pt x="100" y="207"/>
                </a:cubicBezTo>
                <a:cubicBezTo>
                  <a:pt x="99" y="206"/>
                  <a:pt x="99" y="205"/>
                  <a:pt x="99" y="205"/>
                </a:cubicBezTo>
                <a:cubicBezTo>
                  <a:pt x="98" y="204"/>
                  <a:pt x="98" y="203"/>
                  <a:pt x="98" y="202"/>
                </a:cubicBezTo>
                <a:cubicBezTo>
                  <a:pt x="98" y="201"/>
                  <a:pt x="98" y="200"/>
                  <a:pt x="98" y="199"/>
                </a:cubicBezTo>
                <a:cubicBezTo>
                  <a:pt x="98" y="199"/>
                  <a:pt x="98" y="198"/>
                  <a:pt x="98" y="198"/>
                </a:cubicBezTo>
                <a:lnTo>
                  <a:pt x="98" y="179"/>
                </a:lnTo>
                <a:cubicBezTo>
                  <a:pt x="103" y="179"/>
                  <a:pt x="108" y="179"/>
                  <a:pt x="115" y="179"/>
                </a:cubicBezTo>
                <a:cubicBezTo>
                  <a:pt x="122" y="178"/>
                  <a:pt x="129" y="178"/>
                  <a:pt x="139" y="178"/>
                </a:cubicBezTo>
                <a:cubicBezTo>
                  <a:pt x="148" y="178"/>
                  <a:pt x="156" y="178"/>
                  <a:pt x="163" y="178"/>
                </a:cubicBezTo>
                <a:cubicBezTo>
                  <a:pt x="170" y="178"/>
                  <a:pt x="175" y="178"/>
                  <a:pt x="180" y="179"/>
                </a:cubicBezTo>
                <a:close/>
                <a:moveTo>
                  <a:pt x="88" y="153"/>
                </a:moveTo>
                <a:cubicBezTo>
                  <a:pt x="87" y="155"/>
                  <a:pt x="87" y="158"/>
                  <a:pt x="86" y="162"/>
                </a:cubicBezTo>
                <a:cubicBezTo>
                  <a:pt x="86" y="166"/>
                  <a:pt x="85" y="171"/>
                  <a:pt x="85" y="176"/>
                </a:cubicBezTo>
                <a:cubicBezTo>
                  <a:pt x="85" y="181"/>
                  <a:pt x="85" y="186"/>
                  <a:pt x="85" y="190"/>
                </a:cubicBezTo>
                <a:cubicBezTo>
                  <a:pt x="85" y="194"/>
                  <a:pt x="85" y="197"/>
                  <a:pt x="85" y="200"/>
                </a:cubicBezTo>
                <a:cubicBezTo>
                  <a:pt x="85" y="201"/>
                  <a:pt x="86" y="203"/>
                  <a:pt x="86" y="205"/>
                </a:cubicBezTo>
                <a:cubicBezTo>
                  <a:pt x="87" y="207"/>
                  <a:pt x="88" y="209"/>
                  <a:pt x="89" y="212"/>
                </a:cubicBezTo>
                <a:cubicBezTo>
                  <a:pt x="91" y="215"/>
                  <a:pt x="92" y="217"/>
                  <a:pt x="94" y="218"/>
                </a:cubicBezTo>
                <a:cubicBezTo>
                  <a:pt x="96" y="220"/>
                  <a:pt x="97" y="220"/>
                  <a:pt x="98" y="221"/>
                </a:cubicBezTo>
                <a:cubicBezTo>
                  <a:pt x="101" y="222"/>
                  <a:pt x="105" y="223"/>
                  <a:pt x="109" y="224"/>
                </a:cubicBezTo>
                <a:cubicBezTo>
                  <a:pt x="113" y="225"/>
                  <a:pt x="118" y="225"/>
                  <a:pt x="124" y="225"/>
                </a:cubicBezTo>
                <a:cubicBezTo>
                  <a:pt x="129" y="225"/>
                  <a:pt x="134" y="225"/>
                  <a:pt x="139" y="225"/>
                </a:cubicBezTo>
                <a:cubicBezTo>
                  <a:pt x="143" y="224"/>
                  <a:pt x="146" y="224"/>
                  <a:pt x="149" y="224"/>
                </a:cubicBezTo>
                <a:cubicBezTo>
                  <a:pt x="151" y="224"/>
                  <a:pt x="153" y="224"/>
                  <a:pt x="156" y="225"/>
                </a:cubicBezTo>
                <a:cubicBezTo>
                  <a:pt x="158" y="225"/>
                  <a:pt x="161" y="225"/>
                  <a:pt x="165" y="225"/>
                </a:cubicBezTo>
                <a:cubicBezTo>
                  <a:pt x="168" y="225"/>
                  <a:pt x="172" y="225"/>
                  <a:pt x="174" y="224"/>
                </a:cubicBezTo>
                <a:cubicBezTo>
                  <a:pt x="177" y="223"/>
                  <a:pt x="180" y="222"/>
                  <a:pt x="182" y="221"/>
                </a:cubicBezTo>
                <a:cubicBezTo>
                  <a:pt x="183" y="220"/>
                  <a:pt x="185" y="218"/>
                  <a:pt x="187" y="216"/>
                </a:cubicBezTo>
                <a:cubicBezTo>
                  <a:pt x="188" y="214"/>
                  <a:pt x="190" y="211"/>
                  <a:pt x="190" y="207"/>
                </a:cubicBezTo>
                <a:cubicBezTo>
                  <a:pt x="191" y="204"/>
                  <a:pt x="192" y="201"/>
                  <a:pt x="192" y="199"/>
                </a:cubicBezTo>
                <a:cubicBezTo>
                  <a:pt x="192" y="196"/>
                  <a:pt x="192" y="194"/>
                  <a:pt x="192" y="193"/>
                </a:cubicBezTo>
                <a:lnTo>
                  <a:pt x="192" y="170"/>
                </a:lnTo>
                <a:cubicBezTo>
                  <a:pt x="192" y="169"/>
                  <a:pt x="192" y="168"/>
                  <a:pt x="192" y="167"/>
                </a:cubicBezTo>
                <a:cubicBezTo>
                  <a:pt x="192" y="165"/>
                  <a:pt x="192" y="164"/>
                  <a:pt x="192" y="162"/>
                </a:cubicBezTo>
                <a:cubicBezTo>
                  <a:pt x="191" y="160"/>
                  <a:pt x="191" y="159"/>
                  <a:pt x="191" y="158"/>
                </a:cubicBezTo>
                <a:cubicBezTo>
                  <a:pt x="191" y="156"/>
                  <a:pt x="191" y="155"/>
                  <a:pt x="190" y="154"/>
                </a:cubicBezTo>
                <a:lnTo>
                  <a:pt x="189" y="153"/>
                </a:lnTo>
                <a:lnTo>
                  <a:pt x="183" y="153"/>
                </a:lnTo>
                <a:cubicBezTo>
                  <a:pt x="183" y="153"/>
                  <a:pt x="182" y="154"/>
                  <a:pt x="181" y="155"/>
                </a:cubicBezTo>
                <a:cubicBezTo>
                  <a:pt x="181" y="156"/>
                  <a:pt x="180" y="157"/>
                  <a:pt x="180" y="158"/>
                </a:cubicBezTo>
                <a:cubicBezTo>
                  <a:pt x="180" y="159"/>
                  <a:pt x="179" y="161"/>
                  <a:pt x="180" y="162"/>
                </a:cubicBezTo>
                <a:cubicBezTo>
                  <a:pt x="180" y="163"/>
                  <a:pt x="180" y="164"/>
                  <a:pt x="180" y="165"/>
                </a:cubicBezTo>
                <a:cubicBezTo>
                  <a:pt x="175" y="165"/>
                  <a:pt x="170" y="165"/>
                  <a:pt x="163" y="165"/>
                </a:cubicBezTo>
                <a:cubicBezTo>
                  <a:pt x="156" y="165"/>
                  <a:pt x="148" y="165"/>
                  <a:pt x="139" y="165"/>
                </a:cubicBezTo>
                <a:cubicBezTo>
                  <a:pt x="129" y="164"/>
                  <a:pt x="122" y="164"/>
                  <a:pt x="115" y="164"/>
                </a:cubicBezTo>
                <a:cubicBezTo>
                  <a:pt x="108" y="164"/>
                  <a:pt x="103" y="164"/>
                  <a:pt x="98" y="165"/>
                </a:cubicBezTo>
                <a:lnTo>
                  <a:pt x="98" y="158"/>
                </a:lnTo>
                <a:lnTo>
                  <a:pt x="95" y="153"/>
                </a:lnTo>
                <a:cubicBezTo>
                  <a:pt x="95" y="152"/>
                  <a:pt x="94" y="152"/>
                  <a:pt x="94" y="152"/>
                </a:cubicBezTo>
                <a:cubicBezTo>
                  <a:pt x="93" y="152"/>
                  <a:pt x="92" y="152"/>
                  <a:pt x="92" y="152"/>
                </a:cubicBezTo>
                <a:cubicBezTo>
                  <a:pt x="91" y="152"/>
                  <a:pt x="90" y="152"/>
                  <a:pt x="90" y="152"/>
                </a:cubicBezTo>
                <a:cubicBezTo>
                  <a:pt x="89" y="152"/>
                  <a:pt x="88" y="153"/>
                  <a:pt x="88" y="153"/>
                </a:cubicBezTo>
                <a:cubicBezTo>
                  <a:pt x="88" y="153"/>
                  <a:pt x="88" y="153"/>
                  <a:pt x="88" y="153"/>
                </a:cubicBezTo>
                <a:cubicBezTo>
                  <a:pt x="88" y="153"/>
                  <a:pt x="88" y="153"/>
                  <a:pt x="88" y="153"/>
                </a:cubicBezTo>
                <a:cubicBezTo>
                  <a:pt x="88" y="153"/>
                  <a:pt x="88" y="153"/>
                  <a:pt x="88" y="153"/>
                </a:cubicBezTo>
                <a:cubicBezTo>
                  <a:pt x="88" y="153"/>
                  <a:pt x="88" y="153"/>
                  <a:pt x="88" y="153"/>
                </a:cubicBezTo>
                <a:close/>
                <a:moveTo>
                  <a:pt x="421" y="352"/>
                </a:moveTo>
                <a:lnTo>
                  <a:pt x="422" y="327"/>
                </a:lnTo>
                <a:cubicBezTo>
                  <a:pt x="424" y="327"/>
                  <a:pt x="426" y="327"/>
                  <a:pt x="428" y="326"/>
                </a:cubicBezTo>
                <a:cubicBezTo>
                  <a:pt x="431" y="326"/>
                  <a:pt x="434" y="326"/>
                  <a:pt x="437" y="327"/>
                </a:cubicBezTo>
                <a:cubicBezTo>
                  <a:pt x="440" y="328"/>
                  <a:pt x="442" y="329"/>
                  <a:pt x="444" y="331"/>
                </a:cubicBezTo>
                <a:cubicBezTo>
                  <a:pt x="445" y="333"/>
                  <a:pt x="447" y="335"/>
                  <a:pt x="447" y="338"/>
                </a:cubicBezTo>
                <a:cubicBezTo>
                  <a:pt x="447" y="338"/>
                  <a:pt x="447" y="339"/>
                  <a:pt x="447" y="341"/>
                </a:cubicBezTo>
                <a:cubicBezTo>
                  <a:pt x="447" y="342"/>
                  <a:pt x="446" y="344"/>
                  <a:pt x="445" y="345"/>
                </a:cubicBezTo>
                <a:cubicBezTo>
                  <a:pt x="444" y="347"/>
                  <a:pt x="443" y="349"/>
                  <a:pt x="442" y="350"/>
                </a:cubicBezTo>
                <a:cubicBezTo>
                  <a:pt x="440" y="351"/>
                  <a:pt x="439" y="352"/>
                  <a:pt x="438" y="352"/>
                </a:cubicBezTo>
                <a:lnTo>
                  <a:pt x="421" y="352"/>
                </a:lnTo>
                <a:close/>
                <a:moveTo>
                  <a:pt x="383" y="377"/>
                </a:moveTo>
                <a:lnTo>
                  <a:pt x="383" y="402"/>
                </a:lnTo>
                <a:cubicBezTo>
                  <a:pt x="383" y="402"/>
                  <a:pt x="383" y="402"/>
                  <a:pt x="383" y="403"/>
                </a:cubicBezTo>
                <a:cubicBezTo>
                  <a:pt x="383" y="403"/>
                  <a:pt x="383" y="403"/>
                  <a:pt x="383" y="403"/>
                </a:cubicBezTo>
                <a:cubicBezTo>
                  <a:pt x="383" y="404"/>
                  <a:pt x="383" y="404"/>
                  <a:pt x="383" y="404"/>
                </a:cubicBezTo>
                <a:cubicBezTo>
                  <a:pt x="384" y="404"/>
                  <a:pt x="384" y="405"/>
                  <a:pt x="384" y="405"/>
                </a:cubicBezTo>
                <a:cubicBezTo>
                  <a:pt x="385" y="408"/>
                  <a:pt x="386" y="411"/>
                  <a:pt x="389" y="413"/>
                </a:cubicBezTo>
                <a:cubicBezTo>
                  <a:pt x="391" y="416"/>
                  <a:pt x="394" y="418"/>
                  <a:pt x="398" y="420"/>
                </a:cubicBezTo>
                <a:cubicBezTo>
                  <a:pt x="402" y="421"/>
                  <a:pt x="406" y="422"/>
                  <a:pt x="409" y="422"/>
                </a:cubicBezTo>
                <a:cubicBezTo>
                  <a:pt x="412" y="422"/>
                  <a:pt x="415" y="422"/>
                  <a:pt x="416" y="422"/>
                </a:cubicBezTo>
                <a:cubicBezTo>
                  <a:pt x="418" y="423"/>
                  <a:pt x="420" y="424"/>
                  <a:pt x="423" y="425"/>
                </a:cubicBezTo>
                <a:cubicBezTo>
                  <a:pt x="426" y="426"/>
                  <a:pt x="430" y="428"/>
                  <a:pt x="433" y="430"/>
                </a:cubicBezTo>
                <a:cubicBezTo>
                  <a:pt x="437" y="432"/>
                  <a:pt x="441" y="435"/>
                  <a:pt x="443" y="437"/>
                </a:cubicBezTo>
                <a:cubicBezTo>
                  <a:pt x="445" y="439"/>
                  <a:pt x="447" y="441"/>
                  <a:pt x="449" y="443"/>
                </a:cubicBezTo>
                <a:lnTo>
                  <a:pt x="454" y="444"/>
                </a:lnTo>
                <a:cubicBezTo>
                  <a:pt x="455" y="444"/>
                  <a:pt x="455" y="444"/>
                  <a:pt x="455" y="443"/>
                </a:cubicBezTo>
                <a:cubicBezTo>
                  <a:pt x="456" y="443"/>
                  <a:pt x="456" y="443"/>
                  <a:pt x="457" y="442"/>
                </a:cubicBezTo>
                <a:cubicBezTo>
                  <a:pt x="457" y="442"/>
                  <a:pt x="457" y="441"/>
                  <a:pt x="458" y="441"/>
                </a:cubicBezTo>
                <a:cubicBezTo>
                  <a:pt x="458" y="440"/>
                  <a:pt x="458" y="440"/>
                  <a:pt x="459" y="440"/>
                </a:cubicBezTo>
                <a:cubicBezTo>
                  <a:pt x="458" y="438"/>
                  <a:pt x="458" y="436"/>
                  <a:pt x="456" y="434"/>
                </a:cubicBezTo>
                <a:cubicBezTo>
                  <a:pt x="455" y="431"/>
                  <a:pt x="452" y="428"/>
                  <a:pt x="449" y="426"/>
                </a:cubicBezTo>
                <a:cubicBezTo>
                  <a:pt x="446" y="423"/>
                  <a:pt x="443" y="421"/>
                  <a:pt x="440" y="419"/>
                </a:cubicBezTo>
                <a:cubicBezTo>
                  <a:pt x="437" y="418"/>
                  <a:pt x="435" y="417"/>
                  <a:pt x="434" y="417"/>
                </a:cubicBezTo>
                <a:cubicBezTo>
                  <a:pt x="432" y="415"/>
                  <a:pt x="429" y="414"/>
                  <a:pt x="426" y="413"/>
                </a:cubicBezTo>
                <a:cubicBezTo>
                  <a:pt x="423" y="412"/>
                  <a:pt x="420" y="411"/>
                  <a:pt x="416" y="411"/>
                </a:cubicBezTo>
                <a:cubicBezTo>
                  <a:pt x="411" y="410"/>
                  <a:pt x="408" y="410"/>
                  <a:pt x="405" y="409"/>
                </a:cubicBezTo>
                <a:cubicBezTo>
                  <a:pt x="402" y="409"/>
                  <a:pt x="399" y="409"/>
                  <a:pt x="397" y="408"/>
                </a:cubicBezTo>
                <a:lnTo>
                  <a:pt x="394" y="403"/>
                </a:lnTo>
                <a:cubicBezTo>
                  <a:pt x="395" y="401"/>
                  <a:pt x="395" y="399"/>
                  <a:pt x="395" y="396"/>
                </a:cubicBezTo>
                <a:cubicBezTo>
                  <a:pt x="395" y="393"/>
                  <a:pt x="395" y="389"/>
                  <a:pt x="395" y="385"/>
                </a:cubicBezTo>
                <a:cubicBezTo>
                  <a:pt x="395" y="381"/>
                  <a:pt x="395" y="377"/>
                  <a:pt x="395" y="374"/>
                </a:cubicBezTo>
                <a:cubicBezTo>
                  <a:pt x="396" y="371"/>
                  <a:pt x="397" y="369"/>
                  <a:pt x="397" y="367"/>
                </a:cubicBezTo>
                <a:cubicBezTo>
                  <a:pt x="398" y="367"/>
                  <a:pt x="398" y="366"/>
                  <a:pt x="399" y="366"/>
                </a:cubicBezTo>
                <a:cubicBezTo>
                  <a:pt x="400" y="366"/>
                  <a:pt x="401" y="365"/>
                  <a:pt x="402" y="365"/>
                </a:cubicBezTo>
                <a:cubicBezTo>
                  <a:pt x="403" y="364"/>
                  <a:pt x="404" y="364"/>
                  <a:pt x="404" y="364"/>
                </a:cubicBezTo>
                <a:cubicBezTo>
                  <a:pt x="405" y="364"/>
                  <a:pt x="406" y="364"/>
                  <a:pt x="406" y="364"/>
                </a:cubicBezTo>
                <a:lnTo>
                  <a:pt x="432" y="364"/>
                </a:lnTo>
                <a:cubicBezTo>
                  <a:pt x="433" y="364"/>
                  <a:pt x="434" y="364"/>
                  <a:pt x="435" y="364"/>
                </a:cubicBezTo>
                <a:cubicBezTo>
                  <a:pt x="437" y="364"/>
                  <a:pt x="438" y="364"/>
                  <a:pt x="440" y="363"/>
                </a:cubicBezTo>
                <a:cubicBezTo>
                  <a:pt x="442" y="363"/>
                  <a:pt x="443" y="362"/>
                  <a:pt x="445" y="362"/>
                </a:cubicBezTo>
                <a:cubicBezTo>
                  <a:pt x="446" y="361"/>
                  <a:pt x="448" y="360"/>
                  <a:pt x="449" y="360"/>
                </a:cubicBezTo>
                <a:cubicBezTo>
                  <a:pt x="451" y="358"/>
                  <a:pt x="453" y="355"/>
                  <a:pt x="455" y="351"/>
                </a:cubicBezTo>
                <a:cubicBezTo>
                  <a:pt x="458" y="348"/>
                  <a:pt x="459" y="344"/>
                  <a:pt x="459" y="339"/>
                </a:cubicBezTo>
                <a:cubicBezTo>
                  <a:pt x="459" y="334"/>
                  <a:pt x="457" y="330"/>
                  <a:pt x="455" y="327"/>
                </a:cubicBezTo>
                <a:cubicBezTo>
                  <a:pt x="452" y="323"/>
                  <a:pt x="450" y="321"/>
                  <a:pt x="447" y="319"/>
                </a:cubicBezTo>
                <a:cubicBezTo>
                  <a:pt x="444" y="317"/>
                  <a:pt x="440" y="316"/>
                  <a:pt x="435" y="315"/>
                </a:cubicBezTo>
                <a:cubicBezTo>
                  <a:pt x="430" y="314"/>
                  <a:pt x="424" y="314"/>
                  <a:pt x="418" y="314"/>
                </a:cubicBezTo>
                <a:cubicBezTo>
                  <a:pt x="411" y="315"/>
                  <a:pt x="405" y="315"/>
                  <a:pt x="401" y="315"/>
                </a:cubicBezTo>
                <a:cubicBezTo>
                  <a:pt x="396" y="316"/>
                  <a:pt x="392" y="316"/>
                  <a:pt x="389" y="316"/>
                </a:cubicBezTo>
                <a:cubicBezTo>
                  <a:pt x="388" y="316"/>
                  <a:pt x="388" y="316"/>
                  <a:pt x="387" y="317"/>
                </a:cubicBezTo>
                <a:cubicBezTo>
                  <a:pt x="386" y="317"/>
                  <a:pt x="386" y="317"/>
                  <a:pt x="385" y="318"/>
                </a:cubicBezTo>
                <a:cubicBezTo>
                  <a:pt x="385" y="318"/>
                  <a:pt x="384" y="319"/>
                  <a:pt x="384" y="319"/>
                </a:cubicBezTo>
                <a:cubicBezTo>
                  <a:pt x="384" y="319"/>
                  <a:pt x="384" y="320"/>
                  <a:pt x="384" y="320"/>
                </a:cubicBezTo>
                <a:lnTo>
                  <a:pt x="384" y="323"/>
                </a:lnTo>
                <a:cubicBezTo>
                  <a:pt x="384" y="323"/>
                  <a:pt x="384" y="324"/>
                  <a:pt x="384" y="324"/>
                </a:cubicBezTo>
                <a:cubicBezTo>
                  <a:pt x="384" y="324"/>
                  <a:pt x="385" y="325"/>
                  <a:pt x="385" y="325"/>
                </a:cubicBezTo>
                <a:cubicBezTo>
                  <a:pt x="385" y="326"/>
                  <a:pt x="386" y="326"/>
                  <a:pt x="386" y="326"/>
                </a:cubicBezTo>
                <a:cubicBezTo>
                  <a:pt x="387" y="327"/>
                  <a:pt x="387" y="327"/>
                  <a:pt x="387" y="327"/>
                </a:cubicBezTo>
                <a:cubicBezTo>
                  <a:pt x="387" y="327"/>
                  <a:pt x="388" y="327"/>
                  <a:pt x="388" y="327"/>
                </a:cubicBezTo>
                <a:cubicBezTo>
                  <a:pt x="388" y="327"/>
                  <a:pt x="389" y="327"/>
                  <a:pt x="389" y="327"/>
                </a:cubicBezTo>
                <a:cubicBezTo>
                  <a:pt x="390" y="327"/>
                  <a:pt x="391" y="327"/>
                  <a:pt x="391" y="327"/>
                </a:cubicBezTo>
                <a:cubicBezTo>
                  <a:pt x="392" y="327"/>
                  <a:pt x="392" y="327"/>
                  <a:pt x="393" y="327"/>
                </a:cubicBezTo>
                <a:lnTo>
                  <a:pt x="410" y="327"/>
                </a:lnTo>
                <a:lnTo>
                  <a:pt x="410" y="354"/>
                </a:lnTo>
                <a:lnTo>
                  <a:pt x="399" y="354"/>
                </a:lnTo>
                <a:cubicBezTo>
                  <a:pt x="397" y="354"/>
                  <a:pt x="395" y="355"/>
                  <a:pt x="393" y="357"/>
                </a:cubicBezTo>
                <a:cubicBezTo>
                  <a:pt x="390" y="358"/>
                  <a:pt x="388" y="360"/>
                  <a:pt x="386" y="363"/>
                </a:cubicBezTo>
                <a:cubicBezTo>
                  <a:pt x="384" y="366"/>
                  <a:pt x="383" y="369"/>
                  <a:pt x="383" y="371"/>
                </a:cubicBezTo>
                <a:cubicBezTo>
                  <a:pt x="383" y="374"/>
                  <a:pt x="382" y="376"/>
                  <a:pt x="383" y="377"/>
                </a:cubicBezTo>
                <a:close/>
                <a:moveTo>
                  <a:pt x="406" y="282"/>
                </a:moveTo>
                <a:cubicBezTo>
                  <a:pt x="404" y="282"/>
                  <a:pt x="402" y="282"/>
                  <a:pt x="399" y="282"/>
                </a:cubicBezTo>
                <a:cubicBezTo>
                  <a:pt x="396" y="283"/>
                  <a:pt x="392" y="284"/>
                  <a:pt x="389" y="287"/>
                </a:cubicBezTo>
                <a:cubicBezTo>
                  <a:pt x="385" y="290"/>
                  <a:pt x="382" y="293"/>
                  <a:pt x="381" y="296"/>
                </a:cubicBezTo>
                <a:cubicBezTo>
                  <a:pt x="380" y="299"/>
                  <a:pt x="380" y="302"/>
                  <a:pt x="380" y="304"/>
                </a:cubicBezTo>
                <a:lnTo>
                  <a:pt x="381" y="308"/>
                </a:lnTo>
                <a:lnTo>
                  <a:pt x="384" y="310"/>
                </a:lnTo>
                <a:lnTo>
                  <a:pt x="389" y="310"/>
                </a:lnTo>
                <a:lnTo>
                  <a:pt x="391" y="308"/>
                </a:lnTo>
                <a:cubicBezTo>
                  <a:pt x="391" y="308"/>
                  <a:pt x="391" y="307"/>
                  <a:pt x="391" y="307"/>
                </a:cubicBezTo>
                <a:cubicBezTo>
                  <a:pt x="391" y="306"/>
                  <a:pt x="391" y="305"/>
                  <a:pt x="391" y="304"/>
                </a:cubicBezTo>
                <a:cubicBezTo>
                  <a:pt x="391" y="303"/>
                  <a:pt x="391" y="303"/>
                  <a:pt x="391" y="302"/>
                </a:cubicBezTo>
                <a:cubicBezTo>
                  <a:pt x="391" y="302"/>
                  <a:pt x="391" y="301"/>
                  <a:pt x="391" y="301"/>
                </a:cubicBezTo>
                <a:cubicBezTo>
                  <a:pt x="392" y="301"/>
                  <a:pt x="392" y="300"/>
                  <a:pt x="392" y="299"/>
                </a:cubicBezTo>
                <a:cubicBezTo>
                  <a:pt x="393" y="298"/>
                  <a:pt x="393" y="298"/>
                  <a:pt x="394" y="297"/>
                </a:cubicBezTo>
                <a:cubicBezTo>
                  <a:pt x="394" y="296"/>
                  <a:pt x="395" y="295"/>
                  <a:pt x="396" y="295"/>
                </a:cubicBezTo>
                <a:cubicBezTo>
                  <a:pt x="396" y="294"/>
                  <a:pt x="397" y="294"/>
                  <a:pt x="397" y="294"/>
                </a:cubicBezTo>
                <a:lnTo>
                  <a:pt x="413" y="294"/>
                </a:lnTo>
                <a:cubicBezTo>
                  <a:pt x="413" y="295"/>
                  <a:pt x="413" y="296"/>
                  <a:pt x="413" y="297"/>
                </a:cubicBezTo>
                <a:cubicBezTo>
                  <a:pt x="413" y="299"/>
                  <a:pt x="413" y="300"/>
                  <a:pt x="413" y="302"/>
                </a:cubicBezTo>
                <a:cubicBezTo>
                  <a:pt x="413" y="303"/>
                  <a:pt x="414" y="305"/>
                  <a:pt x="414" y="306"/>
                </a:cubicBezTo>
                <a:cubicBezTo>
                  <a:pt x="415" y="308"/>
                  <a:pt x="416" y="309"/>
                  <a:pt x="416" y="310"/>
                </a:cubicBezTo>
                <a:cubicBezTo>
                  <a:pt x="417" y="310"/>
                  <a:pt x="417" y="310"/>
                  <a:pt x="418" y="310"/>
                </a:cubicBezTo>
                <a:cubicBezTo>
                  <a:pt x="419" y="310"/>
                  <a:pt x="420" y="310"/>
                  <a:pt x="421" y="309"/>
                </a:cubicBezTo>
                <a:cubicBezTo>
                  <a:pt x="422" y="309"/>
                  <a:pt x="423" y="309"/>
                  <a:pt x="423" y="308"/>
                </a:cubicBezTo>
                <a:cubicBezTo>
                  <a:pt x="424" y="308"/>
                  <a:pt x="425" y="307"/>
                  <a:pt x="425" y="307"/>
                </a:cubicBezTo>
                <a:lnTo>
                  <a:pt x="425" y="294"/>
                </a:lnTo>
                <a:lnTo>
                  <a:pt x="441" y="294"/>
                </a:lnTo>
                <a:cubicBezTo>
                  <a:pt x="442" y="294"/>
                  <a:pt x="443" y="295"/>
                  <a:pt x="444" y="297"/>
                </a:cubicBezTo>
                <a:cubicBezTo>
                  <a:pt x="445" y="298"/>
                  <a:pt x="446" y="299"/>
                  <a:pt x="446" y="301"/>
                </a:cubicBezTo>
                <a:cubicBezTo>
                  <a:pt x="447" y="303"/>
                  <a:pt x="448" y="304"/>
                  <a:pt x="448" y="305"/>
                </a:cubicBezTo>
                <a:cubicBezTo>
                  <a:pt x="448" y="307"/>
                  <a:pt x="448" y="308"/>
                  <a:pt x="449" y="308"/>
                </a:cubicBezTo>
                <a:lnTo>
                  <a:pt x="450" y="310"/>
                </a:lnTo>
                <a:cubicBezTo>
                  <a:pt x="450" y="310"/>
                  <a:pt x="451" y="310"/>
                  <a:pt x="452" y="310"/>
                </a:cubicBezTo>
                <a:cubicBezTo>
                  <a:pt x="453" y="310"/>
                  <a:pt x="453" y="310"/>
                  <a:pt x="454" y="309"/>
                </a:cubicBezTo>
                <a:cubicBezTo>
                  <a:pt x="455" y="309"/>
                  <a:pt x="456" y="308"/>
                  <a:pt x="457" y="308"/>
                </a:cubicBezTo>
                <a:cubicBezTo>
                  <a:pt x="458" y="307"/>
                  <a:pt x="458" y="306"/>
                  <a:pt x="459" y="305"/>
                </a:cubicBezTo>
                <a:cubicBezTo>
                  <a:pt x="459" y="305"/>
                  <a:pt x="459" y="305"/>
                  <a:pt x="459" y="305"/>
                </a:cubicBezTo>
                <a:cubicBezTo>
                  <a:pt x="459" y="304"/>
                  <a:pt x="459" y="304"/>
                  <a:pt x="459" y="303"/>
                </a:cubicBezTo>
                <a:cubicBezTo>
                  <a:pt x="459" y="303"/>
                  <a:pt x="459" y="302"/>
                  <a:pt x="459" y="302"/>
                </a:cubicBezTo>
                <a:cubicBezTo>
                  <a:pt x="459" y="302"/>
                  <a:pt x="459" y="301"/>
                  <a:pt x="459" y="301"/>
                </a:cubicBezTo>
                <a:cubicBezTo>
                  <a:pt x="458" y="298"/>
                  <a:pt x="457" y="295"/>
                  <a:pt x="455" y="292"/>
                </a:cubicBezTo>
                <a:cubicBezTo>
                  <a:pt x="453" y="289"/>
                  <a:pt x="450" y="286"/>
                  <a:pt x="445" y="284"/>
                </a:cubicBezTo>
                <a:cubicBezTo>
                  <a:pt x="441" y="282"/>
                  <a:pt x="437" y="281"/>
                  <a:pt x="433" y="281"/>
                </a:cubicBezTo>
                <a:cubicBezTo>
                  <a:pt x="430" y="281"/>
                  <a:pt x="427" y="282"/>
                  <a:pt x="425" y="282"/>
                </a:cubicBezTo>
                <a:lnTo>
                  <a:pt x="425" y="281"/>
                </a:lnTo>
                <a:cubicBezTo>
                  <a:pt x="425" y="280"/>
                  <a:pt x="424" y="279"/>
                  <a:pt x="423" y="278"/>
                </a:cubicBezTo>
                <a:cubicBezTo>
                  <a:pt x="423" y="277"/>
                  <a:pt x="422" y="277"/>
                  <a:pt x="421" y="276"/>
                </a:cubicBezTo>
                <a:cubicBezTo>
                  <a:pt x="420" y="276"/>
                  <a:pt x="419" y="275"/>
                  <a:pt x="419" y="276"/>
                </a:cubicBezTo>
                <a:cubicBezTo>
                  <a:pt x="418" y="276"/>
                  <a:pt x="418" y="276"/>
                  <a:pt x="418" y="276"/>
                </a:cubicBezTo>
                <a:cubicBezTo>
                  <a:pt x="417" y="276"/>
                  <a:pt x="417" y="276"/>
                  <a:pt x="416" y="276"/>
                </a:cubicBezTo>
                <a:cubicBezTo>
                  <a:pt x="416" y="276"/>
                  <a:pt x="415" y="277"/>
                  <a:pt x="414" y="277"/>
                </a:cubicBezTo>
                <a:cubicBezTo>
                  <a:pt x="414" y="278"/>
                  <a:pt x="414" y="278"/>
                  <a:pt x="414" y="279"/>
                </a:cubicBezTo>
                <a:cubicBezTo>
                  <a:pt x="413" y="280"/>
                  <a:pt x="413" y="280"/>
                  <a:pt x="413" y="281"/>
                </a:cubicBezTo>
                <a:lnTo>
                  <a:pt x="413" y="282"/>
                </a:lnTo>
                <a:cubicBezTo>
                  <a:pt x="413" y="282"/>
                  <a:pt x="412" y="282"/>
                  <a:pt x="412" y="282"/>
                </a:cubicBezTo>
                <a:cubicBezTo>
                  <a:pt x="411" y="282"/>
                  <a:pt x="410" y="282"/>
                  <a:pt x="410" y="282"/>
                </a:cubicBezTo>
                <a:cubicBezTo>
                  <a:pt x="409" y="282"/>
                  <a:pt x="408" y="282"/>
                  <a:pt x="408" y="282"/>
                </a:cubicBezTo>
                <a:cubicBezTo>
                  <a:pt x="407" y="282"/>
                  <a:pt x="407" y="282"/>
                  <a:pt x="406" y="282"/>
                </a:cubicBezTo>
                <a:close/>
                <a:moveTo>
                  <a:pt x="355" y="360"/>
                </a:moveTo>
                <a:lnTo>
                  <a:pt x="310" y="360"/>
                </a:lnTo>
                <a:cubicBezTo>
                  <a:pt x="309" y="359"/>
                  <a:pt x="308" y="359"/>
                  <a:pt x="307" y="358"/>
                </a:cubicBezTo>
                <a:cubicBezTo>
                  <a:pt x="306" y="358"/>
                  <a:pt x="305" y="357"/>
                  <a:pt x="304" y="356"/>
                </a:cubicBezTo>
                <a:cubicBezTo>
                  <a:pt x="303" y="355"/>
                  <a:pt x="302" y="354"/>
                  <a:pt x="302" y="353"/>
                </a:cubicBezTo>
                <a:cubicBezTo>
                  <a:pt x="301" y="352"/>
                  <a:pt x="301" y="351"/>
                  <a:pt x="301" y="351"/>
                </a:cubicBezTo>
                <a:lnTo>
                  <a:pt x="362" y="354"/>
                </a:lnTo>
                <a:cubicBezTo>
                  <a:pt x="362" y="354"/>
                  <a:pt x="362" y="355"/>
                  <a:pt x="361" y="355"/>
                </a:cubicBezTo>
                <a:cubicBezTo>
                  <a:pt x="361" y="356"/>
                  <a:pt x="360" y="357"/>
                  <a:pt x="359" y="357"/>
                </a:cubicBezTo>
                <a:cubicBezTo>
                  <a:pt x="358" y="358"/>
                  <a:pt x="357" y="358"/>
                  <a:pt x="357" y="359"/>
                </a:cubicBezTo>
                <a:cubicBezTo>
                  <a:pt x="356" y="359"/>
                  <a:pt x="355" y="359"/>
                  <a:pt x="355" y="360"/>
                </a:cubicBezTo>
                <a:close/>
                <a:moveTo>
                  <a:pt x="329" y="333"/>
                </a:moveTo>
                <a:cubicBezTo>
                  <a:pt x="331" y="333"/>
                  <a:pt x="333" y="333"/>
                  <a:pt x="336" y="333"/>
                </a:cubicBezTo>
                <a:cubicBezTo>
                  <a:pt x="339" y="333"/>
                  <a:pt x="343" y="332"/>
                  <a:pt x="347" y="332"/>
                </a:cubicBezTo>
                <a:cubicBezTo>
                  <a:pt x="351" y="332"/>
                  <a:pt x="354" y="333"/>
                  <a:pt x="357" y="335"/>
                </a:cubicBezTo>
                <a:cubicBezTo>
                  <a:pt x="360" y="336"/>
                  <a:pt x="362" y="338"/>
                  <a:pt x="364" y="341"/>
                </a:cubicBezTo>
                <a:lnTo>
                  <a:pt x="301" y="341"/>
                </a:lnTo>
                <a:cubicBezTo>
                  <a:pt x="301" y="340"/>
                  <a:pt x="301" y="339"/>
                  <a:pt x="302" y="339"/>
                </a:cubicBezTo>
                <a:cubicBezTo>
                  <a:pt x="302" y="338"/>
                  <a:pt x="303" y="337"/>
                  <a:pt x="304" y="336"/>
                </a:cubicBezTo>
                <a:cubicBezTo>
                  <a:pt x="305" y="335"/>
                  <a:pt x="306" y="335"/>
                  <a:pt x="307" y="334"/>
                </a:cubicBezTo>
                <a:cubicBezTo>
                  <a:pt x="308" y="334"/>
                  <a:pt x="309" y="333"/>
                  <a:pt x="310" y="333"/>
                </a:cubicBezTo>
                <a:cubicBezTo>
                  <a:pt x="311" y="333"/>
                  <a:pt x="312" y="333"/>
                  <a:pt x="313" y="333"/>
                </a:cubicBezTo>
                <a:cubicBezTo>
                  <a:pt x="315" y="333"/>
                  <a:pt x="317" y="333"/>
                  <a:pt x="319" y="333"/>
                </a:cubicBezTo>
                <a:cubicBezTo>
                  <a:pt x="321" y="333"/>
                  <a:pt x="323" y="333"/>
                  <a:pt x="325" y="333"/>
                </a:cubicBezTo>
                <a:cubicBezTo>
                  <a:pt x="326" y="333"/>
                  <a:pt x="328" y="333"/>
                  <a:pt x="329" y="333"/>
                </a:cubicBezTo>
                <a:close/>
                <a:moveTo>
                  <a:pt x="317" y="282"/>
                </a:moveTo>
                <a:cubicBezTo>
                  <a:pt x="315" y="282"/>
                  <a:pt x="312" y="282"/>
                  <a:pt x="309" y="282"/>
                </a:cubicBezTo>
                <a:cubicBezTo>
                  <a:pt x="305" y="283"/>
                  <a:pt x="301" y="285"/>
                  <a:pt x="298" y="288"/>
                </a:cubicBezTo>
                <a:cubicBezTo>
                  <a:pt x="294" y="291"/>
                  <a:pt x="292" y="294"/>
                  <a:pt x="291" y="297"/>
                </a:cubicBezTo>
                <a:cubicBezTo>
                  <a:pt x="290" y="300"/>
                  <a:pt x="290" y="303"/>
                  <a:pt x="291" y="305"/>
                </a:cubicBezTo>
                <a:lnTo>
                  <a:pt x="292" y="310"/>
                </a:lnTo>
                <a:lnTo>
                  <a:pt x="296" y="310"/>
                </a:lnTo>
                <a:cubicBezTo>
                  <a:pt x="297" y="310"/>
                  <a:pt x="297" y="309"/>
                  <a:pt x="297" y="309"/>
                </a:cubicBezTo>
                <a:cubicBezTo>
                  <a:pt x="298" y="309"/>
                  <a:pt x="298" y="308"/>
                  <a:pt x="299" y="308"/>
                </a:cubicBezTo>
                <a:cubicBezTo>
                  <a:pt x="299" y="307"/>
                  <a:pt x="299" y="307"/>
                  <a:pt x="300" y="306"/>
                </a:cubicBezTo>
                <a:cubicBezTo>
                  <a:pt x="300" y="306"/>
                  <a:pt x="301" y="306"/>
                  <a:pt x="301" y="305"/>
                </a:cubicBezTo>
                <a:cubicBezTo>
                  <a:pt x="301" y="305"/>
                  <a:pt x="301" y="304"/>
                  <a:pt x="301" y="304"/>
                </a:cubicBezTo>
                <a:cubicBezTo>
                  <a:pt x="301" y="303"/>
                  <a:pt x="301" y="302"/>
                  <a:pt x="302" y="301"/>
                </a:cubicBezTo>
                <a:cubicBezTo>
                  <a:pt x="302" y="300"/>
                  <a:pt x="302" y="299"/>
                  <a:pt x="303" y="298"/>
                </a:cubicBezTo>
                <a:cubicBezTo>
                  <a:pt x="303" y="298"/>
                  <a:pt x="303" y="297"/>
                  <a:pt x="304" y="297"/>
                </a:cubicBezTo>
                <a:cubicBezTo>
                  <a:pt x="305" y="296"/>
                  <a:pt x="306" y="295"/>
                  <a:pt x="308" y="295"/>
                </a:cubicBezTo>
                <a:cubicBezTo>
                  <a:pt x="309" y="294"/>
                  <a:pt x="311" y="294"/>
                  <a:pt x="313" y="294"/>
                </a:cubicBezTo>
                <a:cubicBezTo>
                  <a:pt x="315" y="294"/>
                  <a:pt x="317" y="294"/>
                  <a:pt x="319" y="294"/>
                </a:cubicBezTo>
                <a:cubicBezTo>
                  <a:pt x="320" y="294"/>
                  <a:pt x="322" y="294"/>
                  <a:pt x="323" y="294"/>
                </a:cubicBezTo>
                <a:cubicBezTo>
                  <a:pt x="323" y="295"/>
                  <a:pt x="323" y="296"/>
                  <a:pt x="323" y="297"/>
                </a:cubicBezTo>
                <a:cubicBezTo>
                  <a:pt x="323" y="299"/>
                  <a:pt x="324" y="300"/>
                  <a:pt x="324" y="302"/>
                </a:cubicBezTo>
                <a:cubicBezTo>
                  <a:pt x="324" y="303"/>
                  <a:pt x="324" y="305"/>
                  <a:pt x="324" y="306"/>
                </a:cubicBezTo>
                <a:cubicBezTo>
                  <a:pt x="325" y="308"/>
                  <a:pt x="325" y="309"/>
                  <a:pt x="326" y="310"/>
                </a:cubicBezTo>
                <a:lnTo>
                  <a:pt x="330" y="310"/>
                </a:lnTo>
                <a:cubicBezTo>
                  <a:pt x="330" y="310"/>
                  <a:pt x="331" y="310"/>
                  <a:pt x="331" y="310"/>
                </a:cubicBezTo>
                <a:cubicBezTo>
                  <a:pt x="331" y="310"/>
                  <a:pt x="332" y="309"/>
                  <a:pt x="332" y="309"/>
                </a:cubicBezTo>
                <a:cubicBezTo>
                  <a:pt x="333" y="309"/>
                  <a:pt x="333" y="308"/>
                  <a:pt x="333" y="308"/>
                </a:cubicBezTo>
                <a:cubicBezTo>
                  <a:pt x="334" y="307"/>
                  <a:pt x="334" y="307"/>
                  <a:pt x="334" y="307"/>
                </a:cubicBezTo>
                <a:lnTo>
                  <a:pt x="334" y="294"/>
                </a:lnTo>
                <a:lnTo>
                  <a:pt x="351" y="294"/>
                </a:lnTo>
                <a:cubicBezTo>
                  <a:pt x="352" y="294"/>
                  <a:pt x="353" y="295"/>
                  <a:pt x="354" y="296"/>
                </a:cubicBezTo>
                <a:cubicBezTo>
                  <a:pt x="355" y="297"/>
                  <a:pt x="356" y="298"/>
                  <a:pt x="356" y="300"/>
                </a:cubicBezTo>
                <a:cubicBezTo>
                  <a:pt x="357" y="302"/>
                  <a:pt x="358" y="303"/>
                  <a:pt x="358" y="305"/>
                </a:cubicBezTo>
                <a:cubicBezTo>
                  <a:pt x="358" y="306"/>
                  <a:pt x="358" y="307"/>
                  <a:pt x="358" y="308"/>
                </a:cubicBezTo>
                <a:lnTo>
                  <a:pt x="361" y="310"/>
                </a:lnTo>
                <a:lnTo>
                  <a:pt x="367" y="308"/>
                </a:lnTo>
                <a:lnTo>
                  <a:pt x="368" y="305"/>
                </a:lnTo>
                <a:cubicBezTo>
                  <a:pt x="368" y="305"/>
                  <a:pt x="368" y="305"/>
                  <a:pt x="368" y="305"/>
                </a:cubicBezTo>
                <a:cubicBezTo>
                  <a:pt x="368" y="304"/>
                  <a:pt x="368" y="304"/>
                  <a:pt x="368" y="303"/>
                </a:cubicBezTo>
                <a:cubicBezTo>
                  <a:pt x="368" y="303"/>
                  <a:pt x="368" y="303"/>
                  <a:pt x="368" y="303"/>
                </a:cubicBezTo>
                <a:cubicBezTo>
                  <a:pt x="368" y="303"/>
                  <a:pt x="368" y="302"/>
                  <a:pt x="368" y="302"/>
                </a:cubicBezTo>
                <a:cubicBezTo>
                  <a:pt x="368" y="299"/>
                  <a:pt x="367" y="296"/>
                  <a:pt x="365" y="293"/>
                </a:cubicBezTo>
                <a:cubicBezTo>
                  <a:pt x="363" y="289"/>
                  <a:pt x="360" y="287"/>
                  <a:pt x="356" y="285"/>
                </a:cubicBezTo>
                <a:cubicBezTo>
                  <a:pt x="351" y="283"/>
                  <a:pt x="347" y="282"/>
                  <a:pt x="343" y="282"/>
                </a:cubicBezTo>
                <a:cubicBezTo>
                  <a:pt x="339" y="282"/>
                  <a:pt x="336" y="282"/>
                  <a:pt x="334" y="282"/>
                </a:cubicBezTo>
                <a:lnTo>
                  <a:pt x="334" y="278"/>
                </a:lnTo>
                <a:cubicBezTo>
                  <a:pt x="334" y="277"/>
                  <a:pt x="334" y="277"/>
                  <a:pt x="333" y="277"/>
                </a:cubicBezTo>
                <a:cubicBezTo>
                  <a:pt x="333" y="276"/>
                  <a:pt x="333" y="276"/>
                  <a:pt x="332" y="276"/>
                </a:cubicBezTo>
                <a:cubicBezTo>
                  <a:pt x="332" y="275"/>
                  <a:pt x="331" y="275"/>
                  <a:pt x="331" y="275"/>
                </a:cubicBezTo>
                <a:cubicBezTo>
                  <a:pt x="331" y="275"/>
                  <a:pt x="330" y="275"/>
                  <a:pt x="330" y="275"/>
                </a:cubicBezTo>
                <a:cubicBezTo>
                  <a:pt x="330" y="275"/>
                  <a:pt x="329" y="275"/>
                  <a:pt x="328" y="275"/>
                </a:cubicBezTo>
                <a:cubicBezTo>
                  <a:pt x="328" y="276"/>
                  <a:pt x="327" y="276"/>
                  <a:pt x="327" y="276"/>
                </a:cubicBezTo>
                <a:cubicBezTo>
                  <a:pt x="326" y="276"/>
                  <a:pt x="325" y="277"/>
                  <a:pt x="325" y="277"/>
                </a:cubicBezTo>
                <a:cubicBezTo>
                  <a:pt x="325" y="277"/>
                  <a:pt x="324" y="277"/>
                  <a:pt x="324" y="278"/>
                </a:cubicBezTo>
                <a:lnTo>
                  <a:pt x="323" y="283"/>
                </a:lnTo>
                <a:cubicBezTo>
                  <a:pt x="322" y="283"/>
                  <a:pt x="322" y="283"/>
                  <a:pt x="322" y="283"/>
                </a:cubicBezTo>
                <a:cubicBezTo>
                  <a:pt x="321" y="283"/>
                  <a:pt x="321" y="283"/>
                  <a:pt x="320" y="283"/>
                </a:cubicBezTo>
                <a:cubicBezTo>
                  <a:pt x="319" y="283"/>
                  <a:pt x="318" y="282"/>
                  <a:pt x="318" y="282"/>
                </a:cubicBezTo>
                <a:cubicBezTo>
                  <a:pt x="317" y="282"/>
                  <a:pt x="317" y="282"/>
                  <a:pt x="317" y="282"/>
                </a:cubicBezTo>
                <a:close/>
                <a:moveTo>
                  <a:pt x="311" y="323"/>
                </a:moveTo>
                <a:cubicBezTo>
                  <a:pt x="309" y="323"/>
                  <a:pt x="306" y="323"/>
                  <a:pt x="303" y="324"/>
                </a:cubicBezTo>
                <a:cubicBezTo>
                  <a:pt x="300" y="326"/>
                  <a:pt x="297" y="328"/>
                  <a:pt x="295" y="332"/>
                </a:cubicBezTo>
                <a:cubicBezTo>
                  <a:pt x="292" y="335"/>
                  <a:pt x="291" y="339"/>
                  <a:pt x="290" y="342"/>
                </a:cubicBezTo>
                <a:cubicBezTo>
                  <a:pt x="290" y="345"/>
                  <a:pt x="290" y="348"/>
                  <a:pt x="291" y="349"/>
                </a:cubicBezTo>
                <a:lnTo>
                  <a:pt x="291" y="351"/>
                </a:lnTo>
                <a:cubicBezTo>
                  <a:pt x="291" y="353"/>
                  <a:pt x="292" y="356"/>
                  <a:pt x="294" y="359"/>
                </a:cubicBezTo>
                <a:cubicBezTo>
                  <a:pt x="296" y="362"/>
                  <a:pt x="299" y="365"/>
                  <a:pt x="303" y="367"/>
                </a:cubicBezTo>
                <a:cubicBezTo>
                  <a:pt x="307" y="369"/>
                  <a:pt x="311" y="370"/>
                  <a:pt x="315" y="370"/>
                </a:cubicBezTo>
                <a:cubicBezTo>
                  <a:pt x="318" y="370"/>
                  <a:pt x="321" y="370"/>
                  <a:pt x="323" y="370"/>
                </a:cubicBezTo>
                <a:cubicBezTo>
                  <a:pt x="323" y="370"/>
                  <a:pt x="323" y="370"/>
                  <a:pt x="323" y="371"/>
                </a:cubicBezTo>
                <a:cubicBezTo>
                  <a:pt x="322" y="371"/>
                  <a:pt x="322" y="371"/>
                  <a:pt x="322" y="372"/>
                </a:cubicBezTo>
                <a:cubicBezTo>
                  <a:pt x="321" y="372"/>
                  <a:pt x="321" y="373"/>
                  <a:pt x="321" y="373"/>
                </a:cubicBezTo>
                <a:cubicBezTo>
                  <a:pt x="320" y="374"/>
                  <a:pt x="320" y="374"/>
                  <a:pt x="320" y="374"/>
                </a:cubicBezTo>
                <a:cubicBezTo>
                  <a:pt x="318" y="374"/>
                  <a:pt x="315" y="374"/>
                  <a:pt x="311" y="375"/>
                </a:cubicBezTo>
                <a:cubicBezTo>
                  <a:pt x="308" y="376"/>
                  <a:pt x="304" y="378"/>
                  <a:pt x="300" y="382"/>
                </a:cubicBezTo>
                <a:cubicBezTo>
                  <a:pt x="296" y="386"/>
                  <a:pt x="294" y="389"/>
                  <a:pt x="293" y="393"/>
                </a:cubicBezTo>
                <a:cubicBezTo>
                  <a:pt x="291" y="396"/>
                  <a:pt x="291" y="400"/>
                  <a:pt x="291" y="402"/>
                </a:cubicBezTo>
                <a:cubicBezTo>
                  <a:pt x="290" y="404"/>
                  <a:pt x="291" y="407"/>
                  <a:pt x="291" y="410"/>
                </a:cubicBezTo>
                <a:cubicBezTo>
                  <a:pt x="292" y="413"/>
                  <a:pt x="293" y="417"/>
                  <a:pt x="296" y="422"/>
                </a:cubicBezTo>
                <a:cubicBezTo>
                  <a:pt x="298" y="426"/>
                  <a:pt x="300" y="430"/>
                  <a:pt x="302" y="434"/>
                </a:cubicBezTo>
                <a:cubicBezTo>
                  <a:pt x="303" y="437"/>
                  <a:pt x="304" y="440"/>
                  <a:pt x="305" y="443"/>
                </a:cubicBezTo>
                <a:lnTo>
                  <a:pt x="308" y="444"/>
                </a:lnTo>
                <a:cubicBezTo>
                  <a:pt x="308" y="444"/>
                  <a:pt x="309" y="444"/>
                  <a:pt x="309" y="444"/>
                </a:cubicBezTo>
                <a:cubicBezTo>
                  <a:pt x="310" y="444"/>
                  <a:pt x="311" y="444"/>
                  <a:pt x="312" y="444"/>
                </a:cubicBezTo>
                <a:cubicBezTo>
                  <a:pt x="313" y="443"/>
                  <a:pt x="314" y="443"/>
                  <a:pt x="314" y="442"/>
                </a:cubicBezTo>
                <a:cubicBezTo>
                  <a:pt x="315" y="441"/>
                  <a:pt x="315" y="441"/>
                  <a:pt x="315" y="440"/>
                </a:cubicBezTo>
                <a:lnTo>
                  <a:pt x="315" y="437"/>
                </a:lnTo>
                <a:cubicBezTo>
                  <a:pt x="315" y="436"/>
                  <a:pt x="314" y="435"/>
                  <a:pt x="314" y="434"/>
                </a:cubicBezTo>
                <a:cubicBezTo>
                  <a:pt x="313" y="433"/>
                  <a:pt x="312" y="432"/>
                  <a:pt x="311" y="430"/>
                </a:cubicBezTo>
                <a:cubicBezTo>
                  <a:pt x="310" y="429"/>
                  <a:pt x="310" y="427"/>
                  <a:pt x="309" y="426"/>
                </a:cubicBezTo>
                <a:cubicBezTo>
                  <a:pt x="309" y="425"/>
                  <a:pt x="308" y="423"/>
                  <a:pt x="308" y="422"/>
                </a:cubicBezTo>
                <a:cubicBezTo>
                  <a:pt x="307" y="420"/>
                  <a:pt x="305" y="418"/>
                  <a:pt x="304" y="414"/>
                </a:cubicBezTo>
                <a:cubicBezTo>
                  <a:pt x="302" y="411"/>
                  <a:pt x="302" y="407"/>
                  <a:pt x="302" y="402"/>
                </a:cubicBezTo>
                <a:cubicBezTo>
                  <a:pt x="302" y="397"/>
                  <a:pt x="303" y="394"/>
                  <a:pt x="306" y="391"/>
                </a:cubicBezTo>
                <a:cubicBezTo>
                  <a:pt x="308" y="389"/>
                  <a:pt x="311" y="387"/>
                  <a:pt x="314" y="386"/>
                </a:cubicBezTo>
                <a:cubicBezTo>
                  <a:pt x="314" y="386"/>
                  <a:pt x="315" y="387"/>
                  <a:pt x="316" y="388"/>
                </a:cubicBezTo>
                <a:cubicBezTo>
                  <a:pt x="316" y="388"/>
                  <a:pt x="317" y="389"/>
                  <a:pt x="318" y="390"/>
                </a:cubicBezTo>
                <a:cubicBezTo>
                  <a:pt x="318" y="391"/>
                  <a:pt x="319" y="392"/>
                  <a:pt x="320" y="393"/>
                </a:cubicBezTo>
                <a:cubicBezTo>
                  <a:pt x="320" y="394"/>
                  <a:pt x="321" y="394"/>
                  <a:pt x="321" y="395"/>
                </a:cubicBezTo>
                <a:cubicBezTo>
                  <a:pt x="323" y="398"/>
                  <a:pt x="325" y="402"/>
                  <a:pt x="329" y="406"/>
                </a:cubicBezTo>
                <a:cubicBezTo>
                  <a:pt x="332" y="411"/>
                  <a:pt x="336" y="416"/>
                  <a:pt x="342" y="421"/>
                </a:cubicBezTo>
                <a:cubicBezTo>
                  <a:pt x="347" y="427"/>
                  <a:pt x="352" y="431"/>
                  <a:pt x="357" y="435"/>
                </a:cubicBezTo>
                <a:cubicBezTo>
                  <a:pt x="361" y="439"/>
                  <a:pt x="365" y="442"/>
                  <a:pt x="368" y="444"/>
                </a:cubicBezTo>
                <a:lnTo>
                  <a:pt x="372" y="443"/>
                </a:lnTo>
                <a:lnTo>
                  <a:pt x="375" y="438"/>
                </a:lnTo>
                <a:cubicBezTo>
                  <a:pt x="375" y="438"/>
                  <a:pt x="375" y="438"/>
                  <a:pt x="374" y="438"/>
                </a:cubicBezTo>
                <a:cubicBezTo>
                  <a:pt x="374" y="437"/>
                  <a:pt x="374" y="437"/>
                  <a:pt x="373" y="436"/>
                </a:cubicBezTo>
                <a:cubicBezTo>
                  <a:pt x="373" y="436"/>
                  <a:pt x="372" y="435"/>
                  <a:pt x="372" y="435"/>
                </a:cubicBezTo>
                <a:cubicBezTo>
                  <a:pt x="372" y="435"/>
                  <a:pt x="371" y="434"/>
                  <a:pt x="371" y="434"/>
                </a:cubicBezTo>
                <a:cubicBezTo>
                  <a:pt x="368" y="431"/>
                  <a:pt x="364" y="428"/>
                  <a:pt x="360" y="424"/>
                </a:cubicBezTo>
                <a:cubicBezTo>
                  <a:pt x="356" y="420"/>
                  <a:pt x="351" y="415"/>
                  <a:pt x="346" y="409"/>
                </a:cubicBezTo>
                <a:cubicBezTo>
                  <a:pt x="342" y="403"/>
                  <a:pt x="338" y="398"/>
                  <a:pt x="335" y="394"/>
                </a:cubicBezTo>
                <a:cubicBezTo>
                  <a:pt x="332" y="389"/>
                  <a:pt x="329" y="386"/>
                  <a:pt x="327" y="383"/>
                </a:cubicBezTo>
                <a:cubicBezTo>
                  <a:pt x="328" y="382"/>
                  <a:pt x="329" y="382"/>
                  <a:pt x="330" y="381"/>
                </a:cubicBezTo>
                <a:cubicBezTo>
                  <a:pt x="331" y="380"/>
                  <a:pt x="332" y="378"/>
                  <a:pt x="333" y="377"/>
                </a:cubicBezTo>
                <a:cubicBezTo>
                  <a:pt x="335" y="375"/>
                  <a:pt x="335" y="374"/>
                  <a:pt x="336" y="373"/>
                </a:cubicBezTo>
                <a:cubicBezTo>
                  <a:pt x="337" y="371"/>
                  <a:pt x="337" y="370"/>
                  <a:pt x="337" y="370"/>
                </a:cubicBezTo>
                <a:cubicBezTo>
                  <a:pt x="338" y="370"/>
                  <a:pt x="339" y="370"/>
                  <a:pt x="340" y="370"/>
                </a:cubicBezTo>
                <a:cubicBezTo>
                  <a:pt x="341" y="370"/>
                  <a:pt x="342" y="370"/>
                  <a:pt x="344" y="370"/>
                </a:cubicBezTo>
                <a:cubicBezTo>
                  <a:pt x="345" y="370"/>
                  <a:pt x="347" y="370"/>
                  <a:pt x="348" y="370"/>
                </a:cubicBezTo>
                <a:cubicBezTo>
                  <a:pt x="349" y="370"/>
                  <a:pt x="350" y="370"/>
                  <a:pt x="351" y="370"/>
                </a:cubicBezTo>
                <a:cubicBezTo>
                  <a:pt x="353" y="370"/>
                  <a:pt x="356" y="369"/>
                  <a:pt x="360" y="368"/>
                </a:cubicBezTo>
                <a:cubicBezTo>
                  <a:pt x="363" y="367"/>
                  <a:pt x="367" y="364"/>
                  <a:pt x="370" y="360"/>
                </a:cubicBezTo>
                <a:cubicBezTo>
                  <a:pt x="373" y="356"/>
                  <a:pt x="375" y="352"/>
                  <a:pt x="375" y="348"/>
                </a:cubicBezTo>
                <a:cubicBezTo>
                  <a:pt x="375" y="344"/>
                  <a:pt x="375" y="341"/>
                  <a:pt x="374" y="339"/>
                </a:cubicBezTo>
                <a:cubicBezTo>
                  <a:pt x="373" y="336"/>
                  <a:pt x="371" y="333"/>
                  <a:pt x="369" y="330"/>
                </a:cubicBezTo>
                <a:cubicBezTo>
                  <a:pt x="366" y="328"/>
                  <a:pt x="363" y="326"/>
                  <a:pt x="358" y="324"/>
                </a:cubicBezTo>
                <a:cubicBezTo>
                  <a:pt x="354" y="323"/>
                  <a:pt x="350" y="323"/>
                  <a:pt x="346" y="323"/>
                </a:cubicBezTo>
                <a:cubicBezTo>
                  <a:pt x="342" y="323"/>
                  <a:pt x="340" y="323"/>
                  <a:pt x="337" y="323"/>
                </a:cubicBezTo>
                <a:cubicBezTo>
                  <a:pt x="337" y="322"/>
                  <a:pt x="337" y="322"/>
                  <a:pt x="338" y="321"/>
                </a:cubicBezTo>
                <a:cubicBezTo>
                  <a:pt x="338" y="320"/>
                  <a:pt x="338" y="320"/>
                  <a:pt x="338" y="319"/>
                </a:cubicBezTo>
                <a:cubicBezTo>
                  <a:pt x="338" y="318"/>
                  <a:pt x="338" y="317"/>
                  <a:pt x="337" y="316"/>
                </a:cubicBezTo>
                <a:cubicBezTo>
                  <a:pt x="337" y="315"/>
                  <a:pt x="336" y="315"/>
                  <a:pt x="336" y="314"/>
                </a:cubicBezTo>
                <a:cubicBezTo>
                  <a:pt x="335" y="314"/>
                  <a:pt x="335" y="314"/>
                  <a:pt x="334" y="313"/>
                </a:cubicBezTo>
                <a:cubicBezTo>
                  <a:pt x="334" y="313"/>
                  <a:pt x="333" y="313"/>
                  <a:pt x="332" y="313"/>
                </a:cubicBezTo>
                <a:cubicBezTo>
                  <a:pt x="332" y="313"/>
                  <a:pt x="331" y="313"/>
                  <a:pt x="330" y="313"/>
                </a:cubicBezTo>
                <a:cubicBezTo>
                  <a:pt x="330" y="314"/>
                  <a:pt x="329" y="314"/>
                  <a:pt x="329" y="314"/>
                </a:cubicBezTo>
                <a:lnTo>
                  <a:pt x="327" y="316"/>
                </a:lnTo>
                <a:lnTo>
                  <a:pt x="327" y="323"/>
                </a:lnTo>
                <a:cubicBezTo>
                  <a:pt x="326" y="323"/>
                  <a:pt x="325" y="323"/>
                  <a:pt x="324" y="323"/>
                </a:cubicBezTo>
                <a:cubicBezTo>
                  <a:pt x="322" y="323"/>
                  <a:pt x="321" y="323"/>
                  <a:pt x="319" y="323"/>
                </a:cubicBezTo>
                <a:cubicBezTo>
                  <a:pt x="317" y="323"/>
                  <a:pt x="316" y="323"/>
                  <a:pt x="315" y="323"/>
                </a:cubicBezTo>
                <a:cubicBezTo>
                  <a:pt x="313" y="323"/>
                  <a:pt x="312" y="323"/>
                  <a:pt x="311" y="323"/>
                </a:cubicBezTo>
                <a:close/>
                <a:moveTo>
                  <a:pt x="186" y="327"/>
                </a:moveTo>
                <a:lnTo>
                  <a:pt x="184" y="330"/>
                </a:lnTo>
                <a:cubicBezTo>
                  <a:pt x="179" y="331"/>
                  <a:pt x="172" y="331"/>
                  <a:pt x="164" y="332"/>
                </a:cubicBezTo>
                <a:cubicBezTo>
                  <a:pt x="156" y="332"/>
                  <a:pt x="147" y="333"/>
                  <a:pt x="136" y="333"/>
                </a:cubicBezTo>
                <a:cubicBezTo>
                  <a:pt x="125" y="333"/>
                  <a:pt x="116" y="333"/>
                  <a:pt x="108" y="332"/>
                </a:cubicBezTo>
                <a:cubicBezTo>
                  <a:pt x="100" y="332"/>
                  <a:pt x="93" y="332"/>
                  <a:pt x="88" y="332"/>
                </a:cubicBezTo>
                <a:cubicBezTo>
                  <a:pt x="88" y="331"/>
                  <a:pt x="87" y="331"/>
                  <a:pt x="87" y="330"/>
                </a:cubicBezTo>
                <a:cubicBezTo>
                  <a:pt x="87" y="329"/>
                  <a:pt x="87" y="328"/>
                  <a:pt x="87" y="327"/>
                </a:cubicBezTo>
                <a:cubicBezTo>
                  <a:pt x="87" y="325"/>
                  <a:pt x="87" y="324"/>
                  <a:pt x="87" y="324"/>
                </a:cubicBezTo>
                <a:cubicBezTo>
                  <a:pt x="87" y="323"/>
                  <a:pt x="88" y="322"/>
                  <a:pt x="88" y="322"/>
                </a:cubicBezTo>
                <a:lnTo>
                  <a:pt x="91" y="320"/>
                </a:lnTo>
                <a:cubicBezTo>
                  <a:pt x="96" y="320"/>
                  <a:pt x="102" y="320"/>
                  <a:pt x="110" y="320"/>
                </a:cubicBezTo>
                <a:cubicBezTo>
                  <a:pt x="118" y="320"/>
                  <a:pt x="127" y="320"/>
                  <a:pt x="137" y="320"/>
                </a:cubicBezTo>
                <a:cubicBezTo>
                  <a:pt x="147" y="320"/>
                  <a:pt x="156" y="320"/>
                  <a:pt x="164" y="319"/>
                </a:cubicBezTo>
                <a:cubicBezTo>
                  <a:pt x="171" y="319"/>
                  <a:pt x="178" y="319"/>
                  <a:pt x="183" y="319"/>
                </a:cubicBezTo>
                <a:lnTo>
                  <a:pt x="186" y="324"/>
                </a:lnTo>
                <a:lnTo>
                  <a:pt x="186" y="327"/>
                </a:lnTo>
                <a:close/>
                <a:moveTo>
                  <a:pt x="183" y="308"/>
                </a:moveTo>
                <a:cubicBezTo>
                  <a:pt x="178" y="308"/>
                  <a:pt x="171" y="308"/>
                  <a:pt x="163" y="308"/>
                </a:cubicBezTo>
                <a:cubicBezTo>
                  <a:pt x="155" y="308"/>
                  <a:pt x="146" y="308"/>
                  <a:pt x="135" y="309"/>
                </a:cubicBezTo>
                <a:cubicBezTo>
                  <a:pt x="125" y="309"/>
                  <a:pt x="116" y="309"/>
                  <a:pt x="108" y="309"/>
                </a:cubicBezTo>
                <a:cubicBezTo>
                  <a:pt x="100" y="310"/>
                  <a:pt x="93" y="310"/>
                  <a:pt x="88" y="310"/>
                </a:cubicBezTo>
                <a:cubicBezTo>
                  <a:pt x="86" y="311"/>
                  <a:pt x="85" y="312"/>
                  <a:pt x="83" y="313"/>
                </a:cubicBezTo>
                <a:cubicBezTo>
                  <a:pt x="81" y="315"/>
                  <a:pt x="79" y="317"/>
                  <a:pt x="78" y="319"/>
                </a:cubicBezTo>
                <a:cubicBezTo>
                  <a:pt x="76" y="321"/>
                  <a:pt x="76" y="324"/>
                  <a:pt x="76" y="326"/>
                </a:cubicBezTo>
                <a:cubicBezTo>
                  <a:pt x="76" y="327"/>
                  <a:pt x="76" y="329"/>
                  <a:pt x="76" y="330"/>
                </a:cubicBezTo>
                <a:cubicBezTo>
                  <a:pt x="77" y="331"/>
                  <a:pt x="77" y="332"/>
                  <a:pt x="78" y="334"/>
                </a:cubicBezTo>
                <a:cubicBezTo>
                  <a:pt x="79" y="335"/>
                  <a:pt x="80" y="337"/>
                  <a:pt x="81" y="339"/>
                </a:cubicBezTo>
                <a:cubicBezTo>
                  <a:pt x="82" y="340"/>
                  <a:pt x="83" y="341"/>
                  <a:pt x="85" y="342"/>
                </a:cubicBezTo>
                <a:cubicBezTo>
                  <a:pt x="86" y="343"/>
                  <a:pt x="87" y="343"/>
                  <a:pt x="88" y="343"/>
                </a:cubicBezTo>
                <a:cubicBezTo>
                  <a:pt x="93" y="343"/>
                  <a:pt x="100" y="343"/>
                  <a:pt x="108" y="343"/>
                </a:cubicBezTo>
                <a:cubicBezTo>
                  <a:pt x="116" y="343"/>
                  <a:pt x="125" y="343"/>
                  <a:pt x="135" y="343"/>
                </a:cubicBezTo>
                <a:cubicBezTo>
                  <a:pt x="146" y="343"/>
                  <a:pt x="155" y="343"/>
                  <a:pt x="163" y="343"/>
                </a:cubicBezTo>
                <a:cubicBezTo>
                  <a:pt x="171" y="342"/>
                  <a:pt x="178" y="342"/>
                  <a:pt x="183" y="342"/>
                </a:cubicBezTo>
                <a:cubicBezTo>
                  <a:pt x="186" y="341"/>
                  <a:pt x="189" y="340"/>
                  <a:pt x="192" y="337"/>
                </a:cubicBezTo>
                <a:cubicBezTo>
                  <a:pt x="195" y="334"/>
                  <a:pt x="196" y="330"/>
                  <a:pt x="196" y="325"/>
                </a:cubicBezTo>
                <a:cubicBezTo>
                  <a:pt x="196" y="320"/>
                  <a:pt x="195" y="316"/>
                  <a:pt x="192" y="313"/>
                </a:cubicBezTo>
                <a:cubicBezTo>
                  <a:pt x="189" y="310"/>
                  <a:pt x="186" y="309"/>
                  <a:pt x="183" y="308"/>
                </a:cubicBezTo>
                <a:close/>
                <a:moveTo>
                  <a:pt x="63" y="373"/>
                </a:moveTo>
                <a:cubicBezTo>
                  <a:pt x="63" y="376"/>
                  <a:pt x="63" y="381"/>
                  <a:pt x="63" y="386"/>
                </a:cubicBezTo>
                <a:cubicBezTo>
                  <a:pt x="63" y="392"/>
                  <a:pt x="62" y="398"/>
                  <a:pt x="61" y="406"/>
                </a:cubicBezTo>
                <a:cubicBezTo>
                  <a:pt x="60" y="413"/>
                  <a:pt x="59" y="419"/>
                  <a:pt x="57" y="425"/>
                </a:cubicBezTo>
                <a:cubicBezTo>
                  <a:pt x="56" y="430"/>
                  <a:pt x="54" y="435"/>
                  <a:pt x="53" y="438"/>
                </a:cubicBezTo>
                <a:cubicBezTo>
                  <a:pt x="53" y="439"/>
                  <a:pt x="53" y="439"/>
                  <a:pt x="54" y="439"/>
                </a:cubicBezTo>
                <a:cubicBezTo>
                  <a:pt x="54" y="440"/>
                  <a:pt x="54" y="440"/>
                  <a:pt x="54" y="441"/>
                </a:cubicBezTo>
                <a:cubicBezTo>
                  <a:pt x="55" y="441"/>
                  <a:pt x="55" y="442"/>
                  <a:pt x="56" y="442"/>
                </a:cubicBezTo>
                <a:cubicBezTo>
                  <a:pt x="56" y="442"/>
                  <a:pt x="57" y="443"/>
                  <a:pt x="57" y="443"/>
                </a:cubicBezTo>
                <a:lnTo>
                  <a:pt x="62" y="443"/>
                </a:lnTo>
                <a:lnTo>
                  <a:pt x="65" y="440"/>
                </a:lnTo>
                <a:cubicBezTo>
                  <a:pt x="66" y="436"/>
                  <a:pt x="68" y="431"/>
                  <a:pt x="69" y="424"/>
                </a:cubicBezTo>
                <a:cubicBezTo>
                  <a:pt x="71" y="418"/>
                  <a:pt x="72" y="411"/>
                  <a:pt x="73" y="403"/>
                </a:cubicBezTo>
                <a:cubicBezTo>
                  <a:pt x="74" y="394"/>
                  <a:pt x="74" y="387"/>
                  <a:pt x="74" y="381"/>
                </a:cubicBezTo>
                <a:cubicBezTo>
                  <a:pt x="74" y="375"/>
                  <a:pt x="74" y="370"/>
                  <a:pt x="73" y="365"/>
                </a:cubicBezTo>
                <a:lnTo>
                  <a:pt x="76" y="361"/>
                </a:lnTo>
                <a:cubicBezTo>
                  <a:pt x="79" y="361"/>
                  <a:pt x="83" y="360"/>
                  <a:pt x="87" y="360"/>
                </a:cubicBezTo>
                <a:cubicBezTo>
                  <a:pt x="92" y="360"/>
                  <a:pt x="97" y="359"/>
                  <a:pt x="103" y="359"/>
                </a:cubicBezTo>
                <a:cubicBezTo>
                  <a:pt x="109" y="359"/>
                  <a:pt x="115" y="359"/>
                  <a:pt x="119" y="359"/>
                </a:cubicBezTo>
                <a:cubicBezTo>
                  <a:pt x="124" y="359"/>
                  <a:pt x="127" y="359"/>
                  <a:pt x="130" y="360"/>
                </a:cubicBezTo>
                <a:lnTo>
                  <a:pt x="130" y="365"/>
                </a:lnTo>
                <a:cubicBezTo>
                  <a:pt x="128" y="365"/>
                  <a:pt x="125" y="365"/>
                  <a:pt x="121" y="365"/>
                </a:cubicBezTo>
                <a:cubicBezTo>
                  <a:pt x="116" y="364"/>
                  <a:pt x="112" y="364"/>
                  <a:pt x="106" y="365"/>
                </a:cubicBezTo>
                <a:cubicBezTo>
                  <a:pt x="101" y="366"/>
                  <a:pt x="97" y="369"/>
                  <a:pt x="94" y="372"/>
                </a:cubicBezTo>
                <a:cubicBezTo>
                  <a:pt x="91" y="375"/>
                  <a:pt x="90" y="379"/>
                  <a:pt x="89" y="383"/>
                </a:cubicBezTo>
                <a:lnTo>
                  <a:pt x="89" y="387"/>
                </a:lnTo>
                <a:cubicBezTo>
                  <a:pt x="89" y="390"/>
                  <a:pt x="89" y="393"/>
                  <a:pt x="89" y="397"/>
                </a:cubicBezTo>
                <a:cubicBezTo>
                  <a:pt x="89" y="401"/>
                  <a:pt x="89" y="406"/>
                  <a:pt x="88" y="411"/>
                </a:cubicBezTo>
                <a:cubicBezTo>
                  <a:pt x="87" y="417"/>
                  <a:pt x="85" y="422"/>
                  <a:pt x="84" y="426"/>
                </a:cubicBezTo>
                <a:cubicBezTo>
                  <a:pt x="82" y="430"/>
                  <a:pt x="81" y="433"/>
                  <a:pt x="79" y="436"/>
                </a:cubicBezTo>
                <a:lnTo>
                  <a:pt x="82" y="441"/>
                </a:lnTo>
                <a:lnTo>
                  <a:pt x="85" y="443"/>
                </a:lnTo>
                <a:cubicBezTo>
                  <a:pt x="85" y="443"/>
                  <a:pt x="86" y="442"/>
                  <a:pt x="86" y="442"/>
                </a:cubicBezTo>
                <a:cubicBezTo>
                  <a:pt x="86" y="442"/>
                  <a:pt x="87" y="442"/>
                  <a:pt x="87" y="441"/>
                </a:cubicBezTo>
                <a:cubicBezTo>
                  <a:pt x="88" y="441"/>
                  <a:pt x="89" y="441"/>
                  <a:pt x="89" y="441"/>
                </a:cubicBezTo>
                <a:cubicBezTo>
                  <a:pt x="90" y="440"/>
                  <a:pt x="90" y="440"/>
                  <a:pt x="91" y="440"/>
                </a:cubicBezTo>
                <a:cubicBezTo>
                  <a:pt x="92" y="437"/>
                  <a:pt x="94" y="432"/>
                  <a:pt x="96" y="427"/>
                </a:cubicBezTo>
                <a:cubicBezTo>
                  <a:pt x="97" y="422"/>
                  <a:pt x="99" y="417"/>
                  <a:pt x="100" y="410"/>
                </a:cubicBezTo>
                <a:cubicBezTo>
                  <a:pt x="101" y="403"/>
                  <a:pt x="101" y="398"/>
                  <a:pt x="101" y="393"/>
                </a:cubicBezTo>
                <a:cubicBezTo>
                  <a:pt x="101" y="388"/>
                  <a:pt x="100" y="383"/>
                  <a:pt x="100" y="380"/>
                </a:cubicBezTo>
                <a:cubicBezTo>
                  <a:pt x="100" y="380"/>
                  <a:pt x="100" y="380"/>
                  <a:pt x="100" y="379"/>
                </a:cubicBezTo>
                <a:cubicBezTo>
                  <a:pt x="100" y="379"/>
                  <a:pt x="100" y="379"/>
                  <a:pt x="100" y="379"/>
                </a:cubicBezTo>
                <a:cubicBezTo>
                  <a:pt x="101" y="378"/>
                  <a:pt x="101" y="378"/>
                  <a:pt x="101" y="378"/>
                </a:cubicBezTo>
                <a:cubicBezTo>
                  <a:pt x="101" y="378"/>
                  <a:pt x="101" y="377"/>
                  <a:pt x="101" y="377"/>
                </a:cubicBezTo>
                <a:cubicBezTo>
                  <a:pt x="104" y="377"/>
                  <a:pt x="107" y="376"/>
                  <a:pt x="110" y="376"/>
                </a:cubicBezTo>
                <a:cubicBezTo>
                  <a:pt x="114" y="375"/>
                  <a:pt x="118" y="375"/>
                  <a:pt x="123" y="375"/>
                </a:cubicBezTo>
                <a:cubicBezTo>
                  <a:pt x="128" y="375"/>
                  <a:pt x="132" y="375"/>
                  <a:pt x="136" y="375"/>
                </a:cubicBezTo>
                <a:cubicBezTo>
                  <a:pt x="139" y="375"/>
                  <a:pt x="143" y="374"/>
                  <a:pt x="145" y="374"/>
                </a:cubicBezTo>
                <a:cubicBezTo>
                  <a:pt x="146" y="374"/>
                  <a:pt x="148" y="374"/>
                  <a:pt x="151" y="374"/>
                </a:cubicBezTo>
                <a:cubicBezTo>
                  <a:pt x="153" y="374"/>
                  <a:pt x="156" y="374"/>
                  <a:pt x="159" y="374"/>
                </a:cubicBezTo>
                <a:cubicBezTo>
                  <a:pt x="163" y="373"/>
                  <a:pt x="165" y="374"/>
                  <a:pt x="168" y="375"/>
                </a:cubicBezTo>
                <a:cubicBezTo>
                  <a:pt x="170" y="376"/>
                  <a:pt x="172" y="377"/>
                  <a:pt x="173" y="379"/>
                </a:cubicBezTo>
                <a:cubicBezTo>
                  <a:pt x="173" y="379"/>
                  <a:pt x="173" y="380"/>
                  <a:pt x="173" y="380"/>
                </a:cubicBezTo>
                <a:cubicBezTo>
                  <a:pt x="173" y="381"/>
                  <a:pt x="173" y="382"/>
                  <a:pt x="173" y="383"/>
                </a:cubicBezTo>
                <a:cubicBezTo>
                  <a:pt x="172" y="384"/>
                  <a:pt x="172" y="385"/>
                  <a:pt x="172" y="385"/>
                </a:cubicBezTo>
                <a:cubicBezTo>
                  <a:pt x="172" y="386"/>
                  <a:pt x="172" y="387"/>
                  <a:pt x="171" y="387"/>
                </a:cubicBezTo>
                <a:cubicBezTo>
                  <a:pt x="171" y="387"/>
                  <a:pt x="171" y="387"/>
                  <a:pt x="171" y="387"/>
                </a:cubicBezTo>
                <a:cubicBezTo>
                  <a:pt x="170" y="387"/>
                  <a:pt x="170" y="387"/>
                  <a:pt x="170" y="387"/>
                </a:cubicBezTo>
                <a:cubicBezTo>
                  <a:pt x="170" y="387"/>
                  <a:pt x="169" y="387"/>
                  <a:pt x="169" y="387"/>
                </a:cubicBezTo>
                <a:cubicBezTo>
                  <a:pt x="169" y="387"/>
                  <a:pt x="169" y="387"/>
                  <a:pt x="168" y="387"/>
                </a:cubicBezTo>
                <a:cubicBezTo>
                  <a:pt x="166" y="388"/>
                  <a:pt x="162" y="388"/>
                  <a:pt x="158" y="388"/>
                </a:cubicBezTo>
                <a:cubicBezTo>
                  <a:pt x="154" y="388"/>
                  <a:pt x="149" y="388"/>
                  <a:pt x="143" y="388"/>
                </a:cubicBezTo>
                <a:cubicBezTo>
                  <a:pt x="138" y="388"/>
                  <a:pt x="133" y="389"/>
                  <a:pt x="129" y="392"/>
                </a:cubicBezTo>
                <a:cubicBezTo>
                  <a:pt x="125" y="394"/>
                  <a:pt x="122" y="397"/>
                  <a:pt x="120" y="400"/>
                </a:cubicBezTo>
                <a:cubicBezTo>
                  <a:pt x="120" y="401"/>
                  <a:pt x="120" y="402"/>
                  <a:pt x="120" y="403"/>
                </a:cubicBezTo>
                <a:cubicBezTo>
                  <a:pt x="120" y="404"/>
                  <a:pt x="120" y="406"/>
                  <a:pt x="120" y="407"/>
                </a:cubicBezTo>
                <a:cubicBezTo>
                  <a:pt x="120" y="409"/>
                  <a:pt x="120" y="410"/>
                  <a:pt x="120" y="412"/>
                </a:cubicBezTo>
                <a:cubicBezTo>
                  <a:pt x="120" y="413"/>
                  <a:pt x="120" y="414"/>
                  <a:pt x="120" y="415"/>
                </a:cubicBezTo>
                <a:cubicBezTo>
                  <a:pt x="120" y="417"/>
                  <a:pt x="119" y="419"/>
                  <a:pt x="120" y="423"/>
                </a:cubicBezTo>
                <a:cubicBezTo>
                  <a:pt x="120" y="426"/>
                  <a:pt x="121" y="429"/>
                  <a:pt x="123" y="433"/>
                </a:cubicBezTo>
                <a:cubicBezTo>
                  <a:pt x="125" y="437"/>
                  <a:pt x="128" y="440"/>
                  <a:pt x="131" y="441"/>
                </a:cubicBezTo>
                <a:cubicBezTo>
                  <a:pt x="134" y="443"/>
                  <a:pt x="137" y="443"/>
                  <a:pt x="139" y="443"/>
                </a:cubicBezTo>
                <a:cubicBezTo>
                  <a:pt x="141" y="442"/>
                  <a:pt x="144" y="441"/>
                  <a:pt x="147" y="440"/>
                </a:cubicBezTo>
                <a:cubicBezTo>
                  <a:pt x="150" y="439"/>
                  <a:pt x="154" y="438"/>
                  <a:pt x="158" y="438"/>
                </a:cubicBezTo>
                <a:cubicBezTo>
                  <a:pt x="162" y="438"/>
                  <a:pt x="166" y="438"/>
                  <a:pt x="169" y="439"/>
                </a:cubicBezTo>
                <a:cubicBezTo>
                  <a:pt x="172" y="440"/>
                  <a:pt x="175" y="440"/>
                  <a:pt x="177" y="441"/>
                </a:cubicBezTo>
                <a:cubicBezTo>
                  <a:pt x="177" y="441"/>
                  <a:pt x="178" y="441"/>
                  <a:pt x="178" y="441"/>
                </a:cubicBezTo>
                <a:cubicBezTo>
                  <a:pt x="179" y="441"/>
                  <a:pt x="179" y="441"/>
                  <a:pt x="180" y="441"/>
                </a:cubicBezTo>
                <a:cubicBezTo>
                  <a:pt x="181" y="440"/>
                  <a:pt x="181" y="440"/>
                  <a:pt x="182" y="440"/>
                </a:cubicBezTo>
                <a:cubicBezTo>
                  <a:pt x="182" y="440"/>
                  <a:pt x="183" y="440"/>
                  <a:pt x="183" y="440"/>
                </a:cubicBezTo>
                <a:lnTo>
                  <a:pt x="184" y="437"/>
                </a:lnTo>
                <a:lnTo>
                  <a:pt x="184" y="433"/>
                </a:lnTo>
                <a:cubicBezTo>
                  <a:pt x="184" y="432"/>
                  <a:pt x="183" y="432"/>
                  <a:pt x="182" y="431"/>
                </a:cubicBezTo>
                <a:cubicBezTo>
                  <a:pt x="181" y="430"/>
                  <a:pt x="179" y="430"/>
                  <a:pt x="178" y="429"/>
                </a:cubicBezTo>
                <a:cubicBezTo>
                  <a:pt x="177" y="429"/>
                  <a:pt x="176" y="429"/>
                  <a:pt x="175" y="428"/>
                </a:cubicBezTo>
                <a:cubicBezTo>
                  <a:pt x="174" y="428"/>
                  <a:pt x="173" y="428"/>
                  <a:pt x="173" y="428"/>
                </a:cubicBezTo>
                <a:cubicBezTo>
                  <a:pt x="171" y="428"/>
                  <a:pt x="168" y="427"/>
                  <a:pt x="165" y="427"/>
                </a:cubicBezTo>
                <a:cubicBezTo>
                  <a:pt x="162" y="427"/>
                  <a:pt x="158" y="427"/>
                  <a:pt x="154" y="428"/>
                </a:cubicBezTo>
                <a:cubicBezTo>
                  <a:pt x="150" y="429"/>
                  <a:pt x="146" y="429"/>
                  <a:pt x="144" y="430"/>
                </a:cubicBezTo>
                <a:cubicBezTo>
                  <a:pt x="141" y="431"/>
                  <a:pt x="138" y="432"/>
                  <a:pt x="136" y="433"/>
                </a:cubicBezTo>
                <a:lnTo>
                  <a:pt x="132" y="430"/>
                </a:lnTo>
                <a:cubicBezTo>
                  <a:pt x="132" y="429"/>
                  <a:pt x="131" y="429"/>
                  <a:pt x="131" y="428"/>
                </a:cubicBezTo>
                <a:cubicBezTo>
                  <a:pt x="131" y="427"/>
                  <a:pt x="131" y="427"/>
                  <a:pt x="131" y="426"/>
                </a:cubicBezTo>
                <a:cubicBezTo>
                  <a:pt x="130" y="425"/>
                  <a:pt x="130" y="425"/>
                  <a:pt x="130" y="424"/>
                </a:cubicBezTo>
                <a:cubicBezTo>
                  <a:pt x="130" y="423"/>
                  <a:pt x="130" y="423"/>
                  <a:pt x="130" y="422"/>
                </a:cubicBezTo>
                <a:lnTo>
                  <a:pt x="130" y="408"/>
                </a:lnTo>
                <a:cubicBezTo>
                  <a:pt x="130" y="407"/>
                  <a:pt x="130" y="407"/>
                  <a:pt x="130" y="406"/>
                </a:cubicBezTo>
                <a:cubicBezTo>
                  <a:pt x="130" y="405"/>
                  <a:pt x="130" y="404"/>
                  <a:pt x="131" y="403"/>
                </a:cubicBezTo>
                <a:cubicBezTo>
                  <a:pt x="131" y="402"/>
                  <a:pt x="131" y="402"/>
                  <a:pt x="132" y="401"/>
                </a:cubicBezTo>
                <a:cubicBezTo>
                  <a:pt x="132" y="400"/>
                  <a:pt x="133" y="400"/>
                  <a:pt x="133" y="399"/>
                </a:cubicBezTo>
                <a:cubicBezTo>
                  <a:pt x="133" y="399"/>
                  <a:pt x="134" y="399"/>
                  <a:pt x="134" y="398"/>
                </a:cubicBezTo>
                <a:cubicBezTo>
                  <a:pt x="135" y="398"/>
                  <a:pt x="135" y="398"/>
                  <a:pt x="136" y="398"/>
                </a:cubicBezTo>
                <a:cubicBezTo>
                  <a:pt x="136" y="399"/>
                  <a:pt x="137" y="399"/>
                  <a:pt x="137" y="399"/>
                </a:cubicBezTo>
                <a:cubicBezTo>
                  <a:pt x="138" y="399"/>
                  <a:pt x="139" y="399"/>
                  <a:pt x="139" y="399"/>
                </a:cubicBezTo>
                <a:lnTo>
                  <a:pt x="167" y="399"/>
                </a:lnTo>
                <a:cubicBezTo>
                  <a:pt x="168" y="399"/>
                  <a:pt x="169" y="399"/>
                  <a:pt x="171" y="398"/>
                </a:cubicBezTo>
                <a:cubicBezTo>
                  <a:pt x="173" y="397"/>
                  <a:pt x="175" y="396"/>
                  <a:pt x="177" y="394"/>
                </a:cubicBezTo>
                <a:cubicBezTo>
                  <a:pt x="180" y="393"/>
                  <a:pt x="181" y="391"/>
                  <a:pt x="182" y="389"/>
                </a:cubicBezTo>
                <a:cubicBezTo>
                  <a:pt x="184" y="387"/>
                  <a:pt x="184" y="386"/>
                  <a:pt x="184" y="384"/>
                </a:cubicBezTo>
                <a:cubicBezTo>
                  <a:pt x="184" y="383"/>
                  <a:pt x="184" y="382"/>
                  <a:pt x="184" y="381"/>
                </a:cubicBezTo>
                <a:cubicBezTo>
                  <a:pt x="183" y="380"/>
                  <a:pt x="183" y="378"/>
                  <a:pt x="182" y="376"/>
                </a:cubicBezTo>
                <a:cubicBezTo>
                  <a:pt x="182" y="375"/>
                  <a:pt x="181" y="373"/>
                  <a:pt x="180" y="372"/>
                </a:cubicBezTo>
                <a:cubicBezTo>
                  <a:pt x="179" y="370"/>
                  <a:pt x="178" y="369"/>
                  <a:pt x="177" y="368"/>
                </a:cubicBezTo>
                <a:cubicBezTo>
                  <a:pt x="175" y="367"/>
                  <a:pt x="173" y="366"/>
                  <a:pt x="170" y="365"/>
                </a:cubicBezTo>
                <a:cubicBezTo>
                  <a:pt x="167" y="364"/>
                  <a:pt x="163" y="364"/>
                  <a:pt x="160" y="364"/>
                </a:cubicBezTo>
                <a:cubicBezTo>
                  <a:pt x="156" y="364"/>
                  <a:pt x="152" y="364"/>
                  <a:pt x="149" y="365"/>
                </a:cubicBezTo>
                <a:cubicBezTo>
                  <a:pt x="146" y="365"/>
                  <a:pt x="144" y="365"/>
                  <a:pt x="142" y="365"/>
                </a:cubicBezTo>
                <a:lnTo>
                  <a:pt x="142" y="361"/>
                </a:lnTo>
                <a:lnTo>
                  <a:pt x="144" y="360"/>
                </a:lnTo>
                <a:lnTo>
                  <a:pt x="198" y="360"/>
                </a:lnTo>
                <a:lnTo>
                  <a:pt x="199" y="361"/>
                </a:lnTo>
                <a:lnTo>
                  <a:pt x="199" y="380"/>
                </a:lnTo>
                <a:cubicBezTo>
                  <a:pt x="199" y="383"/>
                  <a:pt x="200" y="387"/>
                  <a:pt x="200" y="392"/>
                </a:cubicBezTo>
                <a:cubicBezTo>
                  <a:pt x="200" y="397"/>
                  <a:pt x="201" y="403"/>
                  <a:pt x="202" y="409"/>
                </a:cubicBezTo>
                <a:cubicBezTo>
                  <a:pt x="204" y="416"/>
                  <a:pt x="205" y="422"/>
                  <a:pt x="207" y="427"/>
                </a:cubicBezTo>
                <a:cubicBezTo>
                  <a:pt x="209" y="432"/>
                  <a:pt x="211" y="437"/>
                  <a:pt x="212" y="440"/>
                </a:cubicBezTo>
                <a:cubicBezTo>
                  <a:pt x="213" y="440"/>
                  <a:pt x="213" y="440"/>
                  <a:pt x="213" y="441"/>
                </a:cubicBezTo>
                <a:cubicBezTo>
                  <a:pt x="214" y="441"/>
                  <a:pt x="214" y="441"/>
                  <a:pt x="215" y="441"/>
                </a:cubicBezTo>
                <a:cubicBezTo>
                  <a:pt x="215" y="441"/>
                  <a:pt x="216" y="441"/>
                  <a:pt x="216" y="441"/>
                </a:cubicBezTo>
                <a:cubicBezTo>
                  <a:pt x="217" y="441"/>
                  <a:pt x="218" y="441"/>
                  <a:pt x="218" y="441"/>
                </a:cubicBezTo>
                <a:cubicBezTo>
                  <a:pt x="218" y="441"/>
                  <a:pt x="219" y="441"/>
                  <a:pt x="219" y="440"/>
                </a:cubicBezTo>
                <a:cubicBezTo>
                  <a:pt x="219" y="440"/>
                  <a:pt x="220" y="440"/>
                  <a:pt x="220" y="439"/>
                </a:cubicBezTo>
                <a:cubicBezTo>
                  <a:pt x="220" y="438"/>
                  <a:pt x="221" y="438"/>
                  <a:pt x="221" y="437"/>
                </a:cubicBezTo>
                <a:cubicBezTo>
                  <a:pt x="221" y="437"/>
                  <a:pt x="221" y="436"/>
                  <a:pt x="221" y="436"/>
                </a:cubicBezTo>
                <a:cubicBezTo>
                  <a:pt x="220" y="433"/>
                  <a:pt x="219" y="430"/>
                  <a:pt x="218" y="426"/>
                </a:cubicBezTo>
                <a:cubicBezTo>
                  <a:pt x="217" y="423"/>
                  <a:pt x="216" y="419"/>
                  <a:pt x="214" y="414"/>
                </a:cubicBezTo>
                <a:cubicBezTo>
                  <a:pt x="213" y="409"/>
                  <a:pt x="212" y="404"/>
                  <a:pt x="211" y="401"/>
                </a:cubicBezTo>
                <a:cubicBezTo>
                  <a:pt x="211" y="397"/>
                  <a:pt x="211" y="394"/>
                  <a:pt x="211" y="392"/>
                </a:cubicBezTo>
                <a:cubicBezTo>
                  <a:pt x="210" y="389"/>
                  <a:pt x="210" y="386"/>
                  <a:pt x="210" y="382"/>
                </a:cubicBezTo>
                <a:cubicBezTo>
                  <a:pt x="210" y="378"/>
                  <a:pt x="210" y="373"/>
                  <a:pt x="210" y="368"/>
                </a:cubicBezTo>
                <a:cubicBezTo>
                  <a:pt x="210" y="363"/>
                  <a:pt x="209" y="359"/>
                  <a:pt x="207" y="355"/>
                </a:cubicBezTo>
                <a:cubicBezTo>
                  <a:pt x="205" y="352"/>
                  <a:pt x="202" y="350"/>
                  <a:pt x="199" y="348"/>
                </a:cubicBezTo>
                <a:cubicBezTo>
                  <a:pt x="194" y="348"/>
                  <a:pt x="188" y="347"/>
                  <a:pt x="180" y="347"/>
                </a:cubicBezTo>
                <a:cubicBezTo>
                  <a:pt x="172" y="347"/>
                  <a:pt x="163" y="348"/>
                  <a:pt x="153" y="348"/>
                </a:cubicBezTo>
                <a:cubicBezTo>
                  <a:pt x="143" y="348"/>
                  <a:pt x="134" y="349"/>
                  <a:pt x="126" y="349"/>
                </a:cubicBezTo>
                <a:cubicBezTo>
                  <a:pt x="118" y="349"/>
                  <a:pt x="112" y="349"/>
                  <a:pt x="107" y="349"/>
                </a:cubicBezTo>
                <a:cubicBezTo>
                  <a:pt x="105" y="350"/>
                  <a:pt x="101" y="349"/>
                  <a:pt x="97" y="349"/>
                </a:cubicBezTo>
                <a:cubicBezTo>
                  <a:pt x="92" y="348"/>
                  <a:pt x="87" y="348"/>
                  <a:pt x="82" y="349"/>
                </a:cubicBezTo>
                <a:cubicBezTo>
                  <a:pt x="76" y="349"/>
                  <a:pt x="72" y="351"/>
                  <a:pt x="69" y="354"/>
                </a:cubicBezTo>
                <a:cubicBezTo>
                  <a:pt x="66" y="357"/>
                  <a:pt x="64" y="360"/>
                  <a:pt x="63" y="364"/>
                </a:cubicBezTo>
                <a:lnTo>
                  <a:pt x="63" y="373"/>
                </a:lnTo>
                <a:close/>
                <a:moveTo>
                  <a:pt x="53" y="297"/>
                </a:moveTo>
                <a:lnTo>
                  <a:pt x="53" y="300"/>
                </a:lnTo>
                <a:lnTo>
                  <a:pt x="54" y="302"/>
                </a:lnTo>
                <a:lnTo>
                  <a:pt x="57" y="304"/>
                </a:lnTo>
                <a:cubicBezTo>
                  <a:pt x="59" y="304"/>
                  <a:pt x="60" y="304"/>
                  <a:pt x="63" y="304"/>
                </a:cubicBezTo>
                <a:cubicBezTo>
                  <a:pt x="65" y="304"/>
                  <a:pt x="67" y="303"/>
                  <a:pt x="70" y="303"/>
                </a:cubicBezTo>
                <a:cubicBezTo>
                  <a:pt x="73" y="303"/>
                  <a:pt x="75" y="303"/>
                  <a:pt x="78" y="303"/>
                </a:cubicBezTo>
                <a:cubicBezTo>
                  <a:pt x="80" y="303"/>
                  <a:pt x="82" y="302"/>
                  <a:pt x="84" y="302"/>
                </a:cubicBezTo>
                <a:cubicBezTo>
                  <a:pt x="91" y="301"/>
                  <a:pt x="100" y="300"/>
                  <a:pt x="111" y="299"/>
                </a:cubicBezTo>
                <a:cubicBezTo>
                  <a:pt x="122" y="299"/>
                  <a:pt x="135" y="298"/>
                  <a:pt x="150" y="299"/>
                </a:cubicBezTo>
                <a:cubicBezTo>
                  <a:pt x="164" y="299"/>
                  <a:pt x="177" y="300"/>
                  <a:pt x="188" y="300"/>
                </a:cubicBezTo>
                <a:cubicBezTo>
                  <a:pt x="200" y="301"/>
                  <a:pt x="209" y="302"/>
                  <a:pt x="217" y="302"/>
                </a:cubicBezTo>
                <a:lnTo>
                  <a:pt x="220" y="300"/>
                </a:lnTo>
                <a:cubicBezTo>
                  <a:pt x="220" y="299"/>
                  <a:pt x="220" y="299"/>
                  <a:pt x="220" y="298"/>
                </a:cubicBezTo>
                <a:cubicBezTo>
                  <a:pt x="220" y="297"/>
                  <a:pt x="220" y="297"/>
                  <a:pt x="220" y="296"/>
                </a:cubicBezTo>
                <a:cubicBezTo>
                  <a:pt x="220" y="295"/>
                  <a:pt x="220" y="294"/>
                  <a:pt x="220" y="294"/>
                </a:cubicBezTo>
                <a:cubicBezTo>
                  <a:pt x="220" y="293"/>
                  <a:pt x="220" y="293"/>
                  <a:pt x="220" y="292"/>
                </a:cubicBezTo>
                <a:cubicBezTo>
                  <a:pt x="219" y="292"/>
                  <a:pt x="219" y="292"/>
                  <a:pt x="219" y="292"/>
                </a:cubicBezTo>
                <a:cubicBezTo>
                  <a:pt x="219" y="292"/>
                  <a:pt x="218" y="292"/>
                  <a:pt x="218" y="292"/>
                </a:cubicBezTo>
                <a:cubicBezTo>
                  <a:pt x="218" y="292"/>
                  <a:pt x="218" y="292"/>
                  <a:pt x="218" y="292"/>
                </a:cubicBezTo>
                <a:cubicBezTo>
                  <a:pt x="218" y="291"/>
                  <a:pt x="218" y="291"/>
                  <a:pt x="218" y="291"/>
                </a:cubicBezTo>
                <a:cubicBezTo>
                  <a:pt x="214" y="290"/>
                  <a:pt x="208" y="290"/>
                  <a:pt x="202" y="289"/>
                </a:cubicBezTo>
                <a:cubicBezTo>
                  <a:pt x="195" y="289"/>
                  <a:pt x="188" y="288"/>
                  <a:pt x="180" y="288"/>
                </a:cubicBezTo>
                <a:cubicBezTo>
                  <a:pt x="171" y="288"/>
                  <a:pt x="164" y="287"/>
                  <a:pt x="158" y="287"/>
                </a:cubicBezTo>
                <a:cubicBezTo>
                  <a:pt x="151" y="287"/>
                  <a:pt x="146" y="287"/>
                  <a:pt x="142" y="286"/>
                </a:cubicBezTo>
                <a:cubicBezTo>
                  <a:pt x="142" y="286"/>
                  <a:pt x="142" y="285"/>
                  <a:pt x="141" y="285"/>
                </a:cubicBezTo>
                <a:cubicBezTo>
                  <a:pt x="141" y="284"/>
                  <a:pt x="141" y="283"/>
                  <a:pt x="141" y="282"/>
                </a:cubicBezTo>
                <a:cubicBezTo>
                  <a:pt x="141" y="281"/>
                  <a:pt x="141" y="280"/>
                  <a:pt x="141" y="279"/>
                </a:cubicBezTo>
                <a:cubicBezTo>
                  <a:pt x="141" y="279"/>
                  <a:pt x="141" y="278"/>
                  <a:pt x="141" y="278"/>
                </a:cubicBezTo>
                <a:cubicBezTo>
                  <a:pt x="140" y="277"/>
                  <a:pt x="140" y="277"/>
                  <a:pt x="140" y="277"/>
                </a:cubicBezTo>
                <a:cubicBezTo>
                  <a:pt x="139" y="277"/>
                  <a:pt x="139" y="276"/>
                  <a:pt x="139" y="276"/>
                </a:cubicBezTo>
                <a:cubicBezTo>
                  <a:pt x="138" y="276"/>
                  <a:pt x="138" y="276"/>
                  <a:pt x="138" y="276"/>
                </a:cubicBezTo>
                <a:cubicBezTo>
                  <a:pt x="138" y="276"/>
                  <a:pt x="138" y="276"/>
                  <a:pt x="138" y="276"/>
                </a:cubicBezTo>
                <a:cubicBezTo>
                  <a:pt x="137" y="276"/>
                  <a:pt x="137" y="276"/>
                  <a:pt x="136" y="276"/>
                </a:cubicBezTo>
                <a:cubicBezTo>
                  <a:pt x="135" y="276"/>
                  <a:pt x="135" y="276"/>
                  <a:pt x="134" y="276"/>
                </a:cubicBezTo>
                <a:cubicBezTo>
                  <a:pt x="133" y="276"/>
                  <a:pt x="133" y="277"/>
                  <a:pt x="132" y="277"/>
                </a:cubicBezTo>
                <a:cubicBezTo>
                  <a:pt x="131" y="277"/>
                  <a:pt x="131" y="277"/>
                  <a:pt x="130" y="278"/>
                </a:cubicBezTo>
                <a:cubicBezTo>
                  <a:pt x="130" y="278"/>
                  <a:pt x="130" y="279"/>
                  <a:pt x="130" y="279"/>
                </a:cubicBezTo>
                <a:cubicBezTo>
                  <a:pt x="130" y="280"/>
                  <a:pt x="130" y="281"/>
                  <a:pt x="130" y="282"/>
                </a:cubicBezTo>
                <a:cubicBezTo>
                  <a:pt x="130" y="283"/>
                  <a:pt x="130" y="284"/>
                  <a:pt x="129" y="285"/>
                </a:cubicBezTo>
                <a:cubicBezTo>
                  <a:pt x="129" y="285"/>
                  <a:pt x="129" y="286"/>
                  <a:pt x="129" y="286"/>
                </a:cubicBezTo>
                <a:cubicBezTo>
                  <a:pt x="125" y="287"/>
                  <a:pt x="120" y="287"/>
                  <a:pt x="113" y="288"/>
                </a:cubicBezTo>
                <a:cubicBezTo>
                  <a:pt x="107" y="288"/>
                  <a:pt x="100" y="289"/>
                  <a:pt x="92" y="290"/>
                </a:cubicBezTo>
                <a:cubicBezTo>
                  <a:pt x="83" y="290"/>
                  <a:pt x="76" y="291"/>
                  <a:pt x="70" y="292"/>
                </a:cubicBezTo>
                <a:cubicBezTo>
                  <a:pt x="64" y="293"/>
                  <a:pt x="58" y="294"/>
                  <a:pt x="54" y="295"/>
                </a:cubicBezTo>
                <a:lnTo>
                  <a:pt x="53" y="297"/>
                </a:lnTo>
                <a:close/>
              </a:path>
            </a:pathLst>
          </a:custGeom>
          <a:solidFill>
            <a:srgbClr val="C73E1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5125" name="图片 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39725" y="3811588"/>
            <a:ext cx="4246563" cy="286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6" name="TextBox 32"/>
          <p:cNvSpPr txBox="1">
            <a:spLocks noChangeArrowheads="1"/>
          </p:cNvSpPr>
          <p:nvPr/>
        </p:nvSpPr>
        <p:spPr bwMode="auto">
          <a:xfrm>
            <a:off x="377825" y="332656"/>
            <a:ext cx="8218917" cy="126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7600" dirty="0">
                <a:solidFill>
                  <a:srgbClr val="262524"/>
                </a:solidFill>
                <a:latin typeface="华文隶书" panose="02010800040101010101" pitchFamily="2" charset="-122"/>
                <a:ea typeface="华文隶书" panose="02010800040101010101" pitchFamily="2" charset="-122"/>
              </a:rPr>
              <a:t>大医精诚 厚德怀仁</a:t>
            </a:r>
          </a:p>
        </p:txBody>
      </p:sp>
      <p:sp>
        <p:nvSpPr>
          <p:cNvPr id="5127" name="TextBox 33"/>
          <p:cNvSpPr txBox="1">
            <a:spLocks noChangeArrowheads="1"/>
          </p:cNvSpPr>
          <p:nvPr/>
        </p:nvSpPr>
        <p:spPr bwMode="auto">
          <a:xfrm>
            <a:off x="576263" y="1549400"/>
            <a:ext cx="84024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eaLnBrk="1" hangingPunct="1">
              <a:buFontTx/>
              <a:buNone/>
            </a:pPr>
            <a:r>
              <a:rPr lang="zh-CN" altLang="en-US" dirty="0">
                <a:solidFill>
                  <a:srgbClr val="262524"/>
                </a:solidFill>
                <a:latin typeface="华文隶书" panose="02010800040101010101" pitchFamily="2" charset="-122"/>
                <a:ea typeface="华文隶书" panose="02010800040101010101" pitchFamily="2" charset="-122"/>
              </a:rPr>
              <a:t>中医中药通用</a:t>
            </a:r>
            <a:r>
              <a:rPr lang="en-US" dirty="0">
                <a:solidFill>
                  <a:srgbClr val="262524"/>
                </a:solidFill>
                <a:latin typeface="华文隶书" panose="02010800040101010101" pitchFamily="2" charset="-122"/>
                <a:ea typeface="华文隶书" panose="02010800040101010101" pitchFamily="2" charset="-122"/>
              </a:rPr>
              <a:t>PPT</a:t>
            </a:r>
            <a:r>
              <a:rPr lang="zh-CN" altLang="en-US" dirty="0">
                <a:solidFill>
                  <a:srgbClr val="262524"/>
                </a:solidFill>
                <a:latin typeface="华文隶书" panose="02010800040101010101" pitchFamily="2" charset="-122"/>
                <a:ea typeface="华文隶书" panose="02010800040101010101" pitchFamily="2" charset="-122"/>
              </a:rPr>
              <a:t>，标题书法字体已嵌入，可随意编辑，请放心使用。</a:t>
            </a:r>
          </a:p>
        </p:txBody>
      </p:sp>
      <p:sp>
        <p:nvSpPr>
          <p:cNvPr id="5128" name="Freeform 5"/>
          <p:cNvSpPr>
            <a:spLocks noEditPoints="1"/>
          </p:cNvSpPr>
          <p:nvPr/>
        </p:nvSpPr>
        <p:spPr bwMode="auto">
          <a:xfrm>
            <a:off x="4572000" y="1951038"/>
            <a:ext cx="438150" cy="441325"/>
          </a:xfrm>
          <a:custGeom>
            <a:avLst/>
            <a:gdLst>
              <a:gd name="T0" fmla="*/ 555 w 717"/>
              <a:gd name="T1" fmla="*/ 22 h 705"/>
              <a:gd name="T2" fmla="*/ 585 w 717"/>
              <a:gd name="T3" fmla="*/ 14 h 705"/>
              <a:gd name="T4" fmla="*/ 697 w 717"/>
              <a:gd name="T5" fmla="*/ 129 h 705"/>
              <a:gd name="T6" fmla="*/ 223 w 717"/>
              <a:gd name="T7" fmla="*/ 12 h 705"/>
              <a:gd name="T8" fmla="*/ 645 w 717"/>
              <a:gd name="T9" fmla="*/ 70 h 705"/>
              <a:gd name="T10" fmla="*/ 407 w 717"/>
              <a:gd name="T11" fmla="*/ 63 h 705"/>
              <a:gd name="T12" fmla="*/ 680 w 717"/>
              <a:gd name="T13" fmla="*/ 169 h 705"/>
              <a:gd name="T14" fmla="*/ 399 w 717"/>
              <a:gd name="T15" fmla="*/ 48 h 705"/>
              <a:gd name="T16" fmla="*/ 373 w 717"/>
              <a:gd name="T17" fmla="*/ 311 h 705"/>
              <a:gd name="T18" fmla="*/ 663 w 717"/>
              <a:gd name="T19" fmla="*/ 317 h 705"/>
              <a:gd name="T20" fmla="*/ 50 w 717"/>
              <a:gd name="T21" fmla="*/ 679 h 705"/>
              <a:gd name="T22" fmla="*/ 16 w 717"/>
              <a:gd name="T23" fmla="*/ 438 h 705"/>
              <a:gd name="T24" fmla="*/ 239 w 717"/>
              <a:gd name="T25" fmla="*/ 647 h 705"/>
              <a:gd name="T26" fmla="*/ 336 w 717"/>
              <a:gd name="T27" fmla="*/ 484 h 705"/>
              <a:gd name="T28" fmla="*/ 132 w 717"/>
              <a:gd name="T29" fmla="*/ 377 h 705"/>
              <a:gd name="T30" fmla="*/ 63 w 717"/>
              <a:gd name="T31" fmla="*/ 649 h 705"/>
              <a:gd name="T32" fmla="*/ 657 w 717"/>
              <a:gd name="T33" fmla="*/ 677 h 705"/>
              <a:gd name="T34" fmla="*/ 700 w 717"/>
              <a:gd name="T35" fmla="*/ 404 h 705"/>
              <a:gd name="T36" fmla="*/ 704 w 717"/>
              <a:gd name="T37" fmla="*/ 179 h 705"/>
              <a:gd name="T38" fmla="*/ 336 w 717"/>
              <a:gd name="T39" fmla="*/ 685 h 705"/>
              <a:gd name="T40" fmla="*/ 157 w 717"/>
              <a:gd name="T41" fmla="*/ 696 h 705"/>
              <a:gd name="T42" fmla="*/ 388 w 717"/>
              <a:gd name="T43" fmla="*/ 376 h 705"/>
              <a:gd name="T44" fmla="*/ 666 w 717"/>
              <a:gd name="T45" fmla="*/ 509 h 705"/>
              <a:gd name="T46" fmla="*/ 379 w 717"/>
              <a:gd name="T47" fmla="*/ 373 h 705"/>
              <a:gd name="T48" fmla="*/ 445 w 717"/>
              <a:gd name="T49" fmla="*/ 663 h 705"/>
              <a:gd name="T50" fmla="*/ 5 w 717"/>
              <a:gd name="T51" fmla="*/ 497 h 705"/>
              <a:gd name="T52" fmla="*/ 11 w 717"/>
              <a:gd name="T53" fmla="*/ 406 h 705"/>
              <a:gd name="T54" fmla="*/ 12 w 717"/>
              <a:gd name="T55" fmla="*/ 163 h 705"/>
              <a:gd name="T56" fmla="*/ 13 w 717"/>
              <a:gd name="T57" fmla="*/ 196 h 705"/>
              <a:gd name="T58" fmla="*/ 308 w 717"/>
              <a:gd name="T59" fmla="*/ 59 h 705"/>
              <a:gd name="T60" fmla="*/ 56 w 717"/>
              <a:gd name="T61" fmla="*/ 99 h 705"/>
              <a:gd name="T62" fmla="*/ 75 w 717"/>
              <a:gd name="T63" fmla="*/ 336 h 705"/>
              <a:gd name="T64" fmla="*/ 341 w 717"/>
              <a:gd name="T65" fmla="*/ 266 h 705"/>
              <a:gd name="T66" fmla="*/ 182 w 717"/>
              <a:gd name="T67" fmla="*/ 53 h 705"/>
              <a:gd name="T68" fmla="*/ 579 w 717"/>
              <a:gd name="T69" fmla="*/ 321 h 705"/>
              <a:gd name="T70" fmla="*/ 120 w 717"/>
              <a:gd name="T71" fmla="*/ 80 h 705"/>
              <a:gd name="T72" fmla="*/ 122 w 717"/>
              <a:gd name="T73" fmla="*/ 265 h 705"/>
              <a:gd name="T74" fmla="*/ 211 w 717"/>
              <a:gd name="T75" fmla="*/ 112 h 705"/>
              <a:gd name="T76" fmla="*/ 176 w 717"/>
              <a:gd name="T77" fmla="*/ 233 h 705"/>
              <a:gd name="T78" fmla="*/ 257 w 717"/>
              <a:gd name="T79" fmla="*/ 135 h 705"/>
              <a:gd name="T80" fmla="*/ 299 w 717"/>
              <a:gd name="T81" fmla="*/ 291 h 705"/>
              <a:gd name="T82" fmla="*/ 397 w 717"/>
              <a:gd name="T83" fmla="*/ 167 h 705"/>
              <a:gd name="T84" fmla="*/ 429 w 717"/>
              <a:gd name="T85" fmla="*/ 119 h 705"/>
              <a:gd name="T86" fmla="*/ 469 w 717"/>
              <a:gd name="T87" fmla="*/ 81 h 705"/>
              <a:gd name="T88" fmla="*/ 496 w 717"/>
              <a:gd name="T89" fmla="*/ 305 h 705"/>
              <a:gd name="T90" fmla="*/ 577 w 717"/>
              <a:gd name="T91" fmla="*/ 242 h 705"/>
              <a:gd name="T92" fmla="*/ 619 w 717"/>
              <a:gd name="T93" fmla="*/ 169 h 705"/>
              <a:gd name="T94" fmla="*/ 499 w 717"/>
              <a:gd name="T95" fmla="*/ 164 h 705"/>
              <a:gd name="T96" fmla="*/ 603 w 717"/>
              <a:gd name="T97" fmla="*/ 111 h 705"/>
              <a:gd name="T98" fmla="*/ 208 w 717"/>
              <a:gd name="T99" fmla="*/ 538 h 705"/>
              <a:gd name="T100" fmla="*/ 218 w 717"/>
              <a:gd name="T101" fmla="*/ 506 h 705"/>
              <a:gd name="T102" fmla="*/ 95 w 717"/>
              <a:gd name="T103" fmla="*/ 416 h 705"/>
              <a:gd name="T104" fmla="*/ 415 w 717"/>
              <a:gd name="T105" fmla="*/ 629 h 705"/>
              <a:gd name="T106" fmla="*/ 456 w 717"/>
              <a:gd name="T107" fmla="*/ 543 h 705"/>
              <a:gd name="T108" fmla="*/ 411 w 717"/>
              <a:gd name="T109" fmla="*/ 428 h 705"/>
              <a:gd name="T110" fmla="*/ 510 w 717"/>
              <a:gd name="T111" fmla="*/ 488 h 705"/>
              <a:gd name="T112" fmla="*/ 485 w 717"/>
              <a:gd name="T113" fmla="*/ 418 h 705"/>
              <a:gd name="T114" fmla="*/ 470 w 717"/>
              <a:gd name="T115" fmla="*/ 564 h 705"/>
              <a:gd name="T116" fmla="*/ 505 w 717"/>
              <a:gd name="T117" fmla="*/ 605 h 705"/>
              <a:gd name="T118" fmla="*/ 600 w 717"/>
              <a:gd name="T119" fmla="*/ 610 h 705"/>
              <a:gd name="T120" fmla="*/ 542 w 717"/>
              <a:gd name="T121" fmla="*/ 432 h 705"/>
              <a:gd name="T122" fmla="*/ 593 w 717"/>
              <a:gd name="T123" fmla="*/ 498 h 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7" h="705">
                <a:moveTo>
                  <a:pt x="356" y="16"/>
                </a:moveTo>
                <a:cubicBezTo>
                  <a:pt x="357" y="16"/>
                  <a:pt x="357" y="16"/>
                  <a:pt x="358" y="16"/>
                </a:cubicBezTo>
                <a:cubicBezTo>
                  <a:pt x="358" y="17"/>
                  <a:pt x="358" y="17"/>
                  <a:pt x="358" y="17"/>
                </a:cubicBezTo>
                <a:cubicBezTo>
                  <a:pt x="357" y="17"/>
                  <a:pt x="354" y="18"/>
                  <a:pt x="354" y="17"/>
                </a:cubicBezTo>
                <a:cubicBezTo>
                  <a:pt x="353" y="17"/>
                  <a:pt x="353" y="17"/>
                  <a:pt x="353" y="16"/>
                </a:cubicBezTo>
                <a:cubicBezTo>
                  <a:pt x="354" y="16"/>
                  <a:pt x="355" y="16"/>
                  <a:pt x="356" y="16"/>
                </a:cubicBezTo>
                <a:close/>
                <a:moveTo>
                  <a:pt x="381" y="9"/>
                </a:moveTo>
                <a:lnTo>
                  <a:pt x="383" y="9"/>
                </a:lnTo>
                <a:cubicBezTo>
                  <a:pt x="384" y="9"/>
                  <a:pt x="385" y="10"/>
                  <a:pt x="385" y="11"/>
                </a:cubicBezTo>
                <a:cubicBezTo>
                  <a:pt x="386" y="11"/>
                  <a:pt x="385" y="11"/>
                  <a:pt x="385" y="12"/>
                </a:cubicBezTo>
                <a:cubicBezTo>
                  <a:pt x="383" y="12"/>
                  <a:pt x="382" y="11"/>
                  <a:pt x="380" y="11"/>
                </a:cubicBezTo>
                <a:cubicBezTo>
                  <a:pt x="380" y="10"/>
                  <a:pt x="381" y="9"/>
                  <a:pt x="381" y="9"/>
                </a:cubicBezTo>
                <a:close/>
                <a:moveTo>
                  <a:pt x="272" y="25"/>
                </a:moveTo>
                <a:lnTo>
                  <a:pt x="271" y="25"/>
                </a:lnTo>
                <a:cubicBezTo>
                  <a:pt x="272" y="28"/>
                  <a:pt x="278" y="29"/>
                  <a:pt x="281" y="27"/>
                </a:cubicBezTo>
                <a:cubicBezTo>
                  <a:pt x="283" y="26"/>
                  <a:pt x="286" y="24"/>
                  <a:pt x="288" y="24"/>
                </a:cubicBezTo>
                <a:cubicBezTo>
                  <a:pt x="289" y="24"/>
                  <a:pt x="293" y="24"/>
                  <a:pt x="294" y="24"/>
                </a:cubicBezTo>
                <a:cubicBezTo>
                  <a:pt x="296" y="24"/>
                  <a:pt x="300" y="23"/>
                  <a:pt x="302" y="24"/>
                </a:cubicBezTo>
                <a:cubicBezTo>
                  <a:pt x="307" y="25"/>
                  <a:pt x="312" y="26"/>
                  <a:pt x="318" y="25"/>
                </a:cubicBezTo>
                <a:cubicBezTo>
                  <a:pt x="325" y="23"/>
                  <a:pt x="332" y="30"/>
                  <a:pt x="338" y="26"/>
                </a:cubicBezTo>
                <a:cubicBezTo>
                  <a:pt x="338" y="24"/>
                  <a:pt x="338" y="24"/>
                  <a:pt x="337" y="23"/>
                </a:cubicBezTo>
                <a:cubicBezTo>
                  <a:pt x="337" y="20"/>
                  <a:pt x="339" y="18"/>
                  <a:pt x="341" y="18"/>
                </a:cubicBezTo>
                <a:cubicBezTo>
                  <a:pt x="342" y="17"/>
                  <a:pt x="341" y="18"/>
                  <a:pt x="342" y="17"/>
                </a:cubicBezTo>
                <a:cubicBezTo>
                  <a:pt x="343" y="18"/>
                  <a:pt x="343" y="21"/>
                  <a:pt x="344" y="22"/>
                </a:cubicBezTo>
                <a:cubicBezTo>
                  <a:pt x="345" y="24"/>
                  <a:pt x="350" y="25"/>
                  <a:pt x="354" y="24"/>
                </a:cubicBezTo>
                <a:cubicBezTo>
                  <a:pt x="362" y="22"/>
                  <a:pt x="373" y="22"/>
                  <a:pt x="381" y="23"/>
                </a:cubicBezTo>
                <a:cubicBezTo>
                  <a:pt x="385" y="23"/>
                  <a:pt x="392" y="23"/>
                  <a:pt x="395" y="21"/>
                </a:cubicBezTo>
                <a:cubicBezTo>
                  <a:pt x="396" y="21"/>
                  <a:pt x="397" y="20"/>
                  <a:pt x="397" y="18"/>
                </a:cubicBezTo>
                <a:cubicBezTo>
                  <a:pt x="401" y="17"/>
                  <a:pt x="410" y="17"/>
                  <a:pt x="414" y="19"/>
                </a:cubicBezTo>
                <a:cubicBezTo>
                  <a:pt x="416" y="19"/>
                  <a:pt x="417" y="22"/>
                  <a:pt x="420" y="22"/>
                </a:cubicBezTo>
                <a:lnTo>
                  <a:pt x="425" y="22"/>
                </a:lnTo>
                <a:cubicBezTo>
                  <a:pt x="430" y="22"/>
                  <a:pt x="435" y="23"/>
                  <a:pt x="440" y="22"/>
                </a:cubicBezTo>
                <a:cubicBezTo>
                  <a:pt x="443" y="22"/>
                  <a:pt x="447" y="23"/>
                  <a:pt x="450" y="23"/>
                </a:cubicBezTo>
                <a:cubicBezTo>
                  <a:pt x="452" y="22"/>
                  <a:pt x="455" y="22"/>
                  <a:pt x="457" y="21"/>
                </a:cubicBezTo>
                <a:cubicBezTo>
                  <a:pt x="460" y="20"/>
                  <a:pt x="464" y="22"/>
                  <a:pt x="467" y="22"/>
                </a:cubicBezTo>
                <a:lnTo>
                  <a:pt x="478" y="22"/>
                </a:lnTo>
                <a:cubicBezTo>
                  <a:pt x="482" y="23"/>
                  <a:pt x="488" y="23"/>
                  <a:pt x="491" y="22"/>
                </a:cubicBezTo>
                <a:cubicBezTo>
                  <a:pt x="493" y="22"/>
                  <a:pt x="495" y="22"/>
                  <a:pt x="497" y="22"/>
                </a:cubicBezTo>
                <a:cubicBezTo>
                  <a:pt x="498" y="20"/>
                  <a:pt x="499" y="19"/>
                  <a:pt x="500" y="17"/>
                </a:cubicBezTo>
                <a:cubicBezTo>
                  <a:pt x="501" y="17"/>
                  <a:pt x="504" y="17"/>
                  <a:pt x="506" y="17"/>
                </a:cubicBezTo>
                <a:cubicBezTo>
                  <a:pt x="508" y="19"/>
                  <a:pt x="509" y="23"/>
                  <a:pt x="512" y="24"/>
                </a:cubicBezTo>
                <a:cubicBezTo>
                  <a:pt x="517" y="24"/>
                  <a:pt x="523" y="21"/>
                  <a:pt x="528" y="22"/>
                </a:cubicBezTo>
                <a:cubicBezTo>
                  <a:pt x="532" y="22"/>
                  <a:pt x="540" y="25"/>
                  <a:pt x="544" y="24"/>
                </a:cubicBezTo>
                <a:cubicBezTo>
                  <a:pt x="547" y="23"/>
                  <a:pt x="551" y="21"/>
                  <a:pt x="555" y="22"/>
                </a:cubicBezTo>
                <a:cubicBezTo>
                  <a:pt x="558" y="23"/>
                  <a:pt x="564" y="22"/>
                  <a:pt x="568" y="23"/>
                </a:cubicBezTo>
                <a:cubicBezTo>
                  <a:pt x="572" y="24"/>
                  <a:pt x="575" y="28"/>
                  <a:pt x="581" y="26"/>
                </a:cubicBezTo>
                <a:cubicBezTo>
                  <a:pt x="582" y="26"/>
                  <a:pt x="584" y="24"/>
                  <a:pt x="586" y="24"/>
                </a:cubicBezTo>
                <a:cubicBezTo>
                  <a:pt x="589" y="23"/>
                  <a:pt x="591" y="23"/>
                  <a:pt x="594" y="23"/>
                </a:cubicBezTo>
                <a:cubicBezTo>
                  <a:pt x="595" y="22"/>
                  <a:pt x="597" y="21"/>
                  <a:pt x="598" y="21"/>
                </a:cubicBezTo>
                <a:cubicBezTo>
                  <a:pt x="600" y="21"/>
                  <a:pt x="602" y="23"/>
                  <a:pt x="604" y="23"/>
                </a:cubicBezTo>
                <a:lnTo>
                  <a:pt x="609" y="23"/>
                </a:lnTo>
                <a:cubicBezTo>
                  <a:pt x="613" y="24"/>
                  <a:pt x="620" y="24"/>
                  <a:pt x="624" y="24"/>
                </a:cubicBezTo>
                <a:cubicBezTo>
                  <a:pt x="629" y="25"/>
                  <a:pt x="636" y="22"/>
                  <a:pt x="643" y="24"/>
                </a:cubicBezTo>
                <a:cubicBezTo>
                  <a:pt x="645" y="24"/>
                  <a:pt x="647" y="25"/>
                  <a:pt x="649" y="26"/>
                </a:cubicBezTo>
                <a:cubicBezTo>
                  <a:pt x="653" y="27"/>
                  <a:pt x="657" y="27"/>
                  <a:pt x="661" y="28"/>
                </a:cubicBezTo>
                <a:cubicBezTo>
                  <a:pt x="667" y="31"/>
                  <a:pt x="669" y="38"/>
                  <a:pt x="675" y="41"/>
                </a:cubicBezTo>
                <a:cubicBezTo>
                  <a:pt x="677" y="43"/>
                  <a:pt x="683" y="47"/>
                  <a:pt x="680" y="51"/>
                </a:cubicBezTo>
                <a:cubicBezTo>
                  <a:pt x="681" y="55"/>
                  <a:pt x="682" y="54"/>
                  <a:pt x="684" y="55"/>
                </a:cubicBezTo>
                <a:cubicBezTo>
                  <a:pt x="686" y="56"/>
                  <a:pt x="690" y="61"/>
                  <a:pt x="691" y="63"/>
                </a:cubicBezTo>
                <a:cubicBezTo>
                  <a:pt x="692" y="66"/>
                  <a:pt x="692" y="71"/>
                  <a:pt x="692" y="75"/>
                </a:cubicBezTo>
                <a:lnTo>
                  <a:pt x="692" y="81"/>
                </a:lnTo>
                <a:cubicBezTo>
                  <a:pt x="693" y="83"/>
                  <a:pt x="695" y="84"/>
                  <a:pt x="695" y="85"/>
                </a:cubicBezTo>
                <a:cubicBezTo>
                  <a:pt x="696" y="89"/>
                  <a:pt x="694" y="93"/>
                  <a:pt x="695" y="97"/>
                </a:cubicBezTo>
                <a:cubicBezTo>
                  <a:pt x="696" y="99"/>
                  <a:pt x="697" y="101"/>
                  <a:pt x="698" y="102"/>
                </a:cubicBezTo>
                <a:cubicBezTo>
                  <a:pt x="699" y="105"/>
                  <a:pt x="697" y="106"/>
                  <a:pt x="698" y="109"/>
                </a:cubicBezTo>
                <a:cubicBezTo>
                  <a:pt x="699" y="112"/>
                  <a:pt x="700" y="114"/>
                  <a:pt x="701" y="116"/>
                </a:cubicBezTo>
                <a:cubicBezTo>
                  <a:pt x="702" y="116"/>
                  <a:pt x="703" y="116"/>
                  <a:pt x="704" y="116"/>
                </a:cubicBezTo>
                <a:cubicBezTo>
                  <a:pt x="708" y="114"/>
                  <a:pt x="708" y="102"/>
                  <a:pt x="706" y="99"/>
                </a:cubicBezTo>
                <a:cubicBezTo>
                  <a:pt x="705" y="95"/>
                  <a:pt x="704" y="92"/>
                  <a:pt x="703" y="87"/>
                </a:cubicBezTo>
                <a:lnTo>
                  <a:pt x="703" y="82"/>
                </a:lnTo>
                <a:cubicBezTo>
                  <a:pt x="702" y="81"/>
                  <a:pt x="700" y="79"/>
                  <a:pt x="700" y="77"/>
                </a:cubicBezTo>
                <a:lnTo>
                  <a:pt x="700" y="67"/>
                </a:lnTo>
                <a:cubicBezTo>
                  <a:pt x="699" y="66"/>
                  <a:pt x="699" y="64"/>
                  <a:pt x="699" y="63"/>
                </a:cubicBezTo>
                <a:lnTo>
                  <a:pt x="699" y="59"/>
                </a:lnTo>
                <a:cubicBezTo>
                  <a:pt x="696" y="53"/>
                  <a:pt x="688" y="51"/>
                  <a:pt x="686" y="45"/>
                </a:cubicBezTo>
                <a:cubicBezTo>
                  <a:pt x="684" y="42"/>
                  <a:pt x="688" y="39"/>
                  <a:pt x="689" y="36"/>
                </a:cubicBezTo>
                <a:cubicBezTo>
                  <a:pt x="689" y="34"/>
                  <a:pt x="689" y="33"/>
                  <a:pt x="689" y="32"/>
                </a:cubicBezTo>
                <a:cubicBezTo>
                  <a:pt x="687" y="30"/>
                  <a:pt x="686" y="28"/>
                  <a:pt x="683" y="26"/>
                </a:cubicBezTo>
                <a:cubicBezTo>
                  <a:pt x="679" y="24"/>
                  <a:pt x="673" y="26"/>
                  <a:pt x="668" y="25"/>
                </a:cubicBezTo>
                <a:cubicBezTo>
                  <a:pt x="664" y="24"/>
                  <a:pt x="660" y="22"/>
                  <a:pt x="656" y="21"/>
                </a:cubicBezTo>
                <a:cubicBezTo>
                  <a:pt x="647" y="19"/>
                  <a:pt x="645" y="22"/>
                  <a:pt x="640" y="14"/>
                </a:cubicBezTo>
                <a:cubicBezTo>
                  <a:pt x="639" y="13"/>
                  <a:pt x="635" y="14"/>
                  <a:pt x="632" y="14"/>
                </a:cubicBezTo>
                <a:cubicBezTo>
                  <a:pt x="631" y="13"/>
                  <a:pt x="628" y="12"/>
                  <a:pt x="626" y="11"/>
                </a:cubicBezTo>
                <a:cubicBezTo>
                  <a:pt x="624" y="11"/>
                  <a:pt x="622" y="11"/>
                  <a:pt x="620" y="11"/>
                </a:cubicBezTo>
                <a:cubicBezTo>
                  <a:pt x="619" y="11"/>
                  <a:pt x="618" y="9"/>
                  <a:pt x="617" y="9"/>
                </a:cubicBezTo>
                <a:cubicBezTo>
                  <a:pt x="613" y="7"/>
                  <a:pt x="601" y="12"/>
                  <a:pt x="597" y="13"/>
                </a:cubicBezTo>
                <a:cubicBezTo>
                  <a:pt x="596" y="14"/>
                  <a:pt x="593" y="13"/>
                  <a:pt x="592" y="13"/>
                </a:cubicBezTo>
                <a:cubicBezTo>
                  <a:pt x="590" y="12"/>
                  <a:pt x="587" y="13"/>
                  <a:pt x="585" y="14"/>
                </a:cubicBezTo>
                <a:cubicBezTo>
                  <a:pt x="582" y="14"/>
                  <a:pt x="579" y="13"/>
                  <a:pt x="577" y="12"/>
                </a:cubicBezTo>
                <a:cubicBezTo>
                  <a:pt x="572" y="11"/>
                  <a:pt x="567" y="14"/>
                  <a:pt x="563" y="13"/>
                </a:cubicBezTo>
                <a:cubicBezTo>
                  <a:pt x="560" y="13"/>
                  <a:pt x="557" y="11"/>
                  <a:pt x="552" y="12"/>
                </a:cubicBezTo>
                <a:cubicBezTo>
                  <a:pt x="551" y="12"/>
                  <a:pt x="548" y="13"/>
                  <a:pt x="546" y="12"/>
                </a:cubicBezTo>
                <a:cubicBezTo>
                  <a:pt x="546" y="12"/>
                  <a:pt x="545" y="12"/>
                  <a:pt x="544" y="12"/>
                </a:cubicBezTo>
                <a:cubicBezTo>
                  <a:pt x="543" y="12"/>
                  <a:pt x="541" y="13"/>
                  <a:pt x="540" y="14"/>
                </a:cubicBezTo>
                <a:cubicBezTo>
                  <a:pt x="537" y="14"/>
                  <a:pt x="530" y="12"/>
                  <a:pt x="528" y="12"/>
                </a:cubicBezTo>
                <a:cubicBezTo>
                  <a:pt x="523" y="11"/>
                  <a:pt x="520" y="15"/>
                  <a:pt x="516" y="14"/>
                </a:cubicBezTo>
                <a:cubicBezTo>
                  <a:pt x="510" y="12"/>
                  <a:pt x="505" y="9"/>
                  <a:pt x="499" y="7"/>
                </a:cubicBezTo>
                <a:cubicBezTo>
                  <a:pt x="496" y="7"/>
                  <a:pt x="492" y="7"/>
                  <a:pt x="491" y="7"/>
                </a:cubicBezTo>
                <a:cubicBezTo>
                  <a:pt x="488" y="8"/>
                  <a:pt x="486" y="7"/>
                  <a:pt x="483" y="6"/>
                </a:cubicBezTo>
                <a:cubicBezTo>
                  <a:pt x="480" y="6"/>
                  <a:pt x="476" y="8"/>
                  <a:pt x="472" y="7"/>
                </a:cubicBezTo>
                <a:cubicBezTo>
                  <a:pt x="469" y="7"/>
                  <a:pt x="467" y="7"/>
                  <a:pt x="465" y="6"/>
                </a:cubicBezTo>
                <a:cubicBezTo>
                  <a:pt x="462" y="6"/>
                  <a:pt x="459" y="7"/>
                  <a:pt x="458" y="9"/>
                </a:cubicBezTo>
                <a:lnTo>
                  <a:pt x="458" y="12"/>
                </a:lnTo>
                <a:cubicBezTo>
                  <a:pt x="457" y="14"/>
                  <a:pt x="457" y="15"/>
                  <a:pt x="456" y="16"/>
                </a:cubicBezTo>
                <a:cubicBezTo>
                  <a:pt x="447" y="16"/>
                  <a:pt x="446" y="10"/>
                  <a:pt x="441" y="7"/>
                </a:cubicBezTo>
                <a:cubicBezTo>
                  <a:pt x="438" y="6"/>
                  <a:pt x="436" y="7"/>
                  <a:pt x="433" y="6"/>
                </a:cubicBezTo>
                <a:cubicBezTo>
                  <a:pt x="427" y="5"/>
                  <a:pt x="423" y="7"/>
                  <a:pt x="420" y="11"/>
                </a:cubicBezTo>
                <a:cubicBezTo>
                  <a:pt x="412" y="10"/>
                  <a:pt x="409" y="4"/>
                  <a:pt x="403" y="2"/>
                </a:cubicBezTo>
                <a:cubicBezTo>
                  <a:pt x="398" y="0"/>
                  <a:pt x="393" y="2"/>
                  <a:pt x="388" y="3"/>
                </a:cubicBezTo>
                <a:cubicBezTo>
                  <a:pt x="384" y="4"/>
                  <a:pt x="381" y="1"/>
                  <a:pt x="376" y="1"/>
                </a:cubicBezTo>
                <a:cubicBezTo>
                  <a:pt x="374" y="3"/>
                  <a:pt x="366" y="6"/>
                  <a:pt x="363" y="7"/>
                </a:cubicBezTo>
                <a:cubicBezTo>
                  <a:pt x="362" y="7"/>
                  <a:pt x="360" y="7"/>
                  <a:pt x="359" y="7"/>
                </a:cubicBezTo>
                <a:cubicBezTo>
                  <a:pt x="357" y="8"/>
                  <a:pt x="355" y="9"/>
                  <a:pt x="354" y="9"/>
                </a:cubicBezTo>
                <a:lnTo>
                  <a:pt x="350" y="9"/>
                </a:lnTo>
                <a:cubicBezTo>
                  <a:pt x="345" y="11"/>
                  <a:pt x="340" y="11"/>
                  <a:pt x="337" y="15"/>
                </a:cubicBezTo>
                <a:cubicBezTo>
                  <a:pt x="335" y="15"/>
                  <a:pt x="333" y="14"/>
                  <a:pt x="331" y="14"/>
                </a:cubicBezTo>
                <a:cubicBezTo>
                  <a:pt x="331" y="11"/>
                  <a:pt x="333" y="8"/>
                  <a:pt x="331" y="5"/>
                </a:cubicBezTo>
                <a:cubicBezTo>
                  <a:pt x="330" y="3"/>
                  <a:pt x="330" y="4"/>
                  <a:pt x="328" y="3"/>
                </a:cubicBezTo>
                <a:cubicBezTo>
                  <a:pt x="323" y="0"/>
                  <a:pt x="321" y="2"/>
                  <a:pt x="317" y="5"/>
                </a:cubicBezTo>
                <a:cubicBezTo>
                  <a:pt x="317" y="6"/>
                  <a:pt x="317" y="6"/>
                  <a:pt x="317" y="7"/>
                </a:cubicBezTo>
                <a:cubicBezTo>
                  <a:pt x="317" y="13"/>
                  <a:pt x="325" y="8"/>
                  <a:pt x="327" y="14"/>
                </a:cubicBezTo>
                <a:cubicBezTo>
                  <a:pt x="327" y="19"/>
                  <a:pt x="326" y="18"/>
                  <a:pt x="323" y="20"/>
                </a:cubicBezTo>
                <a:cubicBezTo>
                  <a:pt x="317" y="20"/>
                  <a:pt x="317" y="16"/>
                  <a:pt x="313" y="14"/>
                </a:cubicBezTo>
                <a:cubicBezTo>
                  <a:pt x="310" y="12"/>
                  <a:pt x="308" y="11"/>
                  <a:pt x="305" y="11"/>
                </a:cubicBezTo>
                <a:cubicBezTo>
                  <a:pt x="304" y="10"/>
                  <a:pt x="302" y="9"/>
                  <a:pt x="301" y="10"/>
                </a:cubicBezTo>
                <a:cubicBezTo>
                  <a:pt x="299" y="10"/>
                  <a:pt x="297" y="12"/>
                  <a:pt x="295" y="12"/>
                </a:cubicBezTo>
                <a:cubicBezTo>
                  <a:pt x="291" y="14"/>
                  <a:pt x="286" y="10"/>
                  <a:pt x="283" y="13"/>
                </a:cubicBezTo>
                <a:cubicBezTo>
                  <a:pt x="281" y="14"/>
                  <a:pt x="283" y="15"/>
                  <a:pt x="283" y="17"/>
                </a:cubicBezTo>
                <a:cubicBezTo>
                  <a:pt x="283" y="18"/>
                  <a:pt x="281" y="20"/>
                  <a:pt x="280" y="21"/>
                </a:cubicBezTo>
                <a:cubicBezTo>
                  <a:pt x="279" y="24"/>
                  <a:pt x="275" y="23"/>
                  <a:pt x="272" y="25"/>
                </a:cubicBezTo>
                <a:close/>
                <a:moveTo>
                  <a:pt x="701" y="126"/>
                </a:moveTo>
                <a:cubicBezTo>
                  <a:pt x="700" y="127"/>
                  <a:pt x="697" y="127"/>
                  <a:pt x="697" y="129"/>
                </a:cubicBezTo>
                <a:cubicBezTo>
                  <a:pt x="694" y="134"/>
                  <a:pt x="700" y="143"/>
                  <a:pt x="700" y="147"/>
                </a:cubicBezTo>
                <a:cubicBezTo>
                  <a:pt x="701" y="148"/>
                  <a:pt x="700" y="150"/>
                  <a:pt x="700" y="151"/>
                </a:cubicBezTo>
                <a:cubicBezTo>
                  <a:pt x="698" y="156"/>
                  <a:pt x="699" y="159"/>
                  <a:pt x="701" y="162"/>
                </a:cubicBezTo>
                <a:cubicBezTo>
                  <a:pt x="702" y="162"/>
                  <a:pt x="703" y="162"/>
                  <a:pt x="703" y="162"/>
                </a:cubicBezTo>
                <a:cubicBezTo>
                  <a:pt x="706" y="161"/>
                  <a:pt x="706" y="156"/>
                  <a:pt x="707" y="152"/>
                </a:cubicBezTo>
                <a:cubicBezTo>
                  <a:pt x="707" y="150"/>
                  <a:pt x="709" y="147"/>
                  <a:pt x="708" y="145"/>
                </a:cubicBezTo>
                <a:cubicBezTo>
                  <a:pt x="708" y="143"/>
                  <a:pt x="707" y="139"/>
                  <a:pt x="707" y="137"/>
                </a:cubicBezTo>
                <a:cubicBezTo>
                  <a:pt x="708" y="133"/>
                  <a:pt x="711" y="128"/>
                  <a:pt x="705" y="127"/>
                </a:cubicBezTo>
                <a:cubicBezTo>
                  <a:pt x="705" y="126"/>
                  <a:pt x="702" y="126"/>
                  <a:pt x="701" y="126"/>
                </a:cubicBezTo>
                <a:close/>
                <a:moveTo>
                  <a:pt x="696" y="321"/>
                </a:moveTo>
                <a:cubicBezTo>
                  <a:pt x="697" y="321"/>
                  <a:pt x="697" y="321"/>
                  <a:pt x="697" y="320"/>
                </a:cubicBezTo>
                <a:cubicBezTo>
                  <a:pt x="700" y="319"/>
                  <a:pt x="698" y="315"/>
                  <a:pt x="699" y="312"/>
                </a:cubicBezTo>
                <a:cubicBezTo>
                  <a:pt x="700" y="310"/>
                  <a:pt x="702" y="308"/>
                  <a:pt x="703" y="306"/>
                </a:cubicBezTo>
                <a:cubicBezTo>
                  <a:pt x="703" y="305"/>
                  <a:pt x="703" y="304"/>
                  <a:pt x="703" y="303"/>
                </a:cubicBezTo>
                <a:cubicBezTo>
                  <a:pt x="702" y="301"/>
                  <a:pt x="700" y="301"/>
                  <a:pt x="699" y="301"/>
                </a:cubicBezTo>
                <a:cubicBezTo>
                  <a:pt x="698" y="302"/>
                  <a:pt x="696" y="302"/>
                  <a:pt x="695" y="303"/>
                </a:cubicBezTo>
                <a:cubicBezTo>
                  <a:pt x="694" y="308"/>
                  <a:pt x="693" y="316"/>
                  <a:pt x="696" y="321"/>
                </a:cubicBezTo>
                <a:close/>
                <a:moveTo>
                  <a:pt x="129" y="24"/>
                </a:moveTo>
                <a:cubicBezTo>
                  <a:pt x="133" y="25"/>
                  <a:pt x="136" y="28"/>
                  <a:pt x="139" y="29"/>
                </a:cubicBezTo>
                <a:cubicBezTo>
                  <a:pt x="141" y="29"/>
                  <a:pt x="145" y="27"/>
                  <a:pt x="149" y="27"/>
                </a:cubicBezTo>
                <a:cubicBezTo>
                  <a:pt x="159" y="27"/>
                  <a:pt x="166" y="29"/>
                  <a:pt x="171" y="23"/>
                </a:cubicBezTo>
                <a:cubicBezTo>
                  <a:pt x="174" y="20"/>
                  <a:pt x="173" y="18"/>
                  <a:pt x="171" y="15"/>
                </a:cubicBezTo>
                <a:cubicBezTo>
                  <a:pt x="170" y="15"/>
                  <a:pt x="170" y="15"/>
                  <a:pt x="169" y="15"/>
                </a:cubicBezTo>
                <a:cubicBezTo>
                  <a:pt x="168" y="16"/>
                  <a:pt x="155" y="20"/>
                  <a:pt x="153" y="19"/>
                </a:cubicBezTo>
                <a:cubicBezTo>
                  <a:pt x="151" y="19"/>
                  <a:pt x="148" y="17"/>
                  <a:pt x="145" y="16"/>
                </a:cubicBezTo>
                <a:cubicBezTo>
                  <a:pt x="141" y="15"/>
                  <a:pt x="138" y="19"/>
                  <a:pt x="133" y="19"/>
                </a:cubicBezTo>
                <a:cubicBezTo>
                  <a:pt x="130" y="18"/>
                  <a:pt x="124" y="16"/>
                  <a:pt x="121" y="17"/>
                </a:cubicBezTo>
                <a:cubicBezTo>
                  <a:pt x="119" y="18"/>
                  <a:pt x="119" y="19"/>
                  <a:pt x="118" y="20"/>
                </a:cubicBezTo>
                <a:cubicBezTo>
                  <a:pt x="118" y="21"/>
                  <a:pt x="118" y="21"/>
                  <a:pt x="118" y="22"/>
                </a:cubicBezTo>
                <a:cubicBezTo>
                  <a:pt x="119" y="23"/>
                  <a:pt x="127" y="23"/>
                  <a:pt x="129" y="24"/>
                </a:cubicBezTo>
                <a:close/>
                <a:moveTo>
                  <a:pt x="204" y="26"/>
                </a:moveTo>
                <a:cubicBezTo>
                  <a:pt x="208" y="25"/>
                  <a:pt x="218" y="22"/>
                  <a:pt x="222" y="23"/>
                </a:cubicBezTo>
                <a:cubicBezTo>
                  <a:pt x="226" y="24"/>
                  <a:pt x="230" y="25"/>
                  <a:pt x="234" y="25"/>
                </a:cubicBezTo>
                <a:cubicBezTo>
                  <a:pt x="235" y="25"/>
                  <a:pt x="237" y="25"/>
                  <a:pt x="238" y="24"/>
                </a:cubicBezTo>
                <a:cubicBezTo>
                  <a:pt x="240" y="24"/>
                  <a:pt x="243" y="25"/>
                  <a:pt x="244" y="25"/>
                </a:cubicBezTo>
                <a:cubicBezTo>
                  <a:pt x="248" y="25"/>
                  <a:pt x="253" y="25"/>
                  <a:pt x="256" y="24"/>
                </a:cubicBezTo>
                <a:cubicBezTo>
                  <a:pt x="258" y="23"/>
                  <a:pt x="261" y="21"/>
                  <a:pt x="263" y="22"/>
                </a:cubicBezTo>
                <a:cubicBezTo>
                  <a:pt x="265" y="23"/>
                  <a:pt x="266" y="24"/>
                  <a:pt x="269" y="24"/>
                </a:cubicBezTo>
                <a:cubicBezTo>
                  <a:pt x="269" y="20"/>
                  <a:pt x="271" y="16"/>
                  <a:pt x="273" y="14"/>
                </a:cubicBezTo>
                <a:lnTo>
                  <a:pt x="273" y="13"/>
                </a:lnTo>
                <a:cubicBezTo>
                  <a:pt x="268" y="11"/>
                  <a:pt x="259" y="15"/>
                  <a:pt x="253" y="13"/>
                </a:cubicBezTo>
                <a:cubicBezTo>
                  <a:pt x="251" y="12"/>
                  <a:pt x="249" y="11"/>
                  <a:pt x="247" y="10"/>
                </a:cubicBezTo>
                <a:cubicBezTo>
                  <a:pt x="243" y="9"/>
                  <a:pt x="239" y="12"/>
                  <a:pt x="236" y="13"/>
                </a:cubicBezTo>
                <a:cubicBezTo>
                  <a:pt x="232" y="14"/>
                  <a:pt x="228" y="11"/>
                  <a:pt x="223" y="12"/>
                </a:cubicBezTo>
                <a:cubicBezTo>
                  <a:pt x="221" y="13"/>
                  <a:pt x="219" y="15"/>
                  <a:pt x="217" y="15"/>
                </a:cubicBezTo>
                <a:cubicBezTo>
                  <a:pt x="214" y="16"/>
                  <a:pt x="211" y="15"/>
                  <a:pt x="209" y="14"/>
                </a:cubicBezTo>
                <a:cubicBezTo>
                  <a:pt x="207" y="15"/>
                  <a:pt x="205" y="15"/>
                  <a:pt x="203" y="15"/>
                </a:cubicBezTo>
                <a:cubicBezTo>
                  <a:pt x="201" y="14"/>
                  <a:pt x="199" y="13"/>
                  <a:pt x="197" y="13"/>
                </a:cubicBezTo>
                <a:cubicBezTo>
                  <a:pt x="194" y="14"/>
                  <a:pt x="193" y="16"/>
                  <a:pt x="191" y="16"/>
                </a:cubicBezTo>
                <a:cubicBezTo>
                  <a:pt x="188" y="17"/>
                  <a:pt x="186" y="17"/>
                  <a:pt x="184" y="18"/>
                </a:cubicBezTo>
                <a:lnTo>
                  <a:pt x="184" y="21"/>
                </a:lnTo>
                <a:cubicBezTo>
                  <a:pt x="184" y="23"/>
                  <a:pt x="187" y="23"/>
                  <a:pt x="188" y="23"/>
                </a:cubicBezTo>
                <a:cubicBezTo>
                  <a:pt x="191" y="24"/>
                  <a:pt x="201" y="27"/>
                  <a:pt x="204" y="26"/>
                </a:cubicBezTo>
                <a:close/>
                <a:moveTo>
                  <a:pt x="373" y="229"/>
                </a:moveTo>
                <a:cubicBezTo>
                  <a:pt x="372" y="228"/>
                  <a:pt x="371" y="227"/>
                  <a:pt x="370" y="226"/>
                </a:cubicBezTo>
                <a:lnTo>
                  <a:pt x="369" y="226"/>
                </a:lnTo>
                <a:cubicBezTo>
                  <a:pt x="369" y="227"/>
                  <a:pt x="368" y="227"/>
                  <a:pt x="368" y="228"/>
                </a:cubicBezTo>
                <a:cubicBezTo>
                  <a:pt x="368" y="231"/>
                  <a:pt x="368" y="232"/>
                  <a:pt x="369" y="235"/>
                </a:cubicBezTo>
                <a:cubicBezTo>
                  <a:pt x="370" y="235"/>
                  <a:pt x="370" y="235"/>
                  <a:pt x="371" y="235"/>
                </a:cubicBezTo>
                <a:cubicBezTo>
                  <a:pt x="374" y="234"/>
                  <a:pt x="373" y="232"/>
                  <a:pt x="373" y="229"/>
                </a:cubicBezTo>
                <a:close/>
                <a:moveTo>
                  <a:pt x="668" y="231"/>
                </a:moveTo>
                <a:cubicBezTo>
                  <a:pt x="670" y="231"/>
                  <a:pt x="672" y="233"/>
                  <a:pt x="671" y="234"/>
                </a:cubicBezTo>
                <a:cubicBezTo>
                  <a:pt x="671" y="237"/>
                  <a:pt x="670" y="237"/>
                  <a:pt x="669" y="238"/>
                </a:cubicBezTo>
                <a:cubicBezTo>
                  <a:pt x="668" y="238"/>
                  <a:pt x="667" y="238"/>
                  <a:pt x="666" y="237"/>
                </a:cubicBezTo>
                <a:lnTo>
                  <a:pt x="666" y="231"/>
                </a:lnTo>
                <a:cubicBezTo>
                  <a:pt x="666" y="231"/>
                  <a:pt x="666" y="231"/>
                  <a:pt x="666" y="231"/>
                </a:cubicBezTo>
                <a:cubicBezTo>
                  <a:pt x="667" y="231"/>
                  <a:pt x="668" y="231"/>
                  <a:pt x="668" y="231"/>
                </a:cubicBezTo>
                <a:close/>
                <a:moveTo>
                  <a:pt x="665" y="296"/>
                </a:moveTo>
                <a:cubicBezTo>
                  <a:pt x="663" y="296"/>
                  <a:pt x="662" y="296"/>
                  <a:pt x="661" y="295"/>
                </a:cubicBezTo>
                <a:lnTo>
                  <a:pt x="661" y="292"/>
                </a:lnTo>
                <a:cubicBezTo>
                  <a:pt x="662" y="292"/>
                  <a:pt x="662" y="291"/>
                  <a:pt x="663" y="291"/>
                </a:cubicBezTo>
                <a:lnTo>
                  <a:pt x="665" y="291"/>
                </a:lnTo>
                <a:cubicBezTo>
                  <a:pt x="666" y="291"/>
                  <a:pt x="666" y="291"/>
                  <a:pt x="666" y="291"/>
                </a:cubicBezTo>
                <a:cubicBezTo>
                  <a:pt x="666" y="294"/>
                  <a:pt x="666" y="295"/>
                  <a:pt x="665" y="296"/>
                </a:cubicBezTo>
                <a:close/>
                <a:moveTo>
                  <a:pt x="658" y="96"/>
                </a:moveTo>
                <a:cubicBezTo>
                  <a:pt x="659" y="97"/>
                  <a:pt x="660" y="99"/>
                  <a:pt x="660" y="102"/>
                </a:cubicBezTo>
                <a:cubicBezTo>
                  <a:pt x="659" y="101"/>
                  <a:pt x="658" y="97"/>
                  <a:pt x="658" y="96"/>
                </a:cubicBezTo>
                <a:close/>
                <a:moveTo>
                  <a:pt x="657" y="93"/>
                </a:moveTo>
                <a:lnTo>
                  <a:pt x="657" y="93"/>
                </a:lnTo>
                <a:cubicBezTo>
                  <a:pt x="655" y="88"/>
                  <a:pt x="648" y="85"/>
                  <a:pt x="658" y="86"/>
                </a:cubicBezTo>
                <a:lnTo>
                  <a:pt x="658" y="87"/>
                </a:lnTo>
                <a:cubicBezTo>
                  <a:pt x="658" y="89"/>
                  <a:pt x="657" y="90"/>
                  <a:pt x="657" y="93"/>
                </a:cubicBezTo>
                <a:close/>
                <a:moveTo>
                  <a:pt x="645" y="70"/>
                </a:moveTo>
                <a:cubicBezTo>
                  <a:pt x="645" y="69"/>
                  <a:pt x="645" y="68"/>
                  <a:pt x="645" y="67"/>
                </a:cubicBezTo>
                <a:cubicBezTo>
                  <a:pt x="647" y="66"/>
                  <a:pt x="648" y="66"/>
                  <a:pt x="650" y="65"/>
                </a:cubicBezTo>
                <a:cubicBezTo>
                  <a:pt x="651" y="65"/>
                  <a:pt x="651" y="65"/>
                  <a:pt x="652" y="65"/>
                </a:cubicBezTo>
                <a:cubicBezTo>
                  <a:pt x="653" y="65"/>
                  <a:pt x="653" y="65"/>
                  <a:pt x="653" y="66"/>
                </a:cubicBezTo>
                <a:cubicBezTo>
                  <a:pt x="656" y="71"/>
                  <a:pt x="649" y="75"/>
                  <a:pt x="645" y="70"/>
                </a:cubicBezTo>
                <a:close/>
                <a:moveTo>
                  <a:pt x="642" y="55"/>
                </a:moveTo>
                <a:cubicBezTo>
                  <a:pt x="642" y="54"/>
                  <a:pt x="642" y="54"/>
                  <a:pt x="643" y="53"/>
                </a:cubicBezTo>
                <a:cubicBezTo>
                  <a:pt x="644" y="53"/>
                  <a:pt x="645" y="53"/>
                  <a:pt x="646" y="54"/>
                </a:cubicBezTo>
                <a:cubicBezTo>
                  <a:pt x="647" y="54"/>
                  <a:pt x="647" y="54"/>
                  <a:pt x="647" y="54"/>
                </a:cubicBezTo>
                <a:cubicBezTo>
                  <a:pt x="647" y="55"/>
                  <a:pt x="647" y="55"/>
                  <a:pt x="646" y="56"/>
                </a:cubicBezTo>
                <a:cubicBezTo>
                  <a:pt x="644" y="56"/>
                  <a:pt x="643" y="56"/>
                  <a:pt x="642" y="55"/>
                </a:cubicBezTo>
                <a:close/>
                <a:moveTo>
                  <a:pt x="663" y="91"/>
                </a:moveTo>
                <a:cubicBezTo>
                  <a:pt x="664" y="93"/>
                  <a:pt x="664" y="93"/>
                  <a:pt x="663" y="94"/>
                </a:cubicBezTo>
                <a:cubicBezTo>
                  <a:pt x="663" y="93"/>
                  <a:pt x="663" y="92"/>
                  <a:pt x="663" y="91"/>
                </a:cubicBezTo>
                <a:close/>
                <a:moveTo>
                  <a:pt x="666" y="211"/>
                </a:moveTo>
                <a:cubicBezTo>
                  <a:pt x="666" y="214"/>
                  <a:pt x="665" y="216"/>
                  <a:pt x="664" y="217"/>
                </a:cubicBezTo>
                <a:lnTo>
                  <a:pt x="664" y="211"/>
                </a:lnTo>
                <a:cubicBezTo>
                  <a:pt x="664" y="211"/>
                  <a:pt x="665" y="211"/>
                  <a:pt x="666" y="211"/>
                </a:cubicBezTo>
                <a:close/>
                <a:moveTo>
                  <a:pt x="639" y="320"/>
                </a:moveTo>
                <a:cubicBezTo>
                  <a:pt x="622" y="324"/>
                  <a:pt x="645" y="300"/>
                  <a:pt x="639" y="320"/>
                </a:cubicBezTo>
                <a:close/>
                <a:moveTo>
                  <a:pt x="617" y="62"/>
                </a:moveTo>
                <a:cubicBezTo>
                  <a:pt x="615" y="62"/>
                  <a:pt x="614" y="62"/>
                  <a:pt x="612" y="62"/>
                </a:cubicBezTo>
                <a:lnTo>
                  <a:pt x="612" y="59"/>
                </a:lnTo>
                <a:cubicBezTo>
                  <a:pt x="613" y="59"/>
                  <a:pt x="613" y="57"/>
                  <a:pt x="614" y="56"/>
                </a:cubicBezTo>
                <a:cubicBezTo>
                  <a:pt x="617" y="56"/>
                  <a:pt x="618" y="57"/>
                  <a:pt x="619" y="58"/>
                </a:cubicBezTo>
                <a:cubicBezTo>
                  <a:pt x="619" y="59"/>
                  <a:pt x="619" y="58"/>
                  <a:pt x="619" y="59"/>
                </a:cubicBezTo>
                <a:cubicBezTo>
                  <a:pt x="619" y="61"/>
                  <a:pt x="618" y="61"/>
                  <a:pt x="617" y="62"/>
                </a:cubicBezTo>
                <a:close/>
                <a:moveTo>
                  <a:pt x="589" y="54"/>
                </a:moveTo>
                <a:cubicBezTo>
                  <a:pt x="588" y="54"/>
                  <a:pt x="582" y="53"/>
                  <a:pt x="581" y="52"/>
                </a:cubicBezTo>
                <a:lnTo>
                  <a:pt x="576" y="52"/>
                </a:lnTo>
                <a:cubicBezTo>
                  <a:pt x="577" y="52"/>
                  <a:pt x="577" y="51"/>
                  <a:pt x="577" y="51"/>
                </a:cubicBezTo>
                <a:cubicBezTo>
                  <a:pt x="577" y="49"/>
                  <a:pt x="577" y="49"/>
                  <a:pt x="578" y="48"/>
                </a:cubicBezTo>
                <a:cubicBezTo>
                  <a:pt x="582" y="49"/>
                  <a:pt x="586" y="52"/>
                  <a:pt x="589" y="54"/>
                </a:cubicBezTo>
                <a:close/>
                <a:moveTo>
                  <a:pt x="538" y="55"/>
                </a:moveTo>
                <a:cubicBezTo>
                  <a:pt x="535" y="55"/>
                  <a:pt x="530" y="55"/>
                  <a:pt x="528" y="54"/>
                </a:cubicBezTo>
                <a:lnTo>
                  <a:pt x="523" y="54"/>
                </a:lnTo>
                <a:lnTo>
                  <a:pt x="523" y="53"/>
                </a:lnTo>
                <a:cubicBezTo>
                  <a:pt x="524" y="53"/>
                  <a:pt x="525" y="51"/>
                  <a:pt x="526" y="49"/>
                </a:cubicBezTo>
                <a:cubicBezTo>
                  <a:pt x="527" y="49"/>
                  <a:pt x="531" y="48"/>
                  <a:pt x="532" y="48"/>
                </a:cubicBezTo>
                <a:cubicBezTo>
                  <a:pt x="533" y="48"/>
                  <a:pt x="533" y="48"/>
                  <a:pt x="534" y="48"/>
                </a:cubicBezTo>
                <a:cubicBezTo>
                  <a:pt x="536" y="48"/>
                  <a:pt x="536" y="49"/>
                  <a:pt x="537" y="49"/>
                </a:cubicBezTo>
                <a:cubicBezTo>
                  <a:pt x="537" y="50"/>
                  <a:pt x="537" y="53"/>
                  <a:pt x="538" y="54"/>
                </a:cubicBezTo>
                <a:lnTo>
                  <a:pt x="538" y="55"/>
                </a:lnTo>
                <a:close/>
                <a:moveTo>
                  <a:pt x="481" y="53"/>
                </a:moveTo>
                <a:cubicBezTo>
                  <a:pt x="480" y="53"/>
                  <a:pt x="478" y="53"/>
                  <a:pt x="477" y="52"/>
                </a:cubicBezTo>
                <a:lnTo>
                  <a:pt x="481" y="52"/>
                </a:lnTo>
                <a:lnTo>
                  <a:pt x="481" y="53"/>
                </a:lnTo>
                <a:cubicBezTo>
                  <a:pt x="481" y="53"/>
                  <a:pt x="481" y="53"/>
                  <a:pt x="481" y="53"/>
                </a:cubicBezTo>
                <a:close/>
                <a:moveTo>
                  <a:pt x="407" y="63"/>
                </a:moveTo>
                <a:cubicBezTo>
                  <a:pt x="405" y="66"/>
                  <a:pt x="397" y="76"/>
                  <a:pt x="394" y="74"/>
                </a:cubicBezTo>
                <a:cubicBezTo>
                  <a:pt x="392" y="74"/>
                  <a:pt x="392" y="73"/>
                  <a:pt x="391" y="73"/>
                </a:cubicBezTo>
                <a:cubicBezTo>
                  <a:pt x="390" y="71"/>
                  <a:pt x="390" y="70"/>
                  <a:pt x="390" y="67"/>
                </a:cubicBezTo>
                <a:cubicBezTo>
                  <a:pt x="387" y="67"/>
                  <a:pt x="381" y="63"/>
                  <a:pt x="378" y="61"/>
                </a:cubicBezTo>
                <a:cubicBezTo>
                  <a:pt x="378" y="61"/>
                  <a:pt x="378" y="60"/>
                  <a:pt x="377" y="60"/>
                </a:cubicBezTo>
                <a:cubicBezTo>
                  <a:pt x="377" y="56"/>
                  <a:pt x="382" y="54"/>
                  <a:pt x="385" y="57"/>
                </a:cubicBezTo>
                <a:cubicBezTo>
                  <a:pt x="387" y="58"/>
                  <a:pt x="387" y="61"/>
                  <a:pt x="390" y="63"/>
                </a:cubicBezTo>
                <a:cubicBezTo>
                  <a:pt x="392" y="64"/>
                  <a:pt x="395" y="58"/>
                  <a:pt x="398" y="57"/>
                </a:cubicBezTo>
                <a:cubicBezTo>
                  <a:pt x="399" y="55"/>
                  <a:pt x="404" y="56"/>
                  <a:pt x="406" y="57"/>
                </a:cubicBezTo>
                <a:cubicBezTo>
                  <a:pt x="406" y="58"/>
                  <a:pt x="406" y="58"/>
                  <a:pt x="407" y="59"/>
                </a:cubicBezTo>
                <a:cubicBezTo>
                  <a:pt x="408" y="60"/>
                  <a:pt x="407" y="62"/>
                  <a:pt x="407" y="63"/>
                </a:cubicBezTo>
                <a:close/>
                <a:moveTo>
                  <a:pt x="399" y="85"/>
                </a:moveTo>
                <a:cubicBezTo>
                  <a:pt x="397" y="85"/>
                  <a:pt x="396" y="84"/>
                  <a:pt x="395" y="83"/>
                </a:cubicBezTo>
                <a:cubicBezTo>
                  <a:pt x="395" y="82"/>
                  <a:pt x="394" y="81"/>
                  <a:pt x="395" y="80"/>
                </a:cubicBezTo>
                <a:cubicBezTo>
                  <a:pt x="395" y="79"/>
                  <a:pt x="396" y="80"/>
                  <a:pt x="396" y="79"/>
                </a:cubicBezTo>
                <a:cubicBezTo>
                  <a:pt x="398" y="79"/>
                  <a:pt x="399" y="79"/>
                  <a:pt x="400" y="79"/>
                </a:cubicBezTo>
                <a:cubicBezTo>
                  <a:pt x="401" y="80"/>
                  <a:pt x="401" y="80"/>
                  <a:pt x="402" y="81"/>
                </a:cubicBezTo>
                <a:cubicBezTo>
                  <a:pt x="402" y="84"/>
                  <a:pt x="401" y="83"/>
                  <a:pt x="399" y="85"/>
                </a:cubicBezTo>
                <a:close/>
                <a:moveTo>
                  <a:pt x="382" y="164"/>
                </a:moveTo>
                <a:cubicBezTo>
                  <a:pt x="381" y="165"/>
                  <a:pt x="381" y="165"/>
                  <a:pt x="380" y="166"/>
                </a:cubicBezTo>
                <a:lnTo>
                  <a:pt x="377" y="166"/>
                </a:lnTo>
                <a:cubicBezTo>
                  <a:pt x="377" y="163"/>
                  <a:pt x="374" y="155"/>
                  <a:pt x="376" y="153"/>
                </a:cubicBezTo>
                <a:cubicBezTo>
                  <a:pt x="377" y="151"/>
                  <a:pt x="379" y="151"/>
                  <a:pt x="381" y="150"/>
                </a:cubicBezTo>
                <a:lnTo>
                  <a:pt x="384" y="150"/>
                </a:lnTo>
                <a:cubicBezTo>
                  <a:pt x="384" y="151"/>
                  <a:pt x="385" y="151"/>
                  <a:pt x="385" y="151"/>
                </a:cubicBezTo>
                <a:cubicBezTo>
                  <a:pt x="386" y="153"/>
                  <a:pt x="386" y="153"/>
                  <a:pt x="386" y="155"/>
                </a:cubicBezTo>
                <a:cubicBezTo>
                  <a:pt x="386" y="156"/>
                  <a:pt x="382" y="164"/>
                  <a:pt x="382" y="164"/>
                </a:cubicBezTo>
                <a:close/>
                <a:moveTo>
                  <a:pt x="377" y="111"/>
                </a:moveTo>
                <a:cubicBezTo>
                  <a:pt x="379" y="111"/>
                  <a:pt x="380" y="111"/>
                  <a:pt x="381" y="111"/>
                </a:cubicBezTo>
                <a:cubicBezTo>
                  <a:pt x="382" y="112"/>
                  <a:pt x="382" y="112"/>
                  <a:pt x="383" y="113"/>
                </a:cubicBezTo>
                <a:cubicBezTo>
                  <a:pt x="383" y="116"/>
                  <a:pt x="381" y="118"/>
                  <a:pt x="378" y="118"/>
                </a:cubicBezTo>
                <a:cubicBezTo>
                  <a:pt x="377" y="117"/>
                  <a:pt x="376" y="117"/>
                  <a:pt x="375" y="116"/>
                </a:cubicBezTo>
                <a:cubicBezTo>
                  <a:pt x="375" y="112"/>
                  <a:pt x="375" y="112"/>
                  <a:pt x="377" y="111"/>
                </a:cubicBezTo>
                <a:close/>
                <a:moveTo>
                  <a:pt x="670" y="154"/>
                </a:moveTo>
                <a:cubicBezTo>
                  <a:pt x="672" y="154"/>
                  <a:pt x="672" y="154"/>
                  <a:pt x="673" y="155"/>
                </a:cubicBezTo>
                <a:cubicBezTo>
                  <a:pt x="673" y="156"/>
                  <a:pt x="673" y="157"/>
                  <a:pt x="673" y="158"/>
                </a:cubicBezTo>
                <a:cubicBezTo>
                  <a:pt x="672" y="158"/>
                  <a:pt x="672" y="158"/>
                  <a:pt x="671" y="158"/>
                </a:cubicBezTo>
                <a:cubicBezTo>
                  <a:pt x="670" y="157"/>
                  <a:pt x="670" y="157"/>
                  <a:pt x="669" y="157"/>
                </a:cubicBezTo>
                <a:cubicBezTo>
                  <a:pt x="669" y="156"/>
                  <a:pt x="669" y="156"/>
                  <a:pt x="669" y="156"/>
                </a:cubicBezTo>
                <a:cubicBezTo>
                  <a:pt x="669" y="154"/>
                  <a:pt x="669" y="155"/>
                  <a:pt x="670" y="154"/>
                </a:cubicBezTo>
                <a:close/>
                <a:moveTo>
                  <a:pt x="674" y="201"/>
                </a:moveTo>
                <a:cubicBezTo>
                  <a:pt x="677" y="194"/>
                  <a:pt x="676" y="191"/>
                  <a:pt x="683" y="187"/>
                </a:cubicBezTo>
                <a:cubicBezTo>
                  <a:pt x="684" y="186"/>
                  <a:pt x="685" y="184"/>
                  <a:pt x="685" y="182"/>
                </a:cubicBezTo>
                <a:cubicBezTo>
                  <a:pt x="685" y="178"/>
                  <a:pt x="681" y="172"/>
                  <a:pt x="680" y="169"/>
                </a:cubicBezTo>
                <a:cubicBezTo>
                  <a:pt x="679" y="167"/>
                  <a:pt x="679" y="164"/>
                  <a:pt x="679" y="162"/>
                </a:cubicBezTo>
                <a:cubicBezTo>
                  <a:pt x="679" y="160"/>
                  <a:pt x="679" y="157"/>
                  <a:pt x="679" y="155"/>
                </a:cubicBezTo>
                <a:cubicBezTo>
                  <a:pt x="679" y="153"/>
                  <a:pt x="678" y="150"/>
                  <a:pt x="678" y="148"/>
                </a:cubicBezTo>
                <a:cubicBezTo>
                  <a:pt x="678" y="144"/>
                  <a:pt x="678" y="140"/>
                  <a:pt x="678" y="136"/>
                </a:cubicBezTo>
                <a:cubicBezTo>
                  <a:pt x="678" y="134"/>
                  <a:pt x="677" y="130"/>
                  <a:pt x="678" y="127"/>
                </a:cubicBezTo>
                <a:cubicBezTo>
                  <a:pt x="678" y="124"/>
                  <a:pt x="680" y="115"/>
                  <a:pt x="679" y="111"/>
                </a:cubicBezTo>
                <a:cubicBezTo>
                  <a:pt x="678" y="108"/>
                  <a:pt x="676" y="105"/>
                  <a:pt x="676" y="103"/>
                </a:cubicBezTo>
                <a:cubicBezTo>
                  <a:pt x="674" y="98"/>
                  <a:pt x="677" y="94"/>
                  <a:pt x="677" y="91"/>
                </a:cubicBezTo>
                <a:cubicBezTo>
                  <a:pt x="677" y="90"/>
                  <a:pt x="676" y="88"/>
                  <a:pt x="676" y="88"/>
                </a:cubicBezTo>
                <a:cubicBezTo>
                  <a:pt x="676" y="86"/>
                  <a:pt x="678" y="82"/>
                  <a:pt x="679" y="81"/>
                </a:cubicBezTo>
                <a:cubicBezTo>
                  <a:pt x="679" y="77"/>
                  <a:pt x="677" y="76"/>
                  <a:pt x="674" y="74"/>
                </a:cubicBezTo>
                <a:cubicBezTo>
                  <a:pt x="673" y="70"/>
                  <a:pt x="674" y="66"/>
                  <a:pt x="676" y="64"/>
                </a:cubicBezTo>
                <a:cubicBezTo>
                  <a:pt x="676" y="61"/>
                  <a:pt x="675" y="59"/>
                  <a:pt x="673" y="58"/>
                </a:cubicBezTo>
                <a:cubicBezTo>
                  <a:pt x="672" y="58"/>
                  <a:pt x="670" y="59"/>
                  <a:pt x="669" y="60"/>
                </a:cubicBezTo>
                <a:cubicBezTo>
                  <a:pt x="665" y="59"/>
                  <a:pt x="659" y="57"/>
                  <a:pt x="658" y="53"/>
                </a:cubicBezTo>
                <a:cubicBezTo>
                  <a:pt x="657" y="52"/>
                  <a:pt x="658" y="51"/>
                  <a:pt x="657" y="50"/>
                </a:cubicBezTo>
                <a:cubicBezTo>
                  <a:pt x="657" y="48"/>
                  <a:pt x="655" y="48"/>
                  <a:pt x="655" y="47"/>
                </a:cubicBezTo>
                <a:cubicBezTo>
                  <a:pt x="644" y="45"/>
                  <a:pt x="631" y="45"/>
                  <a:pt x="618" y="45"/>
                </a:cubicBezTo>
                <a:cubicBezTo>
                  <a:pt x="614" y="44"/>
                  <a:pt x="609" y="42"/>
                  <a:pt x="604" y="43"/>
                </a:cubicBezTo>
                <a:cubicBezTo>
                  <a:pt x="601" y="44"/>
                  <a:pt x="598" y="46"/>
                  <a:pt x="595" y="47"/>
                </a:cubicBezTo>
                <a:cubicBezTo>
                  <a:pt x="589" y="48"/>
                  <a:pt x="587" y="44"/>
                  <a:pt x="583" y="44"/>
                </a:cubicBezTo>
                <a:cubicBezTo>
                  <a:pt x="580" y="45"/>
                  <a:pt x="579" y="47"/>
                  <a:pt x="577" y="48"/>
                </a:cubicBezTo>
                <a:cubicBezTo>
                  <a:pt x="575" y="48"/>
                  <a:pt x="571" y="48"/>
                  <a:pt x="569" y="48"/>
                </a:cubicBezTo>
                <a:cubicBezTo>
                  <a:pt x="564" y="49"/>
                  <a:pt x="561" y="47"/>
                  <a:pt x="557" y="46"/>
                </a:cubicBezTo>
                <a:lnTo>
                  <a:pt x="552" y="46"/>
                </a:lnTo>
                <a:cubicBezTo>
                  <a:pt x="550" y="45"/>
                  <a:pt x="548" y="44"/>
                  <a:pt x="546" y="43"/>
                </a:cubicBezTo>
                <a:cubicBezTo>
                  <a:pt x="544" y="43"/>
                  <a:pt x="542" y="43"/>
                  <a:pt x="540" y="43"/>
                </a:cubicBezTo>
                <a:cubicBezTo>
                  <a:pt x="538" y="42"/>
                  <a:pt x="536" y="40"/>
                  <a:pt x="534" y="39"/>
                </a:cubicBezTo>
                <a:cubicBezTo>
                  <a:pt x="528" y="38"/>
                  <a:pt x="526" y="43"/>
                  <a:pt x="522" y="44"/>
                </a:cubicBezTo>
                <a:cubicBezTo>
                  <a:pt x="520" y="45"/>
                  <a:pt x="518" y="42"/>
                  <a:pt x="516" y="41"/>
                </a:cubicBezTo>
                <a:cubicBezTo>
                  <a:pt x="514" y="41"/>
                  <a:pt x="513" y="42"/>
                  <a:pt x="511" y="41"/>
                </a:cubicBezTo>
                <a:cubicBezTo>
                  <a:pt x="509" y="41"/>
                  <a:pt x="508" y="39"/>
                  <a:pt x="505" y="40"/>
                </a:cubicBezTo>
                <a:cubicBezTo>
                  <a:pt x="503" y="41"/>
                  <a:pt x="500" y="43"/>
                  <a:pt x="497" y="43"/>
                </a:cubicBezTo>
                <a:cubicBezTo>
                  <a:pt x="494" y="44"/>
                  <a:pt x="492" y="44"/>
                  <a:pt x="489" y="45"/>
                </a:cubicBezTo>
                <a:cubicBezTo>
                  <a:pt x="487" y="45"/>
                  <a:pt x="485" y="47"/>
                  <a:pt x="483" y="48"/>
                </a:cubicBezTo>
                <a:cubicBezTo>
                  <a:pt x="483" y="48"/>
                  <a:pt x="474" y="48"/>
                  <a:pt x="474" y="48"/>
                </a:cubicBezTo>
                <a:cubicBezTo>
                  <a:pt x="473" y="47"/>
                  <a:pt x="469" y="47"/>
                  <a:pt x="467" y="47"/>
                </a:cubicBezTo>
                <a:cubicBezTo>
                  <a:pt x="466" y="48"/>
                  <a:pt x="464" y="48"/>
                  <a:pt x="463" y="49"/>
                </a:cubicBezTo>
                <a:cubicBezTo>
                  <a:pt x="455" y="48"/>
                  <a:pt x="447" y="49"/>
                  <a:pt x="441" y="50"/>
                </a:cubicBezTo>
                <a:cubicBezTo>
                  <a:pt x="435" y="49"/>
                  <a:pt x="434" y="51"/>
                  <a:pt x="429" y="52"/>
                </a:cubicBezTo>
                <a:cubicBezTo>
                  <a:pt x="425" y="52"/>
                  <a:pt x="421" y="52"/>
                  <a:pt x="417" y="52"/>
                </a:cubicBezTo>
                <a:cubicBezTo>
                  <a:pt x="415" y="52"/>
                  <a:pt x="412" y="54"/>
                  <a:pt x="410" y="53"/>
                </a:cubicBezTo>
                <a:cubicBezTo>
                  <a:pt x="408" y="52"/>
                  <a:pt x="407" y="51"/>
                  <a:pt x="406" y="50"/>
                </a:cubicBezTo>
                <a:cubicBezTo>
                  <a:pt x="404" y="49"/>
                  <a:pt x="401" y="48"/>
                  <a:pt x="399" y="48"/>
                </a:cubicBezTo>
                <a:cubicBezTo>
                  <a:pt x="396" y="47"/>
                  <a:pt x="392" y="49"/>
                  <a:pt x="390" y="49"/>
                </a:cubicBezTo>
                <a:cubicBezTo>
                  <a:pt x="387" y="49"/>
                  <a:pt x="380" y="47"/>
                  <a:pt x="379" y="46"/>
                </a:cubicBezTo>
                <a:cubicBezTo>
                  <a:pt x="371" y="46"/>
                  <a:pt x="369" y="53"/>
                  <a:pt x="365" y="58"/>
                </a:cubicBezTo>
                <a:cubicBezTo>
                  <a:pt x="365" y="60"/>
                  <a:pt x="367" y="61"/>
                  <a:pt x="367" y="63"/>
                </a:cubicBezTo>
                <a:cubicBezTo>
                  <a:pt x="368" y="65"/>
                  <a:pt x="367" y="68"/>
                  <a:pt x="368" y="70"/>
                </a:cubicBezTo>
                <a:cubicBezTo>
                  <a:pt x="369" y="72"/>
                  <a:pt x="372" y="72"/>
                  <a:pt x="374" y="73"/>
                </a:cubicBezTo>
                <a:cubicBezTo>
                  <a:pt x="374" y="75"/>
                  <a:pt x="375" y="77"/>
                  <a:pt x="374" y="78"/>
                </a:cubicBezTo>
                <a:cubicBezTo>
                  <a:pt x="373" y="79"/>
                  <a:pt x="372" y="80"/>
                  <a:pt x="371" y="80"/>
                </a:cubicBezTo>
                <a:cubicBezTo>
                  <a:pt x="368" y="80"/>
                  <a:pt x="365" y="80"/>
                  <a:pt x="363" y="82"/>
                </a:cubicBezTo>
                <a:cubicBezTo>
                  <a:pt x="362" y="90"/>
                  <a:pt x="366" y="95"/>
                  <a:pt x="367" y="101"/>
                </a:cubicBezTo>
                <a:cubicBezTo>
                  <a:pt x="369" y="106"/>
                  <a:pt x="366" y="110"/>
                  <a:pt x="365" y="113"/>
                </a:cubicBezTo>
                <a:cubicBezTo>
                  <a:pt x="364" y="119"/>
                  <a:pt x="369" y="122"/>
                  <a:pt x="373" y="123"/>
                </a:cubicBezTo>
                <a:cubicBezTo>
                  <a:pt x="373" y="124"/>
                  <a:pt x="373" y="126"/>
                  <a:pt x="373" y="127"/>
                </a:cubicBezTo>
                <a:cubicBezTo>
                  <a:pt x="372" y="128"/>
                  <a:pt x="371" y="128"/>
                  <a:pt x="370" y="128"/>
                </a:cubicBezTo>
                <a:cubicBezTo>
                  <a:pt x="368" y="129"/>
                  <a:pt x="368" y="131"/>
                  <a:pt x="367" y="132"/>
                </a:cubicBezTo>
                <a:cubicBezTo>
                  <a:pt x="368" y="137"/>
                  <a:pt x="369" y="140"/>
                  <a:pt x="371" y="143"/>
                </a:cubicBezTo>
                <a:cubicBezTo>
                  <a:pt x="372" y="146"/>
                  <a:pt x="372" y="148"/>
                  <a:pt x="373" y="150"/>
                </a:cubicBezTo>
                <a:cubicBezTo>
                  <a:pt x="373" y="153"/>
                  <a:pt x="370" y="155"/>
                  <a:pt x="369" y="156"/>
                </a:cubicBezTo>
                <a:cubicBezTo>
                  <a:pt x="369" y="162"/>
                  <a:pt x="371" y="161"/>
                  <a:pt x="372" y="164"/>
                </a:cubicBezTo>
                <a:cubicBezTo>
                  <a:pt x="373" y="165"/>
                  <a:pt x="372" y="166"/>
                  <a:pt x="372" y="166"/>
                </a:cubicBezTo>
                <a:cubicBezTo>
                  <a:pt x="371" y="171"/>
                  <a:pt x="368" y="176"/>
                  <a:pt x="372" y="180"/>
                </a:cubicBezTo>
                <a:cubicBezTo>
                  <a:pt x="372" y="184"/>
                  <a:pt x="369" y="185"/>
                  <a:pt x="368" y="188"/>
                </a:cubicBezTo>
                <a:cubicBezTo>
                  <a:pt x="367" y="190"/>
                  <a:pt x="367" y="192"/>
                  <a:pt x="366" y="194"/>
                </a:cubicBezTo>
                <a:cubicBezTo>
                  <a:pt x="366" y="195"/>
                  <a:pt x="365" y="196"/>
                  <a:pt x="364" y="197"/>
                </a:cubicBezTo>
                <a:cubicBezTo>
                  <a:pt x="363" y="202"/>
                  <a:pt x="366" y="206"/>
                  <a:pt x="363" y="209"/>
                </a:cubicBezTo>
                <a:cubicBezTo>
                  <a:pt x="363" y="214"/>
                  <a:pt x="367" y="214"/>
                  <a:pt x="369" y="217"/>
                </a:cubicBezTo>
                <a:cubicBezTo>
                  <a:pt x="369" y="219"/>
                  <a:pt x="369" y="221"/>
                  <a:pt x="370" y="223"/>
                </a:cubicBezTo>
                <a:cubicBezTo>
                  <a:pt x="374" y="223"/>
                  <a:pt x="375" y="223"/>
                  <a:pt x="378" y="223"/>
                </a:cubicBezTo>
                <a:cubicBezTo>
                  <a:pt x="379" y="224"/>
                  <a:pt x="381" y="225"/>
                  <a:pt x="382" y="227"/>
                </a:cubicBezTo>
                <a:lnTo>
                  <a:pt x="381" y="236"/>
                </a:lnTo>
                <a:cubicBezTo>
                  <a:pt x="379" y="238"/>
                  <a:pt x="378" y="239"/>
                  <a:pt x="377" y="240"/>
                </a:cubicBezTo>
                <a:cubicBezTo>
                  <a:pt x="374" y="240"/>
                  <a:pt x="371" y="241"/>
                  <a:pt x="369" y="242"/>
                </a:cubicBezTo>
                <a:cubicBezTo>
                  <a:pt x="368" y="247"/>
                  <a:pt x="368" y="251"/>
                  <a:pt x="365" y="253"/>
                </a:cubicBezTo>
                <a:cubicBezTo>
                  <a:pt x="366" y="256"/>
                  <a:pt x="367" y="259"/>
                  <a:pt x="369" y="261"/>
                </a:cubicBezTo>
                <a:cubicBezTo>
                  <a:pt x="371" y="265"/>
                  <a:pt x="375" y="263"/>
                  <a:pt x="372" y="270"/>
                </a:cubicBezTo>
                <a:cubicBezTo>
                  <a:pt x="373" y="271"/>
                  <a:pt x="373" y="271"/>
                  <a:pt x="374" y="272"/>
                </a:cubicBezTo>
                <a:cubicBezTo>
                  <a:pt x="375" y="272"/>
                  <a:pt x="379" y="272"/>
                  <a:pt x="379" y="273"/>
                </a:cubicBezTo>
                <a:cubicBezTo>
                  <a:pt x="380" y="275"/>
                  <a:pt x="379" y="277"/>
                  <a:pt x="378" y="278"/>
                </a:cubicBezTo>
                <a:cubicBezTo>
                  <a:pt x="378" y="280"/>
                  <a:pt x="377" y="282"/>
                  <a:pt x="377" y="284"/>
                </a:cubicBezTo>
                <a:cubicBezTo>
                  <a:pt x="376" y="285"/>
                  <a:pt x="374" y="285"/>
                  <a:pt x="373" y="286"/>
                </a:cubicBezTo>
                <a:cubicBezTo>
                  <a:pt x="372" y="288"/>
                  <a:pt x="372" y="289"/>
                  <a:pt x="371" y="289"/>
                </a:cubicBezTo>
                <a:cubicBezTo>
                  <a:pt x="371" y="291"/>
                  <a:pt x="371" y="292"/>
                  <a:pt x="372" y="294"/>
                </a:cubicBezTo>
                <a:cubicBezTo>
                  <a:pt x="371" y="296"/>
                  <a:pt x="370" y="298"/>
                  <a:pt x="370" y="301"/>
                </a:cubicBezTo>
                <a:cubicBezTo>
                  <a:pt x="371" y="304"/>
                  <a:pt x="374" y="306"/>
                  <a:pt x="373" y="311"/>
                </a:cubicBezTo>
                <a:cubicBezTo>
                  <a:pt x="373" y="313"/>
                  <a:pt x="372" y="316"/>
                  <a:pt x="372" y="317"/>
                </a:cubicBezTo>
                <a:cubicBezTo>
                  <a:pt x="370" y="319"/>
                  <a:pt x="367" y="320"/>
                  <a:pt x="367" y="324"/>
                </a:cubicBezTo>
                <a:cubicBezTo>
                  <a:pt x="368" y="327"/>
                  <a:pt x="372" y="330"/>
                  <a:pt x="374" y="332"/>
                </a:cubicBezTo>
                <a:cubicBezTo>
                  <a:pt x="378" y="332"/>
                  <a:pt x="383" y="333"/>
                  <a:pt x="386" y="331"/>
                </a:cubicBezTo>
                <a:cubicBezTo>
                  <a:pt x="387" y="331"/>
                  <a:pt x="387" y="330"/>
                  <a:pt x="388" y="329"/>
                </a:cubicBezTo>
                <a:cubicBezTo>
                  <a:pt x="390" y="327"/>
                  <a:pt x="393" y="326"/>
                  <a:pt x="398" y="326"/>
                </a:cubicBezTo>
                <a:cubicBezTo>
                  <a:pt x="399" y="327"/>
                  <a:pt x="400" y="330"/>
                  <a:pt x="402" y="331"/>
                </a:cubicBezTo>
                <a:cubicBezTo>
                  <a:pt x="403" y="332"/>
                  <a:pt x="405" y="332"/>
                  <a:pt x="406" y="333"/>
                </a:cubicBezTo>
                <a:cubicBezTo>
                  <a:pt x="410" y="332"/>
                  <a:pt x="411" y="330"/>
                  <a:pt x="414" y="328"/>
                </a:cubicBezTo>
                <a:cubicBezTo>
                  <a:pt x="417" y="326"/>
                  <a:pt x="422" y="332"/>
                  <a:pt x="428" y="332"/>
                </a:cubicBezTo>
                <a:cubicBezTo>
                  <a:pt x="436" y="332"/>
                  <a:pt x="441" y="332"/>
                  <a:pt x="447" y="331"/>
                </a:cubicBezTo>
                <a:cubicBezTo>
                  <a:pt x="449" y="331"/>
                  <a:pt x="451" y="331"/>
                  <a:pt x="453" y="331"/>
                </a:cubicBezTo>
                <a:cubicBezTo>
                  <a:pt x="455" y="330"/>
                  <a:pt x="457" y="328"/>
                  <a:pt x="458" y="328"/>
                </a:cubicBezTo>
                <a:cubicBezTo>
                  <a:pt x="460" y="327"/>
                  <a:pt x="462" y="327"/>
                  <a:pt x="464" y="326"/>
                </a:cubicBezTo>
                <a:cubicBezTo>
                  <a:pt x="464" y="325"/>
                  <a:pt x="464" y="326"/>
                  <a:pt x="464" y="325"/>
                </a:cubicBezTo>
                <a:cubicBezTo>
                  <a:pt x="444" y="317"/>
                  <a:pt x="475" y="321"/>
                  <a:pt x="466" y="325"/>
                </a:cubicBezTo>
                <a:cubicBezTo>
                  <a:pt x="467" y="327"/>
                  <a:pt x="478" y="332"/>
                  <a:pt x="482" y="331"/>
                </a:cubicBezTo>
                <a:cubicBezTo>
                  <a:pt x="483" y="330"/>
                  <a:pt x="484" y="329"/>
                  <a:pt x="484" y="329"/>
                </a:cubicBezTo>
                <a:cubicBezTo>
                  <a:pt x="486" y="328"/>
                  <a:pt x="488" y="327"/>
                  <a:pt x="490" y="327"/>
                </a:cubicBezTo>
                <a:lnTo>
                  <a:pt x="504" y="329"/>
                </a:lnTo>
                <a:lnTo>
                  <a:pt x="536" y="334"/>
                </a:lnTo>
                <a:cubicBezTo>
                  <a:pt x="538" y="338"/>
                  <a:pt x="541" y="341"/>
                  <a:pt x="546" y="342"/>
                </a:cubicBezTo>
                <a:cubicBezTo>
                  <a:pt x="554" y="344"/>
                  <a:pt x="559" y="339"/>
                  <a:pt x="561" y="332"/>
                </a:cubicBezTo>
                <a:lnTo>
                  <a:pt x="568" y="332"/>
                </a:lnTo>
                <a:lnTo>
                  <a:pt x="571" y="327"/>
                </a:lnTo>
                <a:cubicBezTo>
                  <a:pt x="576" y="326"/>
                  <a:pt x="581" y="325"/>
                  <a:pt x="585" y="322"/>
                </a:cubicBezTo>
                <a:cubicBezTo>
                  <a:pt x="585" y="322"/>
                  <a:pt x="585" y="322"/>
                  <a:pt x="585" y="321"/>
                </a:cubicBezTo>
                <a:cubicBezTo>
                  <a:pt x="584" y="309"/>
                  <a:pt x="599" y="314"/>
                  <a:pt x="596" y="320"/>
                </a:cubicBezTo>
                <a:cubicBezTo>
                  <a:pt x="598" y="322"/>
                  <a:pt x="602" y="326"/>
                  <a:pt x="606" y="325"/>
                </a:cubicBezTo>
                <a:cubicBezTo>
                  <a:pt x="609" y="325"/>
                  <a:pt x="612" y="321"/>
                  <a:pt x="618" y="322"/>
                </a:cubicBezTo>
                <a:cubicBezTo>
                  <a:pt x="619" y="323"/>
                  <a:pt x="620" y="324"/>
                  <a:pt x="622" y="325"/>
                </a:cubicBezTo>
                <a:cubicBezTo>
                  <a:pt x="623" y="326"/>
                  <a:pt x="627" y="327"/>
                  <a:pt x="629" y="327"/>
                </a:cubicBezTo>
                <a:cubicBezTo>
                  <a:pt x="634" y="329"/>
                  <a:pt x="640" y="326"/>
                  <a:pt x="644" y="326"/>
                </a:cubicBezTo>
                <a:cubicBezTo>
                  <a:pt x="649" y="327"/>
                  <a:pt x="652" y="330"/>
                  <a:pt x="657" y="330"/>
                </a:cubicBezTo>
                <a:cubicBezTo>
                  <a:pt x="664" y="330"/>
                  <a:pt x="665" y="334"/>
                  <a:pt x="669" y="336"/>
                </a:cubicBezTo>
                <a:cubicBezTo>
                  <a:pt x="670" y="337"/>
                  <a:pt x="674" y="338"/>
                  <a:pt x="676" y="337"/>
                </a:cubicBezTo>
                <a:cubicBezTo>
                  <a:pt x="679" y="337"/>
                  <a:pt x="681" y="335"/>
                  <a:pt x="682" y="332"/>
                </a:cubicBezTo>
                <a:cubicBezTo>
                  <a:pt x="683" y="331"/>
                  <a:pt x="680" y="319"/>
                  <a:pt x="679" y="318"/>
                </a:cubicBezTo>
                <a:cubicBezTo>
                  <a:pt x="678" y="317"/>
                  <a:pt x="678" y="317"/>
                  <a:pt x="677" y="317"/>
                </a:cubicBezTo>
                <a:lnTo>
                  <a:pt x="677" y="316"/>
                </a:lnTo>
                <a:lnTo>
                  <a:pt x="677" y="317"/>
                </a:lnTo>
                <a:cubicBezTo>
                  <a:pt x="675" y="317"/>
                  <a:pt x="675" y="320"/>
                  <a:pt x="673" y="321"/>
                </a:cubicBezTo>
                <a:cubicBezTo>
                  <a:pt x="672" y="321"/>
                  <a:pt x="671" y="321"/>
                  <a:pt x="670" y="322"/>
                </a:cubicBezTo>
                <a:cubicBezTo>
                  <a:pt x="666" y="322"/>
                  <a:pt x="665" y="319"/>
                  <a:pt x="663" y="317"/>
                </a:cubicBezTo>
                <a:cubicBezTo>
                  <a:pt x="661" y="316"/>
                  <a:pt x="656" y="317"/>
                  <a:pt x="655" y="317"/>
                </a:cubicBezTo>
                <a:cubicBezTo>
                  <a:pt x="649" y="315"/>
                  <a:pt x="650" y="296"/>
                  <a:pt x="658" y="300"/>
                </a:cubicBezTo>
                <a:cubicBezTo>
                  <a:pt x="661" y="301"/>
                  <a:pt x="662" y="305"/>
                  <a:pt x="664" y="307"/>
                </a:cubicBezTo>
                <a:cubicBezTo>
                  <a:pt x="665" y="308"/>
                  <a:pt x="667" y="307"/>
                  <a:pt x="668" y="308"/>
                </a:cubicBezTo>
                <a:cubicBezTo>
                  <a:pt x="670" y="309"/>
                  <a:pt x="673" y="311"/>
                  <a:pt x="674" y="313"/>
                </a:cubicBezTo>
                <a:cubicBezTo>
                  <a:pt x="675" y="313"/>
                  <a:pt x="675" y="313"/>
                  <a:pt x="675" y="312"/>
                </a:cubicBezTo>
                <a:cubicBezTo>
                  <a:pt x="677" y="311"/>
                  <a:pt x="676" y="308"/>
                  <a:pt x="677" y="306"/>
                </a:cubicBezTo>
                <a:cubicBezTo>
                  <a:pt x="678" y="301"/>
                  <a:pt x="681" y="297"/>
                  <a:pt x="681" y="292"/>
                </a:cubicBezTo>
                <a:cubicBezTo>
                  <a:pt x="678" y="289"/>
                  <a:pt x="677" y="287"/>
                  <a:pt x="673" y="285"/>
                </a:cubicBezTo>
                <a:cubicBezTo>
                  <a:pt x="673" y="283"/>
                  <a:pt x="672" y="280"/>
                  <a:pt x="673" y="279"/>
                </a:cubicBezTo>
                <a:cubicBezTo>
                  <a:pt x="674" y="277"/>
                  <a:pt x="676" y="277"/>
                  <a:pt x="678" y="276"/>
                </a:cubicBezTo>
                <a:cubicBezTo>
                  <a:pt x="679" y="275"/>
                  <a:pt x="681" y="272"/>
                  <a:pt x="682" y="270"/>
                </a:cubicBezTo>
                <a:cubicBezTo>
                  <a:pt x="683" y="265"/>
                  <a:pt x="677" y="259"/>
                  <a:pt x="676" y="256"/>
                </a:cubicBezTo>
                <a:cubicBezTo>
                  <a:pt x="674" y="251"/>
                  <a:pt x="677" y="246"/>
                  <a:pt x="678" y="244"/>
                </a:cubicBezTo>
                <a:lnTo>
                  <a:pt x="678" y="236"/>
                </a:lnTo>
                <a:cubicBezTo>
                  <a:pt x="678" y="234"/>
                  <a:pt x="679" y="232"/>
                  <a:pt x="680" y="231"/>
                </a:cubicBezTo>
                <a:cubicBezTo>
                  <a:pt x="681" y="227"/>
                  <a:pt x="677" y="224"/>
                  <a:pt x="679" y="221"/>
                </a:cubicBezTo>
                <a:cubicBezTo>
                  <a:pt x="679" y="219"/>
                  <a:pt x="684" y="216"/>
                  <a:pt x="685" y="215"/>
                </a:cubicBezTo>
                <a:cubicBezTo>
                  <a:pt x="685" y="214"/>
                  <a:pt x="685" y="214"/>
                  <a:pt x="684" y="213"/>
                </a:cubicBezTo>
                <a:cubicBezTo>
                  <a:pt x="682" y="209"/>
                  <a:pt x="675" y="213"/>
                  <a:pt x="671" y="213"/>
                </a:cubicBezTo>
                <a:cubicBezTo>
                  <a:pt x="670" y="212"/>
                  <a:pt x="668" y="211"/>
                  <a:pt x="667" y="210"/>
                </a:cubicBezTo>
                <a:cubicBezTo>
                  <a:pt x="667" y="210"/>
                  <a:pt x="667" y="210"/>
                  <a:pt x="666" y="210"/>
                </a:cubicBezTo>
                <a:cubicBezTo>
                  <a:pt x="667" y="206"/>
                  <a:pt x="668" y="205"/>
                  <a:pt x="669" y="203"/>
                </a:cubicBezTo>
                <a:cubicBezTo>
                  <a:pt x="671" y="203"/>
                  <a:pt x="673" y="202"/>
                  <a:pt x="674" y="201"/>
                </a:cubicBezTo>
                <a:close/>
                <a:moveTo>
                  <a:pt x="15" y="142"/>
                </a:moveTo>
                <a:cubicBezTo>
                  <a:pt x="15" y="142"/>
                  <a:pt x="14" y="142"/>
                  <a:pt x="14" y="142"/>
                </a:cubicBezTo>
                <a:cubicBezTo>
                  <a:pt x="13" y="144"/>
                  <a:pt x="14" y="146"/>
                  <a:pt x="14" y="148"/>
                </a:cubicBezTo>
                <a:cubicBezTo>
                  <a:pt x="16" y="148"/>
                  <a:pt x="16" y="147"/>
                  <a:pt x="17" y="147"/>
                </a:cubicBezTo>
                <a:cubicBezTo>
                  <a:pt x="17" y="144"/>
                  <a:pt x="16" y="144"/>
                  <a:pt x="15" y="142"/>
                </a:cubicBezTo>
                <a:close/>
                <a:moveTo>
                  <a:pt x="56" y="676"/>
                </a:moveTo>
                <a:cubicBezTo>
                  <a:pt x="52" y="674"/>
                  <a:pt x="50" y="667"/>
                  <a:pt x="45" y="665"/>
                </a:cubicBezTo>
                <a:cubicBezTo>
                  <a:pt x="44" y="665"/>
                  <a:pt x="38" y="667"/>
                  <a:pt x="35" y="666"/>
                </a:cubicBezTo>
                <a:cubicBezTo>
                  <a:pt x="33" y="662"/>
                  <a:pt x="31" y="657"/>
                  <a:pt x="28" y="653"/>
                </a:cubicBezTo>
                <a:cubicBezTo>
                  <a:pt x="27" y="652"/>
                  <a:pt x="25" y="652"/>
                  <a:pt x="24" y="651"/>
                </a:cubicBezTo>
                <a:cubicBezTo>
                  <a:pt x="23" y="649"/>
                  <a:pt x="24" y="645"/>
                  <a:pt x="23" y="643"/>
                </a:cubicBezTo>
                <a:cubicBezTo>
                  <a:pt x="23" y="641"/>
                  <a:pt x="23" y="641"/>
                  <a:pt x="22" y="640"/>
                </a:cubicBezTo>
                <a:lnTo>
                  <a:pt x="20" y="640"/>
                </a:lnTo>
                <a:cubicBezTo>
                  <a:pt x="18" y="642"/>
                  <a:pt x="15" y="643"/>
                  <a:pt x="14" y="644"/>
                </a:cubicBezTo>
                <a:cubicBezTo>
                  <a:pt x="11" y="648"/>
                  <a:pt x="14" y="656"/>
                  <a:pt x="17" y="658"/>
                </a:cubicBezTo>
                <a:cubicBezTo>
                  <a:pt x="18" y="659"/>
                  <a:pt x="20" y="659"/>
                  <a:pt x="21" y="661"/>
                </a:cubicBezTo>
                <a:cubicBezTo>
                  <a:pt x="23" y="663"/>
                  <a:pt x="24" y="666"/>
                  <a:pt x="26" y="667"/>
                </a:cubicBezTo>
                <a:cubicBezTo>
                  <a:pt x="28" y="670"/>
                  <a:pt x="31" y="668"/>
                  <a:pt x="34" y="669"/>
                </a:cubicBezTo>
                <a:cubicBezTo>
                  <a:pt x="37" y="671"/>
                  <a:pt x="39" y="675"/>
                  <a:pt x="42" y="677"/>
                </a:cubicBezTo>
                <a:cubicBezTo>
                  <a:pt x="44" y="678"/>
                  <a:pt x="47" y="678"/>
                  <a:pt x="50" y="679"/>
                </a:cubicBezTo>
                <a:cubicBezTo>
                  <a:pt x="51" y="679"/>
                  <a:pt x="53" y="681"/>
                  <a:pt x="55" y="681"/>
                </a:cubicBezTo>
                <a:cubicBezTo>
                  <a:pt x="58" y="681"/>
                  <a:pt x="61" y="681"/>
                  <a:pt x="64" y="682"/>
                </a:cubicBezTo>
                <a:cubicBezTo>
                  <a:pt x="65" y="682"/>
                  <a:pt x="67" y="683"/>
                  <a:pt x="68" y="683"/>
                </a:cubicBezTo>
                <a:cubicBezTo>
                  <a:pt x="70" y="682"/>
                  <a:pt x="71" y="681"/>
                  <a:pt x="72" y="680"/>
                </a:cubicBezTo>
                <a:cubicBezTo>
                  <a:pt x="72" y="679"/>
                  <a:pt x="72" y="678"/>
                  <a:pt x="72" y="677"/>
                </a:cubicBezTo>
                <a:cubicBezTo>
                  <a:pt x="69" y="671"/>
                  <a:pt x="61" y="679"/>
                  <a:pt x="56" y="676"/>
                </a:cubicBezTo>
                <a:close/>
                <a:moveTo>
                  <a:pt x="16" y="473"/>
                </a:moveTo>
                <a:cubicBezTo>
                  <a:pt x="16" y="477"/>
                  <a:pt x="16" y="481"/>
                  <a:pt x="17" y="483"/>
                </a:cubicBezTo>
                <a:cubicBezTo>
                  <a:pt x="17" y="483"/>
                  <a:pt x="17" y="483"/>
                  <a:pt x="18" y="484"/>
                </a:cubicBezTo>
                <a:cubicBezTo>
                  <a:pt x="22" y="484"/>
                  <a:pt x="23" y="480"/>
                  <a:pt x="23" y="475"/>
                </a:cubicBezTo>
                <a:cubicBezTo>
                  <a:pt x="22" y="474"/>
                  <a:pt x="22" y="474"/>
                  <a:pt x="21" y="473"/>
                </a:cubicBezTo>
                <a:cubicBezTo>
                  <a:pt x="20" y="473"/>
                  <a:pt x="18" y="473"/>
                  <a:pt x="16" y="473"/>
                </a:cubicBezTo>
                <a:cubicBezTo>
                  <a:pt x="16" y="473"/>
                  <a:pt x="16" y="473"/>
                  <a:pt x="16" y="473"/>
                </a:cubicBezTo>
                <a:close/>
                <a:moveTo>
                  <a:pt x="19" y="610"/>
                </a:moveTo>
                <a:cubicBezTo>
                  <a:pt x="18" y="607"/>
                  <a:pt x="17" y="603"/>
                  <a:pt x="18" y="599"/>
                </a:cubicBezTo>
                <a:cubicBezTo>
                  <a:pt x="19" y="595"/>
                  <a:pt x="22" y="591"/>
                  <a:pt x="21" y="586"/>
                </a:cubicBezTo>
                <a:cubicBezTo>
                  <a:pt x="19" y="578"/>
                  <a:pt x="11" y="573"/>
                  <a:pt x="18" y="565"/>
                </a:cubicBezTo>
                <a:cubicBezTo>
                  <a:pt x="19" y="564"/>
                  <a:pt x="19" y="562"/>
                  <a:pt x="21" y="561"/>
                </a:cubicBezTo>
                <a:cubicBezTo>
                  <a:pt x="21" y="558"/>
                  <a:pt x="23" y="550"/>
                  <a:pt x="21" y="548"/>
                </a:cubicBezTo>
                <a:cubicBezTo>
                  <a:pt x="20" y="547"/>
                  <a:pt x="19" y="547"/>
                  <a:pt x="18" y="547"/>
                </a:cubicBezTo>
                <a:cubicBezTo>
                  <a:pt x="17" y="549"/>
                  <a:pt x="13" y="553"/>
                  <a:pt x="10" y="551"/>
                </a:cubicBezTo>
                <a:cubicBezTo>
                  <a:pt x="8" y="551"/>
                  <a:pt x="7" y="550"/>
                  <a:pt x="6" y="548"/>
                </a:cubicBezTo>
                <a:cubicBezTo>
                  <a:pt x="4" y="549"/>
                  <a:pt x="4" y="551"/>
                  <a:pt x="3" y="553"/>
                </a:cubicBezTo>
                <a:cubicBezTo>
                  <a:pt x="3" y="555"/>
                  <a:pt x="2" y="556"/>
                  <a:pt x="2" y="559"/>
                </a:cubicBezTo>
                <a:cubicBezTo>
                  <a:pt x="2" y="560"/>
                  <a:pt x="3" y="561"/>
                  <a:pt x="3" y="563"/>
                </a:cubicBezTo>
                <a:cubicBezTo>
                  <a:pt x="2" y="566"/>
                  <a:pt x="2" y="570"/>
                  <a:pt x="2" y="574"/>
                </a:cubicBezTo>
                <a:cubicBezTo>
                  <a:pt x="2" y="578"/>
                  <a:pt x="2" y="581"/>
                  <a:pt x="2" y="584"/>
                </a:cubicBezTo>
                <a:cubicBezTo>
                  <a:pt x="2" y="585"/>
                  <a:pt x="1" y="587"/>
                  <a:pt x="1" y="588"/>
                </a:cubicBezTo>
                <a:cubicBezTo>
                  <a:pt x="1" y="590"/>
                  <a:pt x="3" y="592"/>
                  <a:pt x="4" y="594"/>
                </a:cubicBezTo>
                <a:lnTo>
                  <a:pt x="4" y="598"/>
                </a:lnTo>
                <a:cubicBezTo>
                  <a:pt x="4" y="599"/>
                  <a:pt x="6" y="601"/>
                  <a:pt x="6" y="603"/>
                </a:cubicBezTo>
                <a:lnTo>
                  <a:pt x="6" y="607"/>
                </a:lnTo>
                <a:cubicBezTo>
                  <a:pt x="7" y="610"/>
                  <a:pt x="9" y="614"/>
                  <a:pt x="10" y="617"/>
                </a:cubicBezTo>
                <a:cubicBezTo>
                  <a:pt x="11" y="619"/>
                  <a:pt x="10" y="622"/>
                  <a:pt x="10" y="624"/>
                </a:cubicBezTo>
                <a:cubicBezTo>
                  <a:pt x="9" y="626"/>
                  <a:pt x="11" y="628"/>
                  <a:pt x="11" y="630"/>
                </a:cubicBezTo>
                <a:cubicBezTo>
                  <a:pt x="12" y="630"/>
                  <a:pt x="12" y="630"/>
                  <a:pt x="12" y="630"/>
                </a:cubicBezTo>
                <a:cubicBezTo>
                  <a:pt x="20" y="630"/>
                  <a:pt x="21" y="618"/>
                  <a:pt x="19" y="610"/>
                </a:cubicBezTo>
                <a:close/>
                <a:moveTo>
                  <a:pt x="42" y="636"/>
                </a:moveTo>
                <a:lnTo>
                  <a:pt x="42" y="637"/>
                </a:lnTo>
                <a:cubicBezTo>
                  <a:pt x="43" y="636"/>
                  <a:pt x="43" y="635"/>
                  <a:pt x="42" y="634"/>
                </a:cubicBezTo>
                <a:cubicBezTo>
                  <a:pt x="42" y="635"/>
                  <a:pt x="41" y="635"/>
                  <a:pt x="42" y="636"/>
                </a:cubicBezTo>
                <a:close/>
                <a:moveTo>
                  <a:pt x="6" y="439"/>
                </a:moveTo>
                <a:cubicBezTo>
                  <a:pt x="6" y="439"/>
                  <a:pt x="6" y="439"/>
                  <a:pt x="7" y="440"/>
                </a:cubicBezTo>
                <a:cubicBezTo>
                  <a:pt x="9" y="441"/>
                  <a:pt x="14" y="439"/>
                  <a:pt x="16" y="438"/>
                </a:cubicBezTo>
                <a:cubicBezTo>
                  <a:pt x="16" y="433"/>
                  <a:pt x="14" y="433"/>
                  <a:pt x="13" y="430"/>
                </a:cubicBezTo>
                <a:lnTo>
                  <a:pt x="11" y="430"/>
                </a:lnTo>
                <a:cubicBezTo>
                  <a:pt x="10" y="431"/>
                  <a:pt x="8" y="432"/>
                  <a:pt x="6" y="433"/>
                </a:cubicBezTo>
                <a:cubicBezTo>
                  <a:pt x="6" y="435"/>
                  <a:pt x="6" y="436"/>
                  <a:pt x="6" y="439"/>
                </a:cubicBezTo>
                <a:close/>
                <a:moveTo>
                  <a:pt x="87" y="637"/>
                </a:moveTo>
                <a:cubicBezTo>
                  <a:pt x="82" y="638"/>
                  <a:pt x="73" y="637"/>
                  <a:pt x="69" y="635"/>
                </a:cubicBezTo>
                <a:lnTo>
                  <a:pt x="89" y="635"/>
                </a:lnTo>
                <a:cubicBezTo>
                  <a:pt x="88" y="636"/>
                  <a:pt x="88" y="636"/>
                  <a:pt x="87" y="637"/>
                </a:cubicBezTo>
                <a:close/>
                <a:moveTo>
                  <a:pt x="60" y="625"/>
                </a:moveTo>
                <a:cubicBezTo>
                  <a:pt x="60" y="624"/>
                  <a:pt x="60" y="623"/>
                  <a:pt x="60" y="621"/>
                </a:cubicBezTo>
                <a:cubicBezTo>
                  <a:pt x="62" y="628"/>
                  <a:pt x="66" y="632"/>
                  <a:pt x="68" y="634"/>
                </a:cubicBezTo>
                <a:cubicBezTo>
                  <a:pt x="65" y="632"/>
                  <a:pt x="63" y="628"/>
                  <a:pt x="60" y="625"/>
                </a:cubicBezTo>
                <a:close/>
                <a:moveTo>
                  <a:pt x="70" y="388"/>
                </a:moveTo>
                <a:lnTo>
                  <a:pt x="71" y="388"/>
                </a:lnTo>
                <a:cubicBezTo>
                  <a:pt x="71" y="385"/>
                  <a:pt x="74" y="386"/>
                  <a:pt x="76" y="385"/>
                </a:cubicBezTo>
                <a:cubicBezTo>
                  <a:pt x="78" y="385"/>
                  <a:pt x="78" y="385"/>
                  <a:pt x="80" y="386"/>
                </a:cubicBezTo>
                <a:cubicBezTo>
                  <a:pt x="77" y="387"/>
                  <a:pt x="73" y="386"/>
                  <a:pt x="71" y="388"/>
                </a:cubicBezTo>
                <a:lnTo>
                  <a:pt x="70" y="388"/>
                </a:lnTo>
                <a:close/>
                <a:moveTo>
                  <a:pt x="52" y="403"/>
                </a:moveTo>
                <a:lnTo>
                  <a:pt x="52" y="404"/>
                </a:lnTo>
                <a:lnTo>
                  <a:pt x="51" y="404"/>
                </a:lnTo>
                <a:cubicBezTo>
                  <a:pt x="52" y="402"/>
                  <a:pt x="53" y="401"/>
                  <a:pt x="53" y="400"/>
                </a:cubicBezTo>
                <a:lnTo>
                  <a:pt x="54" y="400"/>
                </a:lnTo>
                <a:cubicBezTo>
                  <a:pt x="53" y="401"/>
                  <a:pt x="53" y="402"/>
                  <a:pt x="52" y="403"/>
                </a:cubicBezTo>
                <a:close/>
                <a:moveTo>
                  <a:pt x="96" y="387"/>
                </a:moveTo>
                <a:lnTo>
                  <a:pt x="99" y="387"/>
                </a:lnTo>
                <a:lnTo>
                  <a:pt x="100" y="387"/>
                </a:lnTo>
                <a:lnTo>
                  <a:pt x="100" y="388"/>
                </a:lnTo>
                <a:cubicBezTo>
                  <a:pt x="98" y="388"/>
                  <a:pt x="97" y="388"/>
                  <a:pt x="96" y="388"/>
                </a:cubicBezTo>
                <a:lnTo>
                  <a:pt x="96" y="387"/>
                </a:lnTo>
                <a:close/>
                <a:moveTo>
                  <a:pt x="178" y="637"/>
                </a:moveTo>
                <a:cubicBezTo>
                  <a:pt x="179" y="636"/>
                  <a:pt x="179" y="636"/>
                  <a:pt x="180" y="636"/>
                </a:cubicBezTo>
                <a:cubicBezTo>
                  <a:pt x="183" y="636"/>
                  <a:pt x="186" y="640"/>
                  <a:pt x="188" y="643"/>
                </a:cubicBezTo>
                <a:cubicBezTo>
                  <a:pt x="188" y="645"/>
                  <a:pt x="188" y="646"/>
                  <a:pt x="187" y="648"/>
                </a:cubicBezTo>
                <a:cubicBezTo>
                  <a:pt x="182" y="649"/>
                  <a:pt x="180" y="645"/>
                  <a:pt x="176" y="643"/>
                </a:cubicBezTo>
                <a:cubicBezTo>
                  <a:pt x="176" y="643"/>
                  <a:pt x="176" y="643"/>
                  <a:pt x="176" y="642"/>
                </a:cubicBezTo>
                <a:cubicBezTo>
                  <a:pt x="176" y="639"/>
                  <a:pt x="176" y="637"/>
                  <a:pt x="178" y="637"/>
                </a:cubicBezTo>
                <a:close/>
                <a:moveTo>
                  <a:pt x="239" y="647"/>
                </a:moveTo>
                <a:cubicBezTo>
                  <a:pt x="239" y="647"/>
                  <a:pt x="242" y="648"/>
                  <a:pt x="246" y="648"/>
                </a:cubicBezTo>
                <a:cubicBezTo>
                  <a:pt x="246" y="648"/>
                  <a:pt x="246" y="649"/>
                  <a:pt x="246" y="649"/>
                </a:cubicBezTo>
                <a:cubicBezTo>
                  <a:pt x="245" y="650"/>
                  <a:pt x="245" y="650"/>
                  <a:pt x="244" y="651"/>
                </a:cubicBezTo>
                <a:cubicBezTo>
                  <a:pt x="242" y="651"/>
                  <a:pt x="241" y="651"/>
                  <a:pt x="240" y="650"/>
                </a:cubicBezTo>
                <a:cubicBezTo>
                  <a:pt x="240" y="650"/>
                  <a:pt x="239" y="650"/>
                  <a:pt x="239" y="650"/>
                </a:cubicBezTo>
                <a:cubicBezTo>
                  <a:pt x="239" y="649"/>
                  <a:pt x="239" y="648"/>
                  <a:pt x="239" y="647"/>
                </a:cubicBezTo>
                <a:close/>
                <a:moveTo>
                  <a:pt x="101" y="650"/>
                </a:moveTo>
                <a:cubicBezTo>
                  <a:pt x="104" y="650"/>
                  <a:pt x="107" y="650"/>
                  <a:pt x="110" y="651"/>
                </a:cubicBezTo>
                <a:cubicBezTo>
                  <a:pt x="112" y="651"/>
                  <a:pt x="114" y="653"/>
                  <a:pt x="115" y="653"/>
                </a:cubicBezTo>
                <a:cubicBezTo>
                  <a:pt x="118" y="654"/>
                  <a:pt x="127" y="655"/>
                  <a:pt x="131" y="654"/>
                </a:cubicBezTo>
                <a:cubicBezTo>
                  <a:pt x="131" y="654"/>
                  <a:pt x="134" y="653"/>
                  <a:pt x="135" y="654"/>
                </a:cubicBezTo>
                <a:cubicBezTo>
                  <a:pt x="139" y="655"/>
                  <a:pt x="143" y="655"/>
                  <a:pt x="147" y="656"/>
                </a:cubicBezTo>
                <a:cubicBezTo>
                  <a:pt x="151" y="657"/>
                  <a:pt x="156" y="655"/>
                  <a:pt x="159" y="655"/>
                </a:cubicBezTo>
                <a:lnTo>
                  <a:pt x="170" y="655"/>
                </a:lnTo>
                <a:cubicBezTo>
                  <a:pt x="172" y="654"/>
                  <a:pt x="176" y="651"/>
                  <a:pt x="179" y="652"/>
                </a:cubicBezTo>
                <a:cubicBezTo>
                  <a:pt x="182" y="652"/>
                  <a:pt x="186" y="656"/>
                  <a:pt x="190" y="657"/>
                </a:cubicBezTo>
                <a:cubicBezTo>
                  <a:pt x="199" y="660"/>
                  <a:pt x="207" y="653"/>
                  <a:pt x="214" y="652"/>
                </a:cubicBezTo>
                <a:cubicBezTo>
                  <a:pt x="218" y="651"/>
                  <a:pt x="220" y="655"/>
                  <a:pt x="223" y="655"/>
                </a:cubicBezTo>
                <a:cubicBezTo>
                  <a:pt x="227" y="656"/>
                  <a:pt x="232" y="655"/>
                  <a:pt x="236" y="655"/>
                </a:cubicBezTo>
                <a:lnTo>
                  <a:pt x="244" y="655"/>
                </a:lnTo>
                <a:cubicBezTo>
                  <a:pt x="246" y="655"/>
                  <a:pt x="248" y="657"/>
                  <a:pt x="249" y="657"/>
                </a:cubicBezTo>
                <a:cubicBezTo>
                  <a:pt x="252" y="658"/>
                  <a:pt x="263" y="658"/>
                  <a:pt x="264" y="657"/>
                </a:cubicBezTo>
                <a:cubicBezTo>
                  <a:pt x="266" y="657"/>
                  <a:pt x="266" y="654"/>
                  <a:pt x="267" y="652"/>
                </a:cubicBezTo>
                <a:cubicBezTo>
                  <a:pt x="265" y="652"/>
                  <a:pt x="264" y="651"/>
                  <a:pt x="262" y="651"/>
                </a:cubicBezTo>
                <a:cubicBezTo>
                  <a:pt x="270" y="652"/>
                  <a:pt x="279" y="653"/>
                  <a:pt x="288" y="654"/>
                </a:cubicBezTo>
                <a:cubicBezTo>
                  <a:pt x="288" y="654"/>
                  <a:pt x="289" y="654"/>
                  <a:pt x="289" y="655"/>
                </a:cubicBezTo>
                <a:cubicBezTo>
                  <a:pt x="293" y="656"/>
                  <a:pt x="296" y="656"/>
                  <a:pt x="300" y="657"/>
                </a:cubicBezTo>
                <a:cubicBezTo>
                  <a:pt x="302" y="657"/>
                  <a:pt x="305" y="658"/>
                  <a:pt x="307" y="657"/>
                </a:cubicBezTo>
                <a:cubicBezTo>
                  <a:pt x="309" y="657"/>
                  <a:pt x="311" y="656"/>
                  <a:pt x="313" y="656"/>
                </a:cubicBezTo>
                <a:cubicBezTo>
                  <a:pt x="317" y="656"/>
                  <a:pt x="321" y="656"/>
                  <a:pt x="325" y="656"/>
                </a:cubicBezTo>
                <a:lnTo>
                  <a:pt x="330" y="656"/>
                </a:lnTo>
                <a:cubicBezTo>
                  <a:pt x="335" y="655"/>
                  <a:pt x="345" y="656"/>
                  <a:pt x="348" y="654"/>
                </a:cubicBezTo>
                <a:cubicBezTo>
                  <a:pt x="349" y="654"/>
                  <a:pt x="348" y="654"/>
                  <a:pt x="349" y="653"/>
                </a:cubicBezTo>
                <a:cubicBezTo>
                  <a:pt x="350" y="650"/>
                  <a:pt x="344" y="646"/>
                  <a:pt x="343" y="644"/>
                </a:cubicBezTo>
                <a:cubicBezTo>
                  <a:pt x="343" y="644"/>
                  <a:pt x="343" y="644"/>
                  <a:pt x="343" y="644"/>
                </a:cubicBezTo>
                <a:cubicBezTo>
                  <a:pt x="343" y="643"/>
                  <a:pt x="343" y="643"/>
                  <a:pt x="343" y="643"/>
                </a:cubicBezTo>
                <a:cubicBezTo>
                  <a:pt x="353" y="636"/>
                  <a:pt x="352" y="626"/>
                  <a:pt x="347" y="618"/>
                </a:cubicBezTo>
                <a:cubicBezTo>
                  <a:pt x="348" y="605"/>
                  <a:pt x="352" y="596"/>
                  <a:pt x="341" y="590"/>
                </a:cubicBezTo>
                <a:cubicBezTo>
                  <a:pt x="341" y="588"/>
                  <a:pt x="341" y="586"/>
                  <a:pt x="341" y="584"/>
                </a:cubicBezTo>
                <a:cubicBezTo>
                  <a:pt x="342" y="579"/>
                  <a:pt x="343" y="576"/>
                  <a:pt x="341" y="570"/>
                </a:cubicBezTo>
                <a:cubicBezTo>
                  <a:pt x="341" y="568"/>
                  <a:pt x="341" y="567"/>
                  <a:pt x="341" y="565"/>
                </a:cubicBezTo>
                <a:cubicBezTo>
                  <a:pt x="340" y="563"/>
                  <a:pt x="338" y="563"/>
                  <a:pt x="336" y="561"/>
                </a:cubicBezTo>
                <a:cubicBezTo>
                  <a:pt x="334" y="560"/>
                  <a:pt x="334" y="557"/>
                  <a:pt x="333" y="555"/>
                </a:cubicBezTo>
                <a:lnTo>
                  <a:pt x="333" y="554"/>
                </a:lnTo>
                <a:cubicBezTo>
                  <a:pt x="334" y="555"/>
                  <a:pt x="335" y="556"/>
                  <a:pt x="336" y="556"/>
                </a:cubicBezTo>
                <a:cubicBezTo>
                  <a:pt x="337" y="555"/>
                  <a:pt x="338" y="554"/>
                  <a:pt x="339" y="553"/>
                </a:cubicBezTo>
                <a:cubicBezTo>
                  <a:pt x="339" y="549"/>
                  <a:pt x="336" y="544"/>
                  <a:pt x="334" y="542"/>
                </a:cubicBezTo>
                <a:cubicBezTo>
                  <a:pt x="334" y="536"/>
                  <a:pt x="341" y="533"/>
                  <a:pt x="339" y="527"/>
                </a:cubicBezTo>
                <a:cubicBezTo>
                  <a:pt x="337" y="520"/>
                  <a:pt x="331" y="514"/>
                  <a:pt x="333" y="505"/>
                </a:cubicBezTo>
                <a:cubicBezTo>
                  <a:pt x="334" y="498"/>
                  <a:pt x="334" y="491"/>
                  <a:pt x="336" y="484"/>
                </a:cubicBezTo>
                <a:cubicBezTo>
                  <a:pt x="338" y="477"/>
                  <a:pt x="342" y="468"/>
                  <a:pt x="339" y="457"/>
                </a:cubicBezTo>
                <a:cubicBezTo>
                  <a:pt x="337" y="450"/>
                  <a:pt x="333" y="445"/>
                  <a:pt x="330" y="440"/>
                </a:cubicBezTo>
                <a:cubicBezTo>
                  <a:pt x="329" y="439"/>
                  <a:pt x="331" y="437"/>
                  <a:pt x="331" y="436"/>
                </a:cubicBezTo>
                <a:lnTo>
                  <a:pt x="331" y="433"/>
                </a:lnTo>
                <a:cubicBezTo>
                  <a:pt x="332" y="430"/>
                  <a:pt x="335" y="427"/>
                  <a:pt x="334" y="423"/>
                </a:cubicBezTo>
                <a:cubicBezTo>
                  <a:pt x="333" y="422"/>
                  <a:pt x="332" y="420"/>
                  <a:pt x="332" y="418"/>
                </a:cubicBezTo>
                <a:cubicBezTo>
                  <a:pt x="331" y="416"/>
                  <a:pt x="332" y="414"/>
                  <a:pt x="331" y="412"/>
                </a:cubicBezTo>
                <a:cubicBezTo>
                  <a:pt x="331" y="410"/>
                  <a:pt x="329" y="407"/>
                  <a:pt x="329" y="405"/>
                </a:cubicBezTo>
                <a:cubicBezTo>
                  <a:pt x="330" y="404"/>
                  <a:pt x="331" y="402"/>
                  <a:pt x="331" y="400"/>
                </a:cubicBezTo>
                <a:cubicBezTo>
                  <a:pt x="332" y="397"/>
                  <a:pt x="330" y="393"/>
                  <a:pt x="331" y="391"/>
                </a:cubicBezTo>
                <a:cubicBezTo>
                  <a:pt x="332" y="389"/>
                  <a:pt x="334" y="381"/>
                  <a:pt x="332" y="377"/>
                </a:cubicBezTo>
                <a:cubicBezTo>
                  <a:pt x="331" y="374"/>
                  <a:pt x="328" y="372"/>
                  <a:pt x="327" y="368"/>
                </a:cubicBezTo>
                <a:cubicBezTo>
                  <a:pt x="321" y="368"/>
                  <a:pt x="321" y="370"/>
                  <a:pt x="318" y="371"/>
                </a:cubicBezTo>
                <a:cubicBezTo>
                  <a:pt x="317" y="372"/>
                  <a:pt x="315" y="372"/>
                  <a:pt x="314" y="372"/>
                </a:cubicBezTo>
                <a:cubicBezTo>
                  <a:pt x="310" y="373"/>
                  <a:pt x="306" y="376"/>
                  <a:pt x="301" y="378"/>
                </a:cubicBezTo>
                <a:cubicBezTo>
                  <a:pt x="297" y="379"/>
                  <a:pt x="296" y="375"/>
                  <a:pt x="292" y="376"/>
                </a:cubicBezTo>
                <a:cubicBezTo>
                  <a:pt x="289" y="376"/>
                  <a:pt x="285" y="375"/>
                  <a:pt x="281" y="374"/>
                </a:cubicBezTo>
                <a:lnTo>
                  <a:pt x="277" y="374"/>
                </a:lnTo>
                <a:lnTo>
                  <a:pt x="276" y="373"/>
                </a:lnTo>
                <a:cubicBezTo>
                  <a:pt x="275" y="372"/>
                  <a:pt x="274" y="372"/>
                  <a:pt x="273" y="371"/>
                </a:cubicBezTo>
                <a:cubicBezTo>
                  <a:pt x="270" y="371"/>
                  <a:pt x="267" y="372"/>
                  <a:pt x="263" y="371"/>
                </a:cubicBezTo>
                <a:cubicBezTo>
                  <a:pt x="260" y="371"/>
                  <a:pt x="253" y="368"/>
                  <a:pt x="250" y="370"/>
                </a:cubicBezTo>
                <a:lnTo>
                  <a:pt x="249" y="370"/>
                </a:lnTo>
                <a:cubicBezTo>
                  <a:pt x="249" y="373"/>
                  <a:pt x="253" y="374"/>
                  <a:pt x="255" y="375"/>
                </a:cubicBezTo>
                <a:cubicBezTo>
                  <a:pt x="253" y="377"/>
                  <a:pt x="250" y="375"/>
                  <a:pt x="247" y="376"/>
                </a:cubicBezTo>
                <a:cubicBezTo>
                  <a:pt x="243" y="377"/>
                  <a:pt x="239" y="377"/>
                  <a:pt x="235" y="378"/>
                </a:cubicBezTo>
                <a:lnTo>
                  <a:pt x="234" y="378"/>
                </a:lnTo>
                <a:cubicBezTo>
                  <a:pt x="235" y="376"/>
                  <a:pt x="235" y="375"/>
                  <a:pt x="235" y="373"/>
                </a:cubicBezTo>
                <a:cubicBezTo>
                  <a:pt x="239" y="372"/>
                  <a:pt x="243" y="372"/>
                  <a:pt x="246" y="370"/>
                </a:cubicBezTo>
                <a:cubicBezTo>
                  <a:pt x="246" y="369"/>
                  <a:pt x="246" y="369"/>
                  <a:pt x="245" y="368"/>
                </a:cubicBezTo>
                <a:cubicBezTo>
                  <a:pt x="240" y="367"/>
                  <a:pt x="236" y="366"/>
                  <a:pt x="231" y="368"/>
                </a:cubicBezTo>
                <a:cubicBezTo>
                  <a:pt x="232" y="370"/>
                  <a:pt x="232" y="371"/>
                  <a:pt x="233" y="371"/>
                </a:cubicBezTo>
                <a:cubicBezTo>
                  <a:pt x="232" y="372"/>
                  <a:pt x="232" y="372"/>
                  <a:pt x="232" y="373"/>
                </a:cubicBezTo>
                <a:cubicBezTo>
                  <a:pt x="225" y="373"/>
                  <a:pt x="222" y="368"/>
                  <a:pt x="216" y="367"/>
                </a:cubicBezTo>
                <a:cubicBezTo>
                  <a:pt x="215" y="367"/>
                  <a:pt x="212" y="368"/>
                  <a:pt x="210" y="368"/>
                </a:cubicBezTo>
                <a:lnTo>
                  <a:pt x="208" y="367"/>
                </a:lnTo>
                <a:cubicBezTo>
                  <a:pt x="207" y="366"/>
                  <a:pt x="206" y="365"/>
                  <a:pt x="205" y="363"/>
                </a:cubicBezTo>
                <a:cubicBezTo>
                  <a:pt x="202" y="363"/>
                  <a:pt x="199" y="362"/>
                  <a:pt x="194" y="362"/>
                </a:cubicBezTo>
                <a:cubicBezTo>
                  <a:pt x="193" y="363"/>
                  <a:pt x="191" y="363"/>
                  <a:pt x="189" y="363"/>
                </a:cubicBezTo>
                <a:cubicBezTo>
                  <a:pt x="187" y="365"/>
                  <a:pt x="184" y="366"/>
                  <a:pt x="183" y="369"/>
                </a:cubicBezTo>
                <a:cubicBezTo>
                  <a:pt x="183" y="370"/>
                  <a:pt x="182" y="371"/>
                  <a:pt x="182" y="372"/>
                </a:cubicBezTo>
                <a:lnTo>
                  <a:pt x="147" y="372"/>
                </a:lnTo>
                <a:cubicBezTo>
                  <a:pt x="144" y="372"/>
                  <a:pt x="142" y="373"/>
                  <a:pt x="139" y="373"/>
                </a:cubicBezTo>
                <a:cubicBezTo>
                  <a:pt x="136" y="374"/>
                  <a:pt x="134" y="376"/>
                  <a:pt x="132" y="377"/>
                </a:cubicBezTo>
                <a:cubicBezTo>
                  <a:pt x="130" y="377"/>
                  <a:pt x="129" y="376"/>
                  <a:pt x="128" y="376"/>
                </a:cubicBezTo>
                <a:lnTo>
                  <a:pt x="123" y="375"/>
                </a:lnTo>
                <a:cubicBezTo>
                  <a:pt x="122" y="375"/>
                  <a:pt x="121" y="374"/>
                  <a:pt x="120" y="373"/>
                </a:cubicBezTo>
                <a:cubicBezTo>
                  <a:pt x="117" y="372"/>
                  <a:pt x="114" y="374"/>
                  <a:pt x="112" y="375"/>
                </a:cubicBezTo>
                <a:cubicBezTo>
                  <a:pt x="107" y="374"/>
                  <a:pt x="102" y="374"/>
                  <a:pt x="97" y="374"/>
                </a:cubicBezTo>
                <a:cubicBezTo>
                  <a:pt x="93" y="375"/>
                  <a:pt x="88" y="376"/>
                  <a:pt x="85" y="377"/>
                </a:cubicBezTo>
                <a:cubicBezTo>
                  <a:pt x="82" y="377"/>
                  <a:pt x="79" y="376"/>
                  <a:pt x="77" y="377"/>
                </a:cubicBezTo>
                <a:cubicBezTo>
                  <a:pt x="75" y="377"/>
                  <a:pt x="71" y="383"/>
                  <a:pt x="69" y="385"/>
                </a:cubicBezTo>
                <a:cubicBezTo>
                  <a:pt x="67" y="385"/>
                  <a:pt x="57" y="384"/>
                  <a:pt x="55" y="383"/>
                </a:cubicBezTo>
                <a:cubicBezTo>
                  <a:pt x="53" y="382"/>
                  <a:pt x="55" y="379"/>
                  <a:pt x="53" y="377"/>
                </a:cubicBezTo>
                <a:cubicBezTo>
                  <a:pt x="52" y="376"/>
                  <a:pt x="52" y="377"/>
                  <a:pt x="51" y="377"/>
                </a:cubicBezTo>
                <a:cubicBezTo>
                  <a:pt x="49" y="381"/>
                  <a:pt x="47" y="383"/>
                  <a:pt x="45" y="386"/>
                </a:cubicBezTo>
                <a:cubicBezTo>
                  <a:pt x="45" y="390"/>
                  <a:pt x="48" y="398"/>
                  <a:pt x="50" y="400"/>
                </a:cubicBezTo>
                <a:cubicBezTo>
                  <a:pt x="50" y="405"/>
                  <a:pt x="44" y="407"/>
                  <a:pt x="41" y="409"/>
                </a:cubicBezTo>
                <a:cubicBezTo>
                  <a:pt x="42" y="413"/>
                  <a:pt x="44" y="414"/>
                  <a:pt x="45" y="417"/>
                </a:cubicBezTo>
                <a:cubicBezTo>
                  <a:pt x="46" y="422"/>
                  <a:pt x="43" y="425"/>
                  <a:pt x="44" y="430"/>
                </a:cubicBezTo>
                <a:cubicBezTo>
                  <a:pt x="45" y="433"/>
                  <a:pt x="50" y="443"/>
                  <a:pt x="52" y="445"/>
                </a:cubicBezTo>
                <a:cubicBezTo>
                  <a:pt x="52" y="448"/>
                  <a:pt x="47" y="454"/>
                  <a:pt x="50" y="458"/>
                </a:cubicBezTo>
                <a:lnTo>
                  <a:pt x="50" y="459"/>
                </a:lnTo>
                <a:cubicBezTo>
                  <a:pt x="53" y="458"/>
                  <a:pt x="53" y="457"/>
                  <a:pt x="54" y="456"/>
                </a:cubicBezTo>
                <a:cubicBezTo>
                  <a:pt x="55" y="456"/>
                  <a:pt x="55" y="456"/>
                  <a:pt x="56" y="456"/>
                </a:cubicBezTo>
                <a:cubicBezTo>
                  <a:pt x="59" y="463"/>
                  <a:pt x="55" y="467"/>
                  <a:pt x="53" y="473"/>
                </a:cubicBezTo>
                <a:cubicBezTo>
                  <a:pt x="51" y="476"/>
                  <a:pt x="51" y="480"/>
                  <a:pt x="50" y="483"/>
                </a:cubicBezTo>
                <a:cubicBezTo>
                  <a:pt x="49" y="485"/>
                  <a:pt x="47" y="486"/>
                  <a:pt x="47" y="488"/>
                </a:cubicBezTo>
                <a:cubicBezTo>
                  <a:pt x="47" y="491"/>
                  <a:pt x="47" y="493"/>
                  <a:pt x="47" y="496"/>
                </a:cubicBezTo>
                <a:cubicBezTo>
                  <a:pt x="47" y="498"/>
                  <a:pt x="45" y="500"/>
                  <a:pt x="45" y="501"/>
                </a:cubicBezTo>
                <a:cubicBezTo>
                  <a:pt x="44" y="505"/>
                  <a:pt x="47" y="512"/>
                  <a:pt x="48" y="515"/>
                </a:cubicBezTo>
                <a:cubicBezTo>
                  <a:pt x="50" y="519"/>
                  <a:pt x="50" y="527"/>
                  <a:pt x="50" y="533"/>
                </a:cubicBezTo>
                <a:cubicBezTo>
                  <a:pt x="48" y="533"/>
                  <a:pt x="48" y="533"/>
                  <a:pt x="47" y="534"/>
                </a:cubicBezTo>
                <a:cubicBezTo>
                  <a:pt x="46" y="538"/>
                  <a:pt x="47" y="543"/>
                  <a:pt x="45" y="545"/>
                </a:cubicBezTo>
                <a:cubicBezTo>
                  <a:pt x="45" y="549"/>
                  <a:pt x="48" y="550"/>
                  <a:pt x="50" y="552"/>
                </a:cubicBezTo>
                <a:cubicBezTo>
                  <a:pt x="49" y="556"/>
                  <a:pt x="46" y="557"/>
                  <a:pt x="45" y="560"/>
                </a:cubicBezTo>
                <a:cubicBezTo>
                  <a:pt x="45" y="562"/>
                  <a:pt x="51" y="569"/>
                  <a:pt x="53" y="571"/>
                </a:cubicBezTo>
                <a:cubicBezTo>
                  <a:pt x="52" y="575"/>
                  <a:pt x="50" y="583"/>
                  <a:pt x="51" y="588"/>
                </a:cubicBezTo>
                <a:cubicBezTo>
                  <a:pt x="52" y="590"/>
                  <a:pt x="53" y="591"/>
                  <a:pt x="53" y="595"/>
                </a:cubicBezTo>
                <a:cubicBezTo>
                  <a:pt x="52" y="596"/>
                  <a:pt x="50" y="598"/>
                  <a:pt x="49" y="600"/>
                </a:cubicBezTo>
                <a:cubicBezTo>
                  <a:pt x="49" y="601"/>
                  <a:pt x="49" y="601"/>
                  <a:pt x="49" y="602"/>
                </a:cubicBezTo>
                <a:cubicBezTo>
                  <a:pt x="50" y="605"/>
                  <a:pt x="55" y="604"/>
                  <a:pt x="57" y="610"/>
                </a:cubicBezTo>
                <a:cubicBezTo>
                  <a:pt x="59" y="618"/>
                  <a:pt x="51" y="619"/>
                  <a:pt x="49" y="622"/>
                </a:cubicBezTo>
                <a:cubicBezTo>
                  <a:pt x="47" y="626"/>
                  <a:pt x="46" y="630"/>
                  <a:pt x="43" y="633"/>
                </a:cubicBezTo>
                <a:lnTo>
                  <a:pt x="43" y="634"/>
                </a:lnTo>
                <a:cubicBezTo>
                  <a:pt x="53" y="628"/>
                  <a:pt x="60" y="634"/>
                  <a:pt x="67" y="638"/>
                </a:cubicBezTo>
                <a:cubicBezTo>
                  <a:pt x="67" y="641"/>
                  <a:pt x="64" y="646"/>
                  <a:pt x="62" y="647"/>
                </a:cubicBezTo>
                <a:cubicBezTo>
                  <a:pt x="62" y="648"/>
                  <a:pt x="62" y="648"/>
                  <a:pt x="63" y="649"/>
                </a:cubicBezTo>
                <a:cubicBezTo>
                  <a:pt x="66" y="649"/>
                  <a:pt x="69" y="648"/>
                  <a:pt x="72" y="647"/>
                </a:cubicBezTo>
                <a:cubicBezTo>
                  <a:pt x="75" y="646"/>
                  <a:pt x="77" y="649"/>
                  <a:pt x="80" y="648"/>
                </a:cubicBezTo>
                <a:cubicBezTo>
                  <a:pt x="82" y="647"/>
                  <a:pt x="86" y="646"/>
                  <a:pt x="90" y="647"/>
                </a:cubicBezTo>
                <a:cubicBezTo>
                  <a:pt x="93" y="647"/>
                  <a:pt x="97" y="649"/>
                  <a:pt x="101" y="650"/>
                </a:cubicBezTo>
                <a:close/>
                <a:moveTo>
                  <a:pt x="9" y="460"/>
                </a:moveTo>
                <a:cubicBezTo>
                  <a:pt x="9" y="461"/>
                  <a:pt x="8" y="463"/>
                  <a:pt x="8" y="464"/>
                </a:cubicBezTo>
                <a:cubicBezTo>
                  <a:pt x="8" y="466"/>
                  <a:pt x="9" y="469"/>
                  <a:pt x="8" y="470"/>
                </a:cubicBezTo>
                <a:lnTo>
                  <a:pt x="8" y="473"/>
                </a:lnTo>
                <a:cubicBezTo>
                  <a:pt x="9" y="473"/>
                  <a:pt x="10" y="474"/>
                  <a:pt x="11" y="473"/>
                </a:cubicBezTo>
                <a:cubicBezTo>
                  <a:pt x="13" y="472"/>
                  <a:pt x="12" y="471"/>
                  <a:pt x="13" y="469"/>
                </a:cubicBezTo>
                <a:cubicBezTo>
                  <a:pt x="14" y="467"/>
                  <a:pt x="17" y="467"/>
                  <a:pt x="19" y="465"/>
                </a:cubicBezTo>
                <a:cubicBezTo>
                  <a:pt x="20" y="465"/>
                  <a:pt x="20" y="463"/>
                  <a:pt x="21" y="463"/>
                </a:cubicBezTo>
                <a:cubicBezTo>
                  <a:pt x="21" y="458"/>
                  <a:pt x="19" y="455"/>
                  <a:pt x="18" y="452"/>
                </a:cubicBezTo>
                <a:lnTo>
                  <a:pt x="17" y="452"/>
                </a:lnTo>
                <a:cubicBezTo>
                  <a:pt x="16" y="451"/>
                  <a:pt x="15" y="452"/>
                  <a:pt x="14" y="452"/>
                </a:cubicBezTo>
                <a:cubicBezTo>
                  <a:pt x="11" y="451"/>
                  <a:pt x="11" y="447"/>
                  <a:pt x="7" y="446"/>
                </a:cubicBezTo>
                <a:cubicBezTo>
                  <a:pt x="0" y="453"/>
                  <a:pt x="8" y="454"/>
                  <a:pt x="9" y="460"/>
                </a:cubicBezTo>
                <a:close/>
                <a:moveTo>
                  <a:pt x="7" y="413"/>
                </a:moveTo>
                <a:lnTo>
                  <a:pt x="7" y="413"/>
                </a:lnTo>
                <a:lnTo>
                  <a:pt x="8" y="413"/>
                </a:lnTo>
                <a:cubicBezTo>
                  <a:pt x="7" y="413"/>
                  <a:pt x="8" y="413"/>
                  <a:pt x="7" y="413"/>
                </a:cubicBezTo>
                <a:close/>
                <a:moveTo>
                  <a:pt x="541" y="357"/>
                </a:moveTo>
                <a:cubicBezTo>
                  <a:pt x="538" y="353"/>
                  <a:pt x="534" y="351"/>
                  <a:pt x="525" y="351"/>
                </a:cubicBezTo>
                <a:cubicBezTo>
                  <a:pt x="523" y="352"/>
                  <a:pt x="522" y="353"/>
                  <a:pt x="520" y="354"/>
                </a:cubicBezTo>
                <a:cubicBezTo>
                  <a:pt x="525" y="355"/>
                  <a:pt x="529" y="352"/>
                  <a:pt x="534" y="353"/>
                </a:cubicBezTo>
                <a:cubicBezTo>
                  <a:pt x="536" y="354"/>
                  <a:pt x="539" y="355"/>
                  <a:pt x="541" y="357"/>
                </a:cubicBezTo>
                <a:close/>
                <a:moveTo>
                  <a:pt x="688" y="580"/>
                </a:moveTo>
                <a:cubicBezTo>
                  <a:pt x="688" y="580"/>
                  <a:pt x="687" y="580"/>
                  <a:pt x="687" y="581"/>
                </a:cubicBezTo>
                <a:cubicBezTo>
                  <a:pt x="686" y="581"/>
                  <a:pt x="687" y="581"/>
                  <a:pt x="686" y="582"/>
                </a:cubicBezTo>
                <a:cubicBezTo>
                  <a:pt x="687" y="584"/>
                  <a:pt x="688" y="587"/>
                  <a:pt x="690" y="588"/>
                </a:cubicBezTo>
                <a:cubicBezTo>
                  <a:pt x="690" y="594"/>
                  <a:pt x="688" y="595"/>
                  <a:pt x="685" y="597"/>
                </a:cubicBezTo>
                <a:cubicBezTo>
                  <a:pt x="684" y="597"/>
                  <a:pt x="683" y="598"/>
                  <a:pt x="682" y="598"/>
                </a:cubicBezTo>
                <a:cubicBezTo>
                  <a:pt x="682" y="599"/>
                  <a:pt x="682" y="599"/>
                  <a:pt x="681" y="600"/>
                </a:cubicBezTo>
                <a:cubicBezTo>
                  <a:pt x="681" y="606"/>
                  <a:pt x="682" y="610"/>
                  <a:pt x="683" y="615"/>
                </a:cubicBezTo>
                <a:cubicBezTo>
                  <a:pt x="683" y="617"/>
                  <a:pt x="683" y="619"/>
                  <a:pt x="684" y="621"/>
                </a:cubicBezTo>
                <a:cubicBezTo>
                  <a:pt x="684" y="623"/>
                  <a:pt x="686" y="627"/>
                  <a:pt x="685" y="631"/>
                </a:cubicBezTo>
                <a:cubicBezTo>
                  <a:pt x="684" y="634"/>
                  <a:pt x="682" y="638"/>
                  <a:pt x="681" y="641"/>
                </a:cubicBezTo>
                <a:cubicBezTo>
                  <a:pt x="681" y="643"/>
                  <a:pt x="681" y="644"/>
                  <a:pt x="681" y="645"/>
                </a:cubicBezTo>
                <a:cubicBezTo>
                  <a:pt x="679" y="647"/>
                  <a:pt x="676" y="648"/>
                  <a:pt x="675" y="650"/>
                </a:cubicBezTo>
                <a:cubicBezTo>
                  <a:pt x="673" y="653"/>
                  <a:pt x="673" y="657"/>
                  <a:pt x="670" y="659"/>
                </a:cubicBezTo>
                <a:cubicBezTo>
                  <a:pt x="669" y="660"/>
                  <a:pt x="665" y="661"/>
                  <a:pt x="664" y="662"/>
                </a:cubicBezTo>
                <a:cubicBezTo>
                  <a:pt x="662" y="663"/>
                  <a:pt x="663" y="666"/>
                  <a:pt x="662" y="667"/>
                </a:cubicBezTo>
                <a:cubicBezTo>
                  <a:pt x="661" y="669"/>
                  <a:pt x="658" y="671"/>
                  <a:pt x="657" y="672"/>
                </a:cubicBezTo>
                <a:cubicBezTo>
                  <a:pt x="657" y="674"/>
                  <a:pt x="657" y="675"/>
                  <a:pt x="657" y="677"/>
                </a:cubicBezTo>
                <a:cubicBezTo>
                  <a:pt x="655" y="680"/>
                  <a:pt x="646" y="687"/>
                  <a:pt x="640" y="685"/>
                </a:cubicBezTo>
                <a:cubicBezTo>
                  <a:pt x="637" y="685"/>
                  <a:pt x="636" y="683"/>
                  <a:pt x="633" y="682"/>
                </a:cubicBezTo>
                <a:cubicBezTo>
                  <a:pt x="629" y="679"/>
                  <a:pt x="624" y="684"/>
                  <a:pt x="621" y="685"/>
                </a:cubicBezTo>
                <a:cubicBezTo>
                  <a:pt x="617" y="686"/>
                  <a:pt x="611" y="685"/>
                  <a:pt x="609" y="684"/>
                </a:cubicBezTo>
                <a:cubicBezTo>
                  <a:pt x="609" y="683"/>
                  <a:pt x="607" y="682"/>
                  <a:pt x="607" y="682"/>
                </a:cubicBezTo>
                <a:cubicBezTo>
                  <a:pt x="604" y="681"/>
                  <a:pt x="603" y="683"/>
                  <a:pt x="602" y="683"/>
                </a:cubicBezTo>
                <a:cubicBezTo>
                  <a:pt x="598" y="686"/>
                  <a:pt x="595" y="687"/>
                  <a:pt x="592" y="690"/>
                </a:cubicBezTo>
                <a:cubicBezTo>
                  <a:pt x="586" y="690"/>
                  <a:pt x="581" y="689"/>
                  <a:pt x="578" y="685"/>
                </a:cubicBezTo>
                <a:cubicBezTo>
                  <a:pt x="577" y="685"/>
                  <a:pt x="576" y="685"/>
                  <a:pt x="575" y="686"/>
                </a:cubicBezTo>
                <a:cubicBezTo>
                  <a:pt x="573" y="687"/>
                  <a:pt x="571" y="691"/>
                  <a:pt x="571" y="694"/>
                </a:cubicBezTo>
                <a:cubicBezTo>
                  <a:pt x="570" y="695"/>
                  <a:pt x="571" y="696"/>
                  <a:pt x="570" y="697"/>
                </a:cubicBezTo>
                <a:cubicBezTo>
                  <a:pt x="570" y="698"/>
                  <a:pt x="571" y="699"/>
                  <a:pt x="571" y="700"/>
                </a:cubicBezTo>
                <a:cubicBezTo>
                  <a:pt x="578" y="702"/>
                  <a:pt x="586" y="700"/>
                  <a:pt x="592" y="698"/>
                </a:cubicBezTo>
                <a:cubicBezTo>
                  <a:pt x="597" y="697"/>
                  <a:pt x="601" y="702"/>
                  <a:pt x="607" y="700"/>
                </a:cubicBezTo>
                <a:cubicBezTo>
                  <a:pt x="610" y="699"/>
                  <a:pt x="613" y="696"/>
                  <a:pt x="617" y="695"/>
                </a:cubicBezTo>
                <a:cubicBezTo>
                  <a:pt x="621" y="694"/>
                  <a:pt x="624" y="697"/>
                  <a:pt x="628" y="696"/>
                </a:cubicBezTo>
                <a:cubicBezTo>
                  <a:pt x="631" y="695"/>
                  <a:pt x="633" y="693"/>
                  <a:pt x="636" y="692"/>
                </a:cubicBezTo>
                <a:cubicBezTo>
                  <a:pt x="639" y="692"/>
                  <a:pt x="641" y="692"/>
                  <a:pt x="644" y="692"/>
                </a:cubicBezTo>
                <a:cubicBezTo>
                  <a:pt x="650" y="690"/>
                  <a:pt x="655" y="689"/>
                  <a:pt x="660" y="687"/>
                </a:cubicBezTo>
                <a:lnTo>
                  <a:pt x="663" y="687"/>
                </a:lnTo>
                <a:cubicBezTo>
                  <a:pt x="665" y="687"/>
                  <a:pt x="668" y="683"/>
                  <a:pt x="669" y="681"/>
                </a:cubicBezTo>
                <a:cubicBezTo>
                  <a:pt x="669" y="679"/>
                  <a:pt x="669" y="678"/>
                  <a:pt x="669" y="676"/>
                </a:cubicBezTo>
                <a:cubicBezTo>
                  <a:pt x="670" y="673"/>
                  <a:pt x="673" y="672"/>
                  <a:pt x="674" y="670"/>
                </a:cubicBezTo>
                <a:cubicBezTo>
                  <a:pt x="675" y="668"/>
                  <a:pt x="675" y="665"/>
                  <a:pt x="676" y="663"/>
                </a:cubicBezTo>
                <a:cubicBezTo>
                  <a:pt x="677" y="661"/>
                  <a:pt x="679" y="659"/>
                  <a:pt x="681" y="659"/>
                </a:cubicBezTo>
                <a:cubicBezTo>
                  <a:pt x="684" y="658"/>
                  <a:pt x="686" y="660"/>
                  <a:pt x="689" y="658"/>
                </a:cubicBezTo>
                <a:cubicBezTo>
                  <a:pt x="695" y="653"/>
                  <a:pt x="689" y="648"/>
                  <a:pt x="690" y="641"/>
                </a:cubicBezTo>
                <a:cubicBezTo>
                  <a:pt x="691" y="638"/>
                  <a:pt x="693" y="633"/>
                  <a:pt x="692" y="629"/>
                </a:cubicBezTo>
                <a:cubicBezTo>
                  <a:pt x="692" y="628"/>
                  <a:pt x="691" y="626"/>
                  <a:pt x="691" y="624"/>
                </a:cubicBezTo>
                <a:cubicBezTo>
                  <a:pt x="692" y="622"/>
                  <a:pt x="692" y="619"/>
                  <a:pt x="692" y="617"/>
                </a:cubicBezTo>
                <a:cubicBezTo>
                  <a:pt x="693" y="613"/>
                  <a:pt x="692" y="607"/>
                  <a:pt x="693" y="603"/>
                </a:cubicBezTo>
                <a:lnTo>
                  <a:pt x="693" y="598"/>
                </a:lnTo>
                <a:cubicBezTo>
                  <a:pt x="693" y="595"/>
                  <a:pt x="697" y="590"/>
                  <a:pt x="694" y="586"/>
                </a:cubicBezTo>
                <a:cubicBezTo>
                  <a:pt x="694" y="583"/>
                  <a:pt x="691" y="580"/>
                  <a:pt x="688" y="580"/>
                </a:cubicBezTo>
                <a:close/>
                <a:moveTo>
                  <a:pt x="703" y="469"/>
                </a:moveTo>
                <a:cubicBezTo>
                  <a:pt x="703" y="463"/>
                  <a:pt x="701" y="459"/>
                  <a:pt x="700" y="453"/>
                </a:cubicBezTo>
                <a:cubicBezTo>
                  <a:pt x="701" y="451"/>
                  <a:pt x="701" y="448"/>
                  <a:pt x="701" y="446"/>
                </a:cubicBezTo>
                <a:cubicBezTo>
                  <a:pt x="701" y="444"/>
                  <a:pt x="698" y="443"/>
                  <a:pt x="697" y="441"/>
                </a:cubicBezTo>
                <a:lnTo>
                  <a:pt x="697" y="437"/>
                </a:lnTo>
                <a:cubicBezTo>
                  <a:pt x="697" y="436"/>
                  <a:pt x="695" y="434"/>
                  <a:pt x="695" y="433"/>
                </a:cubicBezTo>
                <a:cubicBezTo>
                  <a:pt x="694" y="433"/>
                  <a:pt x="694" y="431"/>
                  <a:pt x="694" y="431"/>
                </a:cubicBezTo>
                <a:cubicBezTo>
                  <a:pt x="694" y="425"/>
                  <a:pt x="699" y="425"/>
                  <a:pt x="700" y="420"/>
                </a:cubicBezTo>
                <a:cubicBezTo>
                  <a:pt x="700" y="419"/>
                  <a:pt x="700" y="417"/>
                  <a:pt x="700" y="416"/>
                </a:cubicBezTo>
                <a:lnTo>
                  <a:pt x="700" y="404"/>
                </a:lnTo>
                <a:cubicBezTo>
                  <a:pt x="699" y="404"/>
                  <a:pt x="699" y="402"/>
                  <a:pt x="699" y="402"/>
                </a:cubicBezTo>
                <a:cubicBezTo>
                  <a:pt x="699" y="397"/>
                  <a:pt x="699" y="392"/>
                  <a:pt x="699" y="387"/>
                </a:cubicBezTo>
                <a:cubicBezTo>
                  <a:pt x="699" y="378"/>
                  <a:pt x="697" y="368"/>
                  <a:pt x="699" y="360"/>
                </a:cubicBezTo>
                <a:cubicBezTo>
                  <a:pt x="700" y="357"/>
                  <a:pt x="698" y="355"/>
                  <a:pt x="698" y="353"/>
                </a:cubicBezTo>
                <a:cubicBezTo>
                  <a:pt x="697" y="349"/>
                  <a:pt x="699" y="346"/>
                  <a:pt x="697" y="344"/>
                </a:cubicBezTo>
                <a:lnTo>
                  <a:pt x="697" y="343"/>
                </a:lnTo>
                <a:lnTo>
                  <a:pt x="695" y="343"/>
                </a:lnTo>
                <a:cubicBezTo>
                  <a:pt x="695" y="343"/>
                  <a:pt x="694" y="344"/>
                  <a:pt x="693" y="344"/>
                </a:cubicBezTo>
                <a:cubicBezTo>
                  <a:pt x="692" y="349"/>
                  <a:pt x="695" y="352"/>
                  <a:pt x="694" y="355"/>
                </a:cubicBezTo>
                <a:cubicBezTo>
                  <a:pt x="692" y="366"/>
                  <a:pt x="691" y="383"/>
                  <a:pt x="693" y="393"/>
                </a:cubicBezTo>
                <a:cubicBezTo>
                  <a:pt x="694" y="396"/>
                  <a:pt x="691" y="399"/>
                  <a:pt x="691" y="402"/>
                </a:cubicBezTo>
                <a:cubicBezTo>
                  <a:pt x="689" y="407"/>
                  <a:pt x="690" y="414"/>
                  <a:pt x="692" y="419"/>
                </a:cubicBezTo>
                <a:cubicBezTo>
                  <a:pt x="692" y="420"/>
                  <a:pt x="693" y="428"/>
                  <a:pt x="693" y="428"/>
                </a:cubicBezTo>
                <a:cubicBezTo>
                  <a:pt x="693" y="429"/>
                  <a:pt x="691" y="430"/>
                  <a:pt x="691" y="431"/>
                </a:cubicBezTo>
                <a:cubicBezTo>
                  <a:pt x="689" y="435"/>
                  <a:pt x="693" y="439"/>
                  <a:pt x="695" y="440"/>
                </a:cubicBezTo>
                <a:cubicBezTo>
                  <a:pt x="695" y="446"/>
                  <a:pt x="692" y="448"/>
                  <a:pt x="691" y="452"/>
                </a:cubicBezTo>
                <a:cubicBezTo>
                  <a:pt x="691" y="455"/>
                  <a:pt x="690" y="458"/>
                  <a:pt x="690" y="461"/>
                </a:cubicBezTo>
                <a:cubicBezTo>
                  <a:pt x="689" y="464"/>
                  <a:pt x="688" y="466"/>
                  <a:pt x="687" y="469"/>
                </a:cubicBezTo>
                <a:cubicBezTo>
                  <a:pt x="686" y="473"/>
                  <a:pt x="689" y="475"/>
                  <a:pt x="689" y="478"/>
                </a:cubicBezTo>
                <a:cubicBezTo>
                  <a:pt x="689" y="480"/>
                  <a:pt x="687" y="482"/>
                  <a:pt x="689" y="485"/>
                </a:cubicBezTo>
                <a:cubicBezTo>
                  <a:pt x="689" y="488"/>
                  <a:pt x="692" y="489"/>
                  <a:pt x="692" y="492"/>
                </a:cubicBezTo>
                <a:cubicBezTo>
                  <a:pt x="693" y="494"/>
                  <a:pt x="692" y="498"/>
                  <a:pt x="691" y="500"/>
                </a:cubicBezTo>
                <a:lnTo>
                  <a:pt x="691" y="507"/>
                </a:lnTo>
                <a:cubicBezTo>
                  <a:pt x="690" y="512"/>
                  <a:pt x="690" y="515"/>
                  <a:pt x="691" y="521"/>
                </a:cubicBezTo>
                <a:cubicBezTo>
                  <a:pt x="693" y="528"/>
                  <a:pt x="688" y="533"/>
                  <a:pt x="687" y="537"/>
                </a:cubicBezTo>
                <a:cubicBezTo>
                  <a:pt x="685" y="541"/>
                  <a:pt x="689" y="544"/>
                  <a:pt x="689" y="547"/>
                </a:cubicBezTo>
                <a:cubicBezTo>
                  <a:pt x="690" y="550"/>
                  <a:pt x="690" y="551"/>
                  <a:pt x="690" y="553"/>
                </a:cubicBezTo>
                <a:cubicBezTo>
                  <a:pt x="691" y="553"/>
                  <a:pt x="692" y="553"/>
                  <a:pt x="692" y="553"/>
                </a:cubicBezTo>
                <a:cubicBezTo>
                  <a:pt x="693" y="552"/>
                  <a:pt x="693" y="551"/>
                  <a:pt x="694" y="550"/>
                </a:cubicBezTo>
                <a:cubicBezTo>
                  <a:pt x="695" y="548"/>
                  <a:pt x="697" y="547"/>
                  <a:pt x="697" y="545"/>
                </a:cubicBezTo>
                <a:cubicBezTo>
                  <a:pt x="699" y="541"/>
                  <a:pt x="695" y="538"/>
                  <a:pt x="696" y="533"/>
                </a:cubicBezTo>
                <a:cubicBezTo>
                  <a:pt x="696" y="531"/>
                  <a:pt x="697" y="528"/>
                  <a:pt x="698" y="526"/>
                </a:cubicBezTo>
                <a:cubicBezTo>
                  <a:pt x="698" y="523"/>
                  <a:pt x="698" y="519"/>
                  <a:pt x="698" y="516"/>
                </a:cubicBezTo>
                <a:cubicBezTo>
                  <a:pt x="699" y="513"/>
                  <a:pt x="697" y="509"/>
                  <a:pt x="698" y="506"/>
                </a:cubicBezTo>
                <a:cubicBezTo>
                  <a:pt x="698" y="504"/>
                  <a:pt x="700" y="502"/>
                  <a:pt x="700" y="499"/>
                </a:cubicBezTo>
                <a:cubicBezTo>
                  <a:pt x="699" y="496"/>
                  <a:pt x="697" y="495"/>
                  <a:pt x="696" y="493"/>
                </a:cubicBezTo>
                <a:cubicBezTo>
                  <a:pt x="695" y="490"/>
                  <a:pt x="697" y="486"/>
                  <a:pt x="697" y="485"/>
                </a:cubicBezTo>
                <a:cubicBezTo>
                  <a:pt x="700" y="478"/>
                  <a:pt x="697" y="473"/>
                  <a:pt x="703" y="469"/>
                </a:cubicBezTo>
                <a:close/>
                <a:moveTo>
                  <a:pt x="712" y="190"/>
                </a:moveTo>
                <a:cubicBezTo>
                  <a:pt x="712" y="188"/>
                  <a:pt x="714" y="187"/>
                  <a:pt x="715" y="185"/>
                </a:cubicBezTo>
                <a:cubicBezTo>
                  <a:pt x="717" y="181"/>
                  <a:pt x="716" y="173"/>
                  <a:pt x="714" y="169"/>
                </a:cubicBezTo>
                <a:cubicBezTo>
                  <a:pt x="711" y="168"/>
                  <a:pt x="709" y="167"/>
                  <a:pt x="705" y="168"/>
                </a:cubicBezTo>
                <a:cubicBezTo>
                  <a:pt x="705" y="168"/>
                  <a:pt x="705" y="168"/>
                  <a:pt x="704" y="168"/>
                </a:cubicBezTo>
                <a:cubicBezTo>
                  <a:pt x="704" y="171"/>
                  <a:pt x="705" y="175"/>
                  <a:pt x="704" y="179"/>
                </a:cubicBezTo>
                <a:cubicBezTo>
                  <a:pt x="703" y="182"/>
                  <a:pt x="702" y="183"/>
                  <a:pt x="702" y="187"/>
                </a:cubicBezTo>
                <a:cubicBezTo>
                  <a:pt x="705" y="190"/>
                  <a:pt x="707" y="191"/>
                  <a:pt x="706" y="198"/>
                </a:cubicBezTo>
                <a:cubicBezTo>
                  <a:pt x="706" y="199"/>
                  <a:pt x="705" y="200"/>
                  <a:pt x="704" y="201"/>
                </a:cubicBezTo>
                <a:cubicBezTo>
                  <a:pt x="702" y="202"/>
                  <a:pt x="700" y="201"/>
                  <a:pt x="699" y="203"/>
                </a:cubicBezTo>
                <a:cubicBezTo>
                  <a:pt x="697" y="207"/>
                  <a:pt x="701" y="209"/>
                  <a:pt x="700" y="212"/>
                </a:cubicBezTo>
                <a:cubicBezTo>
                  <a:pt x="700" y="214"/>
                  <a:pt x="697" y="216"/>
                  <a:pt x="697" y="219"/>
                </a:cubicBezTo>
                <a:cubicBezTo>
                  <a:pt x="696" y="221"/>
                  <a:pt x="698" y="232"/>
                  <a:pt x="699" y="233"/>
                </a:cubicBezTo>
                <a:cubicBezTo>
                  <a:pt x="700" y="238"/>
                  <a:pt x="697" y="241"/>
                  <a:pt x="696" y="243"/>
                </a:cubicBezTo>
                <a:cubicBezTo>
                  <a:pt x="696" y="244"/>
                  <a:pt x="696" y="246"/>
                  <a:pt x="697" y="247"/>
                </a:cubicBezTo>
                <a:cubicBezTo>
                  <a:pt x="697" y="250"/>
                  <a:pt x="697" y="253"/>
                  <a:pt x="697" y="256"/>
                </a:cubicBezTo>
                <a:cubicBezTo>
                  <a:pt x="697" y="257"/>
                  <a:pt x="699" y="258"/>
                  <a:pt x="699" y="260"/>
                </a:cubicBezTo>
                <a:cubicBezTo>
                  <a:pt x="700" y="263"/>
                  <a:pt x="697" y="269"/>
                  <a:pt x="698" y="270"/>
                </a:cubicBezTo>
                <a:cubicBezTo>
                  <a:pt x="698" y="272"/>
                  <a:pt x="699" y="272"/>
                  <a:pt x="700" y="273"/>
                </a:cubicBezTo>
                <a:cubicBezTo>
                  <a:pt x="702" y="273"/>
                  <a:pt x="703" y="271"/>
                  <a:pt x="704" y="270"/>
                </a:cubicBezTo>
                <a:cubicBezTo>
                  <a:pt x="705" y="268"/>
                  <a:pt x="706" y="266"/>
                  <a:pt x="706" y="264"/>
                </a:cubicBezTo>
                <a:cubicBezTo>
                  <a:pt x="707" y="261"/>
                  <a:pt x="705" y="259"/>
                  <a:pt x="704" y="257"/>
                </a:cubicBezTo>
                <a:cubicBezTo>
                  <a:pt x="704" y="254"/>
                  <a:pt x="706" y="250"/>
                  <a:pt x="706" y="249"/>
                </a:cubicBezTo>
                <a:cubicBezTo>
                  <a:pt x="707" y="245"/>
                  <a:pt x="705" y="242"/>
                  <a:pt x="705" y="240"/>
                </a:cubicBezTo>
                <a:cubicBezTo>
                  <a:pt x="704" y="238"/>
                  <a:pt x="705" y="236"/>
                  <a:pt x="706" y="235"/>
                </a:cubicBezTo>
                <a:cubicBezTo>
                  <a:pt x="707" y="230"/>
                  <a:pt x="701" y="228"/>
                  <a:pt x="703" y="223"/>
                </a:cubicBezTo>
                <a:cubicBezTo>
                  <a:pt x="704" y="220"/>
                  <a:pt x="712" y="217"/>
                  <a:pt x="715" y="215"/>
                </a:cubicBezTo>
                <a:cubicBezTo>
                  <a:pt x="715" y="211"/>
                  <a:pt x="717" y="207"/>
                  <a:pt x="716" y="203"/>
                </a:cubicBezTo>
                <a:cubicBezTo>
                  <a:pt x="715" y="200"/>
                  <a:pt x="711" y="192"/>
                  <a:pt x="712" y="190"/>
                </a:cubicBezTo>
                <a:close/>
                <a:moveTo>
                  <a:pt x="346" y="694"/>
                </a:moveTo>
                <a:cubicBezTo>
                  <a:pt x="345" y="694"/>
                  <a:pt x="343" y="694"/>
                  <a:pt x="343" y="694"/>
                </a:cubicBezTo>
                <a:lnTo>
                  <a:pt x="341" y="694"/>
                </a:lnTo>
                <a:cubicBezTo>
                  <a:pt x="342" y="693"/>
                  <a:pt x="342" y="690"/>
                  <a:pt x="343" y="690"/>
                </a:cubicBezTo>
                <a:cubicBezTo>
                  <a:pt x="343" y="689"/>
                  <a:pt x="343" y="689"/>
                  <a:pt x="344" y="689"/>
                </a:cubicBezTo>
                <a:cubicBezTo>
                  <a:pt x="345" y="689"/>
                  <a:pt x="345" y="689"/>
                  <a:pt x="345" y="689"/>
                </a:cubicBezTo>
                <a:cubicBezTo>
                  <a:pt x="346" y="690"/>
                  <a:pt x="346" y="690"/>
                  <a:pt x="347" y="690"/>
                </a:cubicBezTo>
                <a:cubicBezTo>
                  <a:pt x="347" y="691"/>
                  <a:pt x="347" y="692"/>
                  <a:pt x="347" y="693"/>
                </a:cubicBezTo>
                <a:cubicBezTo>
                  <a:pt x="347" y="693"/>
                  <a:pt x="347" y="693"/>
                  <a:pt x="346" y="694"/>
                </a:cubicBezTo>
                <a:close/>
                <a:moveTo>
                  <a:pt x="455" y="684"/>
                </a:moveTo>
                <a:cubicBezTo>
                  <a:pt x="451" y="684"/>
                  <a:pt x="448" y="687"/>
                  <a:pt x="443" y="686"/>
                </a:cubicBezTo>
                <a:cubicBezTo>
                  <a:pt x="439" y="685"/>
                  <a:pt x="438" y="682"/>
                  <a:pt x="434" y="681"/>
                </a:cubicBezTo>
                <a:cubicBezTo>
                  <a:pt x="427" y="681"/>
                  <a:pt x="419" y="681"/>
                  <a:pt x="411" y="682"/>
                </a:cubicBezTo>
                <a:cubicBezTo>
                  <a:pt x="409" y="682"/>
                  <a:pt x="406" y="683"/>
                  <a:pt x="403" y="682"/>
                </a:cubicBezTo>
                <a:cubicBezTo>
                  <a:pt x="402" y="682"/>
                  <a:pt x="399" y="682"/>
                  <a:pt x="398" y="681"/>
                </a:cubicBezTo>
                <a:lnTo>
                  <a:pt x="389" y="681"/>
                </a:lnTo>
                <a:cubicBezTo>
                  <a:pt x="385" y="680"/>
                  <a:pt x="377" y="679"/>
                  <a:pt x="373" y="681"/>
                </a:cubicBezTo>
                <a:lnTo>
                  <a:pt x="359" y="681"/>
                </a:lnTo>
                <a:cubicBezTo>
                  <a:pt x="356" y="681"/>
                  <a:pt x="354" y="683"/>
                  <a:pt x="352" y="684"/>
                </a:cubicBezTo>
                <a:cubicBezTo>
                  <a:pt x="350" y="685"/>
                  <a:pt x="346" y="686"/>
                  <a:pt x="343" y="686"/>
                </a:cubicBezTo>
                <a:cubicBezTo>
                  <a:pt x="340" y="687"/>
                  <a:pt x="338" y="685"/>
                  <a:pt x="336" y="685"/>
                </a:cubicBezTo>
                <a:cubicBezTo>
                  <a:pt x="332" y="684"/>
                  <a:pt x="329" y="683"/>
                  <a:pt x="325" y="684"/>
                </a:cubicBezTo>
                <a:cubicBezTo>
                  <a:pt x="325" y="685"/>
                  <a:pt x="325" y="684"/>
                  <a:pt x="325" y="685"/>
                </a:cubicBezTo>
                <a:cubicBezTo>
                  <a:pt x="325" y="686"/>
                  <a:pt x="333" y="693"/>
                  <a:pt x="335" y="694"/>
                </a:cubicBezTo>
                <a:cubicBezTo>
                  <a:pt x="334" y="694"/>
                  <a:pt x="334" y="695"/>
                  <a:pt x="334" y="695"/>
                </a:cubicBezTo>
                <a:cubicBezTo>
                  <a:pt x="328" y="696"/>
                  <a:pt x="323" y="694"/>
                  <a:pt x="319" y="692"/>
                </a:cubicBezTo>
                <a:cubicBezTo>
                  <a:pt x="319" y="688"/>
                  <a:pt x="320" y="688"/>
                  <a:pt x="322" y="686"/>
                </a:cubicBezTo>
                <a:cubicBezTo>
                  <a:pt x="321" y="685"/>
                  <a:pt x="321" y="685"/>
                  <a:pt x="320" y="685"/>
                </a:cubicBezTo>
                <a:cubicBezTo>
                  <a:pt x="319" y="683"/>
                  <a:pt x="314" y="684"/>
                  <a:pt x="311" y="684"/>
                </a:cubicBezTo>
                <a:cubicBezTo>
                  <a:pt x="309" y="684"/>
                  <a:pt x="306" y="683"/>
                  <a:pt x="304" y="684"/>
                </a:cubicBezTo>
                <a:cubicBezTo>
                  <a:pt x="301" y="684"/>
                  <a:pt x="295" y="685"/>
                  <a:pt x="291" y="684"/>
                </a:cubicBezTo>
                <a:cubicBezTo>
                  <a:pt x="289" y="684"/>
                  <a:pt x="286" y="683"/>
                  <a:pt x="284" y="682"/>
                </a:cubicBezTo>
                <a:cubicBezTo>
                  <a:pt x="279" y="681"/>
                  <a:pt x="274" y="684"/>
                  <a:pt x="269" y="683"/>
                </a:cubicBezTo>
                <a:cubicBezTo>
                  <a:pt x="266" y="682"/>
                  <a:pt x="264" y="684"/>
                  <a:pt x="262" y="684"/>
                </a:cubicBezTo>
                <a:cubicBezTo>
                  <a:pt x="261" y="683"/>
                  <a:pt x="259" y="683"/>
                  <a:pt x="258" y="682"/>
                </a:cubicBezTo>
                <a:cubicBezTo>
                  <a:pt x="258" y="682"/>
                  <a:pt x="247" y="683"/>
                  <a:pt x="247" y="683"/>
                </a:cubicBezTo>
                <a:cubicBezTo>
                  <a:pt x="245" y="683"/>
                  <a:pt x="241" y="681"/>
                  <a:pt x="240" y="682"/>
                </a:cubicBezTo>
                <a:cubicBezTo>
                  <a:pt x="237" y="682"/>
                  <a:pt x="234" y="684"/>
                  <a:pt x="231" y="685"/>
                </a:cubicBezTo>
                <a:cubicBezTo>
                  <a:pt x="226" y="686"/>
                  <a:pt x="222" y="684"/>
                  <a:pt x="217" y="684"/>
                </a:cubicBezTo>
                <a:cubicBezTo>
                  <a:pt x="216" y="685"/>
                  <a:pt x="214" y="686"/>
                  <a:pt x="212" y="688"/>
                </a:cubicBezTo>
                <a:cubicBezTo>
                  <a:pt x="209" y="688"/>
                  <a:pt x="208" y="687"/>
                  <a:pt x="205" y="686"/>
                </a:cubicBezTo>
                <a:cubicBezTo>
                  <a:pt x="205" y="685"/>
                  <a:pt x="204" y="682"/>
                  <a:pt x="203" y="681"/>
                </a:cubicBezTo>
                <a:cubicBezTo>
                  <a:pt x="204" y="678"/>
                  <a:pt x="203" y="677"/>
                  <a:pt x="201" y="676"/>
                </a:cubicBezTo>
                <a:cubicBezTo>
                  <a:pt x="201" y="677"/>
                  <a:pt x="199" y="677"/>
                  <a:pt x="199" y="678"/>
                </a:cubicBezTo>
                <a:cubicBezTo>
                  <a:pt x="197" y="680"/>
                  <a:pt x="197" y="682"/>
                  <a:pt x="195" y="684"/>
                </a:cubicBezTo>
                <a:cubicBezTo>
                  <a:pt x="193" y="685"/>
                  <a:pt x="191" y="685"/>
                  <a:pt x="189" y="687"/>
                </a:cubicBezTo>
                <a:cubicBezTo>
                  <a:pt x="187" y="687"/>
                  <a:pt x="186" y="684"/>
                  <a:pt x="185" y="683"/>
                </a:cubicBezTo>
                <a:cubicBezTo>
                  <a:pt x="181" y="683"/>
                  <a:pt x="177" y="682"/>
                  <a:pt x="174" y="682"/>
                </a:cubicBezTo>
                <a:lnTo>
                  <a:pt x="170" y="682"/>
                </a:lnTo>
                <a:cubicBezTo>
                  <a:pt x="167" y="681"/>
                  <a:pt x="165" y="679"/>
                  <a:pt x="162" y="680"/>
                </a:cubicBezTo>
                <a:cubicBezTo>
                  <a:pt x="160" y="681"/>
                  <a:pt x="158" y="682"/>
                  <a:pt x="156" y="682"/>
                </a:cubicBezTo>
                <a:lnTo>
                  <a:pt x="151" y="683"/>
                </a:lnTo>
                <a:cubicBezTo>
                  <a:pt x="147" y="684"/>
                  <a:pt x="139" y="686"/>
                  <a:pt x="133" y="685"/>
                </a:cubicBezTo>
                <a:cubicBezTo>
                  <a:pt x="131" y="684"/>
                  <a:pt x="127" y="685"/>
                  <a:pt x="123" y="684"/>
                </a:cubicBezTo>
                <a:cubicBezTo>
                  <a:pt x="122" y="684"/>
                  <a:pt x="121" y="683"/>
                  <a:pt x="119" y="682"/>
                </a:cubicBezTo>
                <a:lnTo>
                  <a:pt x="109" y="682"/>
                </a:lnTo>
                <a:cubicBezTo>
                  <a:pt x="103" y="681"/>
                  <a:pt x="94" y="680"/>
                  <a:pt x="87" y="680"/>
                </a:cubicBezTo>
                <a:cubicBezTo>
                  <a:pt x="87" y="680"/>
                  <a:pt x="86" y="681"/>
                  <a:pt x="86" y="681"/>
                </a:cubicBezTo>
                <a:cubicBezTo>
                  <a:pt x="84" y="688"/>
                  <a:pt x="91" y="684"/>
                  <a:pt x="95" y="686"/>
                </a:cubicBezTo>
                <a:cubicBezTo>
                  <a:pt x="97" y="688"/>
                  <a:pt x="99" y="691"/>
                  <a:pt x="102" y="692"/>
                </a:cubicBezTo>
                <a:cubicBezTo>
                  <a:pt x="105" y="693"/>
                  <a:pt x="108" y="691"/>
                  <a:pt x="112" y="692"/>
                </a:cubicBezTo>
                <a:cubicBezTo>
                  <a:pt x="114" y="693"/>
                  <a:pt x="118" y="694"/>
                  <a:pt x="121" y="694"/>
                </a:cubicBezTo>
                <a:cubicBezTo>
                  <a:pt x="124" y="693"/>
                  <a:pt x="130" y="693"/>
                  <a:pt x="134" y="694"/>
                </a:cubicBezTo>
                <a:cubicBezTo>
                  <a:pt x="139" y="695"/>
                  <a:pt x="145" y="697"/>
                  <a:pt x="152" y="696"/>
                </a:cubicBezTo>
                <a:lnTo>
                  <a:pt x="157" y="696"/>
                </a:lnTo>
                <a:cubicBezTo>
                  <a:pt x="166" y="694"/>
                  <a:pt x="180" y="694"/>
                  <a:pt x="188" y="697"/>
                </a:cubicBezTo>
                <a:cubicBezTo>
                  <a:pt x="191" y="697"/>
                  <a:pt x="195" y="697"/>
                  <a:pt x="198" y="697"/>
                </a:cubicBezTo>
                <a:cubicBezTo>
                  <a:pt x="199" y="697"/>
                  <a:pt x="201" y="699"/>
                  <a:pt x="203" y="700"/>
                </a:cubicBezTo>
                <a:cubicBezTo>
                  <a:pt x="210" y="701"/>
                  <a:pt x="213" y="696"/>
                  <a:pt x="220" y="698"/>
                </a:cubicBezTo>
                <a:cubicBezTo>
                  <a:pt x="221" y="698"/>
                  <a:pt x="223" y="700"/>
                  <a:pt x="225" y="700"/>
                </a:cubicBezTo>
                <a:cubicBezTo>
                  <a:pt x="229" y="700"/>
                  <a:pt x="232" y="700"/>
                  <a:pt x="235" y="700"/>
                </a:cubicBezTo>
                <a:cubicBezTo>
                  <a:pt x="238" y="700"/>
                  <a:pt x="240" y="703"/>
                  <a:pt x="243" y="702"/>
                </a:cubicBezTo>
                <a:cubicBezTo>
                  <a:pt x="247" y="702"/>
                  <a:pt x="251" y="698"/>
                  <a:pt x="255" y="699"/>
                </a:cubicBezTo>
                <a:cubicBezTo>
                  <a:pt x="263" y="700"/>
                  <a:pt x="271" y="701"/>
                  <a:pt x="277" y="702"/>
                </a:cubicBezTo>
                <a:cubicBezTo>
                  <a:pt x="281" y="703"/>
                  <a:pt x="284" y="701"/>
                  <a:pt x="288" y="701"/>
                </a:cubicBezTo>
                <a:cubicBezTo>
                  <a:pt x="294" y="703"/>
                  <a:pt x="301" y="703"/>
                  <a:pt x="307" y="701"/>
                </a:cubicBezTo>
                <a:cubicBezTo>
                  <a:pt x="313" y="700"/>
                  <a:pt x="319" y="702"/>
                  <a:pt x="323" y="703"/>
                </a:cubicBezTo>
                <a:cubicBezTo>
                  <a:pt x="324" y="703"/>
                  <a:pt x="326" y="702"/>
                  <a:pt x="328" y="702"/>
                </a:cubicBezTo>
                <a:cubicBezTo>
                  <a:pt x="330" y="703"/>
                  <a:pt x="332" y="703"/>
                  <a:pt x="333" y="704"/>
                </a:cubicBezTo>
                <a:cubicBezTo>
                  <a:pt x="338" y="705"/>
                  <a:pt x="341" y="701"/>
                  <a:pt x="344" y="700"/>
                </a:cubicBezTo>
                <a:lnTo>
                  <a:pt x="350" y="700"/>
                </a:lnTo>
                <a:cubicBezTo>
                  <a:pt x="358" y="700"/>
                  <a:pt x="366" y="702"/>
                  <a:pt x="373" y="700"/>
                </a:cubicBezTo>
                <a:cubicBezTo>
                  <a:pt x="377" y="699"/>
                  <a:pt x="378" y="697"/>
                  <a:pt x="381" y="695"/>
                </a:cubicBezTo>
                <a:cubicBezTo>
                  <a:pt x="381" y="693"/>
                  <a:pt x="380" y="692"/>
                  <a:pt x="381" y="691"/>
                </a:cubicBezTo>
                <a:cubicBezTo>
                  <a:pt x="381" y="690"/>
                  <a:pt x="381" y="690"/>
                  <a:pt x="382" y="689"/>
                </a:cubicBezTo>
                <a:cubicBezTo>
                  <a:pt x="384" y="689"/>
                  <a:pt x="387" y="689"/>
                  <a:pt x="389" y="690"/>
                </a:cubicBezTo>
                <a:cubicBezTo>
                  <a:pt x="389" y="690"/>
                  <a:pt x="390" y="690"/>
                  <a:pt x="390" y="690"/>
                </a:cubicBezTo>
                <a:cubicBezTo>
                  <a:pt x="389" y="695"/>
                  <a:pt x="389" y="696"/>
                  <a:pt x="391" y="700"/>
                </a:cubicBezTo>
                <a:cubicBezTo>
                  <a:pt x="399" y="701"/>
                  <a:pt x="401" y="700"/>
                  <a:pt x="406" y="698"/>
                </a:cubicBezTo>
                <a:cubicBezTo>
                  <a:pt x="407" y="697"/>
                  <a:pt x="409" y="697"/>
                  <a:pt x="411" y="697"/>
                </a:cubicBezTo>
                <a:cubicBezTo>
                  <a:pt x="412" y="695"/>
                  <a:pt x="416" y="690"/>
                  <a:pt x="419" y="692"/>
                </a:cubicBezTo>
                <a:cubicBezTo>
                  <a:pt x="422" y="693"/>
                  <a:pt x="422" y="696"/>
                  <a:pt x="425" y="697"/>
                </a:cubicBezTo>
                <a:cubicBezTo>
                  <a:pt x="427" y="697"/>
                  <a:pt x="430" y="697"/>
                  <a:pt x="432" y="697"/>
                </a:cubicBezTo>
                <a:cubicBezTo>
                  <a:pt x="441" y="699"/>
                  <a:pt x="444" y="696"/>
                  <a:pt x="449" y="693"/>
                </a:cubicBezTo>
                <a:cubicBezTo>
                  <a:pt x="451" y="692"/>
                  <a:pt x="453" y="691"/>
                  <a:pt x="454" y="690"/>
                </a:cubicBezTo>
                <a:cubicBezTo>
                  <a:pt x="455" y="689"/>
                  <a:pt x="456" y="688"/>
                  <a:pt x="457" y="687"/>
                </a:cubicBezTo>
                <a:cubicBezTo>
                  <a:pt x="457" y="686"/>
                  <a:pt x="457" y="686"/>
                  <a:pt x="456" y="685"/>
                </a:cubicBezTo>
                <a:cubicBezTo>
                  <a:pt x="456" y="685"/>
                  <a:pt x="456" y="685"/>
                  <a:pt x="455" y="684"/>
                </a:cubicBezTo>
                <a:close/>
                <a:moveTo>
                  <a:pt x="577" y="367"/>
                </a:moveTo>
                <a:cubicBezTo>
                  <a:pt x="581" y="367"/>
                  <a:pt x="583" y="368"/>
                  <a:pt x="585" y="369"/>
                </a:cubicBezTo>
                <a:cubicBezTo>
                  <a:pt x="584" y="370"/>
                  <a:pt x="581" y="369"/>
                  <a:pt x="579" y="370"/>
                </a:cubicBezTo>
                <a:cubicBezTo>
                  <a:pt x="578" y="369"/>
                  <a:pt x="576" y="368"/>
                  <a:pt x="575" y="368"/>
                </a:cubicBezTo>
                <a:cubicBezTo>
                  <a:pt x="575" y="367"/>
                  <a:pt x="576" y="367"/>
                  <a:pt x="577" y="367"/>
                </a:cubicBezTo>
                <a:close/>
                <a:moveTo>
                  <a:pt x="390" y="381"/>
                </a:moveTo>
                <a:cubicBezTo>
                  <a:pt x="388" y="381"/>
                  <a:pt x="388" y="382"/>
                  <a:pt x="387" y="381"/>
                </a:cubicBezTo>
                <a:cubicBezTo>
                  <a:pt x="386" y="381"/>
                  <a:pt x="386" y="380"/>
                  <a:pt x="385" y="380"/>
                </a:cubicBezTo>
                <a:cubicBezTo>
                  <a:pt x="385" y="378"/>
                  <a:pt x="385" y="377"/>
                  <a:pt x="386" y="376"/>
                </a:cubicBezTo>
                <a:cubicBezTo>
                  <a:pt x="386" y="376"/>
                  <a:pt x="386" y="376"/>
                  <a:pt x="387" y="375"/>
                </a:cubicBezTo>
                <a:cubicBezTo>
                  <a:pt x="388" y="375"/>
                  <a:pt x="388" y="375"/>
                  <a:pt x="388" y="376"/>
                </a:cubicBezTo>
                <a:cubicBezTo>
                  <a:pt x="389" y="376"/>
                  <a:pt x="389" y="377"/>
                  <a:pt x="390" y="378"/>
                </a:cubicBezTo>
                <a:cubicBezTo>
                  <a:pt x="390" y="380"/>
                  <a:pt x="390" y="380"/>
                  <a:pt x="390" y="381"/>
                </a:cubicBezTo>
                <a:close/>
                <a:moveTo>
                  <a:pt x="653" y="382"/>
                </a:moveTo>
                <a:cubicBezTo>
                  <a:pt x="655" y="382"/>
                  <a:pt x="655" y="383"/>
                  <a:pt x="656" y="383"/>
                </a:cubicBezTo>
                <a:cubicBezTo>
                  <a:pt x="657" y="384"/>
                  <a:pt x="657" y="384"/>
                  <a:pt x="658" y="386"/>
                </a:cubicBezTo>
                <a:cubicBezTo>
                  <a:pt x="658" y="386"/>
                  <a:pt x="658" y="387"/>
                  <a:pt x="657" y="388"/>
                </a:cubicBezTo>
                <a:cubicBezTo>
                  <a:pt x="657" y="388"/>
                  <a:pt x="656" y="389"/>
                  <a:pt x="655" y="389"/>
                </a:cubicBezTo>
                <a:cubicBezTo>
                  <a:pt x="650" y="389"/>
                  <a:pt x="651" y="385"/>
                  <a:pt x="653" y="382"/>
                </a:cubicBezTo>
                <a:close/>
                <a:moveTo>
                  <a:pt x="663" y="360"/>
                </a:moveTo>
                <a:cubicBezTo>
                  <a:pt x="664" y="360"/>
                  <a:pt x="664" y="360"/>
                  <a:pt x="665" y="360"/>
                </a:cubicBezTo>
                <a:cubicBezTo>
                  <a:pt x="666" y="361"/>
                  <a:pt x="666" y="361"/>
                  <a:pt x="667" y="362"/>
                </a:cubicBezTo>
                <a:cubicBezTo>
                  <a:pt x="667" y="364"/>
                  <a:pt x="663" y="368"/>
                  <a:pt x="660" y="366"/>
                </a:cubicBezTo>
                <a:cubicBezTo>
                  <a:pt x="657" y="365"/>
                  <a:pt x="657" y="364"/>
                  <a:pt x="655" y="363"/>
                </a:cubicBezTo>
                <a:cubicBezTo>
                  <a:pt x="656" y="360"/>
                  <a:pt x="660" y="361"/>
                  <a:pt x="663" y="360"/>
                </a:cubicBezTo>
                <a:close/>
                <a:moveTo>
                  <a:pt x="661" y="514"/>
                </a:moveTo>
                <a:lnTo>
                  <a:pt x="661" y="515"/>
                </a:lnTo>
                <a:lnTo>
                  <a:pt x="661" y="506"/>
                </a:lnTo>
                <a:cubicBezTo>
                  <a:pt x="661" y="506"/>
                  <a:pt x="662" y="507"/>
                  <a:pt x="662" y="507"/>
                </a:cubicBezTo>
                <a:cubicBezTo>
                  <a:pt x="663" y="510"/>
                  <a:pt x="664" y="513"/>
                  <a:pt x="661" y="514"/>
                </a:cubicBezTo>
                <a:close/>
                <a:moveTo>
                  <a:pt x="660" y="471"/>
                </a:moveTo>
                <a:cubicBezTo>
                  <a:pt x="659" y="469"/>
                  <a:pt x="660" y="464"/>
                  <a:pt x="660" y="461"/>
                </a:cubicBezTo>
                <a:cubicBezTo>
                  <a:pt x="662" y="464"/>
                  <a:pt x="660" y="468"/>
                  <a:pt x="660" y="471"/>
                </a:cubicBezTo>
                <a:close/>
                <a:moveTo>
                  <a:pt x="587" y="654"/>
                </a:moveTo>
                <a:cubicBezTo>
                  <a:pt x="594" y="652"/>
                  <a:pt x="600" y="657"/>
                  <a:pt x="605" y="658"/>
                </a:cubicBezTo>
                <a:cubicBezTo>
                  <a:pt x="609" y="659"/>
                  <a:pt x="614" y="659"/>
                  <a:pt x="618" y="659"/>
                </a:cubicBezTo>
                <a:cubicBezTo>
                  <a:pt x="620" y="660"/>
                  <a:pt x="624" y="663"/>
                  <a:pt x="626" y="664"/>
                </a:cubicBezTo>
                <a:cubicBezTo>
                  <a:pt x="628" y="664"/>
                  <a:pt x="628" y="664"/>
                  <a:pt x="629" y="663"/>
                </a:cubicBezTo>
                <a:cubicBezTo>
                  <a:pt x="629" y="659"/>
                  <a:pt x="626" y="658"/>
                  <a:pt x="626" y="653"/>
                </a:cubicBezTo>
                <a:cubicBezTo>
                  <a:pt x="626" y="652"/>
                  <a:pt x="626" y="652"/>
                  <a:pt x="627" y="651"/>
                </a:cubicBezTo>
                <a:cubicBezTo>
                  <a:pt x="628" y="651"/>
                  <a:pt x="629" y="650"/>
                  <a:pt x="631" y="650"/>
                </a:cubicBezTo>
                <a:cubicBezTo>
                  <a:pt x="632" y="649"/>
                  <a:pt x="635" y="650"/>
                  <a:pt x="636" y="650"/>
                </a:cubicBezTo>
                <a:cubicBezTo>
                  <a:pt x="644" y="651"/>
                  <a:pt x="654" y="651"/>
                  <a:pt x="658" y="647"/>
                </a:cubicBezTo>
                <a:cubicBezTo>
                  <a:pt x="662" y="644"/>
                  <a:pt x="659" y="636"/>
                  <a:pt x="661" y="630"/>
                </a:cubicBezTo>
                <a:cubicBezTo>
                  <a:pt x="661" y="628"/>
                  <a:pt x="663" y="626"/>
                  <a:pt x="664" y="624"/>
                </a:cubicBezTo>
                <a:cubicBezTo>
                  <a:pt x="665" y="619"/>
                  <a:pt x="664" y="614"/>
                  <a:pt x="665" y="609"/>
                </a:cubicBezTo>
                <a:cubicBezTo>
                  <a:pt x="666" y="607"/>
                  <a:pt x="666" y="604"/>
                  <a:pt x="667" y="603"/>
                </a:cubicBezTo>
                <a:cubicBezTo>
                  <a:pt x="667" y="602"/>
                  <a:pt x="668" y="601"/>
                  <a:pt x="669" y="600"/>
                </a:cubicBezTo>
                <a:cubicBezTo>
                  <a:pt x="671" y="594"/>
                  <a:pt x="663" y="589"/>
                  <a:pt x="665" y="582"/>
                </a:cubicBezTo>
                <a:cubicBezTo>
                  <a:pt x="667" y="573"/>
                  <a:pt x="674" y="569"/>
                  <a:pt x="676" y="561"/>
                </a:cubicBezTo>
                <a:cubicBezTo>
                  <a:pt x="676" y="558"/>
                  <a:pt x="673" y="554"/>
                  <a:pt x="674" y="549"/>
                </a:cubicBezTo>
                <a:cubicBezTo>
                  <a:pt x="674" y="548"/>
                  <a:pt x="675" y="545"/>
                  <a:pt x="675" y="543"/>
                </a:cubicBezTo>
                <a:cubicBezTo>
                  <a:pt x="673" y="539"/>
                  <a:pt x="672" y="534"/>
                  <a:pt x="671" y="530"/>
                </a:cubicBezTo>
                <a:cubicBezTo>
                  <a:pt x="670" y="526"/>
                  <a:pt x="670" y="522"/>
                  <a:pt x="670" y="518"/>
                </a:cubicBezTo>
                <a:cubicBezTo>
                  <a:pt x="669" y="515"/>
                  <a:pt x="667" y="512"/>
                  <a:pt x="666" y="509"/>
                </a:cubicBezTo>
                <a:cubicBezTo>
                  <a:pt x="666" y="507"/>
                  <a:pt x="668" y="505"/>
                  <a:pt x="669" y="504"/>
                </a:cubicBezTo>
                <a:cubicBezTo>
                  <a:pt x="669" y="502"/>
                  <a:pt x="671" y="494"/>
                  <a:pt x="671" y="492"/>
                </a:cubicBezTo>
                <a:cubicBezTo>
                  <a:pt x="670" y="490"/>
                  <a:pt x="667" y="489"/>
                  <a:pt x="668" y="486"/>
                </a:cubicBezTo>
                <a:lnTo>
                  <a:pt x="669" y="469"/>
                </a:lnTo>
                <a:cubicBezTo>
                  <a:pt x="669" y="466"/>
                  <a:pt x="666" y="463"/>
                  <a:pt x="667" y="459"/>
                </a:cubicBezTo>
                <a:cubicBezTo>
                  <a:pt x="669" y="452"/>
                  <a:pt x="673" y="448"/>
                  <a:pt x="675" y="440"/>
                </a:cubicBezTo>
                <a:cubicBezTo>
                  <a:pt x="677" y="435"/>
                  <a:pt x="670" y="429"/>
                  <a:pt x="669" y="425"/>
                </a:cubicBezTo>
                <a:cubicBezTo>
                  <a:pt x="668" y="420"/>
                  <a:pt x="670" y="417"/>
                  <a:pt x="670" y="412"/>
                </a:cubicBezTo>
                <a:cubicBezTo>
                  <a:pt x="670" y="407"/>
                  <a:pt x="668" y="403"/>
                  <a:pt x="669" y="399"/>
                </a:cubicBezTo>
                <a:cubicBezTo>
                  <a:pt x="670" y="393"/>
                  <a:pt x="675" y="384"/>
                  <a:pt x="679" y="381"/>
                </a:cubicBezTo>
                <a:cubicBezTo>
                  <a:pt x="678" y="376"/>
                  <a:pt x="678" y="372"/>
                  <a:pt x="676" y="369"/>
                </a:cubicBezTo>
                <a:cubicBezTo>
                  <a:pt x="675" y="367"/>
                  <a:pt x="674" y="366"/>
                  <a:pt x="673" y="364"/>
                </a:cubicBezTo>
                <a:cubicBezTo>
                  <a:pt x="673" y="362"/>
                  <a:pt x="674" y="357"/>
                  <a:pt x="675" y="356"/>
                </a:cubicBezTo>
                <a:cubicBezTo>
                  <a:pt x="674" y="354"/>
                  <a:pt x="674" y="355"/>
                  <a:pt x="673" y="354"/>
                </a:cubicBezTo>
                <a:cubicBezTo>
                  <a:pt x="669" y="354"/>
                  <a:pt x="667" y="356"/>
                  <a:pt x="663" y="355"/>
                </a:cubicBezTo>
                <a:cubicBezTo>
                  <a:pt x="657" y="353"/>
                  <a:pt x="653" y="351"/>
                  <a:pt x="647" y="355"/>
                </a:cubicBezTo>
                <a:cubicBezTo>
                  <a:pt x="647" y="357"/>
                  <a:pt x="648" y="360"/>
                  <a:pt x="649" y="361"/>
                </a:cubicBezTo>
                <a:cubicBezTo>
                  <a:pt x="649" y="363"/>
                  <a:pt x="648" y="363"/>
                  <a:pt x="648" y="363"/>
                </a:cubicBezTo>
                <a:cubicBezTo>
                  <a:pt x="643" y="363"/>
                  <a:pt x="644" y="360"/>
                  <a:pt x="641" y="359"/>
                </a:cubicBezTo>
                <a:cubicBezTo>
                  <a:pt x="638" y="358"/>
                  <a:pt x="636" y="358"/>
                  <a:pt x="633" y="357"/>
                </a:cubicBezTo>
                <a:cubicBezTo>
                  <a:pt x="632" y="356"/>
                  <a:pt x="631" y="355"/>
                  <a:pt x="629" y="354"/>
                </a:cubicBezTo>
                <a:cubicBezTo>
                  <a:pt x="626" y="352"/>
                  <a:pt x="622" y="352"/>
                  <a:pt x="618" y="352"/>
                </a:cubicBezTo>
                <a:cubicBezTo>
                  <a:pt x="616" y="354"/>
                  <a:pt x="607" y="355"/>
                  <a:pt x="603" y="354"/>
                </a:cubicBezTo>
                <a:cubicBezTo>
                  <a:pt x="602" y="354"/>
                  <a:pt x="600" y="354"/>
                  <a:pt x="599" y="354"/>
                </a:cubicBezTo>
                <a:cubicBezTo>
                  <a:pt x="597" y="355"/>
                  <a:pt x="596" y="358"/>
                  <a:pt x="594" y="359"/>
                </a:cubicBezTo>
                <a:cubicBezTo>
                  <a:pt x="591" y="360"/>
                  <a:pt x="586" y="360"/>
                  <a:pt x="582" y="359"/>
                </a:cubicBezTo>
                <a:cubicBezTo>
                  <a:pt x="581" y="359"/>
                  <a:pt x="580" y="357"/>
                  <a:pt x="579" y="357"/>
                </a:cubicBezTo>
                <a:cubicBezTo>
                  <a:pt x="576" y="356"/>
                  <a:pt x="574" y="358"/>
                  <a:pt x="573" y="358"/>
                </a:cubicBezTo>
                <a:cubicBezTo>
                  <a:pt x="569" y="358"/>
                  <a:pt x="566" y="356"/>
                  <a:pt x="562" y="357"/>
                </a:cubicBezTo>
                <a:cubicBezTo>
                  <a:pt x="559" y="358"/>
                  <a:pt x="548" y="359"/>
                  <a:pt x="546" y="359"/>
                </a:cubicBezTo>
                <a:cubicBezTo>
                  <a:pt x="544" y="358"/>
                  <a:pt x="543" y="357"/>
                  <a:pt x="541" y="357"/>
                </a:cubicBezTo>
                <a:cubicBezTo>
                  <a:pt x="541" y="357"/>
                  <a:pt x="542" y="358"/>
                  <a:pt x="542" y="358"/>
                </a:cubicBezTo>
                <a:cubicBezTo>
                  <a:pt x="530" y="355"/>
                  <a:pt x="520" y="354"/>
                  <a:pt x="520" y="354"/>
                </a:cubicBezTo>
                <a:cubicBezTo>
                  <a:pt x="520" y="354"/>
                  <a:pt x="520" y="354"/>
                  <a:pt x="520" y="354"/>
                </a:cubicBezTo>
                <a:cubicBezTo>
                  <a:pt x="519" y="354"/>
                  <a:pt x="518" y="353"/>
                  <a:pt x="517" y="353"/>
                </a:cubicBezTo>
                <a:cubicBezTo>
                  <a:pt x="515" y="352"/>
                  <a:pt x="510" y="354"/>
                  <a:pt x="508" y="354"/>
                </a:cubicBezTo>
                <a:cubicBezTo>
                  <a:pt x="496" y="354"/>
                  <a:pt x="486" y="354"/>
                  <a:pt x="475" y="356"/>
                </a:cubicBezTo>
                <a:cubicBezTo>
                  <a:pt x="469" y="358"/>
                  <a:pt x="461" y="352"/>
                  <a:pt x="454" y="354"/>
                </a:cubicBezTo>
                <a:cubicBezTo>
                  <a:pt x="450" y="355"/>
                  <a:pt x="449" y="360"/>
                  <a:pt x="445" y="361"/>
                </a:cubicBezTo>
                <a:cubicBezTo>
                  <a:pt x="441" y="362"/>
                  <a:pt x="439" y="360"/>
                  <a:pt x="437" y="359"/>
                </a:cubicBezTo>
                <a:cubicBezTo>
                  <a:pt x="431" y="357"/>
                  <a:pt x="426" y="356"/>
                  <a:pt x="420" y="355"/>
                </a:cubicBezTo>
                <a:cubicBezTo>
                  <a:pt x="411" y="353"/>
                  <a:pt x="406" y="358"/>
                  <a:pt x="401" y="360"/>
                </a:cubicBezTo>
                <a:cubicBezTo>
                  <a:pt x="396" y="362"/>
                  <a:pt x="391" y="358"/>
                  <a:pt x="387" y="360"/>
                </a:cubicBezTo>
                <a:cubicBezTo>
                  <a:pt x="383" y="362"/>
                  <a:pt x="380" y="368"/>
                  <a:pt x="379" y="373"/>
                </a:cubicBezTo>
                <a:lnTo>
                  <a:pt x="379" y="377"/>
                </a:lnTo>
                <a:cubicBezTo>
                  <a:pt x="378" y="380"/>
                  <a:pt x="374" y="382"/>
                  <a:pt x="373" y="385"/>
                </a:cubicBezTo>
                <a:cubicBezTo>
                  <a:pt x="372" y="388"/>
                  <a:pt x="374" y="390"/>
                  <a:pt x="373" y="393"/>
                </a:cubicBezTo>
                <a:cubicBezTo>
                  <a:pt x="372" y="398"/>
                  <a:pt x="369" y="405"/>
                  <a:pt x="372" y="409"/>
                </a:cubicBezTo>
                <a:cubicBezTo>
                  <a:pt x="374" y="412"/>
                  <a:pt x="379" y="414"/>
                  <a:pt x="380" y="417"/>
                </a:cubicBezTo>
                <a:cubicBezTo>
                  <a:pt x="380" y="419"/>
                  <a:pt x="375" y="426"/>
                  <a:pt x="375" y="428"/>
                </a:cubicBezTo>
                <a:cubicBezTo>
                  <a:pt x="374" y="431"/>
                  <a:pt x="377" y="434"/>
                  <a:pt x="377" y="436"/>
                </a:cubicBezTo>
                <a:cubicBezTo>
                  <a:pt x="378" y="439"/>
                  <a:pt x="378" y="442"/>
                  <a:pt x="378" y="444"/>
                </a:cubicBezTo>
                <a:cubicBezTo>
                  <a:pt x="379" y="448"/>
                  <a:pt x="376" y="451"/>
                  <a:pt x="377" y="455"/>
                </a:cubicBezTo>
                <a:cubicBezTo>
                  <a:pt x="377" y="457"/>
                  <a:pt x="379" y="460"/>
                  <a:pt x="379" y="462"/>
                </a:cubicBezTo>
                <a:cubicBezTo>
                  <a:pt x="381" y="466"/>
                  <a:pt x="377" y="470"/>
                  <a:pt x="377" y="473"/>
                </a:cubicBezTo>
                <a:cubicBezTo>
                  <a:pt x="376" y="478"/>
                  <a:pt x="379" y="483"/>
                  <a:pt x="377" y="486"/>
                </a:cubicBezTo>
                <a:cubicBezTo>
                  <a:pt x="377" y="490"/>
                  <a:pt x="376" y="500"/>
                  <a:pt x="378" y="502"/>
                </a:cubicBezTo>
                <a:cubicBezTo>
                  <a:pt x="379" y="503"/>
                  <a:pt x="382" y="503"/>
                  <a:pt x="384" y="503"/>
                </a:cubicBezTo>
                <a:lnTo>
                  <a:pt x="385" y="509"/>
                </a:lnTo>
                <a:cubicBezTo>
                  <a:pt x="383" y="510"/>
                  <a:pt x="382" y="512"/>
                  <a:pt x="380" y="514"/>
                </a:cubicBezTo>
                <a:cubicBezTo>
                  <a:pt x="379" y="516"/>
                  <a:pt x="378" y="518"/>
                  <a:pt x="377" y="520"/>
                </a:cubicBezTo>
                <a:lnTo>
                  <a:pt x="377" y="524"/>
                </a:lnTo>
                <a:cubicBezTo>
                  <a:pt x="377" y="525"/>
                  <a:pt x="376" y="527"/>
                  <a:pt x="376" y="528"/>
                </a:cubicBezTo>
                <a:cubicBezTo>
                  <a:pt x="375" y="530"/>
                  <a:pt x="377" y="533"/>
                  <a:pt x="377" y="534"/>
                </a:cubicBezTo>
                <a:cubicBezTo>
                  <a:pt x="377" y="535"/>
                  <a:pt x="377" y="537"/>
                  <a:pt x="377" y="538"/>
                </a:cubicBezTo>
                <a:cubicBezTo>
                  <a:pt x="378" y="540"/>
                  <a:pt x="380" y="541"/>
                  <a:pt x="382" y="543"/>
                </a:cubicBezTo>
                <a:cubicBezTo>
                  <a:pt x="382" y="544"/>
                  <a:pt x="383" y="546"/>
                  <a:pt x="383" y="547"/>
                </a:cubicBezTo>
                <a:cubicBezTo>
                  <a:pt x="384" y="548"/>
                  <a:pt x="384" y="548"/>
                  <a:pt x="385" y="549"/>
                </a:cubicBezTo>
                <a:cubicBezTo>
                  <a:pt x="386" y="551"/>
                  <a:pt x="387" y="554"/>
                  <a:pt x="388" y="555"/>
                </a:cubicBezTo>
                <a:cubicBezTo>
                  <a:pt x="388" y="561"/>
                  <a:pt x="385" y="562"/>
                  <a:pt x="383" y="566"/>
                </a:cubicBezTo>
                <a:cubicBezTo>
                  <a:pt x="382" y="569"/>
                  <a:pt x="383" y="572"/>
                  <a:pt x="382" y="574"/>
                </a:cubicBezTo>
                <a:cubicBezTo>
                  <a:pt x="380" y="576"/>
                  <a:pt x="377" y="577"/>
                  <a:pt x="375" y="579"/>
                </a:cubicBezTo>
                <a:cubicBezTo>
                  <a:pt x="374" y="579"/>
                  <a:pt x="374" y="581"/>
                  <a:pt x="373" y="581"/>
                </a:cubicBezTo>
                <a:cubicBezTo>
                  <a:pt x="373" y="590"/>
                  <a:pt x="382" y="597"/>
                  <a:pt x="380" y="605"/>
                </a:cubicBezTo>
                <a:cubicBezTo>
                  <a:pt x="378" y="610"/>
                  <a:pt x="375" y="612"/>
                  <a:pt x="374" y="616"/>
                </a:cubicBezTo>
                <a:cubicBezTo>
                  <a:pt x="373" y="619"/>
                  <a:pt x="375" y="624"/>
                  <a:pt x="375" y="627"/>
                </a:cubicBezTo>
                <a:lnTo>
                  <a:pt x="375" y="630"/>
                </a:lnTo>
                <a:cubicBezTo>
                  <a:pt x="376" y="632"/>
                  <a:pt x="378" y="634"/>
                  <a:pt x="377" y="636"/>
                </a:cubicBezTo>
                <a:cubicBezTo>
                  <a:pt x="377" y="639"/>
                  <a:pt x="371" y="643"/>
                  <a:pt x="374" y="648"/>
                </a:cubicBezTo>
                <a:cubicBezTo>
                  <a:pt x="374" y="650"/>
                  <a:pt x="381" y="654"/>
                  <a:pt x="383" y="655"/>
                </a:cubicBezTo>
                <a:lnTo>
                  <a:pt x="388" y="655"/>
                </a:lnTo>
                <a:cubicBezTo>
                  <a:pt x="390" y="655"/>
                  <a:pt x="391" y="656"/>
                  <a:pt x="392" y="657"/>
                </a:cubicBezTo>
                <a:cubicBezTo>
                  <a:pt x="394" y="659"/>
                  <a:pt x="398" y="659"/>
                  <a:pt x="401" y="660"/>
                </a:cubicBezTo>
                <a:cubicBezTo>
                  <a:pt x="405" y="661"/>
                  <a:pt x="410" y="659"/>
                  <a:pt x="414" y="659"/>
                </a:cubicBezTo>
                <a:cubicBezTo>
                  <a:pt x="417" y="658"/>
                  <a:pt x="421" y="659"/>
                  <a:pt x="423" y="659"/>
                </a:cubicBezTo>
                <a:cubicBezTo>
                  <a:pt x="426" y="660"/>
                  <a:pt x="430" y="659"/>
                  <a:pt x="433" y="660"/>
                </a:cubicBezTo>
                <a:lnTo>
                  <a:pt x="438" y="664"/>
                </a:lnTo>
                <a:cubicBezTo>
                  <a:pt x="441" y="664"/>
                  <a:pt x="443" y="664"/>
                  <a:pt x="445" y="663"/>
                </a:cubicBezTo>
                <a:cubicBezTo>
                  <a:pt x="446" y="662"/>
                  <a:pt x="447" y="661"/>
                  <a:pt x="448" y="660"/>
                </a:cubicBezTo>
                <a:cubicBezTo>
                  <a:pt x="451" y="658"/>
                  <a:pt x="455" y="658"/>
                  <a:pt x="458" y="657"/>
                </a:cubicBezTo>
                <a:cubicBezTo>
                  <a:pt x="459" y="657"/>
                  <a:pt x="469" y="657"/>
                  <a:pt x="469" y="657"/>
                </a:cubicBezTo>
                <a:cubicBezTo>
                  <a:pt x="472" y="657"/>
                  <a:pt x="476" y="660"/>
                  <a:pt x="480" y="659"/>
                </a:cubicBezTo>
                <a:cubicBezTo>
                  <a:pt x="484" y="658"/>
                  <a:pt x="486" y="656"/>
                  <a:pt x="490" y="655"/>
                </a:cubicBezTo>
                <a:cubicBezTo>
                  <a:pt x="496" y="654"/>
                  <a:pt x="499" y="658"/>
                  <a:pt x="503" y="659"/>
                </a:cubicBezTo>
                <a:cubicBezTo>
                  <a:pt x="506" y="659"/>
                  <a:pt x="509" y="659"/>
                  <a:pt x="512" y="659"/>
                </a:cubicBezTo>
                <a:cubicBezTo>
                  <a:pt x="517" y="660"/>
                  <a:pt x="522" y="658"/>
                  <a:pt x="527" y="659"/>
                </a:cubicBezTo>
                <a:cubicBezTo>
                  <a:pt x="528" y="659"/>
                  <a:pt x="531" y="660"/>
                  <a:pt x="532" y="660"/>
                </a:cubicBezTo>
                <a:cubicBezTo>
                  <a:pt x="535" y="660"/>
                  <a:pt x="537" y="660"/>
                  <a:pt x="539" y="660"/>
                </a:cubicBezTo>
                <a:cubicBezTo>
                  <a:pt x="548" y="660"/>
                  <a:pt x="554" y="661"/>
                  <a:pt x="561" y="659"/>
                </a:cubicBezTo>
                <a:cubicBezTo>
                  <a:pt x="566" y="657"/>
                  <a:pt x="572" y="655"/>
                  <a:pt x="577" y="658"/>
                </a:cubicBezTo>
                <a:cubicBezTo>
                  <a:pt x="583" y="658"/>
                  <a:pt x="583" y="655"/>
                  <a:pt x="587" y="654"/>
                </a:cubicBezTo>
                <a:close/>
                <a:moveTo>
                  <a:pt x="551" y="684"/>
                </a:moveTo>
                <a:lnTo>
                  <a:pt x="548" y="686"/>
                </a:lnTo>
                <a:cubicBezTo>
                  <a:pt x="548" y="687"/>
                  <a:pt x="548" y="689"/>
                  <a:pt x="548" y="690"/>
                </a:cubicBezTo>
                <a:cubicBezTo>
                  <a:pt x="547" y="691"/>
                  <a:pt x="545" y="693"/>
                  <a:pt x="544" y="694"/>
                </a:cubicBezTo>
                <a:cubicBezTo>
                  <a:pt x="542" y="695"/>
                  <a:pt x="541" y="695"/>
                  <a:pt x="538" y="695"/>
                </a:cubicBezTo>
                <a:cubicBezTo>
                  <a:pt x="537" y="694"/>
                  <a:pt x="535" y="692"/>
                  <a:pt x="534" y="690"/>
                </a:cubicBezTo>
                <a:cubicBezTo>
                  <a:pt x="534" y="689"/>
                  <a:pt x="534" y="687"/>
                  <a:pt x="534" y="686"/>
                </a:cubicBezTo>
                <a:cubicBezTo>
                  <a:pt x="529" y="686"/>
                  <a:pt x="525" y="684"/>
                  <a:pt x="521" y="686"/>
                </a:cubicBezTo>
                <a:cubicBezTo>
                  <a:pt x="518" y="687"/>
                  <a:pt x="517" y="691"/>
                  <a:pt x="512" y="690"/>
                </a:cubicBezTo>
                <a:cubicBezTo>
                  <a:pt x="510" y="689"/>
                  <a:pt x="509" y="687"/>
                  <a:pt x="507" y="687"/>
                </a:cubicBezTo>
                <a:cubicBezTo>
                  <a:pt x="506" y="686"/>
                  <a:pt x="504" y="687"/>
                  <a:pt x="503" y="688"/>
                </a:cubicBezTo>
                <a:cubicBezTo>
                  <a:pt x="500" y="689"/>
                  <a:pt x="497" y="687"/>
                  <a:pt x="495" y="687"/>
                </a:cubicBezTo>
                <a:cubicBezTo>
                  <a:pt x="494" y="686"/>
                  <a:pt x="493" y="687"/>
                  <a:pt x="492" y="687"/>
                </a:cubicBezTo>
                <a:cubicBezTo>
                  <a:pt x="491" y="687"/>
                  <a:pt x="491" y="688"/>
                  <a:pt x="491" y="688"/>
                </a:cubicBezTo>
                <a:cubicBezTo>
                  <a:pt x="491" y="691"/>
                  <a:pt x="495" y="691"/>
                  <a:pt x="497" y="692"/>
                </a:cubicBezTo>
                <a:cubicBezTo>
                  <a:pt x="499" y="693"/>
                  <a:pt x="500" y="695"/>
                  <a:pt x="502" y="696"/>
                </a:cubicBezTo>
                <a:cubicBezTo>
                  <a:pt x="503" y="696"/>
                  <a:pt x="505" y="696"/>
                  <a:pt x="507" y="697"/>
                </a:cubicBezTo>
                <a:cubicBezTo>
                  <a:pt x="508" y="697"/>
                  <a:pt x="511" y="700"/>
                  <a:pt x="512" y="701"/>
                </a:cubicBezTo>
                <a:cubicBezTo>
                  <a:pt x="519" y="701"/>
                  <a:pt x="531" y="702"/>
                  <a:pt x="538" y="700"/>
                </a:cubicBezTo>
                <a:cubicBezTo>
                  <a:pt x="543" y="699"/>
                  <a:pt x="548" y="701"/>
                  <a:pt x="553" y="701"/>
                </a:cubicBezTo>
                <a:cubicBezTo>
                  <a:pt x="553" y="701"/>
                  <a:pt x="554" y="701"/>
                  <a:pt x="554" y="700"/>
                </a:cubicBezTo>
                <a:cubicBezTo>
                  <a:pt x="555" y="697"/>
                  <a:pt x="555" y="692"/>
                  <a:pt x="557" y="689"/>
                </a:cubicBezTo>
                <a:cubicBezTo>
                  <a:pt x="557" y="687"/>
                  <a:pt x="556" y="686"/>
                  <a:pt x="556" y="685"/>
                </a:cubicBezTo>
                <a:cubicBezTo>
                  <a:pt x="554" y="685"/>
                  <a:pt x="553" y="684"/>
                  <a:pt x="551" y="684"/>
                </a:cubicBezTo>
                <a:close/>
                <a:moveTo>
                  <a:pt x="22" y="494"/>
                </a:moveTo>
                <a:cubicBezTo>
                  <a:pt x="21" y="492"/>
                  <a:pt x="17" y="492"/>
                  <a:pt x="16" y="490"/>
                </a:cubicBezTo>
                <a:cubicBezTo>
                  <a:pt x="14" y="489"/>
                  <a:pt x="16" y="488"/>
                  <a:pt x="13" y="487"/>
                </a:cubicBezTo>
                <a:cubicBezTo>
                  <a:pt x="12" y="486"/>
                  <a:pt x="11" y="486"/>
                  <a:pt x="9" y="486"/>
                </a:cubicBezTo>
                <a:cubicBezTo>
                  <a:pt x="9" y="487"/>
                  <a:pt x="9" y="487"/>
                  <a:pt x="8" y="487"/>
                </a:cubicBezTo>
                <a:cubicBezTo>
                  <a:pt x="7" y="487"/>
                  <a:pt x="6" y="488"/>
                  <a:pt x="6" y="488"/>
                </a:cubicBezTo>
                <a:cubicBezTo>
                  <a:pt x="6" y="491"/>
                  <a:pt x="5" y="494"/>
                  <a:pt x="5" y="497"/>
                </a:cubicBezTo>
                <a:cubicBezTo>
                  <a:pt x="4" y="501"/>
                  <a:pt x="5" y="505"/>
                  <a:pt x="4" y="508"/>
                </a:cubicBezTo>
                <a:cubicBezTo>
                  <a:pt x="3" y="511"/>
                  <a:pt x="4" y="515"/>
                  <a:pt x="4" y="517"/>
                </a:cubicBezTo>
                <a:cubicBezTo>
                  <a:pt x="5" y="521"/>
                  <a:pt x="3" y="527"/>
                  <a:pt x="3" y="530"/>
                </a:cubicBezTo>
                <a:cubicBezTo>
                  <a:pt x="1" y="535"/>
                  <a:pt x="4" y="545"/>
                  <a:pt x="6" y="546"/>
                </a:cubicBezTo>
                <a:lnTo>
                  <a:pt x="6" y="547"/>
                </a:lnTo>
                <a:cubicBezTo>
                  <a:pt x="8" y="544"/>
                  <a:pt x="13" y="543"/>
                  <a:pt x="14" y="540"/>
                </a:cubicBezTo>
                <a:cubicBezTo>
                  <a:pt x="15" y="539"/>
                  <a:pt x="15" y="538"/>
                  <a:pt x="16" y="536"/>
                </a:cubicBezTo>
                <a:cubicBezTo>
                  <a:pt x="17" y="533"/>
                  <a:pt x="20" y="532"/>
                  <a:pt x="23" y="530"/>
                </a:cubicBezTo>
                <a:cubicBezTo>
                  <a:pt x="24" y="525"/>
                  <a:pt x="22" y="523"/>
                  <a:pt x="21" y="518"/>
                </a:cubicBezTo>
                <a:lnTo>
                  <a:pt x="21" y="511"/>
                </a:lnTo>
                <a:cubicBezTo>
                  <a:pt x="21" y="509"/>
                  <a:pt x="20" y="508"/>
                  <a:pt x="19" y="507"/>
                </a:cubicBezTo>
                <a:cubicBezTo>
                  <a:pt x="19" y="502"/>
                  <a:pt x="26" y="498"/>
                  <a:pt x="22" y="494"/>
                </a:cubicBezTo>
                <a:close/>
                <a:moveTo>
                  <a:pt x="13" y="318"/>
                </a:moveTo>
                <a:cubicBezTo>
                  <a:pt x="16" y="317"/>
                  <a:pt x="15" y="313"/>
                  <a:pt x="17" y="310"/>
                </a:cubicBezTo>
                <a:cubicBezTo>
                  <a:pt x="17" y="305"/>
                  <a:pt x="13" y="301"/>
                  <a:pt x="9" y="305"/>
                </a:cubicBezTo>
                <a:cubicBezTo>
                  <a:pt x="7" y="304"/>
                  <a:pt x="7" y="304"/>
                  <a:pt x="5" y="303"/>
                </a:cubicBezTo>
                <a:cubicBezTo>
                  <a:pt x="4" y="305"/>
                  <a:pt x="3" y="310"/>
                  <a:pt x="5" y="312"/>
                </a:cubicBezTo>
                <a:cubicBezTo>
                  <a:pt x="7" y="314"/>
                  <a:pt x="11" y="315"/>
                  <a:pt x="13" y="318"/>
                </a:cubicBezTo>
                <a:close/>
                <a:moveTo>
                  <a:pt x="20" y="144"/>
                </a:moveTo>
                <a:lnTo>
                  <a:pt x="20" y="146"/>
                </a:lnTo>
                <a:cubicBezTo>
                  <a:pt x="22" y="146"/>
                  <a:pt x="22" y="145"/>
                  <a:pt x="24" y="144"/>
                </a:cubicBezTo>
                <a:cubicBezTo>
                  <a:pt x="23" y="143"/>
                  <a:pt x="23" y="143"/>
                  <a:pt x="23" y="142"/>
                </a:cubicBezTo>
                <a:cubicBezTo>
                  <a:pt x="21" y="142"/>
                  <a:pt x="21" y="143"/>
                  <a:pt x="20" y="144"/>
                </a:cubicBezTo>
                <a:close/>
                <a:moveTo>
                  <a:pt x="30" y="98"/>
                </a:moveTo>
                <a:lnTo>
                  <a:pt x="30" y="100"/>
                </a:lnTo>
                <a:lnTo>
                  <a:pt x="31" y="100"/>
                </a:lnTo>
                <a:cubicBezTo>
                  <a:pt x="31" y="98"/>
                  <a:pt x="31" y="99"/>
                  <a:pt x="30" y="98"/>
                </a:cubicBezTo>
                <a:close/>
                <a:moveTo>
                  <a:pt x="22" y="100"/>
                </a:moveTo>
                <a:cubicBezTo>
                  <a:pt x="23" y="99"/>
                  <a:pt x="22" y="99"/>
                  <a:pt x="22" y="98"/>
                </a:cubicBezTo>
                <a:cubicBezTo>
                  <a:pt x="21" y="98"/>
                  <a:pt x="20" y="98"/>
                  <a:pt x="19" y="98"/>
                </a:cubicBezTo>
                <a:cubicBezTo>
                  <a:pt x="18" y="98"/>
                  <a:pt x="18" y="98"/>
                  <a:pt x="18" y="98"/>
                </a:cubicBezTo>
                <a:cubicBezTo>
                  <a:pt x="17" y="99"/>
                  <a:pt x="17" y="101"/>
                  <a:pt x="18" y="101"/>
                </a:cubicBezTo>
                <a:cubicBezTo>
                  <a:pt x="18" y="102"/>
                  <a:pt x="19" y="103"/>
                  <a:pt x="20" y="102"/>
                </a:cubicBezTo>
                <a:cubicBezTo>
                  <a:pt x="21" y="102"/>
                  <a:pt x="22" y="101"/>
                  <a:pt x="22" y="100"/>
                </a:cubicBezTo>
                <a:close/>
                <a:moveTo>
                  <a:pt x="20" y="161"/>
                </a:moveTo>
                <a:cubicBezTo>
                  <a:pt x="20" y="163"/>
                  <a:pt x="20" y="162"/>
                  <a:pt x="21" y="163"/>
                </a:cubicBezTo>
                <a:cubicBezTo>
                  <a:pt x="25" y="163"/>
                  <a:pt x="33" y="155"/>
                  <a:pt x="30" y="150"/>
                </a:cubicBezTo>
                <a:cubicBezTo>
                  <a:pt x="29" y="148"/>
                  <a:pt x="28" y="148"/>
                  <a:pt x="26" y="148"/>
                </a:cubicBezTo>
                <a:cubicBezTo>
                  <a:pt x="26" y="148"/>
                  <a:pt x="26" y="148"/>
                  <a:pt x="26" y="148"/>
                </a:cubicBezTo>
                <a:cubicBezTo>
                  <a:pt x="25" y="154"/>
                  <a:pt x="23" y="157"/>
                  <a:pt x="20" y="160"/>
                </a:cubicBezTo>
                <a:cubicBezTo>
                  <a:pt x="20" y="161"/>
                  <a:pt x="20" y="161"/>
                  <a:pt x="20" y="161"/>
                </a:cubicBezTo>
                <a:close/>
                <a:moveTo>
                  <a:pt x="5" y="394"/>
                </a:moveTo>
                <a:cubicBezTo>
                  <a:pt x="5" y="395"/>
                  <a:pt x="7" y="396"/>
                  <a:pt x="7" y="397"/>
                </a:cubicBezTo>
                <a:cubicBezTo>
                  <a:pt x="8" y="401"/>
                  <a:pt x="8" y="404"/>
                  <a:pt x="11" y="406"/>
                </a:cubicBezTo>
                <a:cubicBezTo>
                  <a:pt x="12" y="406"/>
                  <a:pt x="11" y="406"/>
                  <a:pt x="12" y="406"/>
                </a:cubicBezTo>
                <a:cubicBezTo>
                  <a:pt x="12" y="406"/>
                  <a:pt x="13" y="406"/>
                  <a:pt x="13" y="405"/>
                </a:cubicBezTo>
                <a:cubicBezTo>
                  <a:pt x="14" y="403"/>
                  <a:pt x="16" y="392"/>
                  <a:pt x="15" y="389"/>
                </a:cubicBezTo>
                <a:cubicBezTo>
                  <a:pt x="15" y="389"/>
                  <a:pt x="15" y="387"/>
                  <a:pt x="14" y="386"/>
                </a:cubicBezTo>
                <a:cubicBezTo>
                  <a:pt x="18" y="383"/>
                  <a:pt x="20" y="379"/>
                  <a:pt x="23" y="376"/>
                </a:cubicBezTo>
                <a:cubicBezTo>
                  <a:pt x="23" y="374"/>
                  <a:pt x="23" y="373"/>
                  <a:pt x="22" y="372"/>
                </a:cubicBezTo>
                <a:cubicBezTo>
                  <a:pt x="20" y="367"/>
                  <a:pt x="14" y="372"/>
                  <a:pt x="11" y="370"/>
                </a:cubicBezTo>
                <a:cubicBezTo>
                  <a:pt x="7" y="368"/>
                  <a:pt x="9" y="362"/>
                  <a:pt x="6" y="360"/>
                </a:cubicBezTo>
                <a:cubicBezTo>
                  <a:pt x="6" y="358"/>
                  <a:pt x="7" y="358"/>
                  <a:pt x="8" y="356"/>
                </a:cubicBezTo>
                <a:cubicBezTo>
                  <a:pt x="10" y="357"/>
                  <a:pt x="11" y="359"/>
                  <a:pt x="11" y="362"/>
                </a:cubicBezTo>
                <a:cubicBezTo>
                  <a:pt x="13" y="362"/>
                  <a:pt x="15" y="363"/>
                  <a:pt x="16" y="365"/>
                </a:cubicBezTo>
                <a:cubicBezTo>
                  <a:pt x="19" y="364"/>
                  <a:pt x="18" y="363"/>
                  <a:pt x="19" y="361"/>
                </a:cubicBezTo>
                <a:cubicBezTo>
                  <a:pt x="22" y="354"/>
                  <a:pt x="17" y="352"/>
                  <a:pt x="17" y="345"/>
                </a:cubicBezTo>
                <a:cubicBezTo>
                  <a:pt x="16" y="345"/>
                  <a:pt x="16" y="345"/>
                  <a:pt x="15" y="344"/>
                </a:cubicBezTo>
                <a:cubicBezTo>
                  <a:pt x="14" y="346"/>
                  <a:pt x="8" y="347"/>
                  <a:pt x="6" y="346"/>
                </a:cubicBezTo>
                <a:cubicBezTo>
                  <a:pt x="5" y="347"/>
                  <a:pt x="5" y="347"/>
                  <a:pt x="5" y="347"/>
                </a:cubicBezTo>
                <a:cubicBezTo>
                  <a:pt x="4" y="350"/>
                  <a:pt x="4" y="354"/>
                  <a:pt x="5" y="357"/>
                </a:cubicBezTo>
                <a:cubicBezTo>
                  <a:pt x="5" y="358"/>
                  <a:pt x="6" y="359"/>
                  <a:pt x="6" y="360"/>
                </a:cubicBezTo>
                <a:cubicBezTo>
                  <a:pt x="5" y="363"/>
                  <a:pt x="0" y="377"/>
                  <a:pt x="1" y="380"/>
                </a:cubicBezTo>
                <a:cubicBezTo>
                  <a:pt x="2" y="382"/>
                  <a:pt x="3" y="384"/>
                  <a:pt x="3" y="386"/>
                </a:cubicBezTo>
                <a:cubicBezTo>
                  <a:pt x="4" y="389"/>
                  <a:pt x="4" y="392"/>
                  <a:pt x="5" y="394"/>
                </a:cubicBezTo>
                <a:close/>
                <a:moveTo>
                  <a:pt x="29" y="93"/>
                </a:moveTo>
                <a:cubicBezTo>
                  <a:pt x="31" y="93"/>
                  <a:pt x="31" y="93"/>
                  <a:pt x="31" y="92"/>
                </a:cubicBezTo>
                <a:cubicBezTo>
                  <a:pt x="32" y="90"/>
                  <a:pt x="28" y="86"/>
                  <a:pt x="28" y="83"/>
                </a:cubicBezTo>
                <a:cubicBezTo>
                  <a:pt x="27" y="81"/>
                  <a:pt x="30" y="78"/>
                  <a:pt x="30" y="74"/>
                </a:cubicBezTo>
                <a:cubicBezTo>
                  <a:pt x="29" y="74"/>
                  <a:pt x="29" y="74"/>
                  <a:pt x="29" y="74"/>
                </a:cubicBezTo>
                <a:cubicBezTo>
                  <a:pt x="27" y="75"/>
                  <a:pt x="25" y="76"/>
                  <a:pt x="24" y="77"/>
                </a:cubicBezTo>
                <a:cubicBezTo>
                  <a:pt x="23" y="78"/>
                  <a:pt x="24" y="79"/>
                  <a:pt x="23" y="81"/>
                </a:cubicBezTo>
                <a:cubicBezTo>
                  <a:pt x="23" y="83"/>
                  <a:pt x="21" y="85"/>
                  <a:pt x="20" y="87"/>
                </a:cubicBezTo>
                <a:cubicBezTo>
                  <a:pt x="22" y="89"/>
                  <a:pt x="23" y="91"/>
                  <a:pt x="24" y="92"/>
                </a:cubicBezTo>
                <a:cubicBezTo>
                  <a:pt x="26" y="93"/>
                  <a:pt x="27" y="93"/>
                  <a:pt x="29" y="93"/>
                </a:cubicBezTo>
                <a:close/>
                <a:moveTo>
                  <a:pt x="49" y="294"/>
                </a:moveTo>
                <a:cubicBezTo>
                  <a:pt x="50" y="294"/>
                  <a:pt x="51" y="294"/>
                  <a:pt x="51" y="294"/>
                </a:cubicBezTo>
                <a:lnTo>
                  <a:pt x="51" y="290"/>
                </a:lnTo>
                <a:cubicBezTo>
                  <a:pt x="51" y="290"/>
                  <a:pt x="50" y="290"/>
                  <a:pt x="49" y="290"/>
                </a:cubicBezTo>
                <a:cubicBezTo>
                  <a:pt x="49" y="290"/>
                  <a:pt x="49" y="290"/>
                  <a:pt x="48" y="291"/>
                </a:cubicBezTo>
                <a:cubicBezTo>
                  <a:pt x="48" y="292"/>
                  <a:pt x="48" y="292"/>
                  <a:pt x="48" y="293"/>
                </a:cubicBezTo>
                <a:lnTo>
                  <a:pt x="48" y="294"/>
                </a:lnTo>
                <a:cubicBezTo>
                  <a:pt x="49" y="294"/>
                  <a:pt x="49" y="294"/>
                  <a:pt x="49" y="294"/>
                </a:cubicBezTo>
                <a:close/>
                <a:moveTo>
                  <a:pt x="14" y="166"/>
                </a:moveTo>
                <a:cubicBezTo>
                  <a:pt x="15" y="166"/>
                  <a:pt x="15" y="166"/>
                  <a:pt x="16" y="165"/>
                </a:cubicBezTo>
                <a:cubicBezTo>
                  <a:pt x="16" y="165"/>
                  <a:pt x="17" y="164"/>
                  <a:pt x="17" y="163"/>
                </a:cubicBezTo>
                <a:cubicBezTo>
                  <a:pt x="17" y="160"/>
                  <a:pt x="15" y="157"/>
                  <a:pt x="13" y="156"/>
                </a:cubicBezTo>
                <a:cubicBezTo>
                  <a:pt x="12" y="157"/>
                  <a:pt x="11" y="161"/>
                  <a:pt x="12" y="163"/>
                </a:cubicBezTo>
                <a:cubicBezTo>
                  <a:pt x="13" y="165"/>
                  <a:pt x="13" y="165"/>
                  <a:pt x="14" y="166"/>
                </a:cubicBezTo>
                <a:close/>
                <a:moveTo>
                  <a:pt x="32" y="69"/>
                </a:moveTo>
                <a:cubicBezTo>
                  <a:pt x="34" y="69"/>
                  <a:pt x="35" y="68"/>
                  <a:pt x="37" y="67"/>
                </a:cubicBezTo>
                <a:cubicBezTo>
                  <a:pt x="37" y="63"/>
                  <a:pt x="38" y="58"/>
                  <a:pt x="41" y="56"/>
                </a:cubicBezTo>
                <a:cubicBezTo>
                  <a:pt x="45" y="53"/>
                  <a:pt x="49" y="53"/>
                  <a:pt x="52" y="49"/>
                </a:cubicBezTo>
                <a:cubicBezTo>
                  <a:pt x="57" y="43"/>
                  <a:pt x="61" y="36"/>
                  <a:pt x="69" y="32"/>
                </a:cubicBezTo>
                <a:cubicBezTo>
                  <a:pt x="72" y="31"/>
                  <a:pt x="80" y="32"/>
                  <a:pt x="83" y="30"/>
                </a:cubicBezTo>
                <a:lnTo>
                  <a:pt x="85" y="28"/>
                </a:lnTo>
                <a:cubicBezTo>
                  <a:pt x="85" y="25"/>
                  <a:pt x="84" y="25"/>
                  <a:pt x="83" y="24"/>
                </a:cubicBezTo>
                <a:lnTo>
                  <a:pt x="80" y="24"/>
                </a:lnTo>
                <a:cubicBezTo>
                  <a:pt x="78" y="25"/>
                  <a:pt x="74" y="24"/>
                  <a:pt x="71" y="25"/>
                </a:cubicBezTo>
                <a:cubicBezTo>
                  <a:pt x="68" y="26"/>
                  <a:pt x="66" y="29"/>
                  <a:pt x="64" y="30"/>
                </a:cubicBezTo>
                <a:cubicBezTo>
                  <a:pt x="58" y="33"/>
                  <a:pt x="51" y="33"/>
                  <a:pt x="47" y="36"/>
                </a:cubicBezTo>
                <a:cubicBezTo>
                  <a:pt x="45" y="37"/>
                  <a:pt x="46" y="38"/>
                  <a:pt x="45" y="39"/>
                </a:cubicBezTo>
                <a:cubicBezTo>
                  <a:pt x="45" y="40"/>
                  <a:pt x="43" y="41"/>
                  <a:pt x="43" y="41"/>
                </a:cubicBezTo>
                <a:cubicBezTo>
                  <a:pt x="39" y="48"/>
                  <a:pt x="37" y="55"/>
                  <a:pt x="32" y="59"/>
                </a:cubicBezTo>
                <a:cubicBezTo>
                  <a:pt x="32" y="61"/>
                  <a:pt x="31" y="66"/>
                  <a:pt x="32" y="68"/>
                </a:cubicBezTo>
                <a:lnTo>
                  <a:pt x="32" y="69"/>
                </a:lnTo>
                <a:close/>
                <a:moveTo>
                  <a:pt x="6" y="292"/>
                </a:moveTo>
                <a:cubicBezTo>
                  <a:pt x="6" y="294"/>
                  <a:pt x="6" y="295"/>
                  <a:pt x="7" y="296"/>
                </a:cubicBezTo>
                <a:cubicBezTo>
                  <a:pt x="12" y="296"/>
                  <a:pt x="16" y="292"/>
                  <a:pt x="19" y="290"/>
                </a:cubicBezTo>
                <a:cubicBezTo>
                  <a:pt x="19" y="287"/>
                  <a:pt x="17" y="286"/>
                  <a:pt x="18" y="282"/>
                </a:cubicBezTo>
                <a:cubicBezTo>
                  <a:pt x="18" y="280"/>
                  <a:pt x="19" y="277"/>
                  <a:pt x="20" y="274"/>
                </a:cubicBezTo>
                <a:lnTo>
                  <a:pt x="20" y="271"/>
                </a:lnTo>
                <a:cubicBezTo>
                  <a:pt x="20" y="270"/>
                  <a:pt x="22" y="268"/>
                  <a:pt x="22" y="267"/>
                </a:cubicBezTo>
                <a:cubicBezTo>
                  <a:pt x="22" y="265"/>
                  <a:pt x="22" y="263"/>
                  <a:pt x="22" y="262"/>
                </a:cubicBezTo>
                <a:cubicBezTo>
                  <a:pt x="21" y="260"/>
                  <a:pt x="17" y="260"/>
                  <a:pt x="16" y="260"/>
                </a:cubicBezTo>
                <a:cubicBezTo>
                  <a:pt x="12" y="258"/>
                  <a:pt x="11" y="255"/>
                  <a:pt x="7" y="253"/>
                </a:cubicBezTo>
                <a:cubicBezTo>
                  <a:pt x="7" y="256"/>
                  <a:pt x="5" y="260"/>
                  <a:pt x="6" y="262"/>
                </a:cubicBezTo>
                <a:cubicBezTo>
                  <a:pt x="6" y="264"/>
                  <a:pt x="9" y="266"/>
                  <a:pt x="10" y="267"/>
                </a:cubicBezTo>
                <a:cubicBezTo>
                  <a:pt x="9" y="270"/>
                  <a:pt x="7" y="269"/>
                  <a:pt x="5" y="271"/>
                </a:cubicBezTo>
                <a:cubicBezTo>
                  <a:pt x="5" y="277"/>
                  <a:pt x="5" y="282"/>
                  <a:pt x="6" y="287"/>
                </a:cubicBezTo>
                <a:cubicBezTo>
                  <a:pt x="7" y="289"/>
                  <a:pt x="7" y="291"/>
                  <a:pt x="6" y="292"/>
                </a:cubicBezTo>
                <a:close/>
                <a:moveTo>
                  <a:pt x="13" y="196"/>
                </a:moveTo>
                <a:cubicBezTo>
                  <a:pt x="13" y="195"/>
                  <a:pt x="14" y="195"/>
                  <a:pt x="14" y="194"/>
                </a:cubicBezTo>
                <a:cubicBezTo>
                  <a:pt x="14" y="186"/>
                  <a:pt x="13" y="187"/>
                  <a:pt x="17" y="181"/>
                </a:cubicBezTo>
                <a:cubicBezTo>
                  <a:pt x="19" y="181"/>
                  <a:pt x="20" y="181"/>
                  <a:pt x="21" y="182"/>
                </a:cubicBezTo>
                <a:cubicBezTo>
                  <a:pt x="25" y="182"/>
                  <a:pt x="24" y="177"/>
                  <a:pt x="26" y="175"/>
                </a:cubicBezTo>
                <a:cubicBezTo>
                  <a:pt x="25" y="171"/>
                  <a:pt x="22" y="171"/>
                  <a:pt x="20" y="168"/>
                </a:cubicBezTo>
                <a:lnTo>
                  <a:pt x="19" y="168"/>
                </a:lnTo>
                <a:cubicBezTo>
                  <a:pt x="19" y="170"/>
                  <a:pt x="20" y="173"/>
                  <a:pt x="19" y="175"/>
                </a:cubicBezTo>
                <a:cubicBezTo>
                  <a:pt x="18" y="178"/>
                  <a:pt x="13" y="177"/>
                  <a:pt x="11" y="180"/>
                </a:cubicBezTo>
                <a:cubicBezTo>
                  <a:pt x="9" y="184"/>
                  <a:pt x="10" y="190"/>
                  <a:pt x="11" y="195"/>
                </a:cubicBezTo>
                <a:lnTo>
                  <a:pt x="13" y="196"/>
                </a:lnTo>
                <a:close/>
                <a:moveTo>
                  <a:pt x="5" y="337"/>
                </a:moveTo>
                <a:cubicBezTo>
                  <a:pt x="7" y="337"/>
                  <a:pt x="11" y="336"/>
                  <a:pt x="13" y="334"/>
                </a:cubicBezTo>
                <a:cubicBezTo>
                  <a:pt x="16" y="335"/>
                  <a:pt x="15" y="337"/>
                  <a:pt x="17" y="339"/>
                </a:cubicBezTo>
                <a:cubicBezTo>
                  <a:pt x="18" y="339"/>
                  <a:pt x="18" y="339"/>
                  <a:pt x="18" y="339"/>
                </a:cubicBezTo>
                <a:cubicBezTo>
                  <a:pt x="20" y="334"/>
                  <a:pt x="20" y="326"/>
                  <a:pt x="18" y="322"/>
                </a:cubicBezTo>
                <a:lnTo>
                  <a:pt x="16" y="321"/>
                </a:lnTo>
                <a:cubicBezTo>
                  <a:pt x="15" y="323"/>
                  <a:pt x="9" y="325"/>
                  <a:pt x="8" y="324"/>
                </a:cubicBezTo>
                <a:cubicBezTo>
                  <a:pt x="4" y="324"/>
                  <a:pt x="4" y="325"/>
                  <a:pt x="3" y="326"/>
                </a:cubicBezTo>
                <a:cubicBezTo>
                  <a:pt x="2" y="328"/>
                  <a:pt x="2" y="331"/>
                  <a:pt x="3" y="333"/>
                </a:cubicBezTo>
                <a:cubicBezTo>
                  <a:pt x="3" y="335"/>
                  <a:pt x="4" y="336"/>
                  <a:pt x="5" y="337"/>
                </a:cubicBezTo>
                <a:close/>
                <a:moveTo>
                  <a:pt x="84" y="57"/>
                </a:moveTo>
                <a:cubicBezTo>
                  <a:pt x="85" y="56"/>
                  <a:pt x="85" y="56"/>
                  <a:pt x="86" y="56"/>
                </a:cubicBezTo>
                <a:cubicBezTo>
                  <a:pt x="90" y="56"/>
                  <a:pt x="91" y="57"/>
                  <a:pt x="94" y="59"/>
                </a:cubicBezTo>
                <a:cubicBezTo>
                  <a:pt x="90" y="60"/>
                  <a:pt x="87" y="61"/>
                  <a:pt x="84" y="61"/>
                </a:cubicBezTo>
                <a:cubicBezTo>
                  <a:pt x="84" y="59"/>
                  <a:pt x="83" y="59"/>
                  <a:pt x="84" y="57"/>
                </a:cubicBezTo>
                <a:close/>
                <a:moveTo>
                  <a:pt x="102" y="55"/>
                </a:moveTo>
                <a:cubicBezTo>
                  <a:pt x="108" y="55"/>
                  <a:pt x="111" y="55"/>
                  <a:pt x="114" y="57"/>
                </a:cubicBezTo>
                <a:cubicBezTo>
                  <a:pt x="113" y="60"/>
                  <a:pt x="110" y="60"/>
                  <a:pt x="109" y="62"/>
                </a:cubicBezTo>
                <a:cubicBezTo>
                  <a:pt x="105" y="62"/>
                  <a:pt x="103" y="60"/>
                  <a:pt x="99" y="60"/>
                </a:cubicBezTo>
                <a:lnTo>
                  <a:pt x="99" y="59"/>
                </a:lnTo>
                <a:cubicBezTo>
                  <a:pt x="99" y="56"/>
                  <a:pt x="101" y="56"/>
                  <a:pt x="102" y="55"/>
                </a:cubicBezTo>
                <a:close/>
                <a:moveTo>
                  <a:pt x="265" y="331"/>
                </a:moveTo>
                <a:lnTo>
                  <a:pt x="294" y="333"/>
                </a:lnTo>
                <a:cubicBezTo>
                  <a:pt x="296" y="334"/>
                  <a:pt x="297" y="335"/>
                  <a:pt x="299" y="336"/>
                </a:cubicBezTo>
                <a:cubicBezTo>
                  <a:pt x="298" y="335"/>
                  <a:pt x="297" y="335"/>
                  <a:pt x="295" y="335"/>
                </a:cubicBezTo>
                <a:cubicBezTo>
                  <a:pt x="295" y="334"/>
                  <a:pt x="294" y="334"/>
                  <a:pt x="294" y="333"/>
                </a:cubicBezTo>
                <a:cubicBezTo>
                  <a:pt x="287" y="332"/>
                  <a:pt x="280" y="332"/>
                  <a:pt x="273" y="332"/>
                </a:cubicBezTo>
                <a:cubicBezTo>
                  <a:pt x="270" y="332"/>
                  <a:pt x="268" y="331"/>
                  <a:pt x="265" y="331"/>
                </a:cubicBezTo>
                <a:lnTo>
                  <a:pt x="266" y="331"/>
                </a:lnTo>
                <a:cubicBezTo>
                  <a:pt x="267" y="332"/>
                  <a:pt x="267" y="332"/>
                  <a:pt x="267" y="334"/>
                </a:cubicBezTo>
                <a:cubicBezTo>
                  <a:pt x="262" y="337"/>
                  <a:pt x="258" y="334"/>
                  <a:pt x="254" y="333"/>
                </a:cubicBezTo>
                <a:cubicBezTo>
                  <a:pt x="250" y="332"/>
                  <a:pt x="247" y="333"/>
                  <a:pt x="244" y="333"/>
                </a:cubicBezTo>
                <a:lnTo>
                  <a:pt x="265" y="331"/>
                </a:lnTo>
                <a:close/>
                <a:moveTo>
                  <a:pt x="280" y="63"/>
                </a:moveTo>
                <a:cubicBezTo>
                  <a:pt x="282" y="62"/>
                  <a:pt x="284" y="61"/>
                  <a:pt x="285" y="59"/>
                </a:cubicBezTo>
                <a:cubicBezTo>
                  <a:pt x="287" y="59"/>
                  <a:pt x="289" y="60"/>
                  <a:pt x="291" y="60"/>
                </a:cubicBezTo>
                <a:cubicBezTo>
                  <a:pt x="288" y="62"/>
                  <a:pt x="284" y="61"/>
                  <a:pt x="281" y="63"/>
                </a:cubicBezTo>
                <a:lnTo>
                  <a:pt x="280" y="63"/>
                </a:lnTo>
                <a:close/>
                <a:moveTo>
                  <a:pt x="308" y="59"/>
                </a:moveTo>
                <a:cubicBezTo>
                  <a:pt x="308" y="59"/>
                  <a:pt x="308" y="59"/>
                  <a:pt x="309" y="59"/>
                </a:cubicBezTo>
                <a:lnTo>
                  <a:pt x="309" y="60"/>
                </a:lnTo>
                <a:cubicBezTo>
                  <a:pt x="308" y="60"/>
                  <a:pt x="307" y="60"/>
                  <a:pt x="307" y="59"/>
                </a:cubicBezTo>
                <a:cubicBezTo>
                  <a:pt x="305" y="59"/>
                  <a:pt x="304" y="60"/>
                  <a:pt x="304" y="59"/>
                </a:cubicBezTo>
                <a:lnTo>
                  <a:pt x="308" y="59"/>
                </a:lnTo>
                <a:close/>
                <a:moveTo>
                  <a:pt x="324" y="322"/>
                </a:moveTo>
                <a:cubicBezTo>
                  <a:pt x="324" y="323"/>
                  <a:pt x="325" y="323"/>
                  <a:pt x="326" y="324"/>
                </a:cubicBezTo>
                <a:cubicBezTo>
                  <a:pt x="327" y="322"/>
                  <a:pt x="328" y="319"/>
                  <a:pt x="328" y="317"/>
                </a:cubicBezTo>
                <a:cubicBezTo>
                  <a:pt x="323" y="313"/>
                  <a:pt x="327" y="308"/>
                  <a:pt x="328" y="302"/>
                </a:cubicBezTo>
                <a:cubicBezTo>
                  <a:pt x="328" y="304"/>
                  <a:pt x="327" y="306"/>
                  <a:pt x="327" y="307"/>
                </a:cubicBezTo>
                <a:cubicBezTo>
                  <a:pt x="328" y="307"/>
                  <a:pt x="328" y="307"/>
                  <a:pt x="328" y="307"/>
                </a:cubicBezTo>
                <a:cubicBezTo>
                  <a:pt x="330" y="306"/>
                  <a:pt x="330" y="306"/>
                  <a:pt x="331" y="305"/>
                </a:cubicBezTo>
                <a:cubicBezTo>
                  <a:pt x="331" y="305"/>
                  <a:pt x="331" y="305"/>
                  <a:pt x="331" y="305"/>
                </a:cubicBezTo>
                <a:lnTo>
                  <a:pt x="331" y="298"/>
                </a:lnTo>
                <a:cubicBezTo>
                  <a:pt x="331" y="298"/>
                  <a:pt x="331" y="298"/>
                  <a:pt x="331" y="297"/>
                </a:cubicBezTo>
                <a:cubicBezTo>
                  <a:pt x="331" y="297"/>
                  <a:pt x="330" y="297"/>
                  <a:pt x="330" y="296"/>
                </a:cubicBezTo>
                <a:cubicBezTo>
                  <a:pt x="329" y="297"/>
                  <a:pt x="329" y="299"/>
                  <a:pt x="328" y="301"/>
                </a:cubicBezTo>
                <a:lnTo>
                  <a:pt x="332" y="283"/>
                </a:lnTo>
                <a:cubicBezTo>
                  <a:pt x="334" y="288"/>
                  <a:pt x="332" y="294"/>
                  <a:pt x="331" y="297"/>
                </a:cubicBezTo>
                <a:cubicBezTo>
                  <a:pt x="332" y="299"/>
                  <a:pt x="332" y="303"/>
                  <a:pt x="331" y="305"/>
                </a:cubicBezTo>
                <a:lnTo>
                  <a:pt x="331" y="309"/>
                </a:lnTo>
                <a:cubicBezTo>
                  <a:pt x="330" y="312"/>
                  <a:pt x="329" y="315"/>
                  <a:pt x="328" y="317"/>
                </a:cubicBezTo>
                <a:cubicBezTo>
                  <a:pt x="330" y="319"/>
                  <a:pt x="331" y="320"/>
                  <a:pt x="332" y="320"/>
                </a:cubicBezTo>
                <a:cubicBezTo>
                  <a:pt x="331" y="322"/>
                  <a:pt x="329" y="322"/>
                  <a:pt x="328" y="324"/>
                </a:cubicBezTo>
                <a:cubicBezTo>
                  <a:pt x="327" y="324"/>
                  <a:pt x="326" y="324"/>
                  <a:pt x="326" y="324"/>
                </a:cubicBezTo>
                <a:cubicBezTo>
                  <a:pt x="325" y="326"/>
                  <a:pt x="323" y="328"/>
                  <a:pt x="322" y="330"/>
                </a:cubicBezTo>
                <a:cubicBezTo>
                  <a:pt x="323" y="326"/>
                  <a:pt x="324" y="322"/>
                  <a:pt x="324" y="322"/>
                </a:cubicBezTo>
                <a:close/>
                <a:moveTo>
                  <a:pt x="331" y="225"/>
                </a:moveTo>
                <a:cubicBezTo>
                  <a:pt x="333" y="226"/>
                  <a:pt x="338" y="231"/>
                  <a:pt x="336" y="234"/>
                </a:cubicBezTo>
                <a:cubicBezTo>
                  <a:pt x="335" y="236"/>
                  <a:pt x="333" y="236"/>
                  <a:pt x="331" y="237"/>
                </a:cubicBezTo>
                <a:cubicBezTo>
                  <a:pt x="331" y="236"/>
                  <a:pt x="330" y="236"/>
                  <a:pt x="329" y="235"/>
                </a:cubicBezTo>
                <a:cubicBezTo>
                  <a:pt x="329" y="232"/>
                  <a:pt x="331" y="229"/>
                  <a:pt x="331" y="225"/>
                </a:cubicBezTo>
                <a:close/>
                <a:moveTo>
                  <a:pt x="77" y="65"/>
                </a:moveTo>
                <a:cubicBezTo>
                  <a:pt x="73" y="67"/>
                  <a:pt x="71" y="70"/>
                  <a:pt x="68" y="72"/>
                </a:cubicBezTo>
                <a:cubicBezTo>
                  <a:pt x="68" y="72"/>
                  <a:pt x="68" y="72"/>
                  <a:pt x="67" y="72"/>
                </a:cubicBezTo>
                <a:cubicBezTo>
                  <a:pt x="67" y="71"/>
                  <a:pt x="67" y="71"/>
                  <a:pt x="66" y="70"/>
                </a:cubicBezTo>
                <a:cubicBezTo>
                  <a:pt x="66" y="67"/>
                  <a:pt x="66" y="65"/>
                  <a:pt x="68" y="63"/>
                </a:cubicBezTo>
                <a:cubicBezTo>
                  <a:pt x="72" y="63"/>
                  <a:pt x="74" y="64"/>
                  <a:pt x="77" y="64"/>
                </a:cubicBezTo>
                <a:lnTo>
                  <a:pt x="77" y="65"/>
                </a:lnTo>
                <a:close/>
                <a:moveTo>
                  <a:pt x="74" y="50"/>
                </a:moveTo>
                <a:cubicBezTo>
                  <a:pt x="73" y="51"/>
                  <a:pt x="72" y="53"/>
                  <a:pt x="71" y="53"/>
                </a:cubicBezTo>
                <a:cubicBezTo>
                  <a:pt x="68" y="55"/>
                  <a:pt x="65" y="56"/>
                  <a:pt x="63" y="57"/>
                </a:cubicBezTo>
                <a:cubicBezTo>
                  <a:pt x="61" y="58"/>
                  <a:pt x="60" y="61"/>
                  <a:pt x="58" y="62"/>
                </a:cubicBezTo>
                <a:cubicBezTo>
                  <a:pt x="57" y="62"/>
                  <a:pt x="56" y="63"/>
                  <a:pt x="55" y="63"/>
                </a:cubicBezTo>
                <a:cubicBezTo>
                  <a:pt x="53" y="70"/>
                  <a:pt x="58" y="74"/>
                  <a:pt x="60" y="79"/>
                </a:cubicBezTo>
                <a:cubicBezTo>
                  <a:pt x="61" y="83"/>
                  <a:pt x="57" y="85"/>
                  <a:pt x="56" y="87"/>
                </a:cubicBezTo>
                <a:cubicBezTo>
                  <a:pt x="55" y="89"/>
                  <a:pt x="55" y="92"/>
                  <a:pt x="55" y="95"/>
                </a:cubicBezTo>
                <a:cubicBezTo>
                  <a:pt x="55" y="95"/>
                  <a:pt x="56" y="95"/>
                  <a:pt x="56" y="95"/>
                </a:cubicBezTo>
                <a:lnTo>
                  <a:pt x="56" y="99"/>
                </a:lnTo>
                <a:cubicBezTo>
                  <a:pt x="55" y="98"/>
                  <a:pt x="55" y="96"/>
                  <a:pt x="55" y="95"/>
                </a:cubicBezTo>
                <a:cubicBezTo>
                  <a:pt x="55" y="95"/>
                  <a:pt x="54" y="95"/>
                  <a:pt x="54" y="95"/>
                </a:cubicBezTo>
                <a:cubicBezTo>
                  <a:pt x="52" y="97"/>
                  <a:pt x="48" y="100"/>
                  <a:pt x="46" y="103"/>
                </a:cubicBezTo>
                <a:cubicBezTo>
                  <a:pt x="45" y="105"/>
                  <a:pt x="46" y="108"/>
                  <a:pt x="45" y="109"/>
                </a:cubicBezTo>
                <a:cubicBezTo>
                  <a:pt x="45" y="114"/>
                  <a:pt x="49" y="119"/>
                  <a:pt x="55" y="121"/>
                </a:cubicBezTo>
                <a:lnTo>
                  <a:pt x="54" y="126"/>
                </a:lnTo>
                <a:cubicBezTo>
                  <a:pt x="54" y="128"/>
                  <a:pt x="54" y="130"/>
                  <a:pt x="54" y="132"/>
                </a:cubicBezTo>
                <a:lnTo>
                  <a:pt x="57" y="150"/>
                </a:lnTo>
                <a:cubicBezTo>
                  <a:pt x="57" y="151"/>
                  <a:pt x="57" y="151"/>
                  <a:pt x="57" y="152"/>
                </a:cubicBezTo>
                <a:lnTo>
                  <a:pt x="58" y="163"/>
                </a:lnTo>
                <a:cubicBezTo>
                  <a:pt x="58" y="163"/>
                  <a:pt x="58" y="164"/>
                  <a:pt x="58" y="164"/>
                </a:cubicBezTo>
                <a:cubicBezTo>
                  <a:pt x="58" y="168"/>
                  <a:pt x="58" y="173"/>
                  <a:pt x="57" y="177"/>
                </a:cubicBezTo>
                <a:cubicBezTo>
                  <a:pt x="57" y="179"/>
                  <a:pt x="55" y="181"/>
                  <a:pt x="54" y="183"/>
                </a:cubicBezTo>
                <a:cubicBezTo>
                  <a:pt x="53" y="187"/>
                  <a:pt x="53" y="189"/>
                  <a:pt x="51" y="191"/>
                </a:cubicBezTo>
                <a:cubicBezTo>
                  <a:pt x="51" y="193"/>
                  <a:pt x="54" y="197"/>
                  <a:pt x="56" y="198"/>
                </a:cubicBezTo>
                <a:cubicBezTo>
                  <a:pt x="55" y="201"/>
                  <a:pt x="55" y="203"/>
                  <a:pt x="54" y="205"/>
                </a:cubicBezTo>
                <a:cubicBezTo>
                  <a:pt x="54" y="207"/>
                  <a:pt x="54" y="210"/>
                  <a:pt x="53" y="212"/>
                </a:cubicBezTo>
                <a:lnTo>
                  <a:pt x="53" y="219"/>
                </a:lnTo>
                <a:cubicBezTo>
                  <a:pt x="53" y="225"/>
                  <a:pt x="53" y="231"/>
                  <a:pt x="54" y="236"/>
                </a:cubicBezTo>
                <a:lnTo>
                  <a:pt x="53" y="247"/>
                </a:lnTo>
                <a:lnTo>
                  <a:pt x="54" y="261"/>
                </a:lnTo>
                <a:cubicBezTo>
                  <a:pt x="53" y="261"/>
                  <a:pt x="52" y="260"/>
                  <a:pt x="51" y="260"/>
                </a:cubicBezTo>
                <a:cubicBezTo>
                  <a:pt x="51" y="259"/>
                  <a:pt x="51" y="259"/>
                  <a:pt x="50" y="260"/>
                </a:cubicBezTo>
                <a:cubicBezTo>
                  <a:pt x="48" y="262"/>
                  <a:pt x="50" y="264"/>
                  <a:pt x="50" y="266"/>
                </a:cubicBezTo>
                <a:cubicBezTo>
                  <a:pt x="51" y="268"/>
                  <a:pt x="50" y="270"/>
                  <a:pt x="51" y="271"/>
                </a:cubicBezTo>
                <a:cubicBezTo>
                  <a:pt x="51" y="272"/>
                  <a:pt x="51" y="271"/>
                  <a:pt x="52" y="272"/>
                </a:cubicBezTo>
                <a:cubicBezTo>
                  <a:pt x="52" y="272"/>
                  <a:pt x="54" y="271"/>
                  <a:pt x="55" y="271"/>
                </a:cubicBezTo>
                <a:lnTo>
                  <a:pt x="55" y="276"/>
                </a:lnTo>
                <a:cubicBezTo>
                  <a:pt x="54" y="287"/>
                  <a:pt x="50" y="298"/>
                  <a:pt x="51" y="309"/>
                </a:cubicBezTo>
                <a:cubicBezTo>
                  <a:pt x="52" y="310"/>
                  <a:pt x="51" y="312"/>
                  <a:pt x="50" y="313"/>
                </a:cubicBezTo>
                <a:cubicBezTo>
                  <a:pt x="52" y="311"/>
                  <a:pt x="54" y="310"/>
                  <a:pt x="57" y="309"/>
                </a:cubicBezTo>
                <a:lnTo>
                  <a:pt x="56" y="321"/>
                </a:lnTo>
                <a:cubicBezTo>
                  <a:pt x="55" y="320"/>
                  <a:pt x="54" y="319"/>
                  <a:pt x="53" y="319"/>
                </a:cubicBezTo>
                <a:cubicBezTo>
                  <a:pt x="53" y="319"/>
                  <a:pt x="52" y="319"/>
                  <a:pt x="51" y="319"/>
                </a:cubicBezTo>
                <a:cubicBezTo>
                  <a:pt x="51" y="319"/>
                  <a:pt x="51" y="319"/>
                  <a:pt x="50" y="318"/>
                </a:cubicBezTo>
                <a:cubicBezTo>
                  <a:pt x="49" y="316"/>
                  <a:pt x="49" y="315"/>
                  <a:pt x="50" y="313"/>
                </a:cubicBezTo>
                <a:cubicBezTo>
                  <a:pt x="49" y="314"/>
                  <a:pt x="48" y="315"/>
                  <a:pt x="47" y="316"/>
                </a:cubicBezTo>
                <a:cubicBezTo>
                  <a:pt x="43" y="323"/>
                  <a:pt x="46" y="328"/>
                  <a:pt x="50" y="332"/>
                </a:cubicBezTo>
                <a:cubicBezTo>
                  <a:pt x="50" y="331"/>
                  <a:pt x="50" y="330"/>
                  <a:pt x="50" y="329"/>
                </a:cubicBezTo>
                <a:lnTo>
                  <a:pt x="52" y="329"/>
                </a:lnTo>
                <a:cubicBezTo>
                  <a:pt x="53" y="330"/>
                  <a:pt x="54" y="331"/>
                  <a:pt x="56" y="332"/>
                </a:cubicBezTo>
                <a:cubicBezTo>
                  <a:pt x="57" y="333"/>
                  <a:pt x="57" y="334"/>
                  <a:pt x="57" y="335"/>
                </a:cubicBezTo>
                <a:cubicBezTo>
                  <a:pt x="58" y="335"/>
                  <a:pt x="59" y="336"/>
                  <a:pt x="60" y="337"/>
                </a:cubicBezTo>
                <a:cubicBezTo>
                  <a:pt x="65" y="337"/>
                  <a:pt x="69" y="336"/>
                  <a:pt x="75" y="336"/>
                </a:cubicBezTo>
                <a:cubicBezTo>
                  <a:pt x="75" y="336"/>
                  <a:pt x="76" y="336"/>
                  <a:pt x="76" y="336"/>
                </a:cubicBezTo>
                <a:cubicBezTo>
                  <a:pt x="74" y="335"/>
                  <a:pt x="71" y="334"/>
                  <a:pt x="69" y="333"/>
                </a:cubicBezTo>
                <a:lnTo>
                  <a:pt x="80" y="333"/>
                </a:lnTo>
                <a:cubicBezTo>
                  <a:pt x="78" y="334"/>
                  <a:pt x="77" y="335"/>
                  <a:pt x="76" y="336"/>
                </a:cubicBezTo>
                <a:cubicBezTo>
                  <a:pt x="76" y="336"/>
                  <a:pt x="76" y="336"/>
                  <a:pt x="76" y="336"/>
                </a:cubicBezTo>
                <a:lnTo>
                  <a:pt x="75" y="336"/>
                </a:lnTo>
                <a:cubicBezTo>
                  <a:pt x="75" y="337"/>
                  <a:pt x="75" y="337"/>
                  <a:pt x="74" y="337"/>
                </a:cubicBezTo>
                <a:cubicBezTo>
                  <a:pt x="69" y="339"/>
                  <a:pt x="60" y="338"/>
                  <a:pt x="54" y="337"/>
                </a:cubicBezTo>
                <a:cubicBezTo>
                  <a:pt x="53" y="336"/>
                  <a:pt x="51" y="334"/>
                  <a:pt x="50" y="332"/>
                </a:cubicBezTo>
                <a:cubicBezTo>
                  <a:pt x="49" y="335"/>
                  <a:pt x="50" y="336"/>
                  <a:pt x="51" y="339"/>
                </a:cubicBezTo>
                <a:cubicBezTo>
                  <a:pt x="53" y="340"/>
                  <a:pt x="54" y="341"/>
                  <a:pt x="55" y="341"/>
                </a:cubicBezTo>
                <a:cubicBezTo>
                  <a:pt x="58" y="342"/>
                  <a:pt x="61" y="340"/>
                  <a:pt x="63" y="340"/>
                </a:cubicBezTo>
                <a:cubicBezTo>
                  <a:pt x="66" y="340"/>
                  <a:pt x="69" y="340"/>
                  <a:pt x="71" y="341"/>
                </a:cubicBezTo>
                <a:cubicBezTo>
                  <a:pt x="75" y="341"/>
                  <a:pt x="81" y="339"/>
                  <a:pt x="84" y="339"/>
                </a:cubicBezTo>
                <a:cubicBezTo>
                  <a:pt x="88" y="338"/>
                  <a:pt x="90" y="340"/>
                  <a:pt x="93" y="339"/>
                </a:cubicBezTo>
                <a:cubicBezTo>
                  <a:pt x="96" y="339"/>
                  <a:pt x="99" y="338"/>
                  <a:pt x="103" y="337"/>
                </a:cubicBezTo>
                <a:cubicBezTo>
                  <a:pt x="109" y="336"/>
                  <a:pt x="113" y="338"/>
                  <a:pt x="116" y="339"/>
                </a:cubicBezTo>
                <a:cubicBezTo>
                  <a:pt x="119" y="340"/>
                  <a:pt x="122" y="340"/>
                  <a:pt x="124" y="340"/>
                </a:cubicBezTo>
                <a:cubicBezTo>
                  <a:pt x="129" y="341"/>
                  <a:pt x="134" y="339"/>
                  <a:pt x="137" y="338"/>
                </a:cubicBezTo>
                <a:cubicBezTo>
                  <a:pt x="145" y="338"/>
                  <a:pt x="153" y="339"/>
                  <a:pt x="162" y="339"/>
                </a:cubicBezTo>
                <a:cubicBezTo>
                  <a:pt x="174" y="339"/>
                  <a:pt x="190" y="340"/>
                  <a:pt x="201" y="337"/>
                </a:cubicBezTo>
                <a:cubicBezTo>
                  <a:pt x="205" y="337"/>
                  <a:pt x="210" y="337"/>
                  <a:pt x="213" y="336"/>
                </a:cubicBezTo>
                <a:cubicBezTo>
                  <a:pt x="217" y="336"/>
                  <a:pt x="218" y="339"/>
                  <a:pt x="221" y="340"/>
                </a:cubicBezTo>
                <a:cubicBezTo>
                  <a:pt x="223" y="341"/>
                  <a:pt x="226" y="340"/>
                  <a:pt x="228" y="339"/>
                </a:cubicBezTo>
                <a:cubicBezTo>
                  <a:pt x="227" y="338"/>
                  <a:pt x="226" y="338"/>
                  <a:pt x="225" y="338"/>
                </a:cubicBezTo>
                <a:cubicBezTo>
                  <a:pt x="223" y="337"/>
                  <a:pt x="221" y="336"/>
                  <a:pt x="219" y="335"/>
                </a:cubicBezTo>
                <a:lnTo>
                  <a:pt x="234" y="334"/>
                </a:lnTo>
                <a:cubicBezTo>
                  <a:pt x="235" y="334"/>
                  <a:pt x="235" y="334"/>
                  <a:pt x="235" y="335"/>
                </a:cubicBezTo>
                <a:cubicBezTo>
                  <a:pt x="233" y="336"/>
                  <a:pt x="231" y="337"/>
                  <a:pt x="228" y="339"/>
                </a:cubicBezTo>
                <a:cubicBezTo>
                  <a:pt x="234" y="340"/>
                  <a:pt x="240" y="339"/>
                  <a:pt x="246" y="340"/>
                </a:cubicBezTo>
                <a:cubicBezTo>
                  <a:pt x="252" y="341"/>
                  <a:pt x="259" y="342"/>
                  <a:pt x="265" y="343"/>
                </a:cubicBezTo>
                <a:lnTo>
                  <a:pt x="283" y="343"/>
                </a:lnTo>
                <a:cubicBezTo>
                  <a:pt x="291" y="345"/>
                  <a:pt x="301" y="345"/>
                  <a:pt x="308" y="342"/>
                </a:cubicBezTo>
                <a:cubicBezTo>
                  <a:pt x="310" y="341"/>
                  <a:pt x="312" y="340"/>
                  <a:pt x="313" y="339"/>
                </a:cubicBezTo>
                <a:cubicBezTo>
                  <a:pt x="313" y="339"/>
                  <a:pt x="313" y="339"/>
                  <a:pt x="314" y="339"/>
                </a:cubicBezTo>
                <a:cubicBezTo>
                  <a:pt x="314" y="339"/>
                  <a:pt x="315" y="340"/>
                  <a:pt x="316" y="340"/>
                </a:cubicBezTo>
                <a:cubicBezTo>
                  <a:pt x="320" y="340"/>
                  <a:pt x="320" y="337"/>
                  <a:pt x="322" y="336"/>
                </a:cubicBezTo>
                <a:cubicBezTo>
                  <a:pt x="325" y="335"/>
                  <a:pt x="328" y="337"/>
                  <a:pt x="331" y="336"/>
                </a:cubicBezTo>
                <a:cubicBezTo>
                  <a:pt x="334" y="335"/>
                  <a:pt x="337" y="331"/>
                  <a:pt x="339" y="328"/>
                </a:cubicBezTo>
                <a:cubicBezTo>
                  <a:pt x="339" y="324"/>
                  <a:pt x="336" y="321"/>
                  <a:pt x="333" y="319"/>
                </a:cubicBezTo>
                <a:cubicBezTo>
                  <a:pt x="334" y="315"/>
                  <a:pt x="336" y="312"/>
                  <a:pt x="337" y="308"/>
                </a:cubicBezTo>
                <a:cubicBezTo>
                  <a:pt x="338" y="303"/>
                  <a:pt x="337" y="299"/>
                  <a:pt x="338" y="294"/>
                </a:cubicBezTo>
                <a:cubicBezTo>
                  <a:pt x="339" y="290"/>
                  <a:pt x="341" y="287"/>
                  <a:pt x="342" y="282"/>
                </a:cubicBezTo>
                <a:cubicBezTo>
                  <a:pt x="343" y="279"/>
                  <a:pt x="342" y="269"/>
                  <a:pt x="341" y="266"/>
                </a:cubicBezTo>
                <a:cubicBezTo>
                  <a:pt x="340" y="264"/>
                  <a:pt x="338" y="261"/>
                  <a:pt x="339" y="258"/>
                </a:cubicBezTo>
                <a:cubicBezTo>
                  <a:pt x="340" y="254"/>
                  <a:pt x="342" y="250"/>
                  <a:pt x="343" y="246"/>
                </a:cubicBezTo>
                <a:cubicBezTo>
                  <a:pt x="343" y="240"/>
                  <a:pt x="344" y="235"/>
                  <a:pt x="344" y="229"/>
                </a:cubicBezTo>
                <a:cubicBezTo>
                  <a:pt x="344" y="228"/>
                  <a:pt x="345" y="227"/>
                  <a:pt x="345" y="225"/>
                </a:cubicBezTo>
                <a:cubicBezTo>
                  <a:pt x="344" y="224"/>
                  <a:pt x="342" y="222"/>
                  <a:pt x="340" y="221"/>
                </a:cubicBezTo>
                <a:cubicBezTo>
                  <a:pt x="340" y="215"/>
                  <a:pt x="342" y="214"/>
                  <a:pt x="346" y="212"/>
                </a:cubicBezTo>
                <a:cubicBezTo>
                  <a:pt x="346" y="210"/>
                  <a:pt x="345" y="208"/>
                  <a:pt x="346" y="205"/>
                </a:cubicBezTo>
                <a:cubicBezTo>
                  <a:pt x="346" y="203"/>
                  <a:pt x="349" y="198"/>
                  <a:pt x="348" y="194"/>
                </a:cubicBezTo>
                <a:cubicBezTo>
                  <a:pt x="346" y="190"/>
                  <a:pt x="344" y="186"/>
                  <a:pt x="343" y="182"/>
                </a:cubicBezTo>
                <a:cubicBezTo>
                  <a:pt x="343" y="180"/>
                  <a:pt x="343" y="178"/>
                  <a:pt x="343" y="175"/>
                </a:cubicBezTo>
                <a:cubicBezTo>
                  <a:pt x="342" y="174"/>
                  <a:pt x="341" y="171"/>
                  <a:pt x="341" y="170"/>
                </a:cubicBezTo>
                <a:cubicBezTo>
                  <a:pt x="341" y="166"/>
                  <a:pt x="341" y="161"/>
                  <a:pt x="341" y="157"/>
                </a:cubicBezTo>
                <a:cubicBezTo>
                  <a:pt x="341" y="156"/>
                  <a:pt x="339" y="155"/>
                  <a:pt x="339" y="154"/>
                </a:cubicBezTo>
                <a:cubicBezTo>
                  <a:pt x="338" y="152"/>
                  <a:pt x="340" y="149"/>
                  <a:pt x="341" y="147"/>
                </a:cubicBezTo>
                <a:cubicBezTo>
                  <a:pt x="342" y="143"/>
                  <a:pt x="342" y="138"/>
                  <a:pt x="343" y="133"/>
                </a:cubicBezTo>
                <a:lnTo>
                  <a:pt x="343" y="127"/>
                </a:lnTo>
                <a:cubicBezTo>
                  <a:pt x="343" y="118"/>
                  <a:pt x="342" y="112"/>
                  <a:pt x="341" y="105"/>
                </a:cubicBezTo>
                <a:cubicBezTo>
                  <a:pt x="340" y="100"/>
                  <a:pt x="343" y="93"/>
                  <a:pt x="342" y="88"/>
                </a:cubicBezTo>
                <a:cubicBezTo>
                  <a:pt x="341" y="86"/>
                  <a:pt x="340" y="81"/>
                  <a:pt x="339" y="78"/>
                </a:cubicBezTo>
                <a:cubicBezTo>
                  <a:pt x="338" y="76"/>
                  <a:pt x="336" y="75"/>
                  <a:pt x="335" y="73"/>
                </a:cubicBezTo>
                <a:cubicBezTo>
                  <a:pt x="332" y="73"/>
                  <a:pt x="331" y="73"/>
                  <a:pt x="330" y="74"/>
                </a:cubicBezTo>
                <a:cubicBezTo>
                  <a:pt x="328" y="71"/>
                  <a:pt x="325" y="68"/>
                  <a:pt x="322" y="66"/>
                </a:cubicBezTo>
                <a:cubicBezTo>
                  <a:pt x="322" y="64"/>
                  <a:pt x="322" y="64"/>
                  <a:pt x="322" y="63"/>
                </a:cubicBezTo>
                <a:cubicBezTo>
                  <a:pt x="323" y="62"/>
                  <a:pt x="324" y="61"/>
                  <a:pt x="325" y="61"/>
                </a:cubicBezTo>
                <a:cubicBezTo>
                  <a:pt x="332" y="61"/>
                  <a:pt x="329" y="69"/>
                  <a:pt x="334" y="71"/>
                </a:cubicBezTo>
                <a:lnTo>
                  <a:pt x="335" y="71"/>
                </a:lnTo>
                <a:cubicBezTo>
                  <a:pt x="336" y="69"/>
                  <a:pt x="344" y="60"/>
                  <a:pt x="340" y="55"/>
                </a:cubicBezTo>
                <a:cubicBezTo>
                  <a:pt x="339" y="51"/>
                  <a:pt x="335" y="53"/>
                  <a:pt x="330" y="52"/>
                </a:cubicBezTo>
                <a:cubicBezTo>
                  <a:pt x="330" y="52"/>
                  <a:pt x="329" y="51"/>
                  <a:pt x="328" y="51"/>
                </a:cubicBezTo>
                <a:cubicBezTo>
                  <a:pt x="325" y="52"/>
                  <a:pt x="324" y="56"/>
                  <a:pt x="319" y="55"/>
                </a:cubicBezTo>
                <a:cubicBezTo>
                  <a:pt x="313" y="53"/>
                  <a:pt x="310" y="49"/>
                  <a:pt x="304" y="48"/>
                </a:cubicBezTo>
                <a:cubicBezTo>
                  <a:pt x="301" y="47"/>
                  <a:pt x="299" y="50"/>
                  <a:pt x="296" y="50"/>
                </a:cubicBezTo>
                <a:cubicBezTo>
                  <a:pt x="292" y="51"/>
                  <a:pt x="287" y="48"/>
                  <a:pt x="286" y="46"/>
                </a:cubicBezTo>
                <a:cubicBezTo>
                  <a:pt x="280" y="46"/>
                  <a:pt x="279" y="50"/>
                  <a:pt x="275" y="51"/>
                </a:cubicBezTo>
                <a:cubicBezTo>
                  <a:pt x="271" y="53"/>
                  <a:pt x="265" y="54"/>
                  <a:pt x="260" y="56"/>
                </a:cubicBezTo>
                <a:cubicBezTo>
                  <a:pt x="252" y="58"/>
                  <a:pt x="251" y="51"/>
                  <a:pt x="246" y="50"/>
                </a:cubicBezTo>
                <a:cubicBezTo>
                  <a:pt x="242" y="49"/>
                  <a:pt x="239" y="52"/>
                  <a:pt x="234" y="50"/>
                </a:cubicBezTo>
                <a:cubicBezTo>
                  <a:pt x="233" y="50"/>
                  <a:pt x="230" y="49"/>
                  <a:pt x="229" y="49"/>
                </a:cubicBezTo>
                <a:cubicBezTo>
                  <a:pt x="220" y="47"/>
                  <a:pt x="217" y="53"/>
                  <a:pt x="211" y="55"/>
                </a:cubicBezTo>
                <a:cubicBezTo>
                  <a:pt x="207" y="56"/>
                  <a:pt x="203" y="54"/>
                  <a:pt x="199" y="54"/>
                </a:cubicBezTo>
                <a:cubicBezTo>
                  <a:pt x="196" y="53"/>
                  <a:pt x="194" y="55"/>
                  <a:pt x="191" y="55"/>
                </a:cubicBezTo>
                <a:cubicBezTo>
                  <a:pt x="192" y="56"/>
                  <a:pt x="192" y="56"/>
                  <a:pt x="193" y="57"/>
                </a:cubicBezTo>
                <a:cubicBezTo>
                  <a:pt x="186" y="55"/>
                  <a:pt x="179" y="54"/>
                  <a:pt x="174" y="54"/>
                </a:cubicBezTo>
                <a:cubicBezTo>
                  <a:pt x="177" y="54"/>
                  <a:pt x="179" y="53"/>
                  <a:pt x="182" y="53"/>
                </a:cubicBezTo>
                <a:cubicBezTo>
                  <a:pt x="184" y="54"/>
                  <a:pt x="187" y="56"/>
                  <a:pt x="190" y="56"/>
                </a:cubicBezTo>
                <a:cubicBezTo>
                  <a:pt x="190" y="56"/>
                  <a:pt x="191" y="55"/>
                  <a:pt x="191" y="55"/>
                </a:cubicBezTo>
                <a:cubicBezTo>
                  <a:pt x="190" y="52"/>
                  <a:pt x="187" y="49"/>
                  <a:pt x="178" y="49"/>
                </a:cubicBezTo>
                <a:cubicBezTo>
                  <a:pt x="176" y="51"/>
                  <a:pt x="173" y="50"/>
                  <a:pt x="171" y="52"/>
                </a:cubicBezTo>
                <a:cubicBezTo>
                  <a:pt x="170" y="53"/>
                  <a:pt x="168" y="54"/>
                  <a:pt x="167" y="54"/>
                </a:cubicBezTo>
                <a:cubicBezTo>
                  <a:pt x="163" y="55"/>
                  <a:pt x="161" y="55"/>
                  <a:pt x="161" y="55"/>
                </a:cubicBezTo>
                <a:lnTo>
                  <a:pt x="160" y="55"/>
                </a:lnTo>
                <a:cubicBezTo>
                  <a:pt x="155" y="55"/>
                  <a:pt x="151" y="55"/>
                  <a:pt x="149" y="55"/>
                </a:cubicBezTo>
                <a:cubicBezTo>
                  <a:pt x="147" y="54"/>
                  <a:pt x="147" y="52"/>
                  <a:pt x="146" y="50"/>
                </a:cubicBezTo>
                <a:cubicBezTo>
                  <a:pt x="145" y="49"/>
                  <a:pt x="144" y="49"/>
                  <a:pt x="143" y="48"/>
                </a:cubicBezTo>
                <a:cubicBezTo>
                  <a:pt x="139" y="48"/>
                  <a:pt x="136" y="50"/>
                  <a:pt x="132" y="51"/>
                </a:cubicBezTo>
                <a:cubicBezTo>
                  <a:pt x="129" y="52"/>
                  <a:pt x="127" y="51"/>
                  <a:pt x="124" y="52"/>
                </a:cubicBezTo>
                <a:cubicBezTo>
                  <a:pt x="121" y="53"/>
                  <a:pt x="116" y="55"/>
                  <a:pt x="112" y="54"/>
                </a:cubicBezTo>
                <a:cubicBezTo>
                  <a:pt x="110" y="54"/>
                  <a:pt x="107" y="52"/>
                  <a:pt x="105" y="52"/>
                </a:cubicBezTo>
                <a:cubicBezTo>
                  <a:pt x="104" y="52"/>
                  <a:pt x="103" y="52"/>
                  <a:pt x="103" y="52"/>
                </a:cubicBezTo>
                <a:cubicBezTo>
                  <a:pt x="101" y="52"/>
                  <a:pt x="99" y="52"/>
                  <a:pt x="98" y="51"/>
                </a:cubicBezTo>
                <a:cubicBezTo>
                  <a:pt x="95" y="50"/>
                  <a:pt x="90" y="48"/>
                  <a:pt x="86" y="49"/>
                </a:cubicBezTo>
                <a:cubicBezTo>
                  <a:pt x="84" y="49"/>
                  <a:pt x="82" y="51"/>
                  <a:pt x="79" y="51"/>
                </a:cubicBezTo>
                <a:cubicBezTo>
                  <a:pt x="77" y="51"/>
                  <a:pt x="76" y="51"/>
                  <a:pt x="74" y="50"/>
                </a:cubicBezTo>
                <a:close/>
                <a:moveTo>
                  <a:pt x="10" y="211"/>
                </a:moveTo>
                <a:cubicBezTo>
                  <a:pt x="13" y="211"/>
                  <a:pt x="13" y="210"/>
                  <a:pt x="14" y="209"/>
                </a:cubicBezTo>
                <a:cubicBezTo>
                  <a:pt x="14" y="207"/>
                  <a:pt x="14" y="207"/>
                  <a:pt x="13" y="205"/>
                </a:cubicBezTo>
                <a:cubicBezTo>
                  <a:pt x="13" y="205"/>
                  <a:pt x="12" y="205"/>
                  <a:pt x="11" y="205"/>
                </a:cubicBezTo>
                <a:cubicBezTo>
                  <a:pt x="11" y="205"/>
                  <a:pt x="11" y="205"/>
                  <a:pt x="10" y="206"/>
                </a:cubicBezTo>
                <a:cubicBezTo>
                  <a:pt x="10" y="207"/>
                  <a:pt x="9" y="209"/>
                  <a:pt x="10" y="210"/>
                </a:cubicBezTo>
                <a:cubicBezTo>
                  <a:pt x="10" y="211"/>
                  <a:pt x="10" y="211"/>
                  <a:pt x="10" y="211"/>
                </a:cubicBezTo>
                <a:close/>
                <a:moveTo>
                  <a:pt x="18" y="226"/>
                </a:moveTo>
                <a:cubicBezTo>
                  <a:pt x="20" y="225"/>
                  <a:pt x="21" y="227"/>
                  <a:pt x="23" y="226"/>
                </a:cubicBezTo>
                <a:cubicBezTo>
                  <a:pt x="23" y="225"/>
                  <a:pt x="23" y="225"/>
                  <a:pt x="23" y="224"/>
                </a:cubicBezTo>
                <a:cubicBezTo>
                  <a:pt x="23" y="223"/>
                  <a:pt x="22" y="223"/>
                  <a:pt x="22" y="223"/>
                </a:cubicBezTo>
                <a:cubicBezTo>
                  <a:pt x="17" y="222"/>
                  <a:pt x="13" y="222"/>
                  <a:pt x="9" y="221"/>
                </a:cubicBezTo>
                <a:cubicBezTo>
                  <a:pt x="9" y="221"/>
                  <a:pt x="9" y="221"/>
                  <a:pt x="9" y="221"/>
                </a:cubicBezTo>
                <a:cubicBezTo>
                  <a:pt x="9" y="222"/>
                  <a:pt x="8" y="223"/>
                  <a:pt x="8" y="224"/>
                </a:cubicBezTo>
                <a:cubicBezTo>
                  <a:pt x="9" y="225"/>
                  <a:pt x="9" y="226"/>
                  <a:pt x="9" y="226"/>
                </a:cubicBezTo>
                <a:cubicBezTo>
                  <a:pt x="13" y="227"/>
                  <a:pt x="14" y="226"/>
                  <a:pt x="18" y="226"/>
                </a:cubicBezTo>
                <a:close/>
                <a:moveTo>
                  <a:pt x="10" y="249"/>
                </a:moveTo>
                <a:cubicBezTo>
                  <a:pt x="10" y="248"/>
                  <a:pt x="10" y="247"/>
                  <a:pt x="9" y="247"/>
                </a:cubicBezTo>
                <a:cubicBezTo>
                  <a:pt x="9" y="247"/>
                  <a:pt x="9" y="246"/>
                  <a:pt x="9" y="246"/>
                </a:cubicBezTo>
                <a:lnTo>
                  <a:pt x="7" y="246"/>
                </a:lnTo>
                <a:cubicBezTo>
                  <a:pt x="7" y="247"/>
                  <a:pt x="6" y="247"/>
                  <a:pt x="6" y="248"/>
                </a:cubicBezTo>
                <a:cubicBezTo>
                  <a:pt x="6" y="250"/>
                  <a:pt x="6" y="250"/>
                  <a:pt x="7" y="251"/>
                </a:cubicBezTo>
                <a:cubicBezTo>
                  <a:pt x="9" y="251"/>
                  <a:pt x="9" y="250"/>
                  <a:pt x="10" y="249"/>
                </a:cubicBezTo>
                <a:close/>
                <a:moveTo>
                  <a:pt x="612" y="321"/>
                </a:moveTo>
                <a:lnTo>
                  <a:pt x="579" y="321"/>
                </a:lnTo>
                <a:cubicBezTo>
                  <a:pt x="574" y="321"/>
                  <a:pt x="643" y="321"/>
                  <a:pt x="612" y="321"/>
                </a:cubicBezTo>
                <a:close/>
                <a:moveTo>
                  <a:pt x="99" y="98"/>
                </a:moveTo>
                <a:cubicBezTo>
                  <a:pt x="98" y="108"/>
                  <a:pt x="97" y="120"/>
                  <a:pt x="97" y="135"/>
                </a:cubicBezTo>
                <a:cubicBezTo>
                  <a:pt x="96" y="150"/>
                  <a:pt x="96" y="168"/>
                  <a:pt x="96" y="188"/>
                </a:cubicBezTo>
                <a:cubicBezTo>
                  <a:pt x="96" y="208"/>
                  <a:pt x="96" y="226"/>
                  <a:pt x="96" y="241"/>
                </a:cubicBezTo>
                <a:cubicBezTo>
                  <a:pt x="97" y="256"/>
                  <a:pt x="97" y="269"/>
                  <a:pt x="97" y="279"/>
                </a:cubicBezTo>
                <a:cubicBezTo>
                  <a:pt x="97" y="282"/>
                  <a:pt x="98" y="286"/>
                  <a:pt x="100" y="291"/>
                </a:cubicBezTo>
                <a:cubicBezTo>
                  <a:pt x="102" y="295"/>
                  <a:pt x="107" y="299"/>
                  <a:pt x="113" y="302"/>
                </a:cubicBezTo>
                <a:cubicBezTo>
                  <a:pt x="119" y="305"/>
                  <a:pt x="124" y="307"/>
                  <a:pt x="129" y="307"/>
                </a:cubicBezTo>
                <a:cubicBezTo>
                  <a:pt x="135" y="307"/>
                  <a:pt x="139" y="307"/>
                  <a:pt x="142" y="306"/>
                </a:cubicBezTo>
                <a:lnTo>
                  <a:pt x="255" y="306"/>
                </a:lnTo>
                <a:cubicBezTo>
                  <a:pt x="255" y="306"/>
                  <a:pt x="256" y="306"/>
                  <a:pt x="257" y="306"/>
                </a:cubicBezTo>
                <a:cubicBezTo>
                  <a:pt x="258" y="306"/>
                  <a:pt x="258" y="306"/>
                  <a:pt x="259" y="306"/>
                </a:cubicBezTo>
                <a:cubicBezTo>
                  <a:pt x="260" y="306"/>
                  <a:pt x="261" y="306"/>
                  <a:pt x="262" y="306"/>
                </a:cubicBezTo>
                <a:cubicBezTo>
                  <a:pt x="263" y="306"/>
                  <a:pt x="264" y="306"/>
                  <a:pt x="264" y="306"/>
                </a:cubicBezTo>
                <a:lnTo>
                  <a:pt x="294" y="306"/>
                </a:lnTo>
                <a:cubicBezTo>
                  <a:pt x="295" y="306"/>
                  <a:pt x="296" y="306"/>
                  <a:pt x="297" y="306"/>
                </a:cubicBezTo>
                <a:cubicBezTo>
                  <a:pt x="299" y="305"/>
                  <a:pt x="300" y="305"/>
                  <a:pt x="302" y="304"/>
                </a:cubicBezTo>
                <a:cubicBezTo>
                  <a:pt x="304" y="303"/>
                  <a:pt x="306" y="302"/>
                  <a:pt x="307" y="301"/>
                </a:cubicBezTo>
                <a:cubicBezTo>
                  <a:pt x="309" y="300"/>
                  <a:pt x="310" y="299"/>
                  <a:pt x="311" y="298"/>
                </a:cubicBezTo>
                <a:cubicBezTo>
                  <a:pt x="313" y="296"/>
                  <a:pt x="315" y="293"/>
                  <a:pt x="317" y="290"/>
                </a:cubicBezTo>
                <a:cubicBezTo>
                  <a:pt x="319" y="286"/>
                  <a:pt x="320" y="282"/>
                  <a:pt x="320" y="277"/>
                </a:cubicBezTo>
                <a:cubicBezTo>
                  <a:pt x="321" y="272"/>
                  <a:pt x="321" y="268"/>
                  <a:pt x="321" y="264"/>
                </a:cubicBezTo>
                <a:cubicBezTo>
                  <a:pt x="320" y="261"/>
                  <a:pt x="321" y="258"/>
                  <a:pt x="321" y="255"/>
                </a:cubicBezTo>
                <a:lnTo>
                  <a:pt x="321" y="174"/>
                </a:lnTo>
                <a:cubicBezTo>
                  <a:pt x="321" y="172"/>
                  <a:pt x="321" y="171"/>
                  <a:pt x="321" y="169"/>
                </a:cubicBezTo>
                <a:cubicBezTo>
                  <a:pt x="321" y="167"/>
                  <a:pt x="321" y="164"/>
                  <a:pt x="321" y="162"/>
                </a:cubicBezTo>
                <a:cubicBezTo>
                  <a:pt x="321" y="159"/>
                  <a:pt x="321" y="157"/>
                  <a:pt x="321" y="155"/>
                </a:cubicBezTo>
                <a:cubicBezTo>
                  <a:pt x="321" y="153"/>
                  <a:pt x="321" y="151"/>
                  <a:pt x="321" y="150"/>
                </a:cubicBezTo>
                <a:lnTo>
                  <a:pt x="321" y="111"/>
                </a:lnTo>
                <a:cubicBezTo>
                  <a:pt x="321" y="110"/>
                  <a:pt x="321" y="108"/>
                  <a:pt x="321" y="106"/>
                </a:cubicBezTo>
                <a:cubicBezTo>
                  <a:pt x="320" y="104"/>
                  <a:pt x="320" y="102"/>
                  <a:pt x="319" y="100"/>
                </a:cubicBezTo>
                <a:cubicBezTo>
                  <a:pt x="318" y="97"/>
                  <a:pt x="317" y="95"/>
                  <a:pt x="316" y="93"/>
                </a:cubicBezTo>
                <a:cubicBezTo>
                  <a:pt x="315" y="91"/>
                  <a:pt x="314" y="89"/>
                  <a:pt x="313" y="88"/>
                </a:cubicBezTo>
                <a:cubicBezTo>
                  <a:pt x="309" y="85"/>
                  <a:pt x="305" y="83"/>
                  <a:pt x="300" y="82"/>
                </a:cubicBezTo>
                <a:cubicBezTo>
                  <a:pt x="294" y="80"/>
                  <a:pt x="288" y="79"/>
                  <a:pt x="281" y="80"/>
                </a:cubicBezTo>
                <a:cubicBezTo>
                  <a:pt x="274" y="80"/>
                  <a:pt x="267" y="80"/>
                  <a:pt x="262" y="81"/>
                </a:cubicBezTo>
                <a:cubicBezTo>
                  <a:pt x="257" y="81"/>
                  <a:pt x="252" y="81"/>
                  <a:pt x="249" y="80"/>
                </a:cubicBezTo>
                <a:lnTo>
                  <a:pt x="192" y="80"/>
                </a:lnTo>
                <a:cubicBezTo>
                  <a:pt x="191" y="80"/>
                  <a:pt x="189" y="80"/>
                  <a:pt x="186" y="80"/>
                </a:cubicBezTo>
                <a:cubicBezTo>
                  <a:pt x="184" y="80"/>
                  <a:pt x="181" y="80"/>
                  <a:pt x="178" y="80"/>
                </a:cubicBezTo>
                <a:cubicBezTo>
                  <a:pt x="174" y="80"/>
                  <a:pt x="171" y="80"/>
                  <a:pt x="169" y="80"/>
                </a:cubicBezTo>
                <a:cubicBezTo>
                  <a:pt x="167" y="80"/>
                  <a:pt x="165" y="80"/>
                  <a:pt x="163" y="80"/>
                </a:cubicBezTo>
                <a:lnTo>
                  <a:pt x="120" y="80"/>
                </a:lnTo>
                <a:cubicBezTo>
                  <a:pt x="119" y="80"/>
                  <a:pt x="117" y="80"/>
                  <a:pt x="115" y="81"/>
                </a:cubicBezTo>
                <a:cubicBezTo>
                  <a:pt x="112" y="81"/>
                  <a:pt x="110" y="83"/>
                  <a:pt x="107" y="85"/>
                </a:cubicBezTo>
                <a:cubicBezTo>
                  <a:pt x="104" y="88"/>
                  <a:pt x="102" y="90"/>
                  <a:pt x="101" y="92"/>
                </a:cubicBezTo>
                <a:cubicBezTo>
                  <a:pt x="100" y="94"/>
                  <a:pt x="99" y="96"/>
                  <a:pt x="99" y="98"/>
                </a:cubicBezTo>
                <a:close/>
                <a:moveTo>
                  <a:pt x="231" y="96"/>
                </a:moveTo>
                <a:cubicBezTo>
                  <a:pt x="231" y="98"/>
                  <a:pt x="231" y="102"/>
                  <a:pt x="231" y="106"/>
                </a:cubicBezTo>
                <a:cubicBezTo>
                  <a:pt x="231" y="110"/>
                  <a:pt x="231" y="115"/>
                  <a:pt x="231" y="120"/>
                </a:cubicBezTo>
                <a:cubicBezTo>
                  <a:pt x="231" y="126"/>
                  <a:pt x="231" y="131"/>
                  <a:pt x="231" y="135"/>
                </a:cubicBezTo>
                <a:cubicBezTo>
                  <a:pt x="231" y="140"/>
                  <a:pt x="231" y="143"/>
                  <a:pt x="231" y="146"/>
                </a:cubicBezTo>
                <a:cubicBezTo>
                  <a:pt x="224" y="146"/>
                  <a:pt x="216" y="146"/>
                  <a:pt x="206" y="146"/>
                </a:cubicBezTo>
                <a:cubicBezTo>
                  <a:pt x="196" y="145"/>
                  <a:pt x="184" y="145"/>
                  <a:pt x="171" y="145"/>
                </a:cubicBezTo>
                <a:cubicBezTo>
                  <a:pt x="157" y="145"/>
                  <a:pt x="146" y="145"/>
                  <a:pt x="136" y="145"/>
                </a:cubicBezTo>
                <a:cubicBezTo>
                  <a:pt x="126" y="145"/>
                  <a:pt x="117" y="145"/>
                  <a:pt x="110" y="144"/>
                </a:cubicBezTo>
                <a:lnTo>
                  <a:pt x="110" y="121"/>
                </a:lnTo>
                <a:cubicBezTo>
                  <a:pt x="110" y="120"/>
                  <a:pt x="110" y="118"/>
                  <a:pt x="110" y="116"/>
                </a:cubicBezTo>
                <a:cubicBezTo>
                  <a:pt x="110" y="114"/>
                  <a:pt x="111" y="112"/>
                  <a:pt x="111" y="109"/>
                </a:cubicBezTo>
                <a:cubicBezTo>
                  <a:pt x="111" y="107"/>
                  <a:pt x="112" y="104"/>
                  <a:pt x="112" y="102"/>
                </a:cubicBezTo>
                <a:cubicBezTo>
                  <a:pt x="113" y="101"/>
                  <a:pt x="114" y="99"/>
                  <a:pt x="114" y="98"/>
                </a:cubicBezTo>
                <a:lnTo>
                  <a:pt x="120" y="94"/>
                </a:lnTo>
                <a:cubicBezTo>
                  <a:pt x="126" y="94"/>
                  <a:pt x="134" y="94"/>
                  <a:pt x="143" y="94"/>
                </a:cubicBezTo>
                <a:cubicBezTo>
                  <a:pt x="152" y="94"/>
                  <a:pt x="163" y="94"/>
                  <a:pt x="176" y="94"/>
                </a:cubicBezTo>
                <a:cubicBezTo>
                  <a:pt x="188" y="94"/>
                  <a:pt x="199" y="94"/>
                  <a:pt x="208" y="95"/>
                </a:cubicBezTo>
                <a:cubicBezTo>
                  <a:pt x="217" y="95"/>
                  <a:pt x="225" y="95"/>
                  <a:pt x="231" y="96"/>
                </a:cubicBezTo>
                <a:close/>
                <a:moveTo>
                  <a:pt x="122" y="265"/>
                </a:moveTo>
                <a:lnTo>
                  <a:pt x="122" y="269"/>
                </a:lnTo>
                <a:cubicBezTo>
                  <a:pt x="122" y="269"/>
                  <a:pt x="123" y="270"/>
                  <a:pt x="123" y="270"/>
                </a:cubicBezTo>
                <a:cubicBezTo>
                  <a:pt x="123" y="271"/>
                  <a:pt x="124" y="271"/>
                  <a:pt x="124" y="272"/>
                </a:cubicBezTo>
                <a:cubicBezTo>
                  <a:pt x="125" y="273"/>
                  <a:pt x="125" y="273"/>
                  <a:pt x="126" y="274"/>
                </a:cubicBezTo>
                <a:cubicBezTo>
                  <a:pt x="127" y="274"/>
                  <a:pt x="127" y="275"/>
                  <a:pt x="128" y="275"/>
                </a:cubicBezTo>
                <a:cubicBezTo>
                  <a:pt x="133" y="275"/>
                  <a:pt x="139" y="275"/>
                  <a:pt x="146" y="275"/>
                </a:cubicBezTo>
                <a:cubicBezTo>
                  <a:pt x="153" y="275"/>
                  <a:pt x="162" y="275"/>
                  <a:pt x="172" y="276"/>
                </a:cubicBezTo>
                <a:cubicBezTo>
                  <a:pt x="181" y="276"/>
                  <a:pt x="190" y="276"/>
                  <a:pt x="197" y="276"/>
                </a:cubicBezTo>
                <a:cubicBezTo>
                  <a:pt x="205" y="275"/>
                  <a:pt x="211" y="275"/>
                  <a:pt x="216" y="275"/>
                </a:cubicBezTo>
                <a:lnTo>
                  <a:pt x="218" y="273"/>
                </a:lnTo>
                <a:cubicBezTo>
                  <a:pt x="218" y="273"/>
                  <a:pt x="218" y="272"/>
                  <a:pt x="219" y="272"/>
                </a:cubicBezTo>
                <a:cubicBezTo>
                  <a:pt x="219" y="271"/>
                  <a:pt x="219" y="271"/>
                  <a:pt x="219" y="270"/>
                </a:cubicBezTo>
                <a:cubicBezTo>
                  <a:pt x="219" y="269"/>
                  <a:pt x="220" y="269"/>
                  <a:pt x="220" y="268"/>
                </a:cubicBezTo>
                <a:cubicBezTo>
                  <a:pt x="220" y="268"/>
                  <a:pt x="220" y="267"/>
                  <a:pt x="220" y="267"/>
                </a:cubicBezTo>
                <a:lnTo>
                  <a:pt x="216" y="261"/>
                </a:lnTo>
                <a:cubicBezTo>
                  <a:pt x="211" y="261"/>
                  <a:pt x="205" y="261"/>
                  <a:pt x="197" y="261"/>
                </a:cubicBezTo>
                <a:cubicBezTo>
                  <a:pt x="190" y="261"/>
                  <a:pt x="181" y="261"/>
                  <a:pt x="171" y="261"/>
                </a:cubicBezTo>
                <a:cubicBezTo>
                  <a:pt x="161" y="261"/>
                  <a:pt x="152" y="261"/>
                  <a:pt x="144" y="262"/>
                </a:cubicBezTo>
                <a:cubicBezTo>
                  <a:pt x="137" y="262"/>
                  <a:pt x="131" y="263"/>
                  <a:pt x="126" y="263"/>
                </a:cubicBezTo>
                <a:lnTo>
                  <a:pt x="122" y="265"/>
                </a:lnTo>
                <a:close/>
                <a:moveTo>
                  <a:pt x="149" y="176"/>
                </a:moveTo>
                <a:cubicBezTo>
                  <a:pt x="146" y="175"/>
                  <a:pt x="142" y="176"/>
                  <a:pt x="138" y="178"/>
                </a:cubicBezTo>
                <a:cubicBezTo>
                  <a:pt x="133" y="180"/>
                  <a:pt x="130" y="184"/>
                  <a:pt x="127" y="189"/>
                </a:cubicBezTo>
                <a:cubicBezTo>
                  <a:pt x="124" y="195"/>
                  <a:pt x="122" y="200"/>
                  <a:pt x="122" y="205"/>
                </a:cubicBezTo>
                <a:cubicBezTo>
                  <a:pt x="122" y="210"/>
                  <a:pt x="122" y="214"/>
                  <a:pt x="122" y="216"/>
                </a:cubicBezTo>
                <a:cubicBezTo>
                  <a:pt x="122" y="218"/>
                  <a:pt x="123" y="221"/>
                  <a:pt x="124" y="225"/>
                </a:cubicBezTo>
                <a:cubicBezTo>
                  <a:pt x="124" y="229"/>
                  <a:pt x="127" y="233"/>
                  <a:pt x="130" y="237"/>
                </a:cubicBezTo>
                <a:cubicBezTo>
                  <a:pt x="133" y="242"/>
                  <a:pt x="137" y="244"/>
                  <a:pt x="141" y="246"/>
                </a:cubicBezTo>
                <a:cubicBezTo>
                  <a:pt x="145" y="247"/>
                  <a:pt x="148" y="248"/>
                  <a:pt x="151" y="248"/>
                </a:cubicBezTo>
                <a:lnTo>
                  <a:pt x="194" y="248"/>
                </a:lnTo>
                <a:cubicBezTo>
                  <a:pt x="195" y="248"/>
                  <a:pt x="197" y="247"/>
                  <a:pt x="200" y="246"/>
                </a:cubicBezTo>
                <a:cubicBezTo>
                  <a:pt x="202" y="246"/>
                  <a:pt x="205" y="244"/>
                  <a:pt x="208" y="241"/>
                </a:cubicBezTo>
                <a:cubicBezTo>
                  <a:pt x="211" y="239"/>
                  <a:pt x="213" y="236"/>
                  <a:pt x="215" y="233"/>
                </a:cubicBezTo>
                <a:cubicBezTo>
                  <a:pt x="216" y="231"/>
                  <a:pt x="217" y="228"/>
                  <a:pt x="218" y="226"/>
                </a:cubicBezTo>
                <a:cubicBezTo>
                  <a:pt x="218" y="224"/>
                  <a:pt x="218" y="221"/>
                  <a:pt x="219" y="218"/>
                </a:cubicBezTo>
                <a:cubicBezTo>
                  <a:pt x="219" y="214"/>
                  <a:pt x="219" y="210"/>
                  <a:pt x="219" y="206"/>
                </a:cubicBezTo>
                <a:cubicBezTo>
                  <a:pt x="219" y="201"/>
                  <a:pt x="218" y="197"/>
                  <a:pt x="217" y="194"/>
                </a:cubicBezTo>
                <a:cubicBezTo>
                  <a:pt x="216" y="190"/>
                  <a:pt x="215" y="188"/>
                  <a:pt x="214" y="185"/>
                </a:cubicBezTo>
                <a:cubicBezTo>
                  <a:pt x="210" y="182"/>
                  <a:pt x="206" y="179"/>
                  <a:pt x="200" y="177"/>
                </a:cubicBezTo>
                <a:cubicBezTo>
                  <a:pt x="195" y="175"/>
                  <a:pt x="189" y="174"/>
                  <a:pt x="181" y="174"/>
                </a:cubicBezTo>
                <a:cubicBezTo>
                  <a:pt x="174" y="174"/>
                  <a:pt x="168" y="174"/>
                  <a:pt x="163" y="175"/>
                </a:cubicBezTo>
                <a:cubicBezTo>
                  <a:pt x="157" y="176"/>
                  <a:pt x="153" y="176"/>
                  <a:pt x="149" y="176"/>
                </a:cubicBezTo>
                <a:close/>
                <a:moveTo>
                  <a:pt x="124" y="113"/>
                </a:moveTo>
                <a:cubicBezTo>
                  <a:pt x="124" y="113"/>
                  <a:pt x="124" y="114"/>
                  <a:pt x="124" y="114"/>
                </a:cubicBezTo>
                <a:cubicBezTo>
                  <a:pt x="124" y="115"/>
                  <a:pt x="124" y="116"/>
                  <a:pt x="124" y="116"/>
                </a:cubicBezTo>
                <a:cubicBezTo>
                  <a:pt x="124" y="117"/>
                  <a:pt x="124" y="118"/>
                  <a:pt x="124" y="119"/>
                </a:cubicBezTo>
                <a:cubicBezTo>
                  <a:pt x="124" y="120"/>
                  <a:pt x="124" y="120"/>
                  <a:pt x="124" y="121"/>
                </a:cubicBezTo>
                <a:cubicBezTo>
                  <a:pt x="124" y="121"/>
                  <a:pt x="124" y="122"/>
                  <a:pt x="124" y="122"/>
                </a:cubicBezTo>
                <a:cubicBezTo>
                  <a:pt x="124" y="123"/>
                  <a:pt x="125" y="123"/>
                  <a:pt x="125" y="124"/>
                </a:cubicBezTo>
                <a:cubicBezTo>
                  <a:pt x="126" y="125"/>
                  <a:pt x="127" y="125"/>
                  <a:pt x="128" y="126"/>
                </a:cubicBezTo>
                <a:cubicBezTo>
                  <a:pt x="128" y="126"/>
                  <a:pt x="129" y="126"/>
                  <a:pt x="130" y="127"/>
                </a:cubicBezTo>
                <a:lnTo>
                  <a:pt x="173" y="127"/>
                </a:lnTo>
                <a:cubicBezTo>
                  <a:pt x="173" y="127"/>
                  <a:pt x="174" y="127"/>
                  <a:pt x="175" y="127"/>
                </a:cubicBezTo>
                <a:cubicBezTo>
                  <a:pt x="176" y="127"/>
                  <a:pt x="177" y="127"/>
                  <a:pt x="178" y="127"/>
                </a:cubicBezTo>
                <a:cubicBezTo>
                  <a:pt x="179" y="127"/>
                  <a:pt x="179" y="127"/>
                  <a:pt x="180" y="127"/>
                </a:cubicBezTo>
                <a:cubicBezTo>
                  <a:pt x="181" y="127"/>
                  <a:pt x="182" y="127"/>
                  <a:pt x="182" y="127"/>
                </a:cubicBezTo>
                <a:lnTo>
                  <a:pt x="214" y="127"/>
                </a:lnTo>
                <a:cubicBezTo>
                  <a:pt x="214" y="126"/>
                  <a:pt x="214" y="126"/>
                  <a:pt x="215" y="126"/>
                </a:cubicBezTo>
                <a:cubicBezTo>
                  <a:pt x="215" y="125"/>
                  <a:pt x="216" y="125"/>
                  <a:pt x="217" y="124"/>
                </a:cubicBezTo>
                <a:cubicBezTo>
                  <a:pt x="217" y="123"/>
                  <a:pt x="218" y="123"/>
                  <a:pt x="218" y="122"/>
                </a:cubicBezTo>
                <a:cubicBezTo>
                  <a:pt x="219" y="122"/>
                  <a:pt x="219" y="121"/>
                  <a:pt x="220" y="121"/>
                </a:cubicBezTo>
                <a:lnTo>
                  <a:pt x="220" y="117"/>
                </a:lnTo>
                <a:lnTo>
                  <a:pt x="216" y="113"/>
                </a:lnTo>
                <a:cubicBezTo>
                  <a:pt x="214" y="113"/>
                  <a:pt x="213" y="113"/>
                  <a:pt x="211" y="112"/>
                </a:cubicBezTo>
                <a:cubicBezTo>
                  <a:pt x="209" y="112"/>
                  <a:pt x="207" y="112"/>
                  <a:pt x="204" y="111"/>
                </a:cubicBezTo>
                <a:cubicBezTo>
                  <a:pt x="202" y="111"/>
                  <a:pt x="200" y="111"/>
                  <a:pt x="198" y="111"/>
                </a:cubicBezTo>
                <a:cubicBezTo>
                  <a:pt x="196" y="111"/>
                  <a:pt x="195" y="111"/>
                  <a:pt x="194" y="111"/>
                </a:cubicBezTo>
                <a:cubicBezTo>
                  <a:pt x="190" y="112"/>
                  <a:pt x="185" y="112"/>
                  <a:pt x="180" y="111"/>
                </a:cubicBezTo>
                <a:cubicBezTo>
                  <a:pt x="174" y="111"/>
                  <a:pt x="167" y="111"/>
                  <a:pt x="159" y="111"/>
                </a:cubicBezTo>
                <a:cubicBezTo>
                  <a:pt x="151" y="110"/>
                  <a:pt x="144" y="110"/>
                  <a:pt x="139" y="111"/>
                </a:cubicBezTo>
                <a:cubicBezTo>
                  <a:pt x="133" y="111"/>
                  <a:pt x="128" y="112"/>
                  <a:pt x="124" y="113"/>
                </a:cubicBezTo>
                <a:close/>
                <a:moveTo>
                  <a:pt x="249" y="238"/>
                </a:moveTo>
                <a:lnTo>
                  <a:pt x="225" y="291"/>
                </a:lnTo>
                <a:cubicBezTo>
                  <a:pt x="221" y="291"/>
                  <a:pt x="217" y="291"/>
                  <a:pt x="211" y="291"/>
                </a:cubicBezTo>
                <a:cubicBezTo>
                  <a:pt x="205" y="291"/>
                  <a:pt x="198" y="291"/>
                  <a:pt x="190" y="291"/>
                </a:cubicBezTo>
                <a:cubicBezTo>
                  <a:pt x="182" y="291"/>
                  <a:pt x="175" y="291"/>
                  <a:pt x="169" y="291"/>
                </a:cubicBezTo>
                <a:cubicBezTo>
                  <a:pt x="163" y="291"/>
                  <a:pt x="157" y="291"/>
                  <a:pt x="153" y="291"/>
                </a:cubicBezTo>
                <a:cubicBezTo>
                  <a:pt x="151" y="290"/>
                  <a:pt x="148" y="290"/>
                  <a:pt x="144" y="291"/>
                </a:cubicBezTo>
                <a:cubicBezTo>
                  <a:pt x="141" y="291"/>
                  <a:pt x="137" y="292"/>
                  <a:pt x="132" y="292"/>
                </a:cubicBezTo>
                <a:cubicBezTo>
                  <a:pt x="127" y="292"/>
                  <a:pt x="123" y="291"/>
                  <a:pt x="119" y="289"/>
                </a:cubicBezTo>
                <a:cubicBezTo>
                  <a:pt x="116" y="288"/>
                  <a:pt x="113" y="285"/>
                  <a:pt x="110" y="283"/>
                </a:cubicBezTo>
                <a:cubicBezTo>
                  <a:pt x="110" y="280"/>
                  <a:pt x="110" y="276"/>
                  <a:pt x="110" y="272"/>
                </a:cubicBezTo>
                <a:cubicBezTo>
                  <a:pt x="110" y="267"/>
                  <a:pt x="110" y="262"/>
                  <a:pt x="110" y="256"/>
                </a:cubicBezTo>
                <a:cubicBezTo>
                  <a:pt x="110" y="251"/>
                  <a:pt x="110" y="245"/>
                  <a:pt x="110" y="241"/>
                </a:cubicBezTo>
                <a:cubicBezTo>
                  <a:pt x="110" y="237"/>
                  <a:pt x="110" y="233"/>
                  <a:pt x="110" y="230"/>
                </a:cubicBezTo>
                <a:lnTo>
                  <a:pt x="110" y="201"/>
                </a:lnTo>
                <a:cubicBezTo>
                  <a:pt x="110" y="200"/>
                  <a:pt x="110" y="199"/>
                  <a:pt x="110" y="198"/>
                </a:cubicBezTo>
                <a:cubicBezTo>
                  <a:pt x="110" y="197"/>
                  <a:pt x="110" y="196"/>
                  <a:pt x="110" y="195"/>
                </a:cubicBezTo>
                <a:cubicBezTo>
                  <a:pt x="110" y="194"/>
                  <a:pt x="110" y="193"/>
                  <a:pt x="110" y="193"/>
                </a:cubicBezTo>
                <a:cubicBezTo>
                  <a:pt x="110" y="192"/>
                  <a:pt x="110" y="191"/>
                  <a:pt x="110" y="191"/>
                </a:cubicBezTo>
                <a:lnTo>
                  <a:pt x="110" y="160"/>
                </a:lnTo>
                <a:lnTo>
                  <a:pt x="149" y="160"/>
                </a:lnTo>
                <a:cubicBezTo>
                  <a:pt x="154" y="160"/>
                  <a:pt x="160" y="160"/>
                  <a:pt x="166" y="160"/>
                </a:cubicBezTo>
                <a:cubicBezTo>
                  <a:pt x="173" y="160"/>
                  <a:pt x="181" y="159"/>
                  <a:pt x="190" y="159"/>
                </a:cubicBezTo>
                <a:cubicBezTo>
                  <a:pt x="199" y="159"/>
                  <a:pt x="207" y="160"/>
                  <a:pt x="214" y="160"/>
                </a:cubicBezTo>
                <a:cubicBezTo>
                  <a:pt x="221" y="161"/>
                  <a:pt x="227" y="161"/>
                  <a:pt x="231" y="162"/>
                </a:cubicBezTo>
                <a:lnTo>
                  <a:pt x="229" y="174"/>
                </a:lnTo>
                <a:cubicBezTo>
                  <a:pt x="229" y="177"/>
                  <a:pt x="230" y="182"/>
                  <a:pt x="230" y="187"/>
                </a:cubicBezTo>
                <a:cubicBezTo>
                  <a:pt x="231" y="192"/>
                  <a:pt x="232" y="199"/>
                  <a:pt x="235" y="206"/>
                </a:cubicBezTo>
                <a:cubicBezTo>
                  <a:pt x="237" y="213"/>
                  <a:pt x="239" y="219"/>
                  <a:pt x="242" y="224"/>
                </a:cubicBezTo>
                <a:cubicBezTo>
                  <a:pt x="245" y="230"/>
                  <a:pt x="247" y="234"/>
                  <a:pt x="249" y="238"/>
                </a:cubicBezTo>
                <a:close/>
                <a:moveTo>
                  <a:pt x="202" y="228"/>
                </a:moveTo>
                <a:lnTo>
                  <a:pt x="196" y="232"/>
                </a:lnTo>
                <a:cubicBezTo>
                  <a:pt x="195" y="232"/>
                  <a:pt x="195" y="232"/>
                  <a:pt x="194" y="232"/>
                </a:cubicBezTo>
                <a:cubicBezTo>
                  <a:pt x="193" y="232"/>
                  <a:pt x="192" y="232"/>
                  <a:pt x="190" y="232"/>
                </a:cubicBezTo>
                <a:cubicBezTo>
                  <a:pt x="189" y="232"/>
                  <a:pt x="188" y="232"/>
                  <a:pt x="187" y="232"/>
                </a:cubicBezTo>
                <a:cubicBezTo>
                  <a:pt x="186" y="232"/>
                  <a:pt x="185" y="232"/>
                  <a:pt x="184" y="232"/>
                </a:cubicBezTo>
                <a:cubicBezTo>
                  <a:pt x="182" y="232"/>
                  <a:pt x="179" y="232"/>
                  <a:pt x="176" y="233"/>
                </a:cubicBezTo>
                <a:cubicBezTo>
                  <a:pt x="172" y="233"/>
                  <a:pt x="168" y="233"/>
                  <a:pt x="163" y="233"/>
                </a:cubicBezTo>
                <a:cubicBezTo>
                  <a:pt x="158" y="233"/>
                  <a:pt x="154" y="233"/>
                  <a:pt x="150" y="233"/>
                </a:cubicBezTo>
                <a:cubicBezTo>
                  <a:pt x="147" y="232"/>
                  <a:pt x="144" y="231"/>
                  <a:pt x="142" y="230"/>
                </a:cubicBezTo>
                <a:cubicBezTo>
                  <a:pt x="142" y="230"/>
                  <a:pt x="141" y="229"/>
                  <a:pt x="141" y="229"/>
                </a:cubicBezTo>
                <a:cubicBezTo>
                  <a:pt x="141" y="229"/>
                  <a:pt x="141" y="229"/>
                  <a:pt x="141" y="228"/>
                </a:cubicBezTo>
                <a:cubicBezTo>
                  <a:pt x="140" y="228"/>
                  <a:pt x="140" y="228"/>
                  <a:pt x="140" y="228"/>
                </a:cubicBezTo>
                <a:cubicBezTo>
                  <a:pt x="140" y="228"/>
                  <a:pt x="140" y="228"/>
                  <a:pt x="140" y="228"/>
                </a:cubicBezTo>
                <a:cubicBezTo>
                  <a:pt x="139" y="226"/>
                  <a:pt x="138" y="223"/>
                  <a:pt x="137" y="219"/>
                </a:cubicBezTo>
                <a:cubicBezTo>
                  <a:pt x="137" y="215"/>
                  <a:pt x="136" y="211"/>
                  <a:pt x="137" y="206"/>
                </a:cubicBezTo>
                <a:cubicBezTo>
                  <a:pt x="137" y="202"/>
                  <a:pt x="139" y="198"/>
                  <a:pt x="141" y="195"/>
                </a:cubicBezTo>
                <a:cubicBezTo>
                  <a:pt x="143" y="193"/>
                  <a:pt x="145" y="190"/>
                  <a:pt x="147" y="189"/>
                </a:cubicBezTo>
                <a:lnTo>
                  <a:pt x="196" y="189"/>
                </a:lnTo>
                <a:cubicBezTo>
                  <a:pt x="197" y="189"/>
                  <a:pt x="197" y="190"/>
                  <a:pt x="198" y="191"/>
                </a:cubicBezTo>
                <a:cubicBezTo>
                  <a:pt x="199" y="191"/>
                  <a:pt x="200" y="192"/>
                  <a:pt x="201" y="193"/>
                </a:cubicBezTo>
                <a:cubicBezTo>
                  <a:pt x="202" y="194"/>
                  <a:pt x="202" y="196"/>
                  <a:pt x="203" y="196"/>
                </a:cubicBezTo>
                <a:cubicBezTo>
                  <a:pt x="203" y="197"/>
                  <a:pt x="204" y="198"/>
                  <a:pt x="204" y="199"/>
                </a:cubicBezTo>
                <a:cubicBezTo>
                  <a:pt x="204" y="201"/>
                  <a:pt x="204" y="203"/>
                  <a:pt x="204" y="205"/>
                </a:cubicBezTo>
                <a:cubicBezTo>
                  <a:pt x="204" y="207"/>
                  <a:pt x="204" y="210"/>
                  <a:pt x="204" y="214"/>
                </a:cubicBezTo>
                <a:cubicBezTo>
                  <a:pt x="204" y="217"/>
                  <a:pt x="204" y="220"/>
                  <a:pt x="204" y="222"/>
                </a:cubicBezTo>
                <a:cubicBezTo>
                  <a:pt x="203" y="224"/>
                  <a:pt x="203" y="227"/>
                  <a:pt x="202" y="228"/>
                </a:cubicBezTo>
                <a:close/>
                <a:moveTo>
                  <a:pt x="258" y="220"/>
                </a:moveTo>
                <a:cubicBezTo>
                  <a:pt x="256" y="217"/>
                  <a:pt x="253" y="212"/>
                  <a:pt x="251" y="207"/>
                </a:cubicBezTo>
                <a:cubicBezTo>
                  <a:pt x="249" y="202"/>
                  <a:pt x="247" y="196"/>
                  <a:pt x="247" y="189"/>
                </a:cubicBezTo>
                <a:cubicBezTo>
                  <a:pt x="246" y="183"/>
                  <a:pt x="245" y="177"/>
                  <a:pt x="245" y="172"/>
                </a:cubicBezTo>
                <a:cubicBezTo>
                  <a:pt x="245" y="167"/>
                  <a:pt x="245" y="163"/>
                  <a:pt x="245" y="160"/>
                </a:cubicBezTo>
                <a:cubicBezTo>
                  <a:pt x="248" y="160"/>
                  <a:pt x="253" y="160"/>
                  <a:pt x="258" y="160"/>
                </a:cubicBezTo>
                <a:cubicBezTo>
                  <a:pt x="263" y="160"/>
                  <a:pt x="269" y="160"/>
                  <a:pt x="276" y="160"/>
                </a:cubicBezTo>
                <a:cubicBezTo>
                  <a:pt x="283" y="160"/>
                  <a:pt x="289" y="161"/>
                  <a:pt x="294" y="161"/>
                </a:cubicBezTo>
                <a:cubicBezTo>
                  <a:pt x="299" y="161"/>
                  <a:pt x="304" y="162"/>
                  <a:pt x="307" y="162"/>
                </a:cubicBezTo>
                <a:cubicBezTo>
                  <a:pt x="307" y="162"/>
                  <a:pt x="307" y="163"/>
                  <a:pt x="307" y="163"/>
                </a:cubicBezTo>
                <a:cubicBezTo>
                  <a:pt x="307" y="164"/>
                  <a:pt x="307" y="165"/>
                  <a:pt x="307" y="166"/>
                </a:cubicBezTo>
                <a:cubicBezTo>
                  <a:pt x="307" y="167"/>
                  <a:pt x="307" y="168"/>
                  <a:pt x="306" y="168"/>
                </a:cubicBezTo>
                <a:cubicBezTo>
                  <a:pt x="306" y="169"/>
                  <a:pt x="306" y="169"/>
                  <a:pt x="305" y="170"/>
                </a:cubicBezTo>
                <a:cubicBezTo>
                  <a:pt x="302" y="172"/>
                  <a:pt x="299" y="175"/>
                  <a:pt x="295" y="179"/>
                </a:cubicBezTo>
                <a:cubicBezTo>
                  <a:pt x="291" y="183"/>
                  <a:pt x="286" y="188"/>
                  <a:pt x="282" y="193"/>
                </a:cubicBezTo>
                <a:cubicBezTo>
                  <a:pt x="277" y="199"/>
                  <a:pt x="273" y="204"/>
                  <a:pt x="270" y="208"/>
                </a:cubicBezTo>
                <a:cubicBezTo>
                  <a:pt x="267" y="212"/>
                  <a:pt x="264" y="216"/>
                  <a:pt x="262" y="218"/>
                </a:cubicBezTo>
                <a:lnTo>
                  <a:pt x="258" y="220"/>
                </a:lnTo>
                <a:close/>
                <a:moveTo>
                  <a:pt x="245" y="144"/>
                </a:moveTo>
                <a:lnTo>
                  <a:pt x="245" y="137"/>
                </a:lnTo>
                <a:cubicBezTo>
                  <a:pt x="245" y="137"/>
                  <a:pt x="246" y="137"/>
                  <a:pt x="247" y="137"/>
                </a:cubicBezTo>
                <a:cubicBezTo>
                  <a:pt x="248" y="137"/>
                  <a:pt x="249" y="136"/>
                  <a:pt x="251" y="136"/>
                </a:cubicBezTo>
                <a:cubicBezTo>
                  <a:pt x="252" y="136"/>
                  <a:pt x="253" y="136"/>
                  <a:pt x="254" y="136"/>
                </a:cubicBezTo>
                <a:cubicBezTo>
                  <a:pt x="255" y="135"/>
                  <a:pt x="256" y="135"/>
                  <a:pt x="257" y="135"/>
                </a:cubicBezTo>
                <a:cubicBezTo>
                  <a:pt x="259" y="136"/>
                  <a:pt x="263" y="136"/>
                  <a:pt x="268" y="136"/>
                </a:cubicBezTo>
                <a:cubicBezTo>
                  <a:pt x="273" y="135"/>
                  <a:pt x="278" y="133"/>
                  <a:pt x="283" y="129"/>
                </a:cubicBezTo>
                <a:cubicBezTo>
                  <a:pt x="288" y="126"/>
                  <a:pt x="292" y="122"/>
                  <a:pt x="293" y="117"/>
                </a:cubicBezTo>
                <a:cubicBezTo>
                  <a:pt x="294" y="113"/>
                  <a:pt x="295" y="109"/>
                  <a:pt x="294" y="105"/>
                </a:cubicBezTo>
                <a:cubicBezTo>
                  <a:pt x="293" y="105"/>
                  <a:pt x="291" y="104"/>
                  <a:pt x="290" y="104"/>
                </a:cubicBezTo>
                <a:cubicBezTo>
                  <a:pt x="289" y="103"/>
                  <a:pt x="287" y="103"/>
                  <a:pt x="286" y="103"/>
                </a:cubicBezTo>
                <a:cubicBezTo>
                  <a:pt x="285" y="103"/>
                  <a:pt x="283" y="104"/>
                  <a:pt x="282" y="104"/>
                </a:cubicBezTo>
                <a:cubicBezTo>
                  <a:pt x="281" y="105"/>
                  <a:pt x="281" y="105"/>
                  <a:pt x="280" y="105"/>
                </a:cubicBezTo>
                <a:cubicBezTo>
                  <a:pt x="280" y="106"/>
                  <a:pt x="279" y="106"/>
                  <a:pt x="279" y="107"/>
                </a:cubicBezTo>
                <a:cubicBezTo>
                  <a:pt x="279" y="107"/>
                  <a:pt x="279" y="108"/>
                  <a:pt x="279" y="110"/>
                </a:cubicBezTo>
                <a:cubicBezTo>
                  <a:pt x="279" y="111"/>
                  <a:pt x="279" y="112"/>
                  <a:pt x="280" y="113"/>
                </a:cubicBezTo>
                <a:cubicBezTo>
                  <a:pt x="280" y="114"/>
                  <a:pt x="280" y="114"/>
                  <a:pt x="280" y="115"/>
                </a:cubicBezTo>
                <a:lnTo>
                  <a:pt x="276" y="119"/>
                </a:lnTo>
                <a:cubicBezTo>
                  <a:pt x="274" y="119"/>
                  <a:pt x="272" y="120"/>
                  <a:pt x="270" y="120"/>
                </a:cubicBezTo>
                <a:cubicBezTo>
                  <a:pt x="267" y="120"/>
                  <a:pt x="265" y="121"/>
                  <a:pt x="261" y="121"/>
                </a:cubicBezTo>
                <a:cubicBezTo>
                  <a:pt x="258" y="121"/>
                  <a:pt x="255" y="121"/>
                  <a:pt x="253" y="121"/>
                </a:cubicBezTo>
                <a:cubicBezTo>
                  <a:pt x="250" y="121"/>
                  <a:pt x="248" y="121"/>
                  <a:pt x="247" y="121"/>
                </a:cubicBezTo>
                <a:cubicBezTo>
                  <a:pt x="246" y="120"/>
                  <a:pt x="246" y="118"/>
                  <a:pt x="246" y="116"/>
                </a:cubicBezTo>
                <a:cubicBezTo>
                  <a:pt x="245" y="114"/>
                  <a:pt x="245" y="111"/>
                  <a:pt x="245" y="108"/>
                </a:cubicBezTo>
                <a:cubicBezTo>
                  <a:pt x="245" y="105"/>
                  <a:pt x="245" y="103"/>
                  <a:pt x="246" y="101"/>
                </a:cubicBezTo>
                <a:cubicBezTo>
                  <a:pt x="246" y="99"/>
                  <a:pt x="246" y="97"/>
                  <a:pt x="247" y="96"/>
                </a:cubicBezTo>
                <a:cubicBezTo>
                  <a:pt x="248" y="95"/>
                  <a:pt x="249" y="95"/>
                  <a:pt x="250" y="95"/>
                </a:cubicBezTo>
                <a:cubicBezTo>
                  <a:pt x="252" y="94"/>
                  <a:pt x="254" y="94"/>
                  <a:pt x="256" y="94"/>
                </a:cubicBezTo>
                <a:cubicBezTo>
                  <a:pt x="258" y="94"/>
                  <a:pt x="259" y="94"/>
                  <a:pt x="261" y="94"/>
                </a:cubicBezTo>
                <a:cubicBezTo>
                  <a:pt x="262" y="94"/>
                  <a:pt x="263" y="94"/>
                  <a:pt x="264" y="94"/>
                </a:cubicBezTo>
                <a:cubicBezTo>
                  <a:pt x="267" y="94"/>
                  <a:pt x="270" y="94"/>
                  <a:pt x="273" y="94"/>
                </a:cubicBezTo>
                <a:cubicBezTo>
                  <a:pt x="277" y="94"/>
                  <a:pt x="281" y="94"/>
                  <a:pt x="286" y="93"/>
                </a:cubicBezTo>
                <a:cubicBezTo>
                  <a:pt x="292" y="93"/>
                  <a:pt x="296" y="94"/>
                  <a:pt x="299" y="96"/>
                </a:cubicBezTo>
                <a:cubicBezTo>
                  <a:pt x="303" y="98"/>
                  <a:pt x="305" y="101"/>
                  <a:pt x="307" y="103"/>
                </a:cubicBezTo>
                <a:lnTo>
                  <a:pt x="307" y="146"/>
                </a:lnTo>
                <a:cubicBezTo>
                  <a:pt x="304" y="146"/>
                  <a:pt x="299" y="146"/>
                  <a:pt x="294" y="146"/>
                </a:cubicBezTo>
                <a:cubicBezTo>
                  <a:pt x="289" y="146"/>
                  <a:pt x="283" y="146"/>
                  <a:pt x="276" y="146"/>
                </a:cubicBezTo>
                <a:cubicBezTo>
                  <a:pt x="269" y="146"/>
                  <a:pt x="263" y="146"/>
                  <a:pt x="258" y="145"/>
                </a:cubicBezTo>
                <a:cubicBezTo>
                  <a:pt x="253" y="145"/>
                  <a:pt x="248" y="145"/>
                  <a:pt x="245" y="144"/>
                </a:cubicBezTo>
                <a:close/>
                <a:moveTo>
                  <a:pt x="241" y="291"/>
                </a:moveTo>
                <a:lnTo>
                  <a:pt x="262" y="248"/>
                </a:lnTo>
                <a:cubicBezTo>
                  <a:pt x="265" y="250"/>
                  <a:pt x="268" y="252"/>
                  <a:pt x="271" y="255"/>
                </a:cubicBezTo>
                <a:cubicBezTo>
                  <a:pt x="275" y="258"/>
                  <a:pt x="279" y="260"/>
                  <a:pt x="284" y="262"/>
                </a:cubicBezTo>
                <a:cubicBezTo>
                  <a:pt x="289" y="264"/>
                  <a:pt x="293" y="266"/>
                  <a:pt x="296" y="267"/>
                </a:cubicBezTo>
                <a:cubicBezTo>
                  <a:pt x="300" y="268"/>
                  <a:pt x="303" y="268"/>
                  <a:pt x="305" y="269"/>
                </a:cubicBezTo>
                <a:cubicBezTo>
                  <a:pt x="305" y="270"/>
                  <a:pt x="305" y="272"/>
                  <a:pt x="305" y="273"/>
                </a:cubicBezTo>
                <a:cubicBezTo>
                  <a:pt x="305" y="275"/>
                  <a:pt x="305" y="278"/>
                  <a:pt x="305" y="281"/>
                </a:cubicBezTo>
                <a:cubicBezTo>
                  <a:pt x="305" y="283"/>
                  <a:pt x="305" y="285"/>
                  <a:pt x="304" y="287"/>
                </a:cubicBezTo>
                <a:cubicBezTo>
                  <a:pt x="302" y="289"/>
                  <a:pt x="301" y="290"/>
                  <a:pt x="299" y="291"/>
                </a:cubicBezTo>
                <a:cubicBezTo>
                  <a:pt x="296" y="291"/>
                  <a:pt x="292" y="291"/>
                  <a:pt x="287" y="291"/>
                </a:cubicBezTo>
                <a:cubicBezTo>
                  <a:pt x="282" y="291"/>
                  <a:pt x="277" y="291"/>
                  <a:pt x="270" y="291"/>
                </a:cubicBezTo>
                <a:cubicBezTo>
                  <a:pt x="264" y="291"/>
                  <a:pt x="258" y="291"/>
                  <a:pt x="253" y="291"/>
                </a:cubicBezTo>
                <a:cubicBezTo>
                  <a:pt x="248" y="291"/>
                  <a:pt x="244" y="291"/>
                  <a:pt x="241" y="291"/>
                </a:cubicBezTo>
                <a:close/>
                <a:moveTo>
                  <a:pt x="307" y="234"/>
                </a:moveTo>
                <a:lnTo>
                  <a:pt x="305" y="253"/>
                </a:lnTo>
                <a:cubicBezTo>
                  <a:pt x="303" y="253"/>
                  <a:pt x="301" y="252"/>
                  <a:pt x="298" y="251"/>
                </a:cubicBezTo>
                <a:cubicBezTo>
                  <a:pt x="295" y="249"/>
                  <a:pt x="292" y="247"/>
                  <a:pt x="288" y="245"/>
                </a:cubicBezTo>
                <a:cubicBezTo>
                  <a:pt x="284" y="243"/>
                  <a:pt x="280" y="241"/>
                  <a:pt x="277" y="239"/>
                </a:cubicBezTo>
                <a:cubicBezTo>
                  <a:pt x="275" y="237"/>
                  <a:pt x="272" y="235"/>
                  <a:pt x="270" y="234"/>
                </a:cubicBezTo>
                <a:cubicBezTo>
                  <a:pt x="272" y="231"/>
                  <a:pt x="274" y="228"/>
                  <a:pt x="277" y="224"/>
                </a:cubicBezTo>
                <a:cubicBezTo>
                  <a:pt x="280" y="221"/>
                  <a:pt x="283" y="216"/>
                  <a:pt x="286" y="212"/>
                </a:cubicBezTo>
                <a:cubicBezTo>
                  <a:pt x="290" y="207"/>
                  <a:pt x="294" y="202"/>
                  <a:pt x="297" y="199"/>
                </a:cubicBezTo>
                <a:cubicBezTo>
                  <a:pt x="301" y="195"/>
                  <a:pt x="304" y="192"/>
                  <a:pt x="307" y="189"/>
                </a:cubicBezTo>
                <a:lnTo>
                  <a:pt x="305" y="228"/>
                </a:lnTo>
                <a:lnTo>
                  <a:pt x="307" y="234"/>
                </a:lnTo>
                <a:close/>
                <a:moveTo>
                  <a:pt x="406" y="244"/>
                </a:moveTo>
                <a:cubicBezTo>
                  <a:pt x="405" y="247"/>
                  <a:pt x="405" y="250"/>
                  <a:pt x="405" y="255"/>
                </a:cubicBezTo>
                <a:cubicBezTo>
                  <a:pt x="404" y="259"/>
                  <a:pt x="403" y="265"/>
                  <a:pt x="402" y="271"/>
                </a:cubicBezTo>
                <a:cubicBezTo>
                  <a:pt x="401" y="277"/>
                  <a:pt x="400" y="283"/>
                  <a:pt x="399" y="287"/>
                </a:cubicBezTo>
                <a:cubicBezTo>
                  <a:pt x="398" y="292"/>
                  <a:pt x="397" y="295"/>
                  <a:pt x="396" y="298"/>
                </a:cubicBezTo>
                <a:cubicBezTo>
                  <a:pt x="396" y="299"/>
                  <a:pt x="396" y="299"/>
                  <a:pt x="396" y="300"/>
                </a:cubicBezTo>
                <a:cubicBezTo>
                  <a:pt x="396" y="300"/>
                  <a:pt x="397" y="301"/>
                  <a:pt x="398" y="302"/>
                </a:cubicBezTo>
                <a:cubicBezTo>
                  <a:pt x="398" y="303"/>
                  <a:pt x="399" y="304"/>
                  <a:pt x="400" y="305"/>
                </a:cubicBezTo>
                <a:cubicBezTo>
                  <a:pt x="401" y="305"/>
                  <a:pt x="401" y="306"/>
                  <a:pt x="402" y="306"/>
                </a:cubicBezTo>
                <a:lnTo>
                  <a:pt x="408" y="304"/>
                </a:lnTo>
                <a:cubicBezTo>
                  <a:pt x="410" y="301"/>
                  <a:pt x="412" y="297"/>
                  <a:pt x="414" y="292"/>
                </a:cubicBezTo>
                <a:cubicBezTo>
                  <a:pt x="416" y="287"/>
                  <a:pt x="417" y="281"/>
                  <a:pt x="418" y="275"/>
                </a:cubicBezTo>
                <a:cubicBezTo>
                  <a:pt x="419" y="268"/>
                  <a:pt x="419" y="263"/>
                  <a:pt x="419" y="258"/>
                </a:cubicBezTo>
                <a:cubicBezTo>
                  <a:pt x="419" y="253"/>
                  <a:pt x="419" y="249"/>
                  <a:pt x="419" y="246"/>
                </a:cubicBezTo>
                <a:lnTo>
                  <a:pt x="419" y="228"/>
                </a:lnTo>
                <a:cubicBezTo>
                  <a:pt x="419" y="226"/>
                  <a:pt x="419" y="223"/>
                  <a:pt x="419" y="220"/>
                </a:cubicBezTo>
                <a:cubicBezTo>
                  <a:pt x="419" y="216"/>
                  <a:pt x="419" y="212"/>
                  <a:pt x="419" y="208"/>
                </a:cubicBezTo>
                <a:cubicBezTo>
                  <a:pt x="419" y="203"/>
                  <a:pt x="419" y="199"/>
                  <a:pt x="419" y="196"/>
                </a:cubicBezTo>
                <a:cubicBezTo>
                  <a:pt x="419" y="192"/>
                  <a:pt x="419" y="189"/>
                  <a:pt x="419" y="187"/>
                </a:cubicBezTo>
                <a:lnTo>
                  <a:pt x="416" y="183"/>
                </a:lnTo>
                <a:cubicBezTo>
                  <a:pt x="415" y="183"/>
                  <a:pt x="414" y="183"/>
                  <a:pt x="413" y="184"/>
                </a:cubicBezTo>
                <a:cubicBezTo>
                  <a:pt x="412" y="184"/>
                  <a:pt x="411" y="184"/>
                  <a:pt x="410" y="185"/>
                </a:cubicBezTo>
                <a:cubicBezTo>
                  <a:pt x="409" y="185"/>
                  <a:pt x="408" y="186"/>
                  <a:pt x="407" y="187"/>
                </a:cubicBezTo>
                <a:cubicBezTo>
                  <a:pt x="407" y="188"/>
                  <a:pt x="406" y="189"/>
                  <a:pt x="406" y="189"/>
                </a:cubicBezTo>
                <a:lnTo>
                  <a:pt x="406" y="244"/>
                </a:lnTo>
                <a:close/>
                <a:moveTo>
                  <a:pt x="396" y="162"/>
                </a:moveTo>
                <a:lnTo>
                  <a:pt x="396" y="166"/>
                </a:lnTo>
                <a:cubicBezTo>
                  <a:pt x="396" y="166"/>
                  <a:pt x="397" y="167"/>
                  <a:pt x="397" y="167"/>
                </a:cubicBezTo>
                <a:cubicBezTo>
                  <a:pt x="397" y="167"/>
                  <a:pt x="398" y="168"/>
                  <a:pt x="398" y="169"/>
                </a:cubicBezTo>
                <a:cubicBezTo>
                  <a:pt x="398" y="169"/>
                  <a:pt x="399" y="170"/>
                  <a:pt x="399" y="170"/>
                </a:cubicBezTo>
                <a:cubicBezTo>
                  <a:pt x="399" y="171"/>
                  <a:pt x="400" y="171"/>
                  <a:pt x="400" y="172"/>
                </a:cubicBezTo>
                <a:lnTo>
                  <a:pt x="429" y="172"/>
                </a:lnTo>
                <a:lnTo>
                  <a:pt x="431" y="250"/>
                </a:lnTo>
                <a:lnTo>
                  <a:pt x="429" y="255"/>
                </a:lnTo>
                <a:lnTo>
                  <a:pt x="431" y="261"/>
                </a:lnTo>
                <a:lnTo>
                  <a:pt x="429" y="287"/>
                </a:lnTo>
                <a:lnTo>
                  <a:pt x="431" y="294"/>
                </a:lnTo>
                <a:lnTo>
                  <a:pt x="429" y="298"/>
                </a:lnTo>
                <a:cubicBezTo>
                  <a:pt x="429" y="299"/>
                  <a:pt x="429" y="299"/>
                  <a:pt x="429" y="300"/>
                </a:cubicBezTo>
                <a:cubicBezTo>
                  <a:pt x="430" y="300"/>
                  <a:pt x="430" y="301"/>
                  <a:pt x="430" y="301"/>
                </a:cubicBezTo>
                <a:cubicBezTo>
                  <a:pt x="431" y="302"/>
                  <a:pt x="431" y="302"/>
                  <a:pt x="432" y="303"/>
                </a:cubicBezTo>
                <a:cubicBezTo>
                  <a:pt x="432" y="303"/>
                  <a:pt x="433" y="304"/>
                  <a:pt x="433" y="304"/>
                </a:cubicBezTo>
                <a:cubicBezTo>
                  <a:pt x="434" y="304"/>
                  <a:pt x="435" y="305"/>
                  <a:pt x="436" y="305"/>
                </a:cubicBezTo>
                <a:cubicBezTo>
                  <a:pt x="437" y="305"/>
                  <a:pt x="438" y="305"/>
                  <a:pt x="440" y="305"/>
                </a:cubicBezTo>
                <a:cubicBezTo>
                  <a:pt x="441" y="305"/>
                  <a:pt x="442" y="304"/>
                  <a:pt x="443" y="303"/>
                </a:cubicBezTo>
                <a:cubicBezTo>
                  <a:pt x="444" y="302"/>
                  <a:pt x="444" y="301"/>
                  <a:pt x="445" y="300"/>
                </a:cubicBezTo>
                <a:cubicBezTo>
                  <a:pt x="445" y="293"/>
                  <a:pt x="445" y="284"/>
                  <a:pt x="445" y="273"/>
                </a:cubicBezTo>
                <a:cubicBezTo>
                  <a:pt x="445" y="263"/>
                  <a:pt x="445" y="250"/>
                  <a:pt x="445" y="236"/>
                </a:cubicBezTo>
                <a:cubicBezTo>
                  <a:pt x="445" y="222"/>
                  <a:pt x="445" y="209"/>
                  <a:pt x="445" y="198"/>
                </a:cubicBezTo>
                <a:cubicBezTo>
                  <a:pt x="445" y="188"/>
                  <a:pt x="445" y="179"/>
                  <a:pt x="445" y="172"/>
                </a:cubicBezTo>
                <a:lnTo>
                  <a:pt x="476" y="168"/>
                </a:lnTo>
                <a:lnTo>
                  <a:pt x="478" y="166"/>
                </a:lnTo>
                <a:lnTo>
                  <a:pt x="478" y="162"/>
                </a:lnTo>
                <a:cubicBezTo>
                  <a:pt x="477" y="161"/>
                  <a:pt x="476" y="161"/>
                  <a:pt x="475" y="160"/>
                </a:cubicBezTo>
                <a:cubicBezTo>
                  <a:pt x="474" y="159"/>
                  <a:pt x="473" y="158"/>
                  <a:pt x="472" y="158"/>
                </a:cubicBezTo>
                <a:cubicBezTo>
                  <a:pt x="471" y="157"/>
                  <a:pt x="470" y="156"/>
                  <a:pt x="469" y="156"/>
                </a:cubicBezTo>
                <a:cubicBezTo>
                  <a:pt x="468" y="156"/>
                  <a:pt x="467" y="156"/>
                  <a:pt x="466" y="156"/>
                </a:cubicBezTo>
                <a:lnTo>
                  <a:pt x="445" y="156"/>
                </a:lnTo>
                <a:lnTo>
                  <a:pt x="443" y="84"/>
                </a:lnTo>
                <a:lnTo>
                  <a:pt x="441" y="80"/>
                </a:lnTo>
                <a:cubicBezTo>
                  <a:pt x="440" y="80"/>
                  <a:pt x="439" y="80"/>
                  <a:pt x="438" y="80"/>
                </a:cubicBezTo>
                <a:cubicBezTo>
                  <a:pt x="437" y="80"/>
                  <a:pt x="436" y="81"/>
                  <a:pt x="435" y="81"/>
                </a:cubicBezTo>
                <a:cubicBezTo>
                  <a:pt x="434" y="81"/>
                  <a:pt x="433" y="82"/>
                  <a:pt x="432" y="82"/>
                </a:cubicBezTo>
                <a:cubicBezTo>
                  <a:pt x="431" y="82"/>
                  <a:pt x="430" y="82"/>
                  <a:pt x="429" y="82"/>
                </a:cubicBezTo>
                <a:cubicBezTo>
                  <a:pt x="429" y="82"/>
                  <a:pt x="429" y="83"/>
                  <a:pt x="429" y="83"/>
                </a:cubicBezTo>
                <a:cubicBezTo>
                  <a:pt x="429" y="84"/>
                  <a:pt x="429" y="85"/>
                  <a:pt x="429" y="86"/>
                </a:cubicBezTo>
                <a:cubicBezTo>
                  <a:pt x="429" y="87"/>
                  <a:pt x="429" y="88"/>
                  <a:pt x="429" y="88"/>
                </a:cubicBezTo>
                <a:cubicBezTo>
                  <a:pt x="429" y="89"/>
                  <a:pt x="429" y="89"/>
                  <a:pt x="429" y="90"/>
                </a:cubicBezTo>
                <a:lnTo>
                  <a:pt x="429" y="109"/>
                </a:lnTo>
                <a:cubicBezTo>
                  <a:pt x="429" y="110"/>
                  <a:pt x="429" y="111"/>
                  <a:pt x="429" y="112"/>
                </a:cubicBezTo>
                <a:cubicBezTo>
                  <a:pt x="429" y="113"/>
                  <a:pt x="429" y="114"/>
                  <a:pt x="429" y="115"/>
                </a:cubicBezTo>
                <a:cubicBezTo>
                  <a:pt x="429" y="116"/>
                  <a:pt x="429" y="118"/>
                  <a:pt x="429" y="119"/>
                </a:cubicBezTo>
                <a:cubicBezTo>
                  <a:pt x="429" y="120"/>
                  <a:pt x="429" y="120"/>
                  <a:pt x="429" y="121"/>
                </a:cubicBezTo>
                <a:lnTo>
                  <a:pt x="429" y="156"/>
                </a:lnTo>
                <a:cubicBezTo>
                  <a:pt x="428" y="156"/>
                  <a:pt x="426" y="156"/>
                  <a:pt x="424" y="156"/>
                </a:cubicBezTo>
                <a:cubicBezTo>
                  <a:pt x="422" y="156"/>
                  <a:pt x="420" y="157"/>
                  <a:pt x="417" y="157"/>
                </a:cubicBezTo>
                <a:cubicBezTo>
                  <a:pt x="415" y="157"/>
                  <a:pt x="413" y="157"/>
                  <a:pt x="411" y="157"/>
                </a:cubicBezTo>
                <a:cubicBezTo>
                  <a:pt x="409" y="157"/>
                  <a:pt x="407" y="156"/>
                  <a:pt x="406" y="156"/>
                </a:cubicBezTo>
                <a:lnTo>
                  <a:pt x="398" y="160"/>
                </a:lnTo>
                <a:lnTo>
                  <a:pt x="396" y="162"/>
                </a:lnTo>
                <a:close/>
                <a:moveTo>
                  <a:pt x="396" y="86"/>
                </a:moveTo>
                <a:lnTo>
                  <a:pt x="396" y="90"/>
                </a:lnTo>
                <a:lnTo>
                  <a:pt x="398" y="90"/>
                </a:lnTo>
                <a:lnTo>
                  <a:pt x="408" y="142"/>
                </a:lnTo>
                <a:cubicBezTo>
                  <a:pt x="408" y="143"/>
                  <a:pt x="409" y="143"/>
                  <a:pt x="410" y="143"/>
                </a:cubicBezTo>
                <a:cubicBezTo>
                  <a:pt x="411" y="144"/>
                  <a:pt x="412" y="144"/>
                  <a:pt x="413" y="144"/>
                </a:cubicBezTo>
                <a:cubicBezTo>
                  <a:pt x="414" y="144"/>
                  <a:pt x="415" y="144"/>
                  <a:pt x="415" y="143"/>
                </a:cubicBezTo>
                <a:cubicBezTo>
                  <a:pt x="416" y="143"/>
                  <a:pt x="417" y="143"/>
                  <a:pt x="417" y="142"/>
                </a:cubicBezTo>
                <a:lnTo>
                  <a:pt x="419" y="139"/>
                </a:lnTo>
                <a:cubicBezTo>
                  <a:pt x="419" y="135"/>
                  <a:pt x="418" y="131"/>
                  <a:pt x="417" y="127"/>
                </a:cubicBezTo>
                <a:cubicBezTo>
                  <a:pt x="417" y="122"/>
                  <a:pt x="416" y="116"/>
                  <a:pt x="415" y="110"/>
                </a:cubicBezTo>
                <a:cubicBezTo>
                  <a:pt x="414" y="104"/>
                  <a:pt x="413" y="99"/>
                  <a:pt x="412" y="94"/>
                </a:cubicBezTo>
                <a:cubicBezTo>
                  <a:pt x="410" y="89"/>
                  <a:pt x="409" y="85"/>
                  <a:pt x="408" y="82"/>
                </a:cubicBezTo>
                <a:cubicBezTo>
                  <a:pt x="407" y="82"/>
                  <a:pt x="407" y="81"/>
                  <a:pt x="406" y="81"/>
                </a:cubicBezTo>
                <a:cubicBezTo>
                  <a:pt x="406" y="81"/>
                  <a:pt x="405" y="81"/>
                  <a:pt x="404" y="81"/>
                </a:cubicBezTo>
                <a:cubicBezTo>
                  <a:pt x="403" y="81"/>
                  <a:pt x="402" y="82"/>
                  <a:pt x="401" y="82"/>
                </a:cubicBezTo>
                <a:cubicBezTo>
                  <a:pt x="401" y="82"/>
                  <a:pt x="400" y="82"/>
                  <a:pt x="400" y="82"/>
                </a:cubicBezTo>
                <a:lnTo>
                  <a:pt x="396" y="86"/>
                </a:lnTo>
                <a:close/>
                <a:moveTo>
                  <a:pt x="466" y="84"/>
                </a:moveTo>
                <a:cubicBezTo>
                  <a:pt x="465" y="87"/>
                  <a:pt x="463" y="90"/>
                  <a:pt x="462" y="94"/>
                </a:cubicBezTo>
                <a:cubicBezTo>
                  <a:pt x="460" y="98"/>
                  <a:pt x="459" y="103"/>
                  <a:pt x="458" y="110"/>
                </a:cubicBezTo>
                <a:cubicBezTo>
                  <a:pt x="457" y="116"/>
                  <a:pt x="457" y="121"/>
                  <a:pt x="456" y="125"/>
                </a:cubicBezTo>
                <a:cubicBezTo>
                  <a:pt x="456" y="130"/>
                  <a:pt x="455" y="134"/>
                  <a:pt x="455" y="137"/>
                </a:cubicBezTo>
                <a:lnTo>
                  <a:pt x="456" y="142"/>
                </a:lnTo>
                <a:cubicBezTo>
                  <a:pt x="457" y="143"/>
                  <a:pt x="458" y="143"/>
                  <a:pt x="459" y="143"/>
                </a:cubicBezTo>
                <a:cubicBezTo>
                  <a:pt x="459" y="144"/>
                  <a:pt x="460" y="144"/>
                  <a:pt x="461" y="144"/>
                </a:cubicBezTo>
                <a:cubicBezTo>
                  <a:pt x="462" y="144"/>
                  <a:pt x="463" y="144"/>
                  <a:pt x="464" y="143"/>
                </a:cubicBezTo>
                <a:cubicBezTo>
                  <a:pt x="465" y="143"/>
                  <a:pt x="466" y="143"/>
                  <a:pt x="466" y="142"/>
                </a:cubicBezTo>
                <a:cubicBezTo>
                  <a:pt x="467" y="139"/>
                  <a:pt x="468" y="135"/>
                  <a:pt x="469" y="130"/>
                </a:cubicBezTo>
                <a:cubicBezTo>
                  <a:pt x="471" y="126"/>
                  <a:pt x="472" y="120"/>
                  <a:pt x="473" y="114"/>
                </a:cubicBezTo>
                <a:cubicBezTo>
                  <a:pt x="474" y="108"/>
                  <a:pt x="475" y="103"/>
                  <a:pt x="476" y="98"/>
                </a:cubicBezTo>
                <a:cubicBezTo>
                  <a:pt x="477" y="93"/>
                  <a:pt x="477" y="89"/>
                  <a:pt x="478" y="86"/>
                </a:cubicBezTo>
                <a:lnTo>
                  <a:pt x="474" y="82"/>
                </a:lnTo>
                <a:cubicBezTo>
                  <a:pt x="474" y="82"/>
                  <a:pt x="473" y="82"/>
                  <a:pt x="473" y="82"/>
                </a:cubicBezTo>
                <a:cubicBezTo>
                  <a:pt x="472" y="82"/>
                  <a:pt x="472" y="81"/>
                  <a:pt x="471" y="81"/>
                </a:cubicBezTo>
                <a:cubicBezTo>
                  <a:pt x="470" y="81"/>
                  <a:pt x="470" y="81"/>
                  <a:pt x="469" y="81"/>
                </a:cubicBezTo>
                <a:cubicBezTo>
                  <a:pt x="469" y="81"/>
                  <a:pt x="469" y="82"/>
                  <a:pt x="468" y="82"/>
                </a:cubicBezTo>
                <a:cubicBezTo>
                  <a:pt x="468" y="82"/>
                  <a:pt x="468" y="82"/>
                  <a:pt x="468" y="82"/>
                </a:cubicBezTo>
                <a:cubicBezTo>
                  <a:pt x="468" y="82"/>
                  <a:pt x="468" y="82"/>
                  <a:pt x="467" y="82"/>
                </a:cubicBezTo>
                <a:cubicBezTo>
                  <a:pt x="467" y="82"/>
                  <a:pt x="467" y="83"/>
                  <a:pt x="466" y="83"/>
                </a:cubicBezTo>
                <a:cubicBezTo>
                  <a:pt x="466" y="83"/>
                  <a:pt x="466" y="84"/>
                  <a:pt x="466" y="84"/>
                </a:cubicBezTo>
                <a:close/>
                <a:moveTo>
                  <a:pt x="455" y="195"/>
                </a:moveTo>
                <a:lnTo>
                  <a:pt x="455" y="257"/>
                </a:lnTo>
                <a:cubicBezTo>
                  <a:pt x="455" y="258"/>
                  <a:pt x="455" y="260"/>
                  <a:pt x="455" y="261"/>
                </a:cubicBezTo>
                <a:cubicBezTo>
                  <a:pt x="455" y="263"/>
                  <a:pt x="455" y="265"/>
                  <a:pt x="455" y="267"/>
                </a:cubicBezTo>
                <a:cubicBezTo>
                  <a:pt x="456" y="270"/>
                  <a:pt x="456" y="272"/>
                  <a:pt x="456" y="274"/>
                </a:cubicBezTo>
                <a:cubicBezTo>
                  <a:pt x="456" y="276"/>
                  <a:pt x="456" y="278"/>
                  <a:pt x="456" y="279"/>
                </a:cubicBezTo>
                <a:cubicBezTo>
                  <a:pt x="457" y="280"/>
                  <a:pt x="458" y="282"/>
                  <a:pt x="458" y="285"/>
                </a:cubicBezTo>
                <a:cubicBezTo>
                  <a:pt x="459" y="287"/>
                  <a:pt x="460" y="290"/>
                  <a:pt x="461" y="294"/>
                </a:cubicBezTo>
                <a:cubicBezTo>
                  <a:pt x="463" y="297"/>
                  <a:pt x="464" y="300"/>
                  <a:pt x="466" y="301"/>
                </a:cubicBezTo>
                <a:cubicBezTo>
                  <a:pt x="468" y="303"/>
                  <a:pt x="470" y="304"/>
                  <a:pt x="472" y="304"/>
                </a:cubicBezTo>
                <a:lnTo>
                  <a:pt x="476" y="302"/>
                </a:lnTo>
                <a:lnTo>
                  <a:pt x="478" y="300"/>
                </a:lnTo>
                <a:cubicBezTo>
                  <a:pt x="477" y="297"/>
                  <a:pt x="476" y="294"/>
                  <a:pt x="474" y="289"/>
                </a:cubicBezTo>
                <a:cubicBezTo>
                  <a:pt x="473" y="285"/>
                  <a:pt x="472" y="280"/>
                  <a:pt x="471" y="274"/>
                </a:cubicBezTo>
                <a:cubicBezTo>
                  <a:pt x="470" y="268"/>
                  <a:pt x="469" y="263"/>
                  <a:pt x="469" y="259"/>
                </a:cubicBezTo>
                <a:cubicBezTo>
                  <a:pt x="468" y="254"/>
                  <a:pt x="468" y="251"/>
                  <a:pt x="468" y="248"/>
                </a:cubicBezTo>
                <a:lnTo>
                  <a:pt x="468" y="203"/>
                </a:lnTo>
                <a:cubicBezTo>
                  <a:pt x="468" y="202"/>
                  <a:pt x="468" y="201"/>
                  <a:pt x="468" y="199"/>
                </a:cubicBezTo>
                <a:cubicBezTo>
                  <a:pt x="468" y="198"/>
                  <a:pt x="468" y="197"/>
                  <a:pt x="468" y="195"/>
                </a:cubicBezTo>
                <a:cubicBezTo>
                  <a:pt x="468" y="193"/>
                  <a:pt x="468" y="192"/>
                  <a:pt x="468" y="191"/>
                </a:cubicBezTo>
                <a:cubicBezTo>
                  <a:pt x="468" y="189"/>
                  <a:pt x="468" y="188"/>
                  <a:pt x="468" y="187"/>
                </a:cubicBezTo>
                <a:lnTo>
                  <a:pt x="466" y="185"/>
                </a:lnTo>
                <a:cubicBezTo>
                  <a:pt x="466" y="185"/>
                  <a:pt x="465" y="185"/>
                  <a:pt x="465" y="184"/>
                </a:cubicBezTo>
                <a:cubicBezTo>
                  <a:pt x="465" y="184"/>
                  <a:pt x="464" y="184"/>
                  <a:pt x="463" y="184"/>
                </a:cubicBezTo>
                <a:cubicBezTo>
                  <a:pt x="463" y="183"/>
                  <a:pt x="462" y="183"/>
                  <a:pt x="462" y="183"/>
                </a:cubicBezTo>
                <a:cubicBezTo>
                  <a:pt x="461" y="183"/>
                  <a:pt x="461" y="183"/>
                  <a:pt x="460" y="183"/>
                </a:cubicBezTo>
                <a:lnTo>
                  <a:pt x="455" y="187"/>
                </a:lnTo>
                <a:cubicBezTo>
                  <a:pt x="454" y="188"/>
                  <a:pt x="454" y="188"/>
                  <a:pt x="454" y="188"/>
                </a:cubicBezTo>
                <a:cubicBezTo>
                  <a:pt x="454" y="189"/>
                  <a:pt x="454" y="190"/>
                  <a:pt x="454" y="190"/>
                </a:cubicBezTo>
                <a:cubicBezTo>
                  <a:pt x="454" y="191"/>
                  <a:pt x="454" y="192"/>
                  <a:pt x="454" y="193"/>
                </a:cubicBezTo>
                <a:cubicBezTo>
                  <a:pt x="454" y="194"/>
                  <a:pt x="455" y="194"/>
                  <a:pt x="455" y="195"/>
                </a:cubicBezTo>
                <a:close/>
                <a:moveTo>
                  <a:pt x="486" y="296"/>
                </a:moveTo>
                <a:lnTo>
                  <a:pt x="486" y="300"/>
                </a:lnTo>
                <a:lnTo>
                  <a:pt x="488" y="304"/>
                </a:lnTo>
                <a:cubicBezTo>
                  <a:pt x="488" y="304"/>
                  <a:pt x="488" y="305"/>
                  <a:pt x="489" y="305"/>
                </a:cubicBezTo>
                <a:cubicBezTo>
                  <a:pt x="490" y="305"/>
                  <a:pt x="491" y="306"/>
                  <a:pt x="492" y="306"/>
                </a:cubicBezTo>
                <a:cubicBezTo>
                  <a:pt x="493" y="306"/>
                  <a:pt x="493" y="306"/>
                  <a:pt x="494" y="306"/>
                </a:cubicBezTo>
                <a:cubicBezTo>
                  <a:pt x="495" y="306"/>
                  <a:pt x="495" y="306"/>
                  <a:pt x="495" y="306"/>
                </a:cubicBezTo>
                <a:cubicBezTo>
                  <a:pt x="496" y="306"/>
                  <a:pt x="496" y="305"/>
                  <a:pt x="496" y="305"/>
                </a:cubicBezTo>
                <a:cubicBezTo>
                  <a:pt x="497" y="304"/>
                  <a:pt x="497" y="304"/>
                  <a:pt x="497" y="303"/>
                </a:cubicBezTo>
                <a:cubicBezTo>
                  <a:pt x="498" y="303"/>
                  <a:pt x="498" y="302"/>
                  <a:pt x="498" y="301"/>
                </a:cubicBezTo>
                <a:cubicBezTo>
                  <a:pt x="499" y="301"/>
                  <a:pt x="499" y="301"/>
                  <a:pt x="499" y="300"/>
                </a:cubicBezTo>
                <a:cubicBezTo>
                  <a:pt x="501" y="297"/>
                  <a:pt x="503" y="293"/>
                  <a:pt x="507" y="289"/>
                </a:cubicBezTo>
                <a:cubicBezTo>
                  <a:pt x="510" y="284"/>
                  <a:pt x="515" y="280"/>
                  <a:pt x="521" y="276"/>
                </a:cubicBezTo>
                <a:cubicBezTo>
                  <a:pt x="527" y="272"/>
                  <a:pt x="532" y="269"/>
                  <a:pt x="537" y="267"/>
                </a:cubicBezTo>
                <a:cubicBezTo>
                  <a:pt x="541" y="265"/>
                  <a:pt x="545" y="264"/>
                  <a:pt x="548" y="263"/>
                </a:cubicBezTo>
                <a:cubicBezTo>
                  <a:pt x="549" y="264"/>
                  <a:pt x="550" y="265"/>
                  <a:pt x="550" y="266"/>
                </a:cubicBezTo>
                <a:cubicBezTo>
                  <a:pt x="551" y="268"/>
                  <a:pt x="553" y="269"/>
                  <a:pt x="554" y="270"/>
                </a:cubicBezTo>
                <a:cubicBezTo>
                  <a:pt x="556" y="272"/>
                  <a:pt x="557" y="273"/>
                  <a:pt x="558" y="275"/>
                </a:cubicBezTo>
                <a:cubicBezTo>
                  <a:pt x="560" y="276"/>
                  <a:pt x="561" y="278"/>
                  <a:pt x="562" y="279"/>
                </a:cubicBezTo>
                <a:cubicBezTo>
                  <a:pt x="565" y="280"/>
                  <a:pt x="569" y="283"/>
                  <a:pt x="574" y="286"/>
                </a:cubicBezTo>
                <a:cubicBezTo>
                  <a:pt x="578" y="289"/>
                  <a:pt x="584" y="293"/>
                  <a:pt x="590" y="297"/>
                </a:cubicBezTo>
                <a:cubicBezTo>
                  <a:pt x="596" y="300"/>
                  <a:pt x="602" y="303"/>
                  <a:pt x="606" y="304"/>
                </a:cubicBezTo>
                <a:cubicBezTo>
                  <a:pt x="611" y="305"/>
                  <a:pt x="615" y="305"/>
                  <a:pt x="618" y="304"/>
                </a:cubicBezTo>
                <a:lnTo>
                  <a:pt x="620" y="300"/>
                </a:lnTo>
                <a:cubicBezTo>
                  <a:pt x="620" y="300"/>
                  <a:pt x="619" y="300"/>
                  <a:pt x="619" y="299"/>
                </a:cubicBezTo>
                <a:cubicBezTo>
                  <a:pt x="619" y="299"/>
                  <a:pt x="619" y="298"/>
                  <a:pt x="618" y="297"/>
                </a:cubicBezTo>
                <a:cubicBezTo>
                  <a:pt x="618" y="297"/>
                  <a:pt x="618" y="296"/>
                  <a:pt x="618" y="296"/>
                </a:cubicBezTo>
                <a:cubicBezTo>
                  <a:pt x="618" y="295"/>
                  <a:pt x="618" y="295"/>
                  <a:pt x="618" y="294"/>
                </a:cubicBezTo>
                <a:cubicBezTo>
                  <a:pt x="618" y="294"/>
                  <a:pt x="618" y="294"/>
                  <a:pt x="617" y="293"/>
                </a:cubicBezTo>
                <a:cubicBezTo>
                  <a:pt x="617" y="293"/>
                  <a:pt x="616" y="292"/>
                  <a:pt x="615" y="292"/>
                </a:cubicBezTo>
                <a:cubicBezTo>
                  <a:pt x="615" y="291"/>
                  <a:pt x="614" y="291"/>
                  <a:pt x="614" y="291"/>
                </a:cubicBezTo>
                <a:cubicBezTo>
                  <a:pt x="613" y="291"/>
                  <a:pt x="613" y="291"/>
                  <a:pt x="612" y="291"/>
                </a:cubicBezTo>
                <a:cubicBezTo>
                  <a:pt x="609" y="290"/>
                  <a:pt x="606" y="289"/>
                  <a:pt x="601" y="287"/>
                </a:cubicBezTo>
                <a:cubicBezTo>
                  <a:pt x="597" y="285"/>
                  <a:pt x="592" y="283"/>
                  <a:pt x="587" y="280"/>
                </a:cubicBezTo>
                <a:cubicBezTo>
                  <a:pt x="581" y="276"/>
                  <a:pt x="576" y="273"/>
                  <a:pt x="573" y="270"/>
                </a:cubicBezTo>
                <a:cubicBezTo>
                  <a:pt x="569" y="266"/>
                  <a:pt x="566" y="264"/>
                  <a:pt x="564" y="261"/>
                </a:cubicBezTo>
                <a:lnTo>
                  <a:pt x="562" y="257"/>
                </a:lnTo>
                <a:cubicBezTo>
                  <a:pt x="563" y="257"/>
                  <a:pt x="564" y="257"/>
                  <a:pt x="565" y="257"/>
                </a:cubicBezTo>
                <a:cubicBezTo>
                  <a:pt x="567" y="257"/>
                  <a:pt x="569" y="257"/>
                  <a:pt x="570" y="257"/>
                </a:cubicBezTo>
                <a:cubicBezTo>
                  <a:pt x="572" y="257"/>
                  <a:pt x="574" y="257"/>
                  <a:pt x="576" y="257"/>
                </a:cubicBezTo>
                <a:cubicBezTo>
                  <a:pt x="577" y="257"/>
                  <a:pt x="578" y="257"/>
                  <a:pt x="579" y="257"/>
                </a:cubicBezTo>
                <a:lnTo>
                  <a:pt x="614" y="257"/>
                </a:lnTo>
                <a:cubicBezTo>
                  <a:pt x="615" y="257"/>
                  <a:pt x="615" y="257"/>
                  <a:pt x="616" y="256"/>
                </a:cubicBezTo>
                <a:cubicBezTo>
                  <a:pt x="616" y="256"/>
                  <a:pt x="617" y="255"/>
                  <a:pt x="617" y="254"/>
                </a:cubicBezTo>
                <a:cubicBezTo>
                  <a:pt x="618" y="254"/>
                  <a:pt x="618" y="253"/>
                  <a:pt x="619" y="253"/>
                </a:cubicBezTo>
                <a:cubicBezTo>
                  <a:pt x="619" y="252"/>
                  <a:pt x="620" y="252"/>
                  <a:pt x="620" y="252"/>
                </a:cubicBezTo>
                <a:cubicBezTo>
                  <a:pt x="620" y="251"/>
                  <a:pt x="620" y="250"/>
                  <a:pt x="620" y="249"/>
                </a:cubicBezTo>
                <a:cubicBezTo>
                  <a:pt x="620" y="248"/>
                  <a:pt x="619" y="247"/>
                  <a:pt x="619" y="246"/>
                </a:cubicBezTo>
                <a:cubicBezTo>
                  <a:pt x="618" y="245"/>
                  <a:pt x="618" y="244"/>
                  <a:pt x="618" y="243"/>
                </a:cubicBezTo>
                <a:cubicBezTo>
                  <a:pt x="617" y="243"/>
                  <a:pt x="617" y="242"/>
                  <a:pt x="616" y="242"/>
                </a:cubicBezTo>
                <a:lnTo>
                  <a:pt x="583" y="242"/>
                </a:lnTo>
                <a:cubicBezTo>
                  <a:pt x="581" y="242"/>
                  <a:pt x="579" y="242"/>
                  <a:pt x="577" y="242"/>
                </a:cubicBezTo>
                <a:cubicBezTo>
                  <a:pt x="574" y="241"/>
                  <a:pt x="571" y="241"/>
                  <a:pt x="568" y="241"/>
                </a:cubicBezTo>
                <a:cubicBezTo>
                  <a:pt x="564" y="241"/>
                  <a:pt x="561" y="242"/>
                  <a:pt x="558" y="242"/>
                </a:cubicBezTo>
                <a:cubicBezTo>
                  <a:pt x="556" y="243"/>
                  <a:pt x="554" y="243"/>
                  <a:pt x="552" y="244"/>
                </a:cubicBezTo>
                <a:cubicBezTo>
                  <a:pt x="551" y="242"/>
                  <a:pt x="550" y="240"/>
                  <a:pt x="549" y="238"/>
                </a:cubicBezTo>
                <a:cubicBezTo>
                  <a:pt x="548" y="236"/>
                  <a:pt x="547" y="233"/>
                  <a:pt x="546" y="230"/>
                </a:cubicBezTo>
                <a:cubicBezTo>
                  <a:pt x="545" y="228"/>
                  <a:pt x="545" y="225"/>
                  <a:pt x="544" y="223"/>
                </a:cubicBezTo>
                <a:cubicBezTo>
                  <a:pt x="544" y="221"/>
                  <a:pt x="544" y="220"/>
                  <a:pt x="544" y="218"/>
                </a:cubicBezTo>
                <a:cubicBezTo>
                  <a:pt x="545" y="219"/>
                  <a:pt x="546" y="219"/>
                  <a:pt x="547" y="219"/>
                </a:cubicBezTo>
                <a:cubicBezTo>
                  <a:pt x="548" y="220"/>
                  <a:pt x="549" y="220"/>
                  <a:pt x="551" y="220"/>
                </a:cubicBezTo>
                <a:cubicBezTo>
                  <a:pt x="553" y="220"/>
                  <a:pt x="555" y="220"/>
                  <a:pt x="556" y="220"/>
                </a:cubicBezTo>
                <a:cubicBezTo>
                  <a:pt x="558" y="220"/>
                  <a:pt x="559" y="220"/>
                  <a:pt x="560" y="220"/>
                </a:cubicBezTo>
                <a:cubicBezTo>
                  <a:pt x="564" y="218"/>
                  <a:pt x="569" y="215"/>
                  <a:pt x="572" y="211"/>
                </a:cubicBezTo>
                <a:cubicBezTo>
                  <a:pt x="576" y="207"/>
                  <a:pt x="579" y="201"/>
                  <a:pt x="580" y="194"/>
                </a:cubicBezTo>
                <a:cubicBezTo>
                  <a:pt x="581" y="187"/>
                  <a:pt x="581" y="181"/>
                  <a:pt x="580" y="176"/>
                </a:cubicBezTo>
                <a:cubicBezTo>
                  <a:pt x="580" y="171"/>
                  <a:pt x="579" y="167"/>
                  <a:pt x="579" y="164"/>
                </a:cubicBezTo>
                <a:cubicBezTo>
                  <a:pt x="580" y="163"/>
                  <a:pt x="580" y="162"/>
                  <a:pt x="581" y="161"/>
                </a:cubicBezTo>
                <a:cubicBezTo>
                  <a:pt x="581" y="160"/>
                  <a:pt x="582" y="159"/>
                  <a:pt x="583" y="157"/>
                </a:cubicBezTo>
                <a:cubicBezTo>
                  <a:pt x="585" y="156"/>
                  <a:pt x="586" y="155"/>
                  <a:pt x="587" y="154"/>
                </a:cubicBezTo>
                <a:cubicBezTo>
                  <a:pt x="588" y="153"/>
                  <a:pt x="588" y="152"/>
                  <a:pt x="589" y="152"/>
                </a:cubicBezTo>
                <a:cubicBezTo>
                  <a:pt x="590" y="152"/>
                  <a:pt x="591" y="152"/>
                  <a:pt x="593" y="152"/>
                </a:cubicBezTo>
                <a:cubicBezTo>
                  <a:pt x="595" y="152"/>
                  <a:pt x="597" y="153"/>
                  <a:pt x="599" y="154"/>
                </a:cubicBezTo>
                <a:cubicBezTo>
                  <a:pt x="601" y="156"/>
                  <a:pt x="603" y="157"/>
                  <a:pt x="604" y="159"/>
                </a:cubicBezTo>
                <a:cubicBezTo>
                  <a:pt x="605" y="161"/>
                  <a:pt x="606" y="163"/>
                  <a:pt x="607" y="164"/>
                </a:cubicBezTo>
                <a:cubicBezTo>
                  <a:pt x="606" y="165"/>
                  <a:pt x="605" y="167"/>
                  <a:pt x="604" y="170"/>
                </a:cubicBezTo>
                <a:cubicBezTo>
                  <a:pt x="603" y="172"/>
                  <a:pt x="601" y="175"/>
                  <a:pt x="600" y="178"/>
                </a:cubicBezTo>
                <a:cubicBezTo>
                  <a:pt x="599" y="182"/>
                  <a:pt x="598" y="185"/>
                  <a:pt x="598" y="187"/>
                </a:cubicBezTo>
                <a:cubicBezTo>
                  <a:pt x="597" y="189"/>
                  <a:pt x="597" y="191"/>
                  <a:pt x="597" y="193"/>
                </a:cubicBezTo>
                <a:cubicBezTo>
                  <a:pt x="597" y="195"/>
                  <a:pt x="597" y="197"/>
                  <a:pt x="597" y="200"/>
                </a:cubicBezTo>
                <a:cubicBezTo>
                  <a:pt x="598" y="202"/>
                  <a:pt x="599" y="206"/>
                  <a:pt x="600" y="209"/>
                </a:cubicBezTo>
                <a:cubicBezTo>
                  <a:pt x="601" y="213"/>
                  <a:pt x="603" y="216"/>
                  <a:pt x="605" y="219"/>
                </a:cubicBezTo>
                <a:cubicBezTo>
                  <a:pt x="607" y="221"/>
                  <a:pt x="609" y="223"/>
                  <a:pt x="610" y="224"/>
                </a:cubicBezTo>
                <a:cubicBezTo>
                  <a:pt x="611" y="224"/>
                  <a:pt x="611" y="224"/>
                  <a:pt x="612" y="224"/>
                </a:cubicBezTo>
                <a:cubicBezTo>
                  <a:pt x="613" y="224"/>
                  <a:pt x="613" y="224"/>
                  <a:pt x="614" y="223"/>
                </a:cubicBezTo>
                <a:cubicBezTo>
                  <a:pt x="615" y="223"/>
                  <a:pt x="616" y="223"/>
                  <a:pt x="617" y="223"/>
                </a:cubicBezTo>
                <a:cubicBezTo>
                  <a:pt x="617" y="222"/>
                  <a:pt x="618" y="222"/>
                  <a:pt x="618" y="222"/>
                </a:cubicBezTo>
                <a:cubicBezTo>
                  <a:pt x="619" y="222"/>
                  <a:pt x="619" y="221"/>
                  <a:pt x="619" y="220"/>
                </a:cubicBezTo>
                <a:cubicBezTo>
                  <a:pt x="619" y="219"/>
                  <a:pt x="620" y="219"/>
                  <a:pt x="620" y="218"/>
                </a:cubicBezTo>
                <a:cubicBezTo>
                  <a:pt x="620" y="217"/>
                  <a:pt x="620" y="216"/>
                  <a:pt x="620" y="216"/>
                </a:cubicBezTo>
                <a:cubicBezTo>
                  <a:pt x="620" y="215"/>
                  <a:pt x="620" y="215"/>
                  <a:pt x="620" y="215"/>
                </a:cubicBezTo>
                <a:cubicBezTo>
                  <a:pt x="618" y="213"/>
                  <a:pt x="616" y="211"/>
                  <a:pt x="614" y="209"/>
                </a:cubicBezTo>
                <a:cubicBezTo>
                  <a:pt x="612" y="206"/>
                  <a:pt x="611" y="203"/>
                  <a:pt x="611" y="199"/>
                </a:cubicBezTo>
                <a:cubicBezTo>
                  <a:pt x="610" y="196"/>
                  <a:pt x="610" y="192"/>
                  <a:pt x="611" y="189"/>
                </a:cubicBezTo>
                <a:cubicBezTo>
                  <a:pt x="612" y="186"/>
                  <a:pt x="613" y="183"/>
                  <a:pt x="614" y="181"/>
                </a:cubicBezTo>
                <a:cubicBezTo>
                  <a:pt x="617" y="179"/>
                  <a:pt x="619" y="175"/>
                  <a:pt x="619" y="169"/>
                </a:cubicBezTo>
                <a:cubicBezTo>
                  <a:pt x="620" y="164"/>
                  <a:pt x="619" y="158"/>
                  <a:pt x="615" y="151"/>
                </a:cubicBezTo>
                <a:cubicBezTo>
                  <a:pt x="611" y="145"/>
                  <a:pt x="606" y="141"/>
                  <a:pt x="600" y="140"/>
                </a:cubicBezTo>
                <a:cubicBezTo>
                  <a:pt x="595" y="139"/>
                  <a:pt x="591" y="139"/>
                  <a:pt x="587" y="140"/>
                </a:cubicBezTo>
                <a:cubicBezTo>
                  <a:pt x="582" y="142"/>
                  <a:pt x="578" y="145"/>
                  <a:pt x="574" y="149"/>
                </a:cubicBezTo>
                <a:cubicBezTo>
                  <a:pt x="570" y="153"/>
                  <a:pt x="567" y="159"/>
                  <a:pt x="566" y="166"/>
                </a:cubicBezTo>
                <a:cubicBezTo>
                  <a:pt x="565" y="173"/>
                  <a:pt x="565" y="180"/>
                  <a:pt x="565" y="186"/>
                </a:cubicBezTo>
                <a:cubicBezTo>
                  <a:pt x="566" y="191"/>
                  <a:pt x="566" y="196"/>
                  <a:pt x="566" y="199"/>
                </a:cubicBezTo>
                <a:cubicBezTo>
                  <a:pt x="565" y="199"/>
                  <a:pt x="564" y="200"/>
                  <a:pt x="563" y="200"/>
                </a:cubicBezTo>
                <a:cubicBezTo>
                  <a:pt x="563" y="201"/>
                  <a:pt x="562" y="202"/>
                  <a:pt x="561" y="203"/>
                </a:cubicBezTo>
                <a:cubicBezTo>
                  <a:pt x="560" y="204"/>
                  <a:pt x="559" y="205"/>
                  <a:pt x="558" y="205"/>
                </a:cubicBezTo>
                <a:cubicBezTo>
                  <a:pt x="557" y="206"/>
                  <a:pt x="557" y="206"/>
                  <a:pt x="556" y="207"/>
                </a:cubicBezTo>
                <a:cubicBezTo>
                  <a:pt x="555" y="206"/>
                  <a:pt x="554" y="206"/>
                  <a:pt x="553" y="206"/>
                </a:cubicBezTo>
                <a:cubicBezTo>
                  <a:pt x="552" y="205"/>
                  <a:pt x="551" y="205"/>
                  <a:pt x="550" y="205"/>
                </a:cubicBezTo>
                <a:cubicBezTo>
                  <a:pt x="549" y="204"/>
                  <a:pt x="548" y="203"/>
                  <a:pt x="547" y="203"/>
                </a:cubicBezTo>
                <a:cubicBezTo>
                  <a:pt x="546" y="202"/>
                  <a:pt x="545" y="202"/>
                  <a:pt x="544" y="201"/>
                </a:cubicBezTo>
                <a:cubicBezTo>
                  <a:pt x="543" y="199"/>
                  <a:pt x="542" y="196"/>
                  <a:pt x="541" y="193"/>
                </a:cubicBezTo>
                <a:cubicBezTo>
                  <a:pt x="540" y="190"/>
                  <a:pt x="539" y="186"/>
                  <a:pt x="539" y="182"/>
                </a:cubicBezTo>
                <a:cubicBezTo>
                  <a:pt x="539" y="178"/>
                  <a:pt x="539" y="174"/>
                  <a:pt x="539" y="170"/>
                </a:cubicBezTo>
                <a:cubicBezTo>
                  <a:pt x="539" y="167"/>
                  <a:pt x="539" y="164"/>
                  <a:pt x="538" y="162"/>
                </a:cubicBezTo>
                <a:cubicBezTo>
                  <a:pt x="538" y="157"/>
                  <a:pt x="536" y="152"/>
                  <a:pt x="531" y="147"/>
                </a:cubicBezTo>
                <a:cubicBezTo>
                  <a:pt x="527" y="141"/>
                  <a:pt x="521" y="139"/>
                  <a:pt x="513" y="139"/>
                </a:cubicBezTo>
                <a:cubicBezTo>
                  <a:pt x="504" y="140"/>
                  <a:pt x="498" y="143"/>
                  <a:pt x="493" y="148"/>
                </a:cubicBezTo>
                <a:cubicBezTo>
                  <a:pt x="489" y="153"/>
                  <a:pt x="486" y="159"/>
                  <a:pt x="486" y="164"/>
                </a:cubicBezTo>
                <a:cubicBezTo>
                  <a:pt x="486" y="165"/>
                  <a:pt x="486" y="167"/>
                  <a:pt x="487" y="170"/>
                </a:cubicBezTo>
                <a:cubicBezTo>
                  <a:pt x="487" y="172"/>
                  <a:pt x="488" y="175"/>
                  <a:pt x="490" y="178"/>
                </a:cubicBezTo>
                <a:cubicBezTo>
                  <a:pt x="491" y="182"/>
                  <a:pt x="493" y="185"/>
                  <a:pt x="493" y="187"/>
                </a:cubicBezTo>
                <a:cubicBezTo>
                  <a:pt x="494" y="189"/>
                  <a:pt x="495" y="191"/>
                  <a:pt x="495" y="193"/>
                </a:cubicBezTo>
                <a:cubicBezTo>
                  <a:pt x="495" y="194"/>
                  <a:pt x="495" y="196"/>
                  <a:pt x="495" y="198"/>
                </a:cubicBezTo>
                <a:cubicBezTo>
                  <a:pt x="495" y="200"/>
                  <a:pt x="494" y="202"/>
                  <a:pt x="493" y="205"/>
                </a:cubicBezTo>
                <a:cubicBezTo>
                  <a:pt x="492" y="207"/>
                  <a:pt x="490" y="210"/>
                  <a:pt x="489" y="212"/>
                </a:cubicBezTo>
                <a:cubicBezTo>
                  <a:pt x="488" y="214"/>
                  <a:pt x="487" y="215"/>
                  <a:pt x="486" y="216"/>
                </a:cubicBezTo>
                <a:cubicBezTo>
                  <a:pt x="486" y="217"/>
                  <a:pt x="486" y="217"/>
                  <a:pt x="486" y="218"/>
                </a:cubicBezTo>
                <a:cubicBezTo>
                  <a:pt x="486" y="219"/>
                  <a:pt x="486" y="219"/>
                  <a:pt x="487" y="220"/>
                </a:cubicBezTo>
                <a:cubicBezTo>
                  <a:pt x="487" y="221"/>
                  <a:pt x="487" y="222"/>
                  <a:pt x="487" y="223"/>
                </a:cubicBezTo>
                <a:cubicBezTo>
                  <a:pt x="488" y="223"/>
                  <a:pt x="488" y="224"/>
                  <a:pt x="488" y="224"/>
                </a:cubicBezTo>
                <a:lnTo>
                  <a:pt x="495" y="224"/>
                </a:lnTo>
                <a:cubicBezTo>
                  <a:pt x="496" y="224"/>
                  <a:pt x="497" y="223"/>
                  <a:pt x="499" y="222"/>
                </a:cubicBezTo>
                <a:cubicBezTo>
                  <a:pt x="500" y="221"/>
                  <a:pt x="501" y="220"/>
                  <a:pt x="502" y="218"/>
                </a:cubicBezTo>
                <a:cubicBezTo>
                  <a:pt x="503" y="217"/>
                  <a:pt x="503" y="215"/>
                  <a:pt x="504" y="214"/>
                </a:cubicBezTo>
                <a:cubicBezTo>
                  <a:pt x="504" y="213"/>
                  <a:pt x="505" y="212"/>
                  <a:pt x="505" y="211"/>
                </a:cubicBezTo>
                <a:cubicBezTo>
                  <a:pt x="507" y="208"/>
                  <a:pt x="508" y="205"/>
                  <a:pt x="509" y="201"/>
                </a:cubicBezTo>
                <a:cubicBezTo>
                  <a:pt x="510" y="197"/>
                  <a:pt x="509" y="192"/>
                  <a:pt x="508" y="187"/>
                </a:cubicBezTo>
                <a:cubicBezTo>
                  <a:pt x="507" y="182"/>
                  <a:pt x="505" y="177"/>
                  <a:pt x="503" y="174"/>
                </a:cubicBezTo>
                <a:cubicBezTo>
                  <a:pt x="502" y="170"/>
                  <a:pt x="500" y="166"/>
                  <a:pt x="499" y="164"/>
                </a:cubicBezTo>
                <a:cubicBezTo>
                  <a:pt x="500" y="163"/>
                  <a:pt x="500" y="162"/>
                  <a:pt x="501" y="160"/>
                </a:cubicBezTo>
                <a:cubicBezTo>
                  <a:pt x="501" y="159"/>
                  <a:pt x="502" y="158"/>
                  <a:pt x="504" y="157"/>
                </a:cubicBezTo>
                <a:cubicBezTo>
                  <a:pt x="505" y="155"/>
                  <a:pt x="506" y="154"/>
                  <a:pt x="508" y="154"/>
                </a:cubicBezTo>
                <a:cubicBezTo>
                  <a:pt x="509" y="153"/>
                  <a:pt x="510" y="152"/>
                  <a:pt x="511" y="152"/>
                </a:cubicBezTo>
                <a:cubicBezTo>
                  <a:pt x="512" y="152"/>
                  <a:pt x="513" y="152"/>
                  <a:pt x="515" y="153"/>
                </a:cubicBezTo>
                <a:cubicBezTo>
                  <a:pt x="517" y="153"/>
                  <a:pt x="518" y="154"/>
                  <a:pt x="520" y="155"/>
                </a:cubicBezTo>
                <a:cubicBezTo>
                  <a:pt x="522" y="156"/>
                  <a:pt x="524" y="158"/>
                  <a:pt x="525" y="159"/>
                </a:cubicBezTo>
                <a:cubicBezTo>
                  <a:pt x="526" y="161"/>
                  <a:pt x="526" y="163"/>
                  <a:pt x="527" y="164"/>
                </a:cubicBezTo>
                <a:lnTo>
                  <a:pt x="527" y="189"/>
                </a:lnTo>
                <a:cubicBezTo>
                  <a:pt x="527" y="190"/>
                  <a:pt x="527" y="191"/>
                  <a:pt x="527" y="193"/>
                </a:cubicBezTo>
                <a:cubicBezTo>
                  <a:pt x="527" y="194"/>
                  <a:pt x="527" y="196"/>
                  <a:pt x="527" y="198"/>
                </a:cubicBezTo>
                <a:cubicBezTo>
                  <a:pt x="527" y="200"/>
                  <a:pt x="527" y="202"/>
                  <a:pt x="527" y="203"/>
                </a:cubicBezTo>
                <a:cubicBezTo>
                  <a:pt x="527" y="205"/>
                  <a:pt x="527" y="206"/>
                  <a:pt x="527" y="207"/>
                </a:cubicBezTo>
                <a:cubicBezTo>
                  <a:pt x="527" y="209"/>
                  <a:pt x="527" y="212"/>
                  <a:pt x="528" y="215"/>
                </a:cubicBezTo>
                <a:cubicBezTo>
                  <a:pt x="528" y="219"/>
                  <a:pt x="529" y="223"/>
                  <a:pt x="530" y="227"/>
                </a:cubicBezTo>
                <a:cubicBezTo>
                  <a:pt x="531" y="232"/>
                  <a:pt x="532" y="236"/>
                  <a:pt x="533" y="239"/>
                </a:cubicBezTo>
                <a:cubicBezTo>
                  <a:pt x="534" y="243"/>
                  <a:pt x="535" y="245"/>
                  <a:pt x="536" y="248"/>
                </a:cubicBezTo>
                <a:cubicBezTo>
                  <a:pt x="532" y="249"/>
                  <a:pt x="528" y="251"/>
                  <a:pt x="522" y="254"/>
                </a:cubicBezTo>
                <a:cubicBezTo>
                  <a:pt x="517" y="257"/>
                  <a:pt x="512" y="261"/>
                  <a:pt x="506" y="267"/>
                </a:cubicBezTo>
                <a:cubicBezTo>
                  <a:pt x="500" y="273"/>
                  <a:pt x="496" y="278"/>
                  <a:pt x="493" y="283"/>
                </a:cubicBezTo>
                <a:cubicBezTo>
                  <a:pt x="490" y="288"/>
                  <a:pt x="487" y="293"/>
                  <a:pt x="486" y="296"/>
                </a:cubicBezTo>
                <a:close/>
                <a:moveTo>
                  <a:pt x="486" y="117"/>
                </a:moveTo>
                <a:cubicBezTo>
                  <a:pt x="486" y="117"/>
                  <a:pt x="486" y="118"/>
                  <a:pt x="485" y="118"/>
                </a:cubicBezTo>
                <a:cubicBezTo>
                  <a:pt x="485" y="119"/>
                  <a:pt x="485" y="119"/>
                  <a:pt x="485" y="120"/>
                </a:cubicBezTo>
                <a:cubicBezTo>
                  <a:pt x="485" y="121"/>
                  <a:pt x="485" y="121"/>
                  <a:pt x="485" y="122"/>
                </a:cubicBezTo>
                <a:cubicBezTo>
                  <a:pt x="485" y="122"/>
                  <a:pt x="485" y="123"/>
                  <a:pt x="486" y="123"/>
                </a:cubicBezTo>
                <a:cubicBezTo>
                  <a:pt x="486" y="123"/>
                  <a:pt x="486" y="123"/>
                  <a:pt x="486" y="123"/>
                </a:cubicBezTo>
                <a:cubicBezTo>
                  <a:pt x="486" y="123"/>
                  <a:pt x="486" y="124"/>
                  <a:pt x="487" y="124"/>
                </a:cubicBezTo>
                <a:cubicBezTo>
                  <a:pt x="487" y="125"/>
                  <a:pt x="488" y="125"/>
                  <a:pt x="488" y="126"/>
                </a:cubicBezTo>
                <a:cubicBezTo>
                  <a:pt x="489" y="126"/>
                  <a:pt x="489" y="126"/>
                  <a:pt x="490" y="127"/>
                </a:cubicBezTo>
                <a:cubicBezTo>
                  <a:pt x="493" y="127"/>
                  <a:pt x="497" y="126"/>
                  <a:pt x="502" y="126"/>
                </a:cubicBezTo>
                <a:cubicBezTo>
                  <a:pt x="507" y="125"/>
                  <a:pt x="513" y="124"/>
                  <a:pt x="520" y="122"/>
                </a:cubicBezTo>
                <a:cubicBezTo>
                  <a:pt x="527" y="121"/>
                  <a:pt x="533" y="119"/>
                  <a:pt x="539" y="118"/>
                </a:cubicBezTo>
                <a:cubicBezTo>
                  <a:pt x="544" y="117"/>
                  <a:pt x="548" y="116"/>
                  <a:pt x="552" y="115"/>
                </a:cubicBezTo>
                <a:cubicBezTo>
                  <a:pt x="556" y="116"/>
                  <a:pt x="560" y="117"/>
                  <a:pt x="566" y="118"/>
                </a:cubicBezTo>
                <a:cubicBezTo>
                  <a:pt x="571" y="119"/>
                  <a:pt x="578" y="121"/>
                  <a:pt x="585" y="122"/>
                </a:cubicBezTo>
                <a:cubicBezTo>
                  <a:pt x="593" y="124"/>
                  <a:pt x="599" y="125"/>
                  <a:pt x="605" y="126"/>
                </a:cubicBezTo>
                <a:cubicBezTo>
                  <a:pt x="610" y="126"/>
                  <a:pt x="615" y="127"/>
                  <a:pt x="618" y="127"/>
                </a:cubicBezTo>
                <a:lnTo>
                  <a:pt x="620" y="121"/>
                </a:lnTo>
                <a:cubicBezTo>
                  <a:pt x="620" y="121"/>
                  <a:pt x="619" y="120"/>
                  <a:pt x="619" y="120"/>
                </a:cubicBezTo>
                <a:cubicBezTo>
                  <a:pt x="619" y="119"/>
                  <a:pt x="618" y="118"/>
                  <a:pt x="618" y="117"/>
                </a:cubicBezTo>
                <a:cubicBezTo>
                  <a:pt x="618" y="116"/>
                  <a:pt x="617" y="115"/>
                  <a:pt x="616" y="115"/>
                </a:cubicBezTo>
                <a:cubicBezTo>
                  <a:pt x="616" y="114"/>
                  <a:pt x="615" y="113"/>
                  <a:pt x="614" y="113"/>
                </a:cubicBezTo>
                <a:cubicBezTo>
                  <a:pt x="611" y="113"/>
                  <a:pt x="608" y="112"/>
                  <a:pt x="603" y="111"/>
                </a:cubicBezTo>
                <a:cubicBezTo>
                  <a:pt x="599" y="110"/>
                  <a:pt x="593" y="109"/>
                  <a:pt x="587" y="107"/>
                </a:cubicBezTo>
                <a:cubicBezTo>
                  <a:pt x="581" y="106"/>
                  <a:pt x="576" y="105"/>
                  <a:pt x="571" y="104"/>
                </a:cubicBezTo>
                <a:cubicBezTo>
                  <a:pt x="566" y="103"/>
                  <a:pt x="563" y="102"/>
                  <a:pt x="560" y="101"/>
                </a:cubicBezTo>
                <a:cubicBezTo>
                  <a:pt x="560" y="101"/>
                  <a:pt x="560" y="99"/>
                  <a:pt x="560" y="98"/>
                </a:cubicBezTo>
                <a:cubicBezTo>
                  <a:pt x="560" y="96"/>
                  <a:pt x="560" y="94"/>
                  <a:pt x="560" y="92"/>
                </a:cubicBezTo>
                <a:cubicBezTo>
                  <a:pt x="561" y="89"/>
                  <a:pt x="561" y="87"/>
                  <a:pt x="560" y="86"/>
                </a:cubicBezTo>
                <a:cubicBezTo>
                  <a:pt x="560" y="84"/>
                  <a:pt x="560" y="83"/>
                  <a:pt x="560" y="82"/>
                </a:cubicBezTo>
                <a:cubicBezTo>
                  <a:pt x="559" y="82"/>
                  <a:pt x="558" y="81"/>
                  <a:pt x="558" y="81"/>
                </a:cubicBezTo>
                <a:cubicBezTo>
                  <a:pt x="557" y="81"/>
                  <a:pt x="556" y="80"/>
                  <a:pt x="555" y="80"/>
                </a:cubicBezTo>
                <a:cubicBezTo>
                  <a:pt x="554" y="80"/>
                  <a:pt x="554" y="80"/>
                  <a:pt x="553" y="80"/>
                </a:cubicBezTo>
                <a:cubicBezTo>
                  <a:pt x="553" y="80"/>
                  <a:pt x="552" y="80"/>
                  <a:pt x="552" y="80"/>
                </a:cubicBezTo>
                <a:lnTo>
                  <a:pt x="548" y="84"/>
                </a:lnTo>
                <a:cubicBezTo>
                  <a:pt x="548" y="85"/>
                  <a:pt x="547" y="86"/>
                  <a:pt x="547" y="88"/>
                </a:cubicBezTo>
                <a:cubicBezTo>
                  <a:pt x="547" y="89"/>
                  <a:pt x="547" y="91"/>
                  <a:pt x="546" y="93"/>
                </a:cubicBezTo>
                <a:cubicBezTo>
                  <a:pt x="546" y="95"/>
                  <a:pt x="546" y="97"/>
                  <a:pt x="546" y="99"/>
                </a:cubicBezTo>
                <a:cubicBezTo>
                  <a:pt x="546" y="101"/>
                  <a:pt x="546" y="102"/>
                  <a:pt x="546" y="103"/>
                </a:cubicBezTo>
                <a:cubicBezTo>
                  <a:pt x="543" y="104"/>
                  <a:pt x="538" y="105"/>
                  <a:pt x="533" y="105"/>
                </a:cubicBezTo>
                <a:cubicBezTo>
                  <a:pt x="528" y="106"/>
                  <a:pt x="522" y="107"/>
                  <a:pt x="515" y="108"/>
                </a:cubicBezTo>
                <a:cubicBezTo>
                  <a:pt x="509" y="109"/>
                  <a:pt x="503" y="111"/>
                  <a:pt x="498" y="112"/>
                </a:cubicBezTo>
                <a:cubicBezTo>
                  <a:pt x="493" y="114"/>
                  <a:pt x="489" y="115"/>
                  <a:pt x="486" y="117"/>
                </a:cubicBezTo>
                <a:close/>
                <a:moveTo>
                  <a:pt x="95" y="416"/>
                </a:moveTo>
                <a:lnTo>
                  <a:pt x="95" y="424"/>
                </a:lnTo>
                <a:lnTo>
                  <a:pt x="97" y="449"/>
                </a:lnTo>
                <a:lnTo>
                  <a:pt x="95" y="453"/>
                </a:lnTo>
                <a:lnTo>
                  <a:pt x="97" y="469"/>
                </a:lnTo>
                <a:cubicBezTo>
                  <a:pt x="97" y="470"/>
                  <a:pt x="97" y="471"/>
                  <a:pt x="97" y="473"/>
                </a:cubicBezTo>
                <a:cubicBezTo>
                  <a:pt x="97" y="474"/>
                  <a:pt x="97" y="476"/>
                  <a:pt x="97" y="479"/>
                </a:cubicBezTo>
                <a:cubicBezTo>
                  <a:pt x="97" y="481"/>
                  <a:pt x="97" y="483"/>
                  <a:pt x="97" y="485"/>
                </a:cubicBezTo>
                <a:cubicBezTo>
                  <a:pt x="97" y="487"/>
                  <a:pt x="97" y="489"/>
                  <a:pt x="97" y="490"/>
                </a:cubicBezTo>
                <a:cubicBezTo>
                  <a:pt x="97" y="491"/>
                  <a:pt x="98" y="492"/>
                  <a:pt x="98" y="493"/>
                </a:cubicBezTo>
                <a:cubicBezTo>
                  <a:pt x="99" y="494"/>
                  <a:pt x="100" y="495"/>
                  <a:pt x="101" y="497"/>
                </a:cubicBezTo>
                <a:cubicBezTo>
                  <a:pt x="102" y="499"/>
                  <a:pt x="103" y="501"/>
                  <a:pt x="104" y="502"/>
                </a:cubicBezTo>
                <a:cubicBezTo>
                  <a:pt x="105" y="503"/>
                  <a:pt x="106" y="505"/>
                  <a:pt x="106" y="506"/>
                </a:cubicBezTo>
                <a:cubicBezTo>
                  <a:pt x="107" y="506"/>
                  <a:pt x="107" y="506"/>
                  <a:pt x="108" y="506"/>
                </a:cubicBezTo>
                <a:cubicBezTo>
                  <a:pt x="108" y="506"/>
                  <a:pt x="109" y="506"/>
                  <a:pt x="109" y="506"/>
                </a:cubicBezTo>
                <a:cubicBezTo>
                  <a:pt x="110" y="506"/>
                  <a:pt x="111" y="506"/>
                  <a:pt x="111" y="507"/>
                </a:cubicBezTo>
                <a:cubicBezTo>
                  <a:pt x="112" y="507"/>
                  <a:pt x="112" y="507"/>
                  <a:pt x="112" y="508"/>
                </a:cubicBezTo>
                <a:cubicBezTo>
                  <a:pt x="117" y="508"/>
                  <a:pt x="123" y="508"/>
                  <a:pt x="131" y="508"/>
                </a:cubicBezTo>
                <a:cubicBezTo>
                  <a:pt x="138" y="508"/>
                  <a:pt x="146" y="508"/>
                  <a:pt x="156" y="507"/>
                </a:cubicBezTo>
                <a:cubicBezTo>
                  <a:pt x="166" y="507"/>
                  <a:pt x="174" y="506"/>
                  <a:pt x="182" y="506"/>
                </a:cubicBezTo>
                <a:cubicBezTo>
                  <a:pt x="189" y="506"/>
                  <a:pt x="195" y="506"/>
                  <a:pt x="200" y="506"/>
                </a:cubicBezTo>
                <a:lnTo>
                  <a:pt x="202" y="512"/>
                </a:lnTo>
                <a:lnTo>
                  <a:pt x="202" y="527"/>
                </a:lnTo>
                <a:cubicBezTo>
                  <a:pt x="203" y="531"/>
                  <a:pt x="205" y="534"/>
                  <a:pt x="208" y="538"/>
                </a:cubicBezTo>
                <a:cubicBezTo>
                  <a:pt x="210" y="541"/>
                  <a:pt x="214" y="543"/>
                  <a:pt x="220" y="545"/>
                </a:cubicBezTo>
                <a:cubicBezTo>
                  <a:pt x="225" y="546"/>
                  <a:pt x="229" y="546"/>
                  <a:pt x="233" y="546"/>
                </a:cubicBezTo>
                <a:cubicBezTo>
                  <a:pt x="237" y="545"/>
                  <a:pt x="241" y="545"/>
                  <a:pt x="243" y="545"/>
                </a:cubicBezTo>
                <a:cubicBezTo>
                  <a:pt x="246" y="545"/>
                  <a:pt x="250" y="545"/>
                  <a:pt x="255" y="545"/>
                </a:cubicBezTo>
                <a:cubicBezTo>
                  <a:pt x="260" y="545"/>
                  <a:pt x="266" y="545"/>
                  <a:pt x="273" y="545"/>
                </a:cubicBezTo>
                <a:cubicBezTo>
                  <a:pt x="280" y="545"/>
                  <a:pt x="286" y="545"/>
                  <a:pt x="291" y="545"/>
                </a:cubicBezTo>
                <a:cubicBezTo>
                  <a:pt x="296" y="545"/>
                  <a:pt x="300" y="546"/>
                  <a:pt x="303" y="547"/>
                </a:cubicBezTo>
                <a:lnTo>
                  <a:pt x="307" y="554"/>
                </a:lnTo>
                <a:cubicBezTo>
                  <a:pt x="307" y="555"/>
                  <a:pt x="307" y="555"/>
                  <a:pt x="307" y="556"/>
                </a:cubicBezTo>
                <a:cubicBezTo>
                  <a:pt x="307" y="557"/>
                  <a:pt x="307" y="557"/>
                  <a:pt x="307" y="558"/>
                </a:cubicBezTo>
                <a:cubicBezTo>
                  <a:pt x="307" y="559"/>
                  <a:pt x="307" y="560"/>
                  <a:pt x="307" y="561"/>
                </a:cubicBezTo>
                <a:cubicBezTo>
                  <a:pt x="307" y="561"/>
                  <a:pt x="307" y="562"/>
                  <a:pt x="307" y="562"/>
                </a:cubicBezTo>
                <a:lnTo>
                  <a:pt x="299" y="570"/>
                </a:lnTo>
                <a:cubicBezTo>
                  <a:pt x="296" y="570"/>
                  <a:pt x="292" y="570"/>
                  <a:pt x="287" y="570"/>
                </a:cubicBezTo>
                <a:cubicBezTo>
                  <a:pt x="282" y="570"/>
                  <a:pt x="276" y="570"/>
                  <a:pt x="269" y="570"/>
                </a:cubicBezTo>
                <a:cubicBezTo>
                  <a:pt x="262" y="570"/>
                  <a:pt x="256" y="571"/>
                  <a:pt x="251" y="571"/>
                </a:cubicBezTo>
                <a:cubicBezTo>
                  <a:pt x="246" y="571"/>
                  <a:pt x="242" y="572"/>
                  <a:pt x="239" y="572"/>
                </a:cubicBezTo>
                <a:cubicBezTo>
                  <a:pt x="237" y="571"/>
                  <a:pt x="234" y="570"/>
                  <a:pt x="230" y="570"/>
                </a:cubicBezTo>
                <a:cubicBezTo>
                  <a:pt x="227" y="570"/>
                  <a:pt x="223" y="571"/>
                  <a:pt x="218" y="573"/>
                </a:cubicBezTo>
                <a:cubicBezTo>
                  <a:pt x="213" y="575"/>
                  <a:pt x="210" y="578"/>
                  <a:pt x="208" y="582"/>
                </a:cubicBezTo>
                <a:cubicBezTo>
                  <a:pt x="205" y="585"/>
                  <a:pt x="204" y="588"/>
                  <a:pt x="204" y="591"/>
                </a:cubicBezTo>
                <a:lnTo>
                  <a:pt x="204" y="626"/>
                </a:lnTo>
                <a:lnTo>
                  <a:pt x="210" y="630"/>
                </a:lnTo>
                <a:lnTo>
                  <a:pt x="214" y="630"/>
                </a:lnTo>
                <a:lnTo>
                  <a:pt x="220" y="625"/>
                </a:lnTo>
                <a:cubicBezTo>
                  <a:pt x="219" y="623"/>
                  <a:pt x="219" y="620"/>
                  <a:pt x="219" y="617"/>
                </a:cubicBezTo>
                <a:cubicBezTo>
                  <a:pt x="219" y="615"/>
                  <a:pt x="219" y="612"/>
                  <a:pt x="219" y="608"/>
                </a:cubicBezTo>
                <a:cubicBezTo>
                  <a:pt x="219" y="604"/>
                  <a:pt x="218" y="601"/>
                  <a:pt x="218" y="598"/>
                </a:cubicBezTo>
                <a:cubicBezTo>
                  <a:pt x="218" y="596"/>
                  <a:pt x="218" y="593"/>
                  <a:pt x="218" y="591"/>
                </a:cubicBezTo>
                <a:lnTo>
                  <a:pt x="225" y="586"/>
                </a:lnTo>
                <a:cubicBezTo>
                  <a:pt x="229" y="585"/>
                  <a:pt x="234" y="585"/>
                  <a:pt x="240" y="585"/>
                </a:cubicBezTo>
                <a:cubicBezTo>
                  <a:pt x="246" y="584"/>
                  <a:pt x="253" y="584"/>
                  <a:pt x="262" y="584"/>
                </a:cubicBezTo>
                <a:cubicBezTo>
                  <a:pt x="270" y="584"/>
                  <a:pt x="277" y="584"/>
                  <a:pt x="284" y="584"/>
                </a:cubicBezTo>
                <a:cubicBezTo>
                  <a:pt x="290" y="584"/>
                  <a:pt x="295" y="584"/>
                  <a:pt x="299" y="584"/>
                </a:cubicBezTo>
                <a:cubicBezTo>
                  <a:pt x="304" y="583"/>
                  <a:pt x="309" y="580"/>
                  <a:pt x="314" y="576"/>
                </a:cubicBezTo>
                <a:cubicBezTo>
                  <a:pt x="318" y="572"/>
                  <a:pt x="321" y="566"/>
                  <a:pt x="322" y="558"/>
                </a:cubicBezTo>
                <a:cubicBezTo>
                  <a:pt x="322" y="550"/>
                  <a:pt x="320" y="544"/>
                  <a:pt x="315" y="540"/>
                </a:cubicBezTo>
                <a:cubicBezTo>
                  <a:pt x="311" y="535"/>
                  <a:pt x="306" y="532"/>
                  <a:pt x="301" y="531"/>
                </a:cubicBezTo>
                <a:cubicBezTo>
                  <a:pt x="297" y="531"/>
                  <a:pt x="292" y="530"/>
                  <a:pt x="285" y="530"/>
                </a:cubicBezTo>
                <a:cubicBezTo>
                  <a:pt x="279" y="530"/>
                  <a:pt x="271" y="530"/>
                  <a:pt x="262" y="530"/>
                </a:cubicBezTo>
                <a:cubicBezTo>
                  <a:pt x="253" y="530"/>
                  <a:pt x="245" y="531"/>
                  <a:pt x="239" y="531"/>
                </a:cubicBezTo>
                <a:cubicBezTo>
                  <a:pt x="232" y="531"/>
                  <a:pt x="226" y="531"/>
                  <a:pt x="221" y="531"/>
                </a:cubicBezTo>
                <a:lnTo>
                  <a:pt x="218" y="523"/>
                </a:lnTo>
                <a:lnTo>
                  <a:pt x="218" y="506"/>
                </a:lnTo>
                <a:cubicBezTo>
                  <a:pt x="220" y="506"/>
                  <a:pt x="224" y="506"/>
                  <a:pt x="229" y="506"/>
                </a:cubicBezTo>
                <a:cubicBezTo>
                  <a:pt x="233" y="506"/>
                  <a:pt x="239" y="506"/>
                  <a:pt x="245" y="505"/>
                </a:cubicBezTo>
                <a:cubicBezTo>
                  <a:pt x="251" y="505"/>
                  <a:pt x="257" y="505"/>
                  <a:pt x="262" y="505"/>
                </a:cubicBezTo>
                <a:cubicBezTo>
                  <a:pt x="267" y="504"/>
                  <a:pt x="271" y="504"/>
                  <a:pt x="274" y="504"/>
                </a:cubicBezTo>
                <a:cubicBezTo>
                  <a:pt x="276" y="504"/>
                  <a:pt x="280" y="504"/>
                  <a:pt x="284" y="504"/>
                </a:cubicBezTo>
                <a:cubicBezTo>
                  <a:pt x="288" y="505"/>
                  <a:pt x="294" y="505"/>
                  <a:pt x="300" y="504"/>
                </a:cubicBezTo>
                <a:cubicBezTo>
                  <a:pt x="306" y="503"/>
                  <a:pt x="310" y="501"/>
                  <a:pt x="314" y="497"/>
                </a:cubicBezTo>
                <a:cubicBezTo>
                  <a:pt x="317" y="494"/>
                  <a:pt x="320" y="490"/>
                  <a:pt x="321" y="486"/>
                </a:cubicBezTo>
                <a:cubicBezTo>
                  <a:pt x="321" y="482"/>
                  <a:pt x="321" y="477"/>
                  <a:pt x="322" y="470"/>
                </a:cubicBezTo>
                <a:cubicBezTo>
                  <a:pt x="322" y="464"/>
                  <a:pt x="322" y="456"/>
                  <a:pt x="322" y="447"/>
                </a:cubicBezTo>
                <a:cubicBezTo>
                  <a:pt x="321" y="438"/>
                  <a:pt x="321" y="431"/>
                  <a:pt x="321" y="424"/>
                </a:cubicBezTo>
                <a:cubicBezTo>
                  <a:pt x="321" y="418"/>
                  <a:pt x="321" y="412"/>
                  <a:pt x="321" y="408"/>
                </a:cubicBezTo>
                <a:lnTo>
                  <a:pt x="315" y="404"/>
                </a:lnTo>
                <a:lnTo>
                  <a:pt x="311" y="404"/>
                </a:lnTo>
                <a:lnTo>
                  <a:pt x="305" y="410"/>
                </a:lnTo>
                <a:lnTo>
                  <a:pt x="305" y="436"/>
                </a:lnTo>
                <a:cubicBezTo>
                  <a:pt x="300" y="436"/>
                  <a:pt x="294" y="436"/>
                  <a:pt x="287" y="436"/>
                </a:cubicBezTo>
                <a:cubicBezTo>
                  <a:pt x="279" y="436"/>
                  <a:pt x="270" y="437"/>
                  <a:pt x="260" y="437"/>
                </a:cubicBezTo>
                <a:cubicBezTo>
                  <a:pt x="250" y="438"/>
                  <a:pt x="242" y="438"/>
                  <a:pt x="234" y="438"/>
                </a:cubicBezTo>
                <a:cubicBezTo>
                  <a:pt x="227" y="438"/>
                  <a:pt x="220" y="438"/>
                  <a:pt x="216" y="437"/>
                </a:cubicBezTo>
                <a:cubicBezTo>
                  <a:pt x="216" y="436"/>
                  <a:pt x="216" y="434"/>
                  <a:pt x="216" y="432"/>
                </a:cubicBezTo>
                <a:cubicBezTo>
                  <a:pt x="216" y="429"/>
                  <a:pt x="216" y="427"/>
                  <a:pt x="216" y="424"/>
                </a:cubicBezTo>
                <a:cubicBezTo>
                  <a:pt x="216" y="421"/>
                  <a:pt x="216" y="419"/>
                  <a:pt x="216" y="417"/>
                </a:cubicBezTo>
                <a:cubicBezTo>
                  <a:pt x="216" y="415"/>
                  <a:pt x="216" y="413"/>
                  <a:pt x="216" y="412"/>
                </a:cubicBezTo>
                <a:lnTo>
                  <a:pt x="210" y="406"/>
                </a:lnTo>
                <a:cubicBezTo>
                  <a:pt x="209" y="406"/>
                  <a:pt x="208" y="406"/>
                  <a:pt x="208" y="406"/>
                </a:cubicBezTo>
                <a:cubicBezTo>
                  <a:pt x="207" y="407"/>
                  <a:pt x="206" y="407"/>
                  <a:pt x="205" y="407"/>
                </a:cubicBezTo>
                <a:cubicBezTo>
                  <a:pt x="204" y="408"/>
                  <a:pt x="204" y="408"/>
                  <a:pt x="203" y="408"/>
                </a:cubicBezTo>
                <a:cubicBezTo>
                  <a:pt x="203" y="408"/>
                  <a:pt x="202" y="408"/>
                  <a:pt x="202" y="408"/>
                </a:cubicBezTo>
                <a:lnTo>
                  <a:pt x="200" y="412"/>
                </a:lnTo>
                <a:lnTo>
                  <a:pt x="202" y="422"/>
                </a:lnTo>
                <a:lnTo>
                  <a:pt x="200" y="424"/>
                </a:lnTo>
                <a:lnTo>
                  <a:pt x="202" y="437"/>
                </a:lnTo>
                <a:cubicBezTo>
                  <a:pt x="197" y="437"/>
                  <a:pt x="190" y="438"/>
                  <a:pt x="183" y="438"/>
                </a:cubicBezTo>
                <a:cubicBezTo>
                  <a:pt x="175" y="438"/>
                  <a:pt x="166" y="439"/>
                  <a:pt x="156" y="439"/>
                </a:cubicBezTo>
                <a:cubicBezTo>
                  <a:pt x="146" y="440"/>
                  <a:pt x="137" y="440"/>
                  <a:pt x="130" y="440"/>
                </a:cubicBezTo>
                <a:cubicBezTo>
                  <a:pt x="122" y="440"/>
                  <a:pt x="116" y="440"/>
                  <a:pt x="110" y="439"/>
                </a:cubicBezTo>
                <a:cubicBezTo>
                  <a:pt x="110" y="438"/>
                  <a:pt x="110" y="436"/>
                  <a:pt x="110" y="434"/>
                </a:cubicBezTo>
                <a:cubicBezTo>
                  <a:pt x="110" y="431"/>
                  <a:pt x="110" y="429"/>
                  <a:pt x="110" y="426"/>
                </a:cubicBezTo>
                <a:cubicBezTo>
                  <a:pt x="110" y="423"/>
                  <a:pt x="110" y="421"/>
                  <a:pt x="110" y="419"/>
                </a:cubicBezTo>
                <a:cubicBezTo>
                  <a:pt x="110" y="417"/>
                  <a:pt x="110" y="415"/>
                  <a:pt x="110" y="414"/>
                </a:cubicBezTo>
                <a:lnTo>
                  <a:pt x="106" y="408"/>
                </a:lnTo>
                <a:lnTo>
                  <a:pt x="101" y="408"/>
                </a:lnTo>
                <a:lnTo>
                  <a:pt x="95" y="416"/>
                </a:lnTo>
                <a:close/>
                <a:moveTo>
                  <a:pt x="202" y="453"/>
                </a:moveTo>
                <a:lnTo>
                  <a:pt x="202" y="492"/>
                </a:lnTo>
                <a:cubicBezTo>
                  <a:pt x="200" y="492"/>
                  <a:pt x="198" y="492"/>
                  <a:pt x="196" y="492"/>
                </a:cubicBezTo>
                <a:cubicBezTo>
                  <a:pt x="193" y="492"/>
                  <a:pt x="190" y="492"/>
                  <a:pt x="187" y="492"/>
                </a:cubicBezTo>
                <a:cubicBezTo>
                  <a:pt x="184" y="492"/>
                  <a:pt x="181" y="492"/>
                  <a:pt x="178" y="492"/>
                </a:cubicBezTo>
                <a:cubicBezTo>
                  <a:pt x="175" y="492"/>
                  <a:pt x="173" y="492"/>
                  <a:pt x="171" y="492"/>
                </a:cubicBezTo>
                <a:cubicBezTo>
                  <a:pt x="168" y="492"/>
                  <a:pt x="163" y="492"/>
                  <a:pt x="159" y="492"/>
                </a:cubicBezTo>
                <a:cubicBezTo>
                  <a:pt x="154" y="492"/>
                  <a:pt x="148" y="493"/>
                  <a:pt x="142" y="493"/>
                </a:cubicBezTo>
                <a:cubicBezTo>
                  <a:pt x="135" y="493"/>
                  <a:pt x="129" y="493"/>
                  <a:pt x="124" y="492"/>
                </a:cubicBezTo>
                <a:cubicBezTo>
                  <a:pt x="120" y="491"/>
                  <a:pt x="116" y="490"/>
                  <a:pt x="112" y="488"/>
                </a:cubicBezTo>
                <a:cubicBezTo>
                  <a:pt x="112" y="486"/>
                  <a:pt x="112" y="484"/>
                  <a:pt x="111" y="481"/>
                </a:cubicBezTo>
                <a:cubicBezTo>
                  <a:pt x="111" y="478"/>
                  <a:pt x="111" y="475"/>
                  <a:pt x="111" y="471"/>
                </a:cubicBezTo>
                <a:cubicBezTo>
                  <a:pt x="111" y="467"/>
                  <a:pt x="111" y="464"/>
                  <a:pt x="111" y="461"/>
                </a:cubicBezTo>
                <a:cubicBezTo>
                  <a:pt x="112" y="459"/>
                  <a:pt x="112" y="457"/>
                  <a:pt x="112" y="455"/>
                </a:cubicBezTo>
                <a:lnTo>
                  <a:pt x="202" y="453"/>
                </a:lnTo>
                <a:close/>
                <a:moveTo>
                  <a:pt x="243" y="492"/>
                </a:moveTo>
                <a:lnTo>
                  <a:pt x="223" y="492"/>
                </a:lnTo>
                <a:cubicBezTo>
                  <a:pt x="223" y="492"/>
                  <a:pt x="222" y="491"/>
                  <a:pt x="221" y="491"/>
                </a:cubicBezTo>
                <a:cubicBezTo>
                  <a:pt x="220" y="491"/>
                  <a:pt x="220" y="491"/>
                  <a:pt x="219" y="491"/>
                </a:cubicBezTo>
                <a:cubicBezTo>
                  <a:pt x="218" y="491"/>
                  <a:pt x="217" y="491"/>
                  <a:pt x="217" y="491"/>
                </a:cubicBezTo>
                <a:cubicBezTo>
                  <a:pt x="216" y="491"/>
                  <a:pt x="216" y="490"/>
                  <a:pt x="216" y="490"/>
                </a:cubicBezTo>
                <a:lnTo>
                  <a:pt x="216" y="451"/>
                </a:lnTo>
                <a:cubicBezTo>
                  <a:pt x="221" y="451"/>
                  <a:pt x="227" y="451"/>
                  <a:pt x="235" y="451"/>
                </a:cubicBezTo>
                <a:cubicBezTo>
                  <a:pt x="242" y="451"/>
                  <a:pt x="251" y="451"/>
                  <a:pt x="261" y="450"/>
                </a:cubicBezTo>
                <a:cubicBezTo>
                  <a:pt x="271" y="450"/>
                  <a:pt x="280" y="450"/>
                  <a:pt x="288" y="450"/>
                </a:cubicBezTo>
                <a:cubicBezTo>
                  <a:pt x="296" y="451"/>
                  <a:pt x="302" y="451"/>
                  <a:pt x="307" y="451"/>
                </a:cubicBezTo>
                <a:lnTo>
                  <a:pt x="307" y="473"/>
                </a:lnTo>
                <a:cubicBezTo>
                  <a:pt x="307" y="473"/>
                  <a:pt x="307" y="474"/>
                  <a:pt x="307" y="475"/>
                </a:cubicBezTo>
                <a:cubicBezTo>
                  <a:pt x="307" y="476"/>
                  <a:pt x="307" y="476"/>
                  <a:pt x="307" y="477"/>
                </a:cubicBezTo>
                <a:cubicBezTo>
                  <a:pt x="307" y="478"/>
                  <a:pt x="307" y="479"/>
                  <a:pt x="307" y="480"/>
                </a:cubicBezTo>
                <a:cubicBezTo>
                  <a:pt x="307" y="481"/>
                  <a:pt x="307" y="482"/>
                  <a:pt x="307" y="482"/>
                </a:cubicBezTo>
                <a:lnTo>
                  <a:pt x="301" y="490"/>
                </a:lnTo>
                <a:cubicBezTo>
                  <a:pt x="298" y="490"/>
                  <a:pt x="294" y="490"/>
                  <a:pt x="289" y="490"/>
                </a:cubicBezTo>
                <a:cubicBezTo>
                  <a:pt x="284" y="490"/>
                  <a:pt x="279" y="490"/>
                  <a:pt x="272" y="490"/>
                </a:cubicBezTo>
                <a:cubicBezTo>
                  <a:pt x="266" y="490"/>
                  <a:pt x="260" y="491"/>
                  <a:pt x="255" y="491"/>
                </a:cubicBezTo>
                <a:cubicBezTo>
                  <a:pt x="250" y="491"/>
                  <a:pt x="246" y="492"/>
                  <a:pt x="243" y="492"/>
                </a:cubicBezTo>
                <a:close/>
                <a:moveTo>
                  <a:pt x="417" y="543"/>
                </a:moveTo>
                <a:cubicBezTo>
                  <a:pt x="413" y="544"/>
                  <a:pt x="409" y="546"/>
                  <a:pt x="404" y="550"/>
                </a:cubicBezTo>
                <a:cubicBezTo>
                  <a:pt x="400" y="554"/>
                  <a:pt x="397" y="559"/>
                  <a:pt x="396" y="565"/>
                </a:cubicBezTo>
                <a:cubicBezTo>
                  <a:pt x="394" y="572"/>
                  <a:pt x="393" y="578"/>
                  <a:pt x="394" y="583"/>
                </a:cubicBezTo>
                <a:cubicBezTo>
                  <a:pt x="394" y="588"/>
                  <a:pt x="394" y="592"/>
                  <a:pt x="394" y="595"/>
                </a:cubicBezTo>
                <a:cubicBezTo>
                  <a:pt x="393" y="598"/>
                  <a:pt x="394" y="601"/>
                  <a:pt x="394" y="606"/>
                </a:cubicBezTo>
                <a:cubicBezTo>
                  <a:pt x="395" y="611"/>
                  <a:pt x="398" y="615"/>
                  <a:pt x="402" y="620"/>
                </a:cubicBezTo>
                <a:cubicBezTo>
                  <a:pt x="406" y="625"/>
                  <a:pt x="411" y="628"/>
                  <a:pt x="415" y="629"/>
                </a:cubicBezTo>
                <a:cubicBezTo>
                  <a:pt x="420" y="631"/>
                  <a:pt x="424" y="631"/>
                  <a:pt x="427" y="630"/>
                </a:cubicBezTo>
                <a:lnTo>
                  <a:pt x="451" y="630"/>
                </a:lnTo>
                <a:cubicBezTo>
                  <a:pt x="454" y="630"/>
                  <a:pt x="458" y="630"/>
                  <a:pt x="463" y="630"/>
                </a:cubicBezTo>
                <a:cubicBezTo>
                  <a:pt x="468" y="629"/>
                  <a:pt x="473" y="629"/>
                  <a:pt x="480" y="630"/>
                </a:cubicBezTo>
                <a:cubicBezTo>
                  <a:pt x="486" y="630"/>
                  <a:pt x="492" y="630"/>
                  <a:pt x="497" y="630"/>
                </a:cubicBezTo>
                <a:cubicBezTo>
                  <a:pt x="502" y="630"/>
                  <a:pt x="506" y="630"/>
                  <a:pt x="509" y="630"/>
                </a:cubicBezTo>
                <a:cubicBezTo>
                  <a:pt x="512" y="630"/>
                  <a:pt x="516" y="630"/>
                  <a:pt x="522" y="630"/>
                </a:cubicBezTo>
                <a:cubicBezTo>
                  <a:pt x="527" y="630"/>
                  <a:pt x="532" y="630"/>
                  <a:pt x="539" y="630"/>
                </a:cubicBezTo>
                <a:cubicBezTo>
                  <a:pt x="546" y="630"/>
                  <a:pt x="552" y="629"/>
                  <a:pt x="557" y="627"/>
                </a:cubicBezTo>
                <a:cubicBezTo>
                  <a:pt x="562" y="625"/>
                  <a:pt x="566" y="622"/>
                  <a:pt x="569" y="619"/>
                </a:cubicBezTo>
                <a:cubicBezTo>
                  <a:pt x="571" y="616"/>
                  <a:pt x="573" y="612"/>
                  <a:pt x="574" y="608"/>
                </a:cubicBezTo>
                <a:cubicBezTo>
                  <a:pt x="575" y="604"/>
                  <a:pt x="575" y="599"/>
                  <a:pt x="575" y="593"/>
                </a:cubicBezTo>
                <a:cubicBezTo>
                  <a:pt x="575" y="588"/>
                  <a:pt x="575" y="583"/>
                  <a:pt x="575" y="579"/>
                </a:cubicBezTo>
                <a:cubicBezTo>
                  <a:pt x="575" y="575"/>
                  <a:pt x="575" y="571"/>
                  <a:pt x="575" y="568"/>
                </a:cubicBezTo>
                <a:cubicBezTo>
                  <a:pt x="574" y="562"/>
                  <a:pt x="571" y="557"/>
                  <a:pt x="567" y="553"/>
                </a:cubicBezTo>
                <a:cubicBezTo>
                  <a:pt x="563" y="548"/>
                  <a:pt x="557" y="545"/>
                  <a:pt x="549" y="544"/>
                </a:cubicBezTo>
                <a:cubicBezTo>
                  <a:pt x="540" y="542"/>
                  <a:pt x="533" y="542"/>
                  <a:pt x="527" y="542"/>
                </a:cubicBezTo>
                <a:cubicBezTo>
                  <a:pt x="521" y="543"/>
                  <a:pt x="516" y="543"/>
                  <a:pt x="513" y="543"/>
                </a:cubicBezTo>
                <a:lnTo>
                  <a:pt x="513" y="537"/>
                </a:lnTo>
                <a:cubicBezTo>
                  <a:pt x="514" y="537"/>
                  <a:pt x="515" y="536"/>
                  <a:pt x="516" y="536"/>
                </a:cubicBezTo>
                <a:cubicBezTo>
                  <a:pt x="518" y="536"/>
                  <a:pt x="519" y="536"/>
                  <a:pt x="521" y="536"/>
                </a:cubicBezTo>
                <a:cubicBezTo>
                  <a:pt x="522" y="536"/>
                  <a:pt x="524" y="536"/>
                  <a:pt x="525" y="536"/>
                </a:cubicBezTo>
                <a:cubicBezTo>
                  <a:pt x="526" y="535"/>
                  <a:pt x="528" y="535"/>
                  <a:pt x="529" y="535"/>
                </a:cubicBezTo>
                <a:lnTo>
                  <a:pt x="531" y="529"/>
                </a:lnTo>
                <a:cubicBezTo>
                  <a:pt x="530" y="529"/>
                  <a:pt x="530" y="528"/>
                  <a:pt x="530" y="528"/>
                </a:cubicBezTo>
                <a:cubicBezTo>
                  <a:pt x="529" y="527"/>
                  <a:pt x="529" y="526"/>
                  <a:pt x="529" y="525"/>
                </a:cubicBezTo>
                <a:cubicBezTo>
                  <a:pt x="528" y="524"/>
                  <a:pt x="528" y="523"/>
                  <a:pt x="528" y="523"/>
                </a:cubicBezTo>
                <a:cubicBezTo>
                  <a:pt x="527" y="522"/>
                  <a:pt x="527" y="522"/>
                  <a:pt x="527" y="521"/>
                </a:cubicBezTo>
                <a:cubicBezTo>
                  <a:pt x="519" y="521"/>
                  <a:pt x="511" y="521"/>
                  <a:pt x="500" y="521"/>
                </a:cubicBezTo>
                <a:cubicBezTo>
                  <a:pt x="489" y="521"/>
                  <a:pt x="477" y="521"/>
                  <a:pt x="463" y="521"/>
                </a:cubicBezTo>
                <a:cubicBezTo>
                  <a:pt x="449" y="520"/>
                  <a:pt x="437" y="520"/>
                  <a:pt x="427" y="521"/>
                </a:cubicBezTo>
                <a:cubicBezTo>
                  <a:pt x="416" y="521"/>
                  <a:pt x="407" y="521"/>
                  <a:pt x="400" y="521"/>
                </a:cubicBezTo>
                <a:cubicBezTo>
                  <a:pt x="400" y="522"/>
                  <a:pt x="399" y="522"/>
                  <a:pt x="399" y="522"/>
                </a:cubicBezTo>
                <a:cubicBezTo>
                  <a:pt x="398" y="523"/>
                  <a:pt x="398" y="523"/>
                  <a:pt x="397" y="523"/>
                </a:cubicBezTo>
                <a:cubicBezTo>
                  <a:pt x="397" y="524"/>
                  <a:pt x="396" y="524"/>
                  <a:pt x="396" y="525"/>
                </a:cubicBezTo>
                <a:cubicBezTo>
                  <a:pt x="396" y="526"/>
                  <a:pt x="396" y="526"/>
                  <a:pt x="396" y="527"/>
                </a:cubicBezTo>
                <a:lnTo>
                  <a:pt x="396" y="529"/>
                </a:lnTo>
                <a:lnTo>
                  <a:pt x="398" y="535"/>
                </a:lnTo>
                <a:lnTo>
                  <a:pt x="402" y="537"/>
                </a:lnTo>
                <a:cubicBezTo>
                  <a:pt x="405" y="537"/>
                  <a:pt x="409" y="536"/>
                  <a:pt x="413" y="536"/>
                </a:cubicBezTo>
                <a:cubicBezTo>
                  <a:pt x="418" y="536"/>
                  <a:pt x="423" y="535"/>
                  <a:pt x="429" y="535"/>
                </a:cubicBezTo>
                <a:cubicBezTo>
                  <a:pt x="435" y="535"/>
                  <a:pt x="441" y="536"/>
                  <a:pt x="445" y="536"/>
                </a:cubicBezTo>
                <a:cubicBezTo>
                  <a:pt x="450" y="536"/>
                  <a:pt x="454" y="537"/>
                  <a:pt x="456" y="537"/>
                </a:cubicBezTo>
                <a:lnTo>
                  <a:pt x="456" y="543"/>
                </a:lnTo>
                <a:cubicBezTo>
                  <a:pt x="454" y="543"/>
                  <a:pt x="451" y="543"/>
                  <a:pt x="448" y="543"/>
                </a:cubicBezTo>
                <a:cubicBezTo>
                  <a:pt x="445" y="543"/>
                  <a:pt x="441" y="543"/>
                  <a:pt x="437" y="543"/>
                </a:cubicBezTo>
                <a:cubicBezTo>
                  <a:pt x="433" y="543"/>
                  <a:pt x="429" y="543"/>
                  <a:pt x="426" y="543"/>
                </a:cubicBezTo>
                <a:cubicBezTo>
                  <a:pt x="423" y="543"/>
                  <a:pt x="420" y="543"/>
                  <a:pt x="417" y="543"/>
                </a:cubicBezTo>
                <a:close/>
                <a:moveTo>
                  <a:pt x="396" y="434"/>
                </a:moveTo>
                <a:cubicBezTo>
                  <a:pt x="396" y="436"/>
                  <a:pt x="396" y="440"/>
                  <a:pt x="396" y="445"/>
                </a:cubicBezTo>
                <a:cubicBezTo>
                  <a:pt x="396" y="449"/>
                  <a:pt x="395" y="455"/>
                  <a:pt x="395" y="461"/>
                </a:cubicBezTo>
                <a:cubicBezTo>
                  <a:pt x="395" y="467"/>
                  <a:pt x="395" y="472"/>
                  <a:pt x="395" y="477"/>
                </a:cubicBezTo>
                <a:cubicBezTo>
                  <a:pt x="395" y="481"/>
                  <a:pt x="396" y="485"/>
                  <a:pt x="396" y="488"/>
                </a:cubicBezTo>
                <a:cubicBezTo>
                  <a:pt x="396" y="491"/>
                  <a:pt x="397" y="494"/>
                  <a:pt x="399" y="498"/>
                </a:cubicBezTo>
                <a:cubicBezTo>
                  <a:pt x="401" y="502"/>
                  <a:pt x="404" y="506"/>
                  <a:pt x="408" y="509"/>
                </a:cubicBezTo>
                <a:cubicBezTo>
                  <a:pt x="413" y="512"/>
                  <a:pt x="418" y="514"/>
                  <a:pt x="422" y="514"/>
                </a:cubicBezTo>
                <a:cubicBezTo>
                  <a:pt x="426" y="514"/>
                  <a:pt x="429" y="514"/>
                  <a:pt x="431" y="513"/>
                </a:cubicBezTo>
                <a:lnTo>
                  <a:pt x="486" y="513"/>
                </a:lnTo>
                <a:cubicBezTo>
                  <a:pt x="486" y="513"/>
                  <a:pt x="487" y="513"/>
                  <a:pt x="488" y="513"/>
                </a:cubicBezTo>
                <a:cubicBezTo>
                  <a:pt x="489" y="513"/>
                  <a:pt x="491" y="513"/>
                  <a:pt x="493" y="513"/>
                </a:cubicBezTo>
                <a:cubicBezTo>
                  <a:pt x="495" y="513"/>
                  <a:pt x="496" y="513"/>
                  <a:pt x="498" y="513"/>
                </a:cubicBezTo>
                <a:cubicBezTo>
                  <a:pt x="499" y="513"/>
                  <a:pt x="500" y="513"/>
                  <a:pt x="501" y="513"/>
                </a:cubicBezTo>
                <a:lnTo>
                  <a:pt x="527" y="513"/>
                </a:lnTo>
                <a:cubicBezTo>
                  <a:pt x="527" y="513"/>
                  <a:pt x="527" y="513"/>
                  <a:pt x="528" y="512"/>
                </a:cubicBezTo>
                <a:cubicBezTo>
                  <a:pt x="528" y="512"/>
                  <a:pt x="528" y="511"/>
                  <a:pt x="529" y="511"/>
                </a:cubicBezTo>
                <a:cubicBezTo>
                  <a:pt x="529" y="510"/>
                  <a:pt x="529" y="509"/>
                  <a:pt x="530" y="509"/>
                </a:cubicBezTo>
                <a:cubicBezTo>
                  <a:pt x="530" y="508"/>
                  <a:pt x="530" y="508"/>
                  <a:pt x="531" y="508"/>
                </a:cubicBezTo>
                <a:cubicBezTo>
                  <a:pt x="531" y="507"/>
                  <a:pt x="531" y="507"/>
                  <a:pt x="531" y="506"/>
                </a:cubicBezTo>
                <a:cubicBezTo>
                  <a:pt x="531" y="505"/>
                  <a:pt x="530" y="505"/>
                  <a:pt x="530" y="504"/>
                </a:cubicBezTo>
                <a:cubicBezTo>
                  <a:pt x="530" y="503"/>
                  <a:pt x="529" y="502"/>
                  <a:pt x="529" y="501"/>
                </a:cubicBezTo>
                <a:cubicBezTo>
                  <a:pt x="528" y="501"/>
                  <a:pt x="527" y="500"/>
                  <a:pt x="527" y="500"/>
                </a:cubicBezTo>
                <a:cubicBezTo>
                  <a:pt x="526" y="499"/>
                  <a:pt x="525" y="499"/>
                  <a:pt x="524" y="499"/>
                </a:cubicBezTo>
                <a:cubicBezTo>
                  <a:pt x="523" y="499"/>
                  <a:pt x="522" y="498"/>
                  <a:pt x="521" y="498"/>
                </a:cubicBezTo>
                <a:cubicBezTo>
                  <a:pt x="519" y="498"/>
                  <a:pt x="518" y="498"/>
                  <a:pt x="517" y="498"/>
                </a:cubicBezTo>
                <a:cubicBezTo>
                  <a:pt x="516" y="498"/>
                  <a:pt x="516" y="498"/>
                  <a:pt x="515" y="498"/>
                </a:cubicBezTo>
                <a:lnTo>
                  <a:pt x="464" y="498"/>
                </a:lnTo>
                <a:cubicBezTo>
                  <a:pt x="461" y="498"/>
                  <a:pt x="458" y="498"/>
                  <a:pt x="454" y="498"/>
                </a:cubicBezTo>
                <a:cubicBezTo>
                  <a:pt x="449" y="498"/>
                  <a:pt x="444" y="498"/>
                  <a:pt x="439" y="498"/>
                </a:cubicBezTo>
                <a:cubicBezTo>
                  <a:pt x="433" y="498"/>
                  <a:pt x="429" y="498"/>
                  <a:pt x="424" y="498"/>
                </a:cubicBezTo>
                <a:cubicBezTo>
                  <a:pt x="420" y="497"/>
                  <a:pt x="417" y="497"/>
                  <a:pt x="414" y="496"/>
                </a:cubicBezTo>
                <a:lnTo>
                  <a:pt x="410" y="490"/>
                </a:lnTo>
                <a:cubicBezTo>
                  <a:pt x="410" y="489"/>
                  <a:pt x="410" y="487"/>
                  <a:pt x="410" y="485"/>
                </a:cubicBezTo>
                <a:cubicBezTo>
                  <a:pt x="410" y="483"/>
                  <a:pt x="410" y="481"/>
                  <a:pt x="410" y="478"/>
                </a:cubicBezTo>
                <a:cubicBezTo>
                  <a:pt x="410" y="476"/>
                  <a:pt x="410" y="474"/>
                  <a:pt x="410" y="472"/>
                </a:cubicBezTo>
                <a:cubicBezTo>
                  <a:pt x="410" y="470"/>
                  <a:pt x="410" y="468"/>
                  <a:pt x="410" y="467"/>
                </a:cubicBezTo>
                <a:lnTo>
                  <a:pt x="410" y="434"/>
                </a:lnTo>
                <a:cubicBezTo>
                  <a:pt x="410" y="433"/>
                  <a:pt x="410" y="432"/>
                  <a:pt x="410" y="431"/>
                </a:cubicBezTo>
                <a:cubicBezTo>
                  <a:pt x="410" y="430"/>
                  <a:pt x="410" y="429"/>
                  <a:pt x="411" y="428"/>
                </a:cubicBezTo>
                <a:cubicBezTo>
                  <a:pt x="411" y="426"/>
                  <a:pt x="412" y="425"/>
                  <a:pt x="412" y="424"/>
                </a:cubicBezTo>
                <a:cubicBezTo>
                  <a:pt x="413" y="423"/>
                  <a:pt x="413" y="423"/>
                  <a:pt x="414" y="422"/>
                </a:cubicBezTo>
                <a:cubicBezTo>
                  <a:pt x="415" y="421"/>
                  <a:pt x="417" y="420"/>
                  <a:pt x="418" y="419"/>
                </a:cubicBezTo>
                <a:cubicBezTo>
                  <a:pt x="420" y="418"/>
                  <a:pt x="423" y="418"/>
                  <a:pt x="425" y="418"/>
                </a:cubicBezTo>
                <a:cubicBezTo>
                  <a:pt x="428" y="418"/>
                  <a:pt x="430" y="418"/>
                  <a:pt x="432" y="418"/>
                </a:cubicBezTo>
                <a:cubicBezTo>
                  <a:pt x="434" y="418"/>
                  <a:pt x="436" y="418"/>
                  <a:pt x="437" y="418"/>
                </a:cubicBezTo>
                <a:lnTo>
                  <a:pt x="468" y="418"/>
                </a:lnTo>
                <a:lnTo>
                  <a:pt x="466" y="426"/>
                </a:lnTo>
                <a:cubicBezTo>
                  <a:pt x="464" y="426"/>
                  <a:pt x="460" y="427"/>
                  <a:pt x="457" y="427"/>
                </a:cubicBezTo>
                <a:cubicBezTo>
                  <a:pt x="453" y="428"/>
                  <a:pt x="449" y="428"/>
                  <a:pt x="444" y="428"/>
                </a:cubicBezTo>
                <a:cubicBezTo>
                  <a:pt x="439" y="429"/>
                  <a:pt x="435" y="430"/>
                  <a:pt x="431" y="431"/>
                </a:cubicBezTo>
                <a:cubicBezTo>
                  <a:pt x="427" y="432"/>
                  <a:pt x="424" y="434"/>
                  <a:pt x="421" y="436"/>
                </a:cubicBezTo>
                <a:lnTo>
                  <a:pt x="421" y="439"/>
                </a:lnTo>
                <a:lnTo>
                  <a:pt x="425" y="445"/>
                </a:lnTo>
                <a:cubicBezTo>
                  <a:pt x="428" y="445"/>
                  <a:pt x="431" y="445"/>
                  <a:pt x="434" y="445"/>
                </a:cubicBezTo>
                <a:cubicBezTo>
                  <a:pt x="438" y="445"/>
                  <a:pt x="442" y="445"/>
                  <a:pt x="447" y="444"/>
                </a:cubicBezTo>
                <a:cubicBezTo>
                  <a:pt x="452" y="444"/>
                  <a:pt x="456" y="444"/>
                  <a:pt x="459" y="444"/>
                </a:cubicBezTo>
                <a:cubicBezTo>
                  <a:pt x="463" y="443"/>
                  <a:pt x="466" y="443"/>
                  <a:pt x="468" y="443"/>
                </a:cubicBezTo>
                <a:lnTo>
                  <a:pt x="468" y="453"/>
                </a:lnTo>
                <a:cubicBezTo>
                  <a:pt x="466" y="453"/>
                  <a:pt x="462" y="453"/>
                  <a:pt x="459" y="453"/>
                </a:cubicBezTo>
                <a:cubicBezTo>
                  <a:pt x="455" y="453"/>
                  <a:pt x="451" y="453"/>
                  <a:pt x="446" y="453"/>
                </a:cubicBezTo>
                <a:cubicBezTo>
                  <a:pt x="441" y="452"/>
                  <a:pt x="437" y="452"/>
                  <a:pt x="433" y="453"/>
                </a:cubicBezTo>
                <a:cubicBezTo>
                  <a:pt x="429" y="453"/>
                  <a:pt x="426" y="454"/>
                  <a:pt x="423" y="455"/>
                </a:cubicBezTo>
                <a:cubicBezTo>
                  <a:pt x="423" y="455"/>
                  <a:pt x="423" y="456"/>
                  <a:pt x="423" y="456"/>
                </a:cubicBezTo>
                <a:cubicBezTo>
                  <a:pt x="422" y="457"/>
                  <a:pt x="422" y="458"/>
                  <a:pt x="423" y="459"/>
                </a:cubicBezTo>
                <a:cubicBezTo>
                  <a:pt x="423" y="460"/>
                  <a:pt x="423" y="461"/>
                  <a:pt x="423" y="461"/>
                </a:cubicBezTo>
                <a:cubicBezTo>
                  <a:pt x="423" y="462"/>
                  <a:pt x="423" y="462"/>
                  <a:pt x="423" y="463"/>
                </a:cubicBezTo>
                <a:cubicBezTo>
                  <a:pt x="423" y="463"/>
                  <a:pt x="423" y="464"/>
                  <a:pt x="424" y="464"/>
                </a:cubicBezTo>
                <a:cubicBezTo>
                  <a:pt x="424" y="464"/>
                  <a:pt x="424" y="465"/>
                  <a:pt x="425" y="466"/>
                </a:cubicBezTo>
                <a:cubicBezTo>
                  <a:pt x="425" y="466"/>
                  <a:pt x="426" y="467"/>
                  <a:pt x="426" y="467"/>
                </a:cubicBezTo>
                <a:cubicBezTo>
                  <a:pt x="427" y="468"/>
                  <a:pt x="427" y="468"/>
                  <a:pt x="427" y="469"/>
                </a:cubicBezTo>
                <a:cubicBezTo>
                  <a:pt x="428" y="468"/>
                  <a:pt x="430" y="468"/>
                  <a:pt x="431" y="468"/>
                </a:cubicBezTo>
                <a:cubicBezTo>
                  <a:pt x="433" y="468"/>
                  <a:pt x="435" y="468"/>
                  <a:pt x="437" y="468"/>
                </a:cubicBezTo>
                <a:cubicBezTo>
                  <a:pt x="440" y="468"/>
                  <a:pt x="442" y="468"/>
                  <a:pt x="444" y="468"/>
                </a:cubicBezTo>
                <a:cubicBezTo>
                  <a:pt x="446" y="469"/>
                  <a:pt x="447" y="469"/>
                  <a:pt x="449" y="469"/>
                </a:cubicBezTo>
                <a:lnTo>
                  <a:pt x="429" y="478"/>
                </a:lnTo>
                <a:lnTo>
                  <a:pt x="427" y="480"/>
                </a:lnTo>
                <a:lnTo>
                  <a:pt x="427" y="486"/>
                </a:lnTo>
                <a:lnTo>
                  <a:pt x="431" y="490"/>
                </a:lnTo>
                <a:lnTo>
                  <a:pt x="437" y="492"/>
                </a:lnTo>
                <a:lnTo>
                  <a:pt x="478" y="473"/>
                </a:lnTo>
                <a:cubicBezTo>
                  <a:pt x="480" y="474"/>
                  <a:pt x="483" y="475"/>
                  <a:pt x="486" y="476"/>
                </a:cubicBezTo>
                <a:cubicBezTo>
                  <a:pt x="490" y="478"/>
                  <a:pt x="494" y="480"/>
                  <a:pt x="498" y="482"/>
                </a:cubicBezTo>
                <a:cubicBezTo>
                  <a:pt x="503" y="485"/>
                  <a:pt x="507" y="486"/>
                  <a:pt x="510" y="488"/>
                </a:cubicBezTo>
                <a:cubicBezTo>
                  <a:pt x="514" y="490"/>
                  <a:pt x="517" y="491"/>
                  <a:pt x="519" y="492"/>
                </a:cubicBezTo>
                <a:cubicBezTo>
                  <a:pt x="519" y="492"/>
                  <a:pt x="520" y="492"/>
                  <a:pt x="521" y="491"/>
                </a:cubicBezTo>
                <a:cubicBezTo>
                  <a:pt x="522" y="491"/>
                  <a:pt x="523" y="490"/>
                  <a:pt x="524" y="489"/>
                </a:cubicBezTo>
                <a:cubicBezTo>
                  <a:pt x="525" y="487"/>
                  <a:pt x="526" y="486"/>
                  <a:pt x="526" y="485"/>
                </a:cubicBezTo>
                <a:cubicBezTo>
                  <a:pt x="526" y="484"/>
                  <a:pt x="527" y="483"/>
                  <a:pt x="527" y="482"/>
                </a:cubicBezTo>
                <a:cubicBezTo>
                  <a:pt x="526" y="481"/>
                  <a:pt x="524" y="479"/>
                  <a:pt x="522" y="477"/>
                </a:cubicBezTo>
                <a:cubicBezTo>
                  <a:pt x="521" y="476"/>
                  <a:pt x="518" y="474"/>
                  <a:pt x="516" y="473"/>
                </a:cubicBezTo>
                <a:cubicBezTo>
                  <a:pt x="513" y="472"/>
                  <a:pt x="510" y="471"/>
                  <a:pt x="508" y="471"/>
                </a:cubicBezTo>
                <a:cubicBezTo>
                  <a:pt x="506" y="470"/>
                  <a:pt x="505" y="469"/>
                  <a:pt x="503" y="469"/>
                </a:cubicBezTo>
                <a:cubicBezTo>
                  <a:pt x="505" y="469"/>
                  <a:pt x="506" y="469"/>
                  <a:pt x="508" y="469"/>
                </a:cubicBezTo>
                <a:cubicBezTo>
                  <a:pt x="510" y="469"/>
                  <a:pt x="512" y="469"/>
                  <a:pt x="515" y="469"/>
                </a:cubicBezTo>
                <a:cubicBezTo>
                  <a:pt x="518" y="469"/>
                  <a:pt x="520" y="469"/>
                  <a:pt x="522" y="469"/>
                </a:cubicBezTo>
                <a:cubicBezTo>
                  <a:pt x="524" y="469"/>
                  <a:pt x="525" y="469"/>
                  <a:pt x="527" y="469"/>
                </a:cubicBezTo>
                <a:cubicBezTo>
                  <a:pt x="527" y="468"/>
                  <a:pt x="527" y="468"/>
                  <a:pt x="528" y="467"/>
                </a:cubicBezTo>
                <a:cubicBezTo>
                  <a:pt x="528" y="467"/>
                  <a:pt x="529" y="466"/>
                  <a:pt x="529" y="466"/>
                </a:cubicBezTo>
                <a:cubicBezTo>
                  <a:pt x="530" y="465"/>
                  <a:pt x="530" y="465"/>
                  <a:pt x="530" y="465"/>
                </a:cubicBezTo>
                <a:cubicBezTo>
                  <a:pt x="530" y="465"/>
                  <a:pt x="531" y="465"/>
                  <a:pt x="531" y="465"/>
                </a:cubicBezTo>
                <a:lnTo>
                  <a:pt x="531" y="459"/>
                </a:lnTo>
                <a:lnTo>
                  <a:pt x="525" y="455"/>
                </a:lnTo>
                <a:cubicBezTo>
                  <a:pt x="524" y="455"/>
                  <a:pt x="523" y="455"/>
                  <a:pt x="521" y="455"/>
                </a:cubicBezTo>
                <a:cubicBezTo>
                  <a:pt x="520" y="455"/>
                  <a:pt x="519" y="455"/>
                  <a:pt x="517" y="455"/>
                </a:cubicBezTo>
                <a:cubicBezTo>
                  <a:pt x="515" y="455"/>
                  <a:pt x="514" y="455"/>
                  <a:pt x="512" y="455"/>
                </a:cubicBezTo>
                <a:cubicBezTo>
                  <a:pt x="511" y="455"/>
                  <a:pt x="510" y="455"/>
                  <a:pt x="509" y="455"/>
                </a:cubicBezTo>
                <a:lnTo>
                  <a:pt x="484" y="455"/>
                </a:lnTo>
                <a:lnTo>
                  <a:pt x="484" y="441"/>
                </a:lnTo>
                <a:cubicBezTo>
                  <a:pt x="486" y="441"/>
                  <a:pt x="489" y="441"/>
                  <a:pt x="492" y="441"/>
                </a:cubicBezTo>
                <a:cubicBezTo>
                  <a:pt x="496" y="441"/>
                  <a:pt x="500" y="442"/>
                  <a:pt x="504" y="443"/>
                </a:cubicBezTo>
                <a:cubicBezTo>
                  <a:pt x="509" y="443"/>
                  <a:pt x="513" y="444"/>
                  <a:pt x="517" y="444"/>
                </a:cubicBezTo>
                <a:cubicBezTo>
                  <a:pt x="521" y="445"/>
                  <a:pt x="524" y="445"/>
                  <a:pt x="527" y="445"/>
                </a:cubicBezTo>
                <a:cubicBezTo>
                  <a:pt x="527" y="445"/>
                  <a:pt x="527" y="445"/>
                  <a:pt x="528" y="445"/>
                </a:cubicBezTo>
                <a:cubicBezTo>
                  <a:pt x="528" y="445"/>
                  <a:pt x="529" y="444"/>
                  <a:pt x="530" y="444"/>
                </a:cubicBezTo>
                <a:cubicBezTo>
                  <a:pt x="530" y="444"/>
                  <a:pt x="531" y="443"/>
                  <a:pt x="531" y="443"/>
                </a:cubicBezTo>
                <a:cubicBezTo>
                  <a:pt x="532" y="442"/>
                  <a:pt x="532" y="442"/>
                  <a:pt x="532" y="441"/>
                </a:cubicBezTo>
                <a:lnTo>
                  <a:pt x="532" y="436"/>
                </a:lnTo>
                <a:cubicBezTo>
                  <a:pt x="532" y="436"/>
                  <a:pt x="532" y="436"/>
                  <a:pt x="531" y="436"/>
                </a:cubicBezTo>
                <a:cubicBezTo>
                  <a:pt x="531" y="436"/>
                  <a:pt x="531" y="435"/>
                  <a:pt x="531" y="435"/>
                </a:cubicBezTo>
                <a:cubicBezTo>
                  <a:pt x="531" y="435"/>
                  <a:pt x="531" y="435"/>
                  <a:pt x="531" y="435"/>
                </a:cubicBezTo>
                <a:cubicBezTo>
                  <a:pt x="531" y="434"/>
                  <a:pt x="531" y="434"/>
                  <a:pt x="531" y="434"/>
                </a:cubicBezTo>
                <a:cubicBezTo>
                  <a:pt x="528" y="432"/>
                  <a:pt x="525" y="431"/>
                  <a:pt x="521" y="430"/>
                </a:cubicBezTo>
                <a:cubicBezTo>
                  <a:pt x="517" y="429"/>
                  <a:pt x="512" y="429"/>
                  <a:pt x="507" y="428"/>
                </a:cubicBezTo>
                <a:cubicBezTo>
                  <a:pt x="502" y="428"/>
                  <a:pt x="497" y="428"/>
                  <a:pt x="493" y="427"/>
                </a:cubicBezTo>
                <a:cubicBezTo>
                  <a:pt x="490" y="427"/>
                  <a:pt x="486" y="426"/>
                  <a:pt x="484" y="426"/>
                </a:cubicBezTo>
                <a:lnTo>
                  <a:pt x="484" y="418"/>
                </a:lnTo>
                <a:cubicBezTo>
                  <a:pt x="484" y="418"/>
                  <a:pt x="484" y="418"/>
                  <a:pt x="485" y="418"/>
                </a:cubicBezTo>
                <a:cubicBezTo>
                  <a:pt x="485" y="418"/>
                  <a:pt x="486" y="418"/>
                  <a:pt x="487" y="418"/>
                </a:cubicBezTo>
                <a:cubicBezTo>
                  <a:pt x="488" y="418"/>
                  <a:pt x="489" y="418"/>
                  <a:pt x="489" y="418"/>
                </a:cubicBezTo>
                <a:cubicBezTo>
                  <a:pt x="490" y="418"/>
                  <a:pt x="491" y="418"/>
                  <a:pt x="492" y="418"/>
                </a:cubicBezTo>
                <a:cubicBezTo>
                  <a:pt x="494" y="418"/>
                  <a:pt x="497" y="418"/>
                  <a:pt x="500" y="418"/>
                </a:cubicBezTo>
                <a:cubicBezTo>
                  <a:pt x="503" y="418"/>
                  <a:pt x="507" y="419"/>
                  <a:pt x="512" y="419"/>
                </a:cubicBezTo>
                <a:cubicBezTo>
                  <a:pt x="517" y="419"/>
                  <a:pt x="521" y="419"/>
                  <a:pt x="524" y="418"/>
                </a:cubicBezTo>
                <a:cubicBezTo>
                  <a:pt x="527" y="417"/>
                  <a:pt x="530" y="416"/>
                  <a:pt x="532" y="414"/>
                </a:cubicBezTo>
                <a:lnTo>
                  <a:pt x="532" y="410"/>
                </a:lnTo>
                <a:lnTo>
                  <a:pt x="529" y="406"/>
                </a:lnTo>
                <a:lnTo>
                  <a:pt x="529" y="404"/>
                </a:lnTo>
                <a:cubicBezTo>
                  <a:pt x="522" y="404"/>
                  <a:pt x="514" y="404"/>
                  <a:pt x="504" y="403"/>
                </a:cubicBezTo>
                <a:cubicBezTo>
                  <a:pt x="494" y="403"/>
                  <a:pt x="483" y="403"/>
                  <a:pt x="470" y="403"/>
                </a:cubicBezTo>
                <a:cubicBezTo>
                  <a:pt x="457" y="403"/>
                  <a:pt x="446" y="404"/>
                  <a:pt x="436" y="404"/>
                </a:cubicBezTo>
                <a:cubicBezTo>
                  <a:pt x="426" y="405"/>
                  <a:pt x="418" y="406"/>
                  <a:pt x="412" y="406"/>
                </a:cubicBezTo>
                <a:cubicBezTo>
                  <a:pt x="410" y="407"/>
                  <a:pt x="408" y="409"/>
                  <a:pt x="406" y="410"/>
                </a:cubicBezTo>
                <a:cubicBezTo>
                  <a:pt x="404" y="412"/>
                  <a:pt x="402" y="414"/>
                  <a:pt x="400" y="417"/>
                </a:cubicBezTo>
                <a:cubicBezTo>
                  <a:pt x="398" y="420"/>
                  <a:pt x="397" y="422"/>
                  <a:pt x="397" y="425"/>
                </a:cubicBezTo>
                <a:cubicBezTo>
                  <a:pt x="396" y="427"/>
                  <a:pt x="396" y="428"/>
                  <a:pt x="396" y="430"/>
                </a:cubicBezTo>
                <a:lnTo>
                  <a:pt x="396" y="434"/>
                </a:lnTo>
                <a:close/>
                <a:moveTo>
                  <a:pt x="410" y="566"/>
                </a:moveTo>
                <a:cubicBezTo>
                  <a:pt x="412" y="563"/>
                  <a:pt x="415" y="561"/>
                  <a:pt x="419" y="559"/>
                </a:cubicBezTo>
                <a:cubicBezTo>
                  <a:pt x="422" y="557"/>
                  <a:pt x="427" y="556"/>
                  <a:pt x="432" y="556"/>
                </a:cubicBezTo>
                <a:cubicBezTo>
                  <a:pt x="438" y="557"/>
                  <a:pt x="442" y="557"/>
                  <a:pt x="446" y="558"/>
                </a:cubicBezTo>
                <a:cubicBezTo>
                  <a:pt x="451" y="558"/>
                  <a:pt x="454" y="559"/>
                  <a:pt x="456" y="558"/>
                </a:cubicBezTo>
                <a:cubicBezTo>
                  <a:pt x="456" y="559"/>
                  <a:pt x="456" y="559"/>
                  <a:pt x="455" y="560"/>
                </a:cubicBezTo>
                <a:cubicBezTo>
                  <a:pt x="455" y="560"/>
                  <a:pt x="455" y="561"/>
                  <a:pt x="454" y="562"/>
                </a:cubicBezTo>
                <a:cubicBezTo>
                  <a:pt x="454" y="563"/>
                  <a:pt x="453" y="564"/>
                  <a:pt x="453" y="565"/>
                </a:cubicBezTo>
                <a:cubicBezTo>
                  <a:pt x="452" y="565"/>
                  <a:pt x="451" y="566"/>
                  <a:pt x="451" y="566"/>
                </a:cubicBezTo>
                <a:cubicBezTo>
                  <a:pt x="448" y="566"/>
                  <a:pt x="446" y="566"/>
                  <a:pt x="442" y="566"/>
                </a:cubicBezTo>
                <a:cubicBezTo>
                  <a:pt x="439" y="566"/>
                  <a:pt x="435" y="566"/>
                  <a:pt x="430" y="566"/>
                </a:cubicBezTo>
                <a:cubicBezTo>
                  <a:pt x="426" y="566"/>
                  <a:pt x="422" y="566"/>
                  <a:pt x="418" y="566"/>
                </a:cubicBezTo>
                <a:cubicBezTo>
                  <a:pt x="415" y="566"/>
                  <a:pt x="412" y="566"/>
                  <a:pt x="410" y="566"/>
                </a:cubicBezTo>
                <a:close/>
                <a:moveTo>
                  <a:pt x="425" y="615"/>
                </a:moveTo>
                <a:cubicBezTo>
                  <a:pt x="422" y="615"/>
                  <a:pt x="418" y="614"/>
                  <a:pt x="416" y="613"/>
                </a:cubicBezTo>
                <a:cubicBezTo>
                  <a:pt x="413" y="611"/>
                  <a:pt x="411" y="607"/>
                  <a:pt x="410" y="602"/>
                </a:cubicBezTo>
                <a:cubicBezTo>
                  <a:pt x="410" y="597"/>
                  <a:pt x="409" y="593"/>
                  <a:pt x="410" y="589"/>
                </a:cubicBezTo>
                <a:cubicBezTo>
                  <a:pt x="410" y="585"/>
                  <a:pt x="410" y="582"/>
                  <a:pt x="410" y="580"/>
                </a:cubicBezTo>
                <a:cubicBezTo>
                  <a:pt x="412" y="580"/>
                  <a:pt x="415" y="580"/>
                  <a:pt x="418" y="580"/>
                </a:cubicBezTo>
                <a:cubicBezTo>
                  <a:pt x="422" y="580"/>
                  <a:pt x="426" y="580"/>
                  <a:pt x="430" y="580"/>
                </a:cubicBezTo>
                <a:cubicBezTo>
                  <a:pt x="435" y="580"/>
                  <a:pt x="439" y="580"/>
                  <a:pt x="443" y="580"/>
                </a:cubicBezTo>
                <a:cubicBezTo>
                  <a:pt x="447" y="580"/>
                  <a:pt x="450" y="580"/>
                  <a:pt x="453" y="580"/>
                </a:cubicBezTo>
                <a:cubicBezTo>
                  <a:pt x="454" y="579"/>
                  <a:pt x="456" y="578"/>
                  <a:pt x="458" y="577"/>
                </a:cubicBezTo>
                <a:cubicBezTo>
                  <a:pt x="460" y="575"/>
                  <a:pt x="462" y="574"/>
                  <a:pt x="465" y="571"/>
                </a:cubicBezTo>
                <a:cubicBezTo>
                  <a:pt x="467" y="569"/>
                  <a:pt x="469" y="566"/>
                  <a:pt x="470" y="564"/>
                </a:cubicBezTo>
                <a:cubicBezTo>
                  <a:pt x="471" y="562"/>
                  <a:pt x="472" y="560"/>
                  <a:pt x="472" y="558"/>
                </a:cubicBezTo>
                <a:lnTo>
                  <a:pt x="499" y="558"/>
                </a:lnTo>
                <a:cubicBezTo>
                  <a:pt x="499" y="560"/>
                  <a:pt x="500" y="561"/>
                  <a:pt x="500" y="563"/>
                </a:cubicBezTo>
                <a:cubicBezTo>
                  <a:pt x="501" y="566"/>
                  <a:pt x="502" y="568"/>
                  <a:pt x="504" y="570"/>
                </a:cubicBezTo>
                <a:cubicBezTo>
                  <a:pt x="507" y="573"/>
                  <a:pt x="509" y="575"/>
                  <a:pt x="511" y="577"/>
                </a:cubicBezTo>
                <a:cubicBezTo>
                  <a:pt x="513" y="578"/>
                  <a:pt x="515" y="579"/>
                  <a:pt x="517" y="580"/>
                </a:cubicBezTo>
                <a:cubicBezTo>
                  <a:pt x="519" y="580"/>
                  <a:pt x="522" y="580"/>
                  <a:pt x="526" y="580"/>
                </a:cubicBezTo>
                <a:cubicBezTo>
                  <a:pt x="529" y="581"/>
                  <a:pt x="534" y="581"/>
                  <a:pt x="539" y="581"/>
                </a:cubicBezTo>
                <a:cubicBezTo>
                  <a:pt x="544" y="581"/>
                  <a:pt x="548" y="581"/>
                  <a:pt x="552" y="582"/>
                </a:cubicBezTo>
                <a:cubicBezTo>
                  <a:pt x="556" y="582"/>
                  <a:pt x="559" y="583"/>
                  <a:pt x="562" y="584"/>
                </a:cubicBezTo>
                <a:cubicBezTo>
                  <a:pt x="562" y="585"/>
                  <a:pt x="562" y="586"/>
                  <a:pt x="562" y="587"/>
                </a:cubicBezTo>
                <a:cubicBezTo>
                  <a:pt x="562" y="589"/>
                  <a:pt x="562" y="590"/>
                  <a:pt x="562" y="592"/>
                </a:cubicBezTo>
                <a:cubicBezTo>
                  <a:pt x="562" y="594"/>
                  <a:pt x="562" y="596"/>
                  <a:pt x="562" y="597"/>
                </a:cubicBezTo>
                <a:cubicBezTo>
                  <a:pt x="562" y="599"/>
                  <a:pt x="562" y="600"/>
                  <a:pt x="562" y="601"/>
                </a:cubicBezTo>
                <a:cubicBezTo>
                  <a:pt x="562" y="604"/>
                  <a:pt x="561" y="607"/>
                  <a:pt x="559" y="610"/>
                </a:cubicBezTo>
                <a:cubicBezTo>
                  <a:pt x="556" y="613"/>
                  <a:pt x="553" y="615"/>
                  <a:pt x="548" y="616"/>
                </a:cubicBezTo>
                <a:cubicBezTo>
                  <a:pt x="543" y="616"/>
                  <a:pt x="538" y="617"/>
                  <a:pt x="535" y="616"/>
                </a:cubicBezTo>
                <a:cubicBezTo>
                  <a:pt x="531" y="616"/>
                  <a:pt x="528" y="616"/>
                  <a:pt x="527" y="617"/>
                </a:cubicBezTo>
                <a:cubicBezTo>
                  <a:pt x="527" y="613"/>
                  <a:pt x="525" y="609"/>
                  <a:pt x="523" y="604"/>
                </a:cubicBezTo>
                <a:cubicBezTo>
                  <a:pt x="521" y="600"/>
                  <a:pt x="516" y="596"/>
                  <a:pt x="510" y="593"/>
                </a:cubicBezTo>
                <a:cubicBezTo>
                  <a:pt x="504" y="590"/>
                  <a:pt x="498" y="588"/>
                  <a:pt x="493" y="588"/>
                </a:cubicBezTo>
                <a:cubicBezTo>
                  <a:pt x="488" y="588"/>
                  <a:pt x="484" y="589"/>
                  <a:pt x="482" y="589"/>
                </a:cubicBezTo>
                <a:cubicBezTo>
                  <a:pt x="480" y="588"/>
                  <a:pt x="476" y="588"/>
                  <a:pt x="472" y="588"/>
                </a:cubicBezTo>
                <a:cubicBezTo>
                  <a:pt x="467" y="588"/>
                  <a:pt x="463" y="590"/>
                  <a:pt x="457" y="593"/>
                </a:cubicBezTo>
                <a:cubicBezTo>
                  <a:pt x="452" y="597"/>
                  <a:pt x="449" y="600"/>
                  <a:pt x="447" y="604"/>
                </a:cubicBezTo>
                <a:cubicBezTo>
                  <a:pt x="445" y="608"/>
                  <a:pt x="444" y="612"/>
                  <a:pt x="445" y="615"/>
                </a:cubicBezTo>
                <a:cubicBezTo>
                  <a:pt x="443" y="615"/>
                  <a:pt x="442" y="615"/>
                  <a:pt x="440" y="615"/>
                </a:cubicBezTo>
                <a:cubicBezTo>
                  <a:pt x="438" y="615"/>
                  <a:pt x="436" y="615"/>
                  <a:pt x="434" y="615"/>
                </a:cubicBezTo>
                <a:cubicBezTo>
                  <a:pt x="432" y="615"/>
                  <a:pt x="430" y="615"/>
                  <a:pt x="429" y="615"/>
                </a:cubicBezTo>
                <a:cubicBezTo>
                  <a:pt x="427" y="615"/>
                  <a:pt x="426" y="615"/>
                  <a:pt x="425" y="615"/>
                </a:cubicBezTo>
                <a:close/>
                <a:moveTo>
                  <a:pt x="492" y="617"/>
                </a:moveTo>
                <a:lnTo>
                  <a:pt x="476" y="617"/>
                </a:lnTo>
                <a:cubicBezTo>
                  <a:pt x="475" y="617"/>
                  <a:pt x="474" y="617"/>
                  <a:pt x="472" y="616"/>
                </a:cubicBezTo>
                <a:cubicBezTo>
                  <a:pt x="471" y="616"/>
                  <a:pt x="469" y="616"/>
                  <a:pt x="467" y="616"/>
                </a:cubicBezTo>
                <a:cubicBezTo>
                  <a:pt x="465" y="615"/>
                  <a:pt x="464" y="615"/>
                  <a:pt x="462" y="614"/>
                </a:cubicBezTo>
                <a:cubicBezTo>
                  <a:pt x="461" y="614"/>
                  <a:pt x="459" y="613"/>
                  <a:pt x="458" y="613"/>
                </a:cubicBezTo>
                <a:cubicBezTo>
                  <a:pt x="459" y="613"/>
                  <a:pt x="459" y="612"/>
                  <a:pt x="459" y="612"/>
                </a:cubicBezTo>
                <a:cubicBezTo>
                  <a:pt x="460" y="611"/>
                  <a:pt x="460" y="611"/>
                  <a:pt x="460" y="610"/>
                </a:cubicBezTo>
                <a:cubicBezTo>
                  <a:pt x="461" y="609"/>
                  <a:pt x="461" y="608"/>
                  <a:pt x="461" y="607"/>
                </a:cubicBezTo>
                <a:cubicBezTo>
                  <a:pt x="462" y="606"/>
                  <a:pt x="462" y="606"/>
                  <a:pt x="462" y="605"/>
                </a:cubicBezTo>
                <a:cubicBezTo>
                  <a:pt x="465" y="604"/>
                  <a:pt x="468" y="603"/>
                  <a:pt x="471" y="603"/>
                </a:cubicBezTo>
                <a:cubicBezTo>
                  <a:pt x="475" y="602"/>
                  <a:pt x="479" y="602"/>
                  <a:pt x="484" y="602"/>
                </a:cubicBezTo>
                <a:cubicBezTo>
                  <a:pt x="489" y="602"/>
                  <a:pt x="493" y="603"/>
                  <a:pt x="496" y="604"/>
                </a:cubicBezTo>
                <a:cubicBezTo>
                  <a:pt x="500" y="604"/>
                  <a:pt x="503" y="605"/>
                  <a:pt x="505" y="605"/>
                </a:cubicBezTo>
                <a:cubicBezTo>
                  <a:pt x="506" y="605"/>
                  <a:pt x="506" y="606"/>
                  <a:pt x="507" y="606"/>
                </a:cubicBezTo>
                <a:cubicBezTo>
                  <a:pt x="507" y="607"/>
                  <a:pt x="508" y="607"/>
                  <a:pt x="509" y="608"/>
                </a:cubicBezTo>
                <a:cubicBezTo>
                  <a:pt x="510" y="609"/>
                  <a:pt x="510" y="610"/>
                  <a:pt x="511" y="611"/>
                </a:cubicBezTo>
                <a:cubicBezTo>
                  <a:pt x="511" y="611"/>
                  <a:pt x="511" y="612"/>
                  <a:pt x="511" y="613"/>
                </a:cubicBezTo>
                <a:lnTo>
                  <a:pt x="511" y="617"/>
                </a:lnTo>
                <a:cubicBezTo>
                  <a:pt x="510" y="617"/>
                  <a:pt x="509" y="617"/>
                  <a:pt x="507" y="617"/>
                </a:cubicBezTo>
                <a:cubicBezTo>
                  <a:pt x="506" y="617"/>
                  <a:pt x="504" y="617"/>
                  <a:pt x="501" y="617"/>
                </a:cubicBezTo>
                <a:cubicBezTo>
                  <a:pt x="499" y="617"/>
                  <a:pt x="497" y="617"/>
                  <a:pt x="495" y="617"/>
                </a:cubicBezTo>
                <a:cubicBezTo>
                  <a:pt x="494" y="617"/>
                  <a:pt x="493" y="617"/>
                  <a:pt x="492" y="617"/>
                </a:cubicBezTo>
                <a:close/>
                <a:moveTo>
                  <a:pt x="472" y="543"/>
                </a:moveTo>
                <a:lnTo>
                  <a:pt x="472" y="537"/>
                </a:lnTo>
                <a:cubicBezTo>
                  <a:pt x="473" y="537"/>
                  <a:pt x="475" y="537"/>
                  <a:pt x="477" y="537"/>
                </a:cubicBezTo>
                <a:cubicBezTo>
                  <a:pt x="479" y="537"/>
                  <a:pt x="482" y="537"/>
                  <a:pt x="485" y="537"/>
                </a:cubicBezTo>
                <a:cubicBezTo>
                  <a:pt x="488" y="537"/>
                  <a:pt x="490" y="537"/>
                  <a:pt x="492" y="537"/>
                </a:cubicBezTo>
                <a:cubicBezTo>
                  <a:pt x="494" y="537"/>
                  <a:pt x="496" y="537"/>
                  <a:pt x="497" y="537"/>
                </a:cubicBezTo>
                <a:lnTo>
                  <a:pt x="497" y="545"/>
                </a:lnTo>
                <a:lnTo>
                  <a:pt x="472" y="543"/>
                </a:lnTo>
                <a:close/>
                <a:moveTo>
                  <a:pt x="513" y="558"/>
                </a:moveTo>
                <a:lnTo>
                  <a:pt x="517" y="558"/>
                </a:lnTo>
                <a:lnTo>
                  <a:pt x="519" y="558"/>
                </a:lnTo>
                <a:cubicBezTo>
                  <a:pt x="521" y="559"/>
                  <a:pt x="523" y="559"/>
                  <a:pt x="526" y="559"/>
                </a:cubicBezTo>
                <a:cubicBezTo>
                  <a:pt x="529" y="558"/>
                  <a:pt x="533" y="558"/>
                  <a:pt x="538" y="558"/>
                </a:cubicBezTo>
                <a:cubicBezTo>
                  <a:pt x="542" y="558"/>
                  <a:pt x="546" y="558"/>
                  <a:pt x="549" y="559"/>
                </a:cubicBezTo>
                <a:cubicBezTo>
                  <a:pt x="553" y="560"/>
                  <a:pt x="556" y="561"/>
                  <a:pt x="558" y="562"/>
                </a:cubicBezTo>
                <a:lnTo>
                  <a:pt x="560" y="568"/>
                </a:lnTo>
                <a:cubicBezTo>
                  <a:pt x="557" y="567"/>
                  <a:pt x="554" y="567"/>
                  <a:pt x="550" y="567"/>
                </a:cubicBezTo>
                <a:cubicBezTo>
                  <a:pt x="546" y="567"/>
                  <a:pt x="542" y="567"/>
                  <a:pt x="537" y="567"/>
                </a:cubicBezTo>
                <a:cubicBezTo>
                  <a:pt x="532" y="568"/>
                  <a:pt x="527" y="568"/>
                  <a:pt x="524" y="567"/>
                </a:cubicBezTo>
                <a:cubicBezTo>
                  <a:pt x="520" y="566"/>
                  <a:pt x="517" y="564"/>
                  <a:pt x="515" y="562"/>
                </a:cubicBezTo>
                <a:lnTo>
                  <a:pt x="513" y="558"/>
                </a:lnTo>
                <a:close/>
                <a:moveTo>
                  <a:pt x="542" y="527"/>
                </a:moveTo>
                <a:lnTo>
                  <a:pt x="542" y="531"/>
                </a:lnTo>
                <a:cubicBezTo>
                  <a:pt x="542" y="531"/>
                  <a:pt x="542" y="532"/>
                  <a:pt x="542" y="532"/>
                </a:cubicBezTo>
                <a:cubicBezTo>
                  <a:pt x="543" y="533"/>
                  <a:pt x="543" y="533"/>
                  <a:pt x="544" y="534"/>
                </a:cubicBezTo>
                <a:cubicBezTo>
                  <a:pt x="544" y="535"/>
                  <a:pt x="545" y="535"/>
                  <a:pt x="546" y="536"/>
                </a:cubicBezTo>
                <a:cubicBezTo>
                  <a:pt x="547" y="536"/>
                  <a:pt x="547" y="537"/>
                  <a:pt x="548" y="537"/>
                </a:cubicBezTo>
                <a:lnTo>
                  <a:pt x="597" y="537"/>
                </a:lnTo>
                <a:lnTo>
                  <a:pt x="595" y="552"/>
                </a:lnTo>
                <a:cubicBezTo>
                  <a:pt x="595" y="554"/>
                  <a:pt x="595" y="557"/>
                  <a:pt x="595" y="560"/>
                </a:cubicBezTo>
                <a:cubicBezTo>
                  <a:pt x="595" y="563"/>
                  <a:pt x="595" y="566"/>
                  <a:pt x="596" y="570"/>
                </a:cubicBezTo>
                <a:cubicBezTo>
                  <a:pt x="596" y="574"/>
                  <a:pt x="596" y="577"/>
                  <a:pt x="597" y="580"/>
                </a:cubicBezTo>
                <a:cubicBezTo>
                  <a:pt x="597" y="583"/>
                  <a:pt x="597" y="586"/>
                  <a:pt x="597" y="588"/>
                </a:cubicBezTo>
                <a:cubicBezTo>
                  <a:pt x="597" y="590"/>
                  <a:pt x="598" y="593"/>
                  <a:pt x="598" y="597"/>
                </a:cubicBezTo>
                <a:cubicBezTo>
                  <a:pt x="599" y="600"/>
                  <a:pt x="599" y="605"/>
                  <a:pt x="600" y="610"/>
                </a:cubicBezTo>
                <a:cubicBezTo>
                  <a:pt x="601" y="615"/>
                  <a:pt x="602" y="619"/>
                  <a:pt x="604" y="622"/>
                </a:cubicBezTo>
                <a:cubicBezTo>
                  <a:pt x="606" y="626"/>
                  <a:pt x="608" y="628"/>
                  <a:pt x="610" y="630"/>
                </a:cubicBezTo>
                <a:lnTo>
                  <a:pt x="614" y="630"/>
                </a:lnTo>
                <a:cubicBezTo>
                  <a:pt x="615" y="630"/>
                  <a:pt x="615" y="630"/>
                  <a:pt x="616" y="629"/>
                </a:cubicBezTo>
                <a:cubicBezTo>
                  <a:pt x="616" y="629"/>
                  <a:pt x="617" y="629"/>
                  <a:pt x="617" y="628"/>
                </a:cubicBezTo>
                <a:cubicBezTo>
                  <a:pt x="618" y="628"/>
                  <a:pt x="618" y="628"/>
                  <a:pt x="619" y="627"/>
                </a:cubicBezTo>
                <a:cubicBezTo>
                  <a:pt x="619" y="627"/>
                  <a:pt x="620" y="627"/>
                  <a:pt x="620" y="626"/>
                </a:cubicBezTo>
                <a:cubicBezTo>
                  <a:pt x="619" y="622"/>
                  <a:pt x="617" y="616"/>
                  <a:pt x="616" y="608"/>
                </a:cubicBezTo>
                <a:cubicBezTo>
                  <a:pt x="614" y="601"/>
                  <a:pt x="612" y="592"/>
                  <a:pt x="611" y="583"/>
                </a:cubicBezTo>
                <a:cubicBezTo>
                  <a:pt x="610" y="573"/>
                  <a:pt x="610" y="565"/>
                  <a:pt x="610" y="558"/>
                </a:cubicBezTo>
                <a:cubicBezTo>
                  <a:pt x="611" y="551"/>
                  <a:pt x="611" y="545"/>
                  <a:pt x="612" y="541"/>
                </a:cubicBezTo>
                <a:cubicBezTo>
                  <a:pt x="612" y="537"/>
                  <a:pt x="612" y="533"/>
                  <a:pt x="613" y="528"/>
                </a:cubicBezTo>
                <a:cubicBezTo>
                  <a:pt x="614" y="522"/>
                  <a:pt x="616" y="516"/>
                  <a:pt x="617" y="510"/>
                </a:cubicBezTo>
                <a:cubicBezTo>
                  <a:pt x="618" y="503"/>
                  <a:pt x="619" y="497"/>
                  <a:pt x="618" y="492"/>
                </a:cubicBezTo>
                <a:cubicBezTo>
                  <a:pt x="618" y="486"/>
                  <a:pt x="616" y="482"/>
                  <a:pt x="614" y="478"/>
                </a:cubicBezTo>
                <a:cubicBezTo>
                  <a:pt x="613" y="476"/>
                  <a:pt x="611" y="474"/>
                  <a:pt x="609" y="472"/>
                </a:cubicBezTo>
                <a:cubicBezTo>
                  <a:pt x="606" y="470"/>
                  <a:pt x="603" y="469"/>
                  <a:pt x="600" y="468"/>
                </a:cubicBezTo>
                <a:cubicBezTo>
                  <a:pt x="596" y="467"/>
                  <a:pt x="593" y="467"/>
                  <a:pt x="591" y="465"/>
                </a:cubicBezTo>
                <a:cubicBezTo>
                  <a:pt x="588" y="464"/>
                  <a:pt x="586" y="463"/>
                  <a:pt x="585" y="461"/>
                </a:cubicBezTo>
                <a:lnTo>
                  <a:pt x="585" y="457"/>
                </a:lnTo>
                <a:cubicBezTo>
                  <a:pt x="585" y="457"/>
                  <a:pt x="585" y="456"/>
                  <a:pt x="585" y="456"/>
                </a:cubicBezTo>
                <a:cubicBezTo>
                  <a:pt x="585" y="455"/>
                  <a:pt x="586" y="455"/>
                  <a:pt x="586" y="454"/>
                </a:cubicBezTo>
                <a:cubicBezTo>
                  <a:pt x="587" y="453"/>
                  <a:pt x="587" y="453"/>
                  <a:pt x="588" y="452"/>
                </a:cubicBezTo>
                <a:cubicBezTo>
                  <a:pt x="588" y="452"/>
                  <a:pt x="589" y="451"/>
                  <a:pt x="589" y="451"/>
                </a:cubicBezTo>
                <a:cubicBezTo>
                  <a:pt x="590" y="451"/>
                  <a:pt x="591" y="451"/>
                  <a:pt x="592" y="450"/>
                </a:cubicBezTo>
                <a:cubicBezTo>
                  <a:pt x="594" y="450"/>
                  <a:pt x="595" y="450"/>
                  <a:pt x="597" y="450"/>
                </a:cubicBezTo>
                <a:cubicBezTo>
                  <a:pt x="598" y="451"/>
                  <a:pt x="600" y="451"/>
                  <a:pt x="601" y="451"/>
                </a:cubicBezTo>
                <a:cubicBezTo>
                  <a:pt x="602" y="451"/>
                  <a:pt x="604" y="451"/>
                  <a:pt x="605" y="451"/>
                </a:cubicBezTo>
                <a:cubicBezTo>
                  <a:pt x="605" y="451"/>
                  <a:pt x="606" y="450"/>
                  <a:pt x="607" y="450"/>
                </a:cubicBezTo>
                <a:cubicBezTo>
                  <a:pt x="608" y="449"/>
                  <a:pt x="609" y="448"/>
                  <a:pt x="610" y="447"/>
                </a:cubicBezTo>
                <a:cubicBezTo>
                  <a:pt x="612" y="446"/>
                  <a:pt x="613" y="445"/>
                  <a:pt x="614" y="445"/>
                </a:cubicBezTo>
                <a:cubicBezTo>
                  <a:pt x="615" y="444"/>
                  <a:pt x="616" y="444"/>
                  <a:pt x="616" y="443"/>
                </a:cubicBezTo>
                <a:cubicBezTo>
                  <a:pt x="618" y="441"/>
                  <a:pt x="619" y="438"/>
                  <a:pt x="620" y="434"/>
                </a:cubicBezTo>
                <a:cubicBezTo>
                  <a:pt x="622" y="430"/>
                  <a:pt x="621" y="425"/>
                  <a:pt x="620" y="420"/>
                </a:cubicBezTo>
                <a:cubicBezTo>
                  <a:pt x="618" y="415"/>
                  <a:pt x="616" y="411"/>
                  <a:pt x="612" y="409"/>
                </a:cubicBezTo>
                <a:cubicBezTo>
                  <a:pt x="609" y="406"/>
                  <a:pt x="606" y="405"/>
                  <a:pt x="603" y="404"/>
                </a:cubicBezTo>
                <a:cubicBezTo>
                  <a:pt x="600" y="404"/>
                  <a:pt x="596" y="404"/>
                  <a:pt x="591" y="404"/>
                </a:cubicBezTo>
                <a:cubicBezTo>
                  <a:pt x="587" y="403"/>
                  <a:pt x="581" y="403"/>
                  <a:pt x="575" y="404"/>
                </a:cubicBezTo>
                <a:cubicBezTo>
                  <a:pt x="569" y="404"/>
                  <a:pt x="564" y="406"/>
                  <a:pt x="559" y="408"/>
                </a:cubicBezTo>
                <a:cubicBezTo>
                  <a:pt x="555" y="410"/>
                  <a:pt x="551" y="413"/>
                  <a:pt x="548" y="416"/>
                </a:cubicBezTo>
                <a:cubicBezTo>
                  <a:pt x="547" y="417"/>
                  <a:pt x="547" y="418"/>
                  <a:pt x="546" y="419"/>
                </a:cubicBezTo>
                <a:cubicBezTo>
                  <a:pt x="545" y="421"/>
                  <a:pt x="544" y="422"/>
                  <a:pt x="544" y="424"/>
                </a:cubicBezTo>
                <a:cubicBezTo>
                  <a:pt x="543" y="425"/>
                  <a:pt x="543" y="427"/>
                  <a:pt x="542" y="428"/>
                </a:cubicBezTo>
                <a:cubicBezTo>
                  <a:pt x="542" y="429"/>
                  <a:pt x="542" y="431"/>
                  <a:pt x="542" y="432"/>
                </a:cubicBezTo>
                <a:lnTo>
                  <a:pt x="544" y="436"/>
                </a:lnTo>
                <a:cubicBezTo>
                  <a:pt x="544" y="438"/>
                  <a:pt x="544" y="441"/>
                  <a:pt x="543" y="444"/>
                </a:cubicBezTo>
                <a:cubicBezTo>
                  <a:pt x="543" y="447"/>
                  <a:pt x="543" y="451"/>
                  <a:pt x="542" y="456"/>
                </a:cubicBezTo>
                <a:cubicBezTo>
                  <a:pt x="542" y="461"/>
                  <a:pt x="542" y="465"/>
                  <a:pt x="542" y="469"/>
                </a:cubicBezTo>
                <a:cubicBezTo>
                  <a:pt x="542" y="473"/>
                  <a:pt x="542" y="476"/>
                  <a:pt x="542" y="478"/>
                </a:cubicBezTo>
                <a:lnTo>
                  <a:pt x="546" y="482"/>
                </a:lnTo>
                <a:lnTo>
                  <a:pt x="554" y="482"/>
                </a:lnTo>
                <a:cubicBezTo>
                  <a:pt x="554" y="482"/>
                  <a:pt x="555" y="482"/>
                  <a:pt x="555" y="481"/>
                </a:cubicBezTo>
                <a:cubicBezTo>
                  <a:pt x="555" y="481"/>
                  <a:pt x="555" y="481"/>
                  <a:pt x="556" y="480"/>
                </a:cubicBezTo>
                <a:cubicBezTo>
                  <a:pt x="556" y="480"/>
                  <a:pt x="556" y="480"/>
                  <a:pt x="556" y="479"/>
                </a:cubicBezTo>
                <a:cubicBezTo>
                  <a:pt x="556" y="479"/>
                  <a:pt x="556" y="479"/>
                  <a:pt x="556" y="478"/>
                </a:cubicBezTo>
                <a:cubicBezTo>
                  <a:pt x="557" y="475"/>
                  <a:pt x="557" y="472"/>
                  <a:pt x="558" y="468"/>
                </a:cubicBezTo>
                <a:cubicBezTo>
                  <a:pt x="558" y="463"/>
                  <a:pt x="558" y="459"/>
                  <a:pt x="558" y="453"/>
                </a:cubicBezTo>
                <a:cubicBezTo>
                  <a:pt x="558" y="448"/>
                  <a:pt x="558" y="443"/>
                  <a:pt x="558" y="439"/>
                </a:cubicBezTo>
                <a:cubicBezTo>
                  <a:pt x="558" y="436"/>
                  <a:pt x="558" y="432"/>
                  <a:pt x="558" y="430"/>
                </a:cubicBezTo>
                <a:cubicBezTo>
                  <a:pt x="558" y="429"/>
                  <a:pt x="559" y="428"/>
                  <a:pt x="559" y="427"/>
                </a:cubicBezTo>
                <a:cubicBezTo>
                  <a:pt x="560" y="426"/>
                  <a:pt x="560" y="425"/>
                  <a:pt x="561" y="424"/>
                </a:cubicBezTo>
                <a:cubicBezTo>
                  <a:pt x="562" y="423"/>
                  <a:pt x="563" y="422"/>
                  <a:pt x="563" y="421"/>
                </a:cubicBezTo>
                <a:cubicBezTo>
                  <a:pt x="564" y="421"/>
                  <a:pt x="565" y="420"/>
                  <a:pt x="566" y="420"/>
                </a:cubicBezTo>
                <a:cubicBezTo>
                  <a:pt x="568" y="420"/>
                  <a:pt x="570" y="420"/>
                  <a:pt x="573" y="420"/>
                </a:cubicBezTo>
                <a:cubicBezTo>
                  <a:pt x="576" y="420"/>
                  <a:pt x="579" y="420"/>
                  <a:pt x="583" y="420"/>
                </a:cubicBezTo>
                <a:cubicBezTo>
                  <a:pt x="587" y="420"/>
                  <a:pt x="590" y="419"/>
                  <a:pt x="593" y="419"/>
                </a:cubicBezTo>
                <a:cubicBezTo>
                  <a:pt x="596" y="419"/>
                  <a:pt x="599" y="420"/>
                  <a:pt x="601" y="420"/>
                </a:cubicBezTo>
                <a:lnTo>
                  <a:pt x="607" y="428"/>
                </a:lnTo>
                <a:cubicBezTo>
                  <a:pt x="606" y="428"/>
                  <a:pt x="606" y="429"/>
                  <a:pt x="606" y="429"/>
                </a:cubicBezTo>
                <a:cubicBezTo>
                  <a:pt x="605" y="430"/>
                  <a:pt x="605" y="431"/>
                  <a:pt x="604" y="432"/>
                </a:cubicBezTo>
                <a:cubicBezTo>
                  <a:pt x="604" y="433"/>
                  <a:pt x="603" y="433"/>
                  <a:pt x="603" y="434"/>
                </a:cubicBezTo>
                <a:cubicBezTo>
                  <a:pt x="602" y="435"/>
                  <a:pt x="601" y="435"/>
                  <a:pt x="601" y="436"/>
                </a:cubicBezTo>
                <a:lnTo>
                  <a:pt x="587" y="436"/>
                </a:lnTo>
                <a:cubicBezTo>
                  <a:pt x="586" y="436"/>
                  <a:pt x="584" y="438"/>
                  <a:pt x="582" y="439"/>
                </a:cubicBezTo>
                <a:cubicBezTo>
                  <a:pt x="580" y="441"/>
                  <a:pt x="578" y="443"/>
                  <a:pt x="575" y="445"/>
                </a:cubicBezTo>
                <a:cubicBezTo>
                  <a:pt x="573" y="447"/>
                  <a:pt x="572" y="449"/>
                  <a:pt x="571" y="451"/>
                </a:cubicBezTo>
                <a:cubicBezTo>
                  <a:pt x="570" y="453"/>
                  <a:pt x="569" y="455"/>
                  <a:pt x="569" y="457"/>
                </a:cubicBezTo>
                <a:cubicBezTo>
                  <a:pt x="569" y="459"/>
                  <a:pt x="569" y="462"/>
                  <a:pt x="570" y="465"/>
                </a:cubicBezTo>
                <a:cubicBezTo>
                  <a:pt x="571" y="469"/>
                  <a:pt x="573" y="472"/>
                  <a:pt x="577" y="476"/>
                </a:cubicBezTo>
                <a:cubicBezTo>
                  <a:pt x="580" y="480"/>
                  <a:pt x="584" y="482"/>
                  <a:pt x="588" y="483"/>
                </a:cubicBezTo>
                <a:cubicBezTo>
                  <a:pt x="592" y="483"/>
                  <a:pt x="595" y="483"/>
                  <a:pt x="597" y="482"/>
                </a:cubicBezTo>
                <a:cubicBezTo>
                  <a:pt x="597" y="482"/>
                  <a:pt x="598" y="482"/>
                  <a:pt x="599" y="483"/>
                </a:cubicBezTo>
                <a:cubicBezTo>
                  <a:pt x="600" y="483"/>
                  <a:pt x="601" y="484"/>
                  <a:pt x="602" y="485"/>
                </a:cubicBezTo>
                <a:cubicBezTo>
                  <a:pt x="604" y="486"/>
                  <a:pt x="604" y="487"/>
                  <a:pt x="605" y="489"/>
                </a:cubicBezTo>
                <a:cubicBezTo>
                  <a:pt x="606" y="490"/>
                  <a:pt x="606" y="491"/>
                  <a:pt x="607" y="492"/>
                </a:cubicBezTo>
                <a:lnTo>
                  <a:pt x="605" y="498"/>
                </a:lnTo>
                <a:cubicBezTo>
                  <a:pt x="603" y="498"/>
                  <a:pt x="602" y="498"/>
                  <a:pt x="600" y="498"/>
                </a:cubicBezTo>
                <a:cubicBezTo>
                  <a:pt x="598" y="498"/>
                  <a:pt x="595" y="498"/>
                  <a:pt x="593" y="498"/>
                </a:cubicBezTo>
                <a:cubicBezTo>
                  <a:pt x="590" y="498"/>
                  <a:pt x="588" y="498"/>
                  <a:pt x="586" y="498"/>
                </a:cubicBezTo>
                <a:cubicBezTo>
                  <a:pt x="584" y="498"/>
                  <a:pt x="583" y="498"/>
                  <a:pt x="581" y="498"/>
                </a:cubicBezTo>
                <a:cubicBezTo>
                  <a:pt x="579" y="499"/>
                  <a:pt x="576" y="499"/>
                  <a:pt x="573" y="499"/>
                </a:cubicBezTo>
                <a:cubicBezTo>
                  <a:pt x="569" y="499"/>
                  <a:pt x="565" y="499"/>
                  <a:pt x="561" y="499"/>
                </a:cubicBezTo>
                <a:cubicBezTo>
                  <a:pt x="557" y="498"/>
                  <a:pt x="553" y="499"/>
                  <a:pt x="550" y="500"/>
                </a:cubicBezTo>
                <a:cubicBezTo>
                  <a:pt x="547" y="501"/>
                  <a:pt x="544" y="502"/>
                  <a:pt x="542" y="504"/>
                </a:cubicBezTo>
                <a:lnTo>
                  <a:pt x="542" y="508"/>
                </a:lnTo>
                <a:cubicBezTo>
                  <a:pt x="543" y="508"/>
                  <a:pt x="543" y="508"/>
                  <a:pt x="543" y="509"/>
                </a:cubicBezTo>
                <a:cubicBezTo>
                  <a:pt x="544" y="509"/>
                  <a:pt x="544" y="510"/>
                  <a:pt x="544" y="511"/>
                </a:cubicBezTo>
                <a:cubicBezTo>
                  <a:pt x="545" y="511"/>
                  <a:pt x="545" y="512"/>
                  <a:pt x="545" y="512"/>
                </a:cubicBezTo>
                <a:cubicBezTo>
                  <a:pt x="545" y="513"/>
                  <a:pt x="546" y="513"/>
                  <a:pt x="546" y="513"/>
                </a:cubicBezTo>
                <a:cubicBezTo>
                  <a:pt x="549" y="513"/>
                  <a:pt x="553" y="513"/>
                  <a:pt x="557" y="513"/>
                </a:cubicBezTo>
                <a:cubicBezTo>
                  <a:pt x="562" y="513"/>
                  <a:pt x="567" y="513"/>
                  <a:pt x="573" y="513"/>
                </a:cubicBezTo>
                <a:cubicBezTo>
                  <a:pt x="580" y="513"/>
                  <a:pt x="585" y="513"/>
                  <a:pt x="589" y="513"/>
                </a:cubicBezTo>
                <a:cubicBezTo>
                  <a:pt x="594" y="513"/>
                  <a:pt x="598" y="513"/>
                  <a:pt x="601" y="513"/>
                </a:cubicBezTo>
                <a:lnTo>
                  <a:pt x="599" y="521"/>
                </a:lnTo>
                <a:lnTo>
                  <a:pt x="558" y="521"/>
                </a:lnTo>
                <a:cubicBezTo>
                  <a:pt x="557" y="521"/>
                  <a:pt x="556" y="521"/>
                  <a:pt x="555" y="521"/>
                </a:cubicBezTo>
                <a:cubicBezTo>
                  <a:pt x="554" y="521"/>
                  <a:pt x="553" y="521"/>
                  <a:pt x="552" y="521"/>
                </a:cubicBezTo>
                <a:cubicBezTo>
                  <a:pt x="551" y="521"/>
                  <a:pt x="550" y="521"/>
                  <a:pt x="550" y="521"/>
                </a:cubicBezTo>
                <a:cubicBezTo>
                  <a:pt x="549" y="521"/>
                  <a:pt x="548" y="521"/>
                  <a:pt x="548" y="521"/>
                </a:cubicBezTo>
                <a:cubicBezTo>
                  <a:pt x="547" y="522"/>
                  <a:pt x="547" y="522"/>
                  <a:pt x="546" y="522"/>
                </a:cubicBezTo>
                <a:cubicBezTo>
                  <a:pt x="545" y="523"/>
                  <a:pt x="545" y="523"/>
                  <a:pt x="544" y="523"/>
                </a:cubicBezTo>
                <a:cubicBezTo>
                  <a:pt x="544" y="524"/>
                  <a:pt x="544" y="524"/>
                  <a:pt x="543" y="525"/>
                </a:cubicBezTo>
                <a:cubicBezTo>
                  <a:pt x="543" y="526"/>
                  <a:pt x="543" y="526"/>
                  <a:pt x="542" y="527"/>
                </a:cubicBezTo>
                <a:close/>
              </a:path>
            </a:pathLst>
          </a:custGeom>
          <a:solidFill>
            <a:srgbClr val="C73E1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29" name="TextBox 34"/>
          <p:cNvSpPr txBox="1">
            <a:spLocks noChangeArrowheads="1"/>
          </p:cNvSpPr>
          <p:nvPr/>
        </p:nvSpPr>
        <p:spPr bwMode="auto">
          <a:xfrm>
            <a:off x="625475" y="1951038"/>
            <a:ext cx="26468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2400" dirty="0">
                <a:solidFill>
                  <a:srgbClr val="262524"/>
                </a:solidFill>
                <a:latin typeface="华文隶书" panose="02010800040101010101" pitchFamily="2" charset="-122"/>
                <a:ea typeface="华文隶书" panose="02010800040101010101" pitchFamily="2" charset="-122"/>
              </a:rPr>
              <a:t>●</a:t>
            </a:r>
            <a:r>
              <a:rPr lang="zh-CN" altLang="en-US" sz="2400" dirty="0">
                <a:solidFill>
                  <a:srgbClr val="262524"/>
                </a:solidFill>
                <a:latin typeface="华文隶书" panose="02010800040101010101" pitchFamily="2" charset="-122"/>
                <a:ea typeface="华文隶书" panose="02010800040101010101" pitchFamily="2" charset="-122"/>
              </a:rPr>
              <a:t>中国风系列作品</a:t>
            </a:r>
          </a:p>
        </p:txBody>
      </p:sp>
      <p:sp>
        <p:nvSpPr>
          <p:cNvPr id="5130" name="Freeform 9"/>
          <p:cNvSpPr>
            <a:spLocks noEditPoints="1"/>
          </p:cNvSpPr>
          <p:nvPr/>
        </p:nvSpPr>
        <p:spPr bwMode="auto">
          <a:xfrm>
            <a:off x="7612063" y="1524000"/>
            <a:ext cx="620712" cy="338138"/>
          </a:xfrm>
          <a:custGeom>
            <a:avLst/>
            <a:gdLst>
              <a:gd name="T0" fmla="*/ 35 w 891"/>
              <a:gd name="T1" fmla="*/ 137 h 464"/>
              <a:gd name="T2" fmla="*/ 94 w 891"/>
              <a:gd name="T3" fmla="*/ 139 h 464"/>
              <a:gd name="T4" fmla="*/ 145 w 891"/>
              <a:gd name="T5" fmla="*/ 184 h 464"/>
              <a:gd name="T6" fmla="*/ 272 w 891"/>
              <a:gd name="T7" fmla="*/ 206 h 464"/>
              <a:gd name="T8" fmla="*/ 344 w 891"/>
              <a:gd name="T9" fmla="*/ 171 h 464"/>
              <a:gd name="T10" fmla="*/ 416 w 891"/>
              <a:gd name="T11" fmla="*/ 168 h 464"/>
              <a:gd name="T12" fmla="*/ 427 w 891"/>
              <a:gd name="T13" fmla="*/ 96 h 464"/>
              <a:gd name="T14" fmla="*/ 370 w 891"/>
              <a:gd name="T15" fmla="*/ 77 h 464"/>
              <a:gd name="T16" fmla="*/ 233 w 891"/>
              <a:gd name="T17" fmla="*/ 33 h 464"/>
              <a:gd name="T18" fmla="*/ 236 w 891"/>
              <a:gd name="T19" fmla="*/ 117 h 464"/>
              <a:gd name="T20" fmla="*/ 322 w 891"/>
              <a:gd name="T21" fmla="*/ 110 h 464"/>
              <a:gd name="T22" fmla="*/ 286 w 891"/>
              <a:gd name="T23" fmla="*/ 90 h 464"/>
              <a:gd name="T24" fmla="*/ 233 w 891"/>
              <a:gd name="T25" fmla="*/ 69 h 464"/>
              <a:gd name="T26" fmla="*/ 312 w 891"/>
              <a:gd name="T27" fmla="*/ 47 h 464"/>
              <a:gd name="T28" fmla="*/ 351 w 891"/>
              <a:gd name="T29" fmla="*/ 97 h 464"/>
              <a:gd name="T30" fmla="*/ 403 w 891"/>
              <a:gd name="T31" fmla="*/ 111 h 464"/>
              <a:gd name="T32" fmla="*/ 394 w 891"/>
              <a:gd name="T33" fmla="*/ 150 h 464"/>
              <a:gd name="T34" fmla="*/ 331 w 891"/>
              <a:gd name="T35" fmla="*/ 151 h 464"/>
              <a:gd name="T36" fmla="*/ 240 w 891"/>
              <a:gd name="T37" fmla="*/ 185 h 464"/>
              <a:gd name="T38" fmla="*/ 162 w 891"/>
              <a:gd name="T39" fmla="*/ 168 h 464"/>
              <a:gd name="T40" fmla="*/ 139 w 891"/>
              <a:gd name="T41" fmla="*/ 139 h 464"/>
              <a:gd name="T42" fmla="*/ 176 w 891"/>
              <a:gd name="T43" fmla="*/ 114 h 464"/>
              <a:gd name="T44" fmla="*/ 206 w 891"/>
              <a:gd name="T45" fmla="*/ 141 h 464"/>
              <a:gd name="T46" fmla="*/ 214 w 891"/>
              <a:gd name="T47" fmla="*/ 131 h 464"/>
              <a:gd name="T48" fmla="*/ 171 w 891"/>
              <a:gd name="T49" fmla="*/ 92 h 464"/>
              <a:gd name="T50" fmla="*/ 118 w 891"/>
              <a:gd name="T51" fmla="*/ 117 h 464"/>
              <a:gd name="T52" fmla="*/ 68 w 891"/>
              <a:gd name="T53" fmla="*/ 107 h 464"/>
              <a:gd name="T54" fmla="*/ 17 w 891"/>
              <a:gd name="T55" fmla="*/ 117 h 464"/>
              <a:gd name="T56" fmla="*/ 35 w 891"/>
              <a:gd name="T57" fmla="*/ 137 h 464"/>
              <a:gd name="T58" fmla="*/ 236 w 891"/>
              <a:gd name="T59" fmla="*/ 345 h 464"/>
              <a:gd name="T60" fmla="*/ 329 w 891"/>
              <a:gd name="T61" fmla="*/ 349 h 464"/>
              <a:gd name="T62" fmla="*/ 410 w 891"/>
              <a:gd name="T63" fmla="*/ 421 h 464"/>
              <a:gd name="T64" fmla="*/ 610 w 891"/>
              <a:gd name="T65" fmla="*/ 455 h 464"/>
              <a:gd name="T66" fmla="*/ 723 w 891"/>
              <a:gd name="T67" fmla="*/ 399 h 464"/>
              <a:gd name="T68" fmla="*/ 838 w 891"/>
              <a:gd name="T69" fmla="*/ 394 h 464"/>
              <a:gd name="T70" fmla="*/ 854 w 891"/>
              <a:gd name="T71" fmla="*/ 281 h 464"/>
              <a:gd name="T72" fmla="*/ 765 w 891"/>
              <a:gd name="T73" fmla="*/ 251 h 464"/>
              <a:gd name="T74" fmla="*/ 548 w 891"/>
              <a:gd name="T75" fmla="*/ 181 h 464"/>
              <a:gd name="T76" fmla="*/ 553 w 891"/>
              <a:gd name="T77" fmla="*/ 315 h 464"/>
              <a:gd name="T78" fmla="*/ 689 w 891"/>
              <a:gd name="T79" fmla="*/ 303 h 464"/>
              <a:gd name="T80" fmla="*/ 631 w 891"/>
              <a:gd name="T81" fmla="*/ 271 h 464"/>
              <a:gd name="T82" fmla="*/ 548 w 891"/>
              <a:gd name="T83" fmla="*/ 239 h 464"/>
              <a:gd name="T84" fmla="*/ 673 w 891"/>
              <a:gd name="T85" fmla="*/ 204 h 464"/>
              <a:gd name="T86" fmla="*/ 734 w 891"/>
              <a:gd name="T87" fmla="*/ 283 h 464"/>
              <a:gd name="T88" fmla="*/ 816 w 891"/>
              <a:gd name="T89" fmla="*/ 305 h 464"/>
              <a:gd name="T90" fmla="*/ 802 w 891"/>
              <a:gd name="T91" fmla="*/ 366 h 464"/>
              <a:gd name="T92" fmla="*/ 703 w 891"/>
              <a:gd name="T93" fmla="*/ 368 h 464"/>
              <a:gd name="T94" fmla="*/ 560 w 891"/>
              <a:gd name="T95" fmla="*/ 422 h 464"/>
              <a:gd name="T96" fmla="*/ 436 w 891"/>
              <a:gd name="T97" fmla="*/ 396 h 464"/>
              <a:gd name="T98" fmla="*/ 400 w 891"/>
              <a:gd name="T99" fmla="*/ 348 h 464"/>
              <a:gd name="T100" fmla="*/ 458 w 891"/>
              <a:gd name="T101" fmla="*/ 310 h 464"/>
              <a:gd name="T102" fmla="*/ 505 w 891"/>
              <a:gd name="T103" fmla="*/ 352 h 464"/>
              <a:gd name="T104" fmla="*/ 519 w 891"/>
              <a:gd name="T105" fmla="*/ 336 h 464"/>
              <a:gd name="T106" fmla="*/ 451 w 891"/>
              <a:gd name="T107" fmla="*/ 275 h 464"/>
              <a:gd name="T108" fmla="*/ 367 w 891"/>
              <a:gd name="T109" fmla="*/ 314 h 464"/>
              <a:gd name="T110" fmla="*/ 288 w 891"/>
              <a:gd name="T111" fmla="*/ 298 h 464"/>
              <a:gd name="T112" fmla="*/ 208 w 891"/>
              <a:gd name="T113" fmla="*/ 315 h 464"/>
              <a:gd name="T114" fmla="*/ 236 w 891"/>
              <a:gd name="T115" fmla="*/ 345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91" h="464">
                <a:moveTo>
                  <a:pt x="35" y="137"/>
                </a:moveTo>
                <a:cubicBezTo>
                  <a:pt x="51" y="126"/>
                  <a:pt x="72" y="125"/>
                  <a:pt x="94" y="139"/>
                </a:cubicBezTo>
                <a:cubicBezTo>
                  <a:pt x="111" y="163"/>
                  <a:pt x="119" y="162"/>
                  <a:pt x="145" y="184"/>
                </a:cubicBezTo>
                <a:cubicBezTo>
                  <a:pt x="186" y="205"/>
                  <a:pt x="228" y="212"/>
                  <a:pt x="272" y="206"/>
                </a:cubicBezTo>
                <a:cubicBezTo>
                  <a:pt x="294" y="201"/>
                  <a:pt x="327" y="192"/>
                  <a:pt x="344" y="171"/>
                </a:cubicBezTo>
                <a:cubicBezTo>
                  <a:pt x="374" y="186"/>
                  <a:pt x="394" y="176"/>
                  <a:pt x="416" y="168"/>
                </a:cubicBezTo>
                <a:cubicBezTo>
                  <a:pt x="437" y="152"/>
                  <a:pt x="450" y="124"/>
                  <a:pt x="427" y="96"/>
                </a:cubicBezTo>
                <a:cubicBezTo>
                  <a:pt x="417" y="83"/>
                  <a:pt x="394" y="74"/>
                  <a:pt x="370" y="77"/>
                </a:cubicBezTo>
                <a:cubicBezTo>
                  <a:pt x="345" y="36"/>
                  <a:pt x="291" y="0"/>
                  <a:pt x="233" y="33"/>
                </a:cubicBezTo>
                <a:cubicBezTo>
                  <a:pt x="208" y="51"/>
                  <a:pt x="198" y="90"/>
                  <a:pt x="236" y="117"/>
                </a:cubicBezTo>
                <a:cubicBezTo>
                  <a:pt x="265" y="133"/>
                  <a:pt x="293" y="125"/>
                  <a:pt x="322" y="110"/>
                </a:cubicBezTo>
                <a:cubicBezTo>
                  <a:pt x="340" y="94"/>
                  <a:pt x="312" y="62"/>
                  <a:pt x="286" y="90"/>
                </a:cubicBezTo>
                <a:cubicBezTo>
                  <a:pt x="247" y="113"/>
                  <a:pt x="234" y="99"/>
                  <a:pt x="233" y="69"/>
                </a:cubicBezTo>
                <a:cubicBezTo>
                  <a:pt x="243" y="41"/>
                  <a:pt x="271" y="30"/>
                  <a:pt x="312" y="47"/>
                </a:cubicBezTo>
                <a:cubicBezTo>
                  <a:pt x="334" y="57"/>
                  <a:pt x="345" y="79"/>
                  <a:pt x="351" y="97"/>
                </a:cubicBezTo>
                <a:cubicBezTo>
                  <a:pt x="370" y="96"/>
                  <a:pt x="387" y="93"/>
                  <a:pt x="403" y="111"/>
                </a:cubicBezTo>
                <a:cubicBezTo>
                  <a:pt x="418" y="132"/>
                  <a:pt x="412" y="145"/>
                  <a:pt x="394" y="150"/>
                </a:cubicBezTo>
                <a:cubicBezTo>
                  <a:pt x="375" y="155"/>
                  <a:pt x="355" y="157"/>
                  <a:pt x="331" y="151"/>
                </a:cubicBezTo>
                <a:cubicBezTo>
                  <a:pt x="316" y="174"/>
                  <a:pt x="295" y="179"/>
                  <a:pt x="240" y="185"/>
                </a:cubicBezTo>
                <a:cubicBezTo>
                  <a:pt x="196" y="187"/>
                  <a:pt x="188" y="186"/>
                  <a:pt x="162" y="168"/>
                </a:cubicBezTo>
                <a:cubicBezTo>
                  <a:pt x="148" y="160"/>
                  <a:pt x="142" y="151"/>
                  <a:pt x="139" y="139"/>
                </a:cubicBezTo>
                <a:cubicBezTo>
                  <a:pt x="141" y="127"/>
                  <a:pt x="152" y="113"/>
                  <a:pt x="176" y="114"/>
                </a:cubicBezTo>
                <a:cubicBezTo>
                  <a:pt x="187" y="116"/>
                  <a:pt x="197" y="135"/>
                  <a:pt x="206" y="141"/>
                </a:cubicBezTo>
                <a:cubicBezTo>
                  <a:pt x="210" y="144"/>
                  <a:pt x="217" y="139"/>
                  <a:pt x="214" y="131"/>
                </a:cubicBezTo>
                <a:cubicBezTo>
                  <a:pt x="206" y="107"/>
                  <a:pt x="197" y="94"/>
                  <a:pt x="171" y="92"/>
                </a:cubicBezTo>
                <a:cubicBezTo>
                  <a:pt x="143" y="92"/>
                  <a:pt x="128" y="99"/>
                  <a:pt x="118" y="117"/>
                </a:cubicBezTo>
                <a:cubicBezTo>
                  <a:pt x="95" y="109"/>
                  <a:pt x="79" y="107"/>
                  <a:pt x="68" y="107"/>
                </a:cubicBezTo>
                <a:cubicBezTo>
                  <a:pt x="40" y="108"/>
                  <a:pt x="30" y="111"/>
                  <a:pt x="17" y="117"/>
                </a:cubicBezTo>
                <a:cubicBezTo>
                  <a:pt x="0" y="129"/>
                  <a:pt x="17" y="144"/>
                  <a:pt x="35" y="137"/>
                </a:cubicBezTo>
                <a:close/>
                <a:moveTo>
                  <a:pt x="236" y="345"/>
                </a:moveTo>
                <a:cubicBezTo>
                  <a:pt x="262" y="328"/>
                  <a:pt x="294" y="327"/>
                  <a:pt x="329" y="349"/>
                </a:cubicBezTo>
                <a:cubicBezTo>
                  <a:pt x="356" y="387"/>
                  <a:pt x="369" y="385"/>
                  <a:pt x="410" y="421"/>
                </a:cubicBezTo>
                <a:cubicBezTo>
                  <a:pt x="474" y="453"/>
                  <a:pt x="541" y="464"/>
                  <a:pt x="610" y="455"/>
                </a:cubicBezTo>
                <a:cubicBezTo>
                  <a:pt x="644" y="447"/>
                  <a:pt x="696" y="433"/>
                  <a:pt x="723" y="399"/>
                </a:cubicBezTo>
                <a:cubicBezTo>
                  <a:pt x="771" y="423"/>
                  <a:pt x="803" y="407"/>
                  <a:pt x="838" y="394"/>
                </a:cubicBezTo>
                <a:cubicBezTo>
                  <a:pt x="870" y="370"/>
                  <a:pt x="891" y="325"/>
                  <a:pt x="854" y="281"/>
                </a:cubicBezTo>
                <a:cubicBezTo>
                  <a:pt x="839" y="261"/>
                  <a:pt x="802" y="247"/>
                  <a:pt x="765" y="251"/>
                </a:cubicBezTo>
                <a:cubicBezTo>
                  <a:pt x="725" y="187"/>
                  <a:pt x="640" y="129"/>
                  <a:pt x="548" y="181"/>
                </a:cubicBezTo>
                <a:cubicBezTo>
                  <a:pt x="510" y="211"/>
                  <a:pt x="493" y="272"/>
                  <a:pt x="553" y="315"/>
                </a:cubicBezTo>
                <a:cubicBezTo>
                  <a:pt x="599" y="340"/>
                  <a:pt x="642" y="327"/>
                  <a:pt x="689" y="303"/>
                </a:cubicBezTo>
                <a:cubicBezTo>
                  <a:pt x="717" y="277"/>
                  <a:pt x="673" y="227"/>
                  <a:pt x="631" y="271"/>
                </a:cubicBezTo>
                <a:cubicBezTo>
                  <a:pt x="570" y="308"/>
                  <a:pt x="551" y="286"/>
                  <a:pt x="548" y="239"/>
                </a:cubicBezTo>
                <a:cubicBezTo>
                  <a:pt x="564" y="194"/>
                  <a:pt x="608" y="177"/>
                  <a:pt x="673" y="204"/>
                </a:cubicBezTo>
                <a:cubicBezTo>
                  <a:pt x="708" y="219"/>
                  <a:pt x="725" y="254"/>
                  <a:pt x="734" y="283"/>
                </a:cubicBezTo>
                <a:cubicBezTo>
                  <a:pt x="765" y="282"/>
                  <a:pt x="792" y="276"/>
                  <a:pt x="816" y="305"/>
                </a:cubicBezTo>
                <a:cubicBezTo>
                  <a:pt x="840" y="337"/>
                  <a:pt x="831" y="359"/>
                  <a:pt x="802" y="366"/>
                </a:cubicBezTo>
                <a:cubicBezTo>
                  <a:pt x="773" y="375"/>
                  <a:pt x="742" y="377"/>
                  <a:pt x="703" y="368"/>
                </a:cubicBezTo>
                <a:cubicBezTo>
                  <a:pt x="679" y="404"/>
                  <a:pt x="646" y="412"/>
                  <a:pt x="560" y="422"/>
                </a:cubicBezTo>
                <a:cubicBezTo>
                  <a:pt x="490" y="425"/>
                  <a:pt x="477" y="424"/>
                  <a:pt x="436" y="396"/>
                </a:cubicBezTo>
                <a:cubicBezTo>
                  <a:pt x="415" y="382"/>
                  <a:pt x="405" y="368"/>
                  <a:pt x="400" y="348"/>
                </a:cubicBezTo>
                <a:cubicBezTo>
                  <a:pt x="404" y="330"/>
                  <a:pt x="420" y="308"/>
                  <a:pt x="458" y="310"/>
                </a:cubicBezTo>
                <a:cubicBezTo>
                  <a:pt x="476" y="312"/>
                  <a:pt x="491" y="342"/>
                  <a:pt x="505" y="352"/>
                </a:cubicBezTo>
                <a:cubicBezTo>
                  <a:pt x="513" y="357"/>
                  <a:pt x="523" y="349"/>
                  <a:pt x="519" y="336"/>
                </a:cubicBezTo>
                <a:cubicBezTo>
                  <a:pt x="505" y="298"/>
                  <a:pt x="491" y="278"/>
                  <a:pt x="451" y="275"/>
                </a:cubicBezTo>
                <a:cubicBezTo>
                  <a:pt x="407" y="275"/>
                  <a:pt x="382" y="286"/>
                  <a:pt x="367" y="314"/>
                </a:cubicBezTo>
                <a:cubicBezTo>
                  <a:pt x="330" y="302"/>
                  <a:pt x="305" y="298"/>
                  <a:pt x="288" y="298"/>
                </a:cubicBezTo>
                <a:cubicBezTo>
                  <a:pt x="244" y="301"/>
                  <a:pt x="228" y="305"/>
                  <a:pt x="208" y="315"/>
                </a:cubicBezTo>
                <a:cubicBezTo>
                  <a:pt x="180" y="334"/>
                  <a:pt x="208" y="358"/>
                  <a:pt x="236" y="345"/>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13502">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5125"/>
                                        </p:tgtEl>
                                        <p:attrNameLst>
                                          <p:attrName>style.visibility</p:attrName>
                                        </p:attrNameLst>
                                      </p:cBhvr>
                                      <p:to>
                                        <p:strVal val="visible"/>
                                      </p:to>
                                    </p:set>
                                    <p:animEffect transition="in" filter="fade">
                                      <p:cBhvr>
                                        <p:cTn id="7" dur="1000"/>
                                        <p:tgtEl>
                                          <p:spTgt spid="5125"/>
                                        </p:tgtEl>
                                      </p:cBhvr>
                                    </p:animEffect>
                                    <p:anim calcmode="lin" valueType="num">
                                      <p:cBhvr>
                                        <p:cTn id="8" dur="1000" fill="hold"/>
                                        <p:tgtEl>
                                          <p:spTgt spid="5125"/>
                                        </p:tgtEl>
                                        <p:attrNameLst>
                                          <p:attrName>ppt_x</p:attrName>
                                        </p:attrNameLst>
                                      </p:cBhvr>
                                      <p:tavLst>
                                        <p:tav tm="0">
                                          <p:val>
                                            <p:strVal val="#ppt_x"/>
                                          </p:val>
                                        </p:tav>
                                        <p:tav tm="100000">
                                          <p:val>
                                            <p:strVal val="#ppt_x"/>
                                          </p:val>
                                        </p:tav>
                                      </p:tavLst>
                                    </p:anim>
                                    <p:anim calcmode="lin" valueType="num">
                                      <p:cBhvr>
                                        <p:cTn id="9" dur="1000" fill="hold"/>
                                        <p:tgtEl>
                                          <p:spTgt spid="512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122"/>
                                        </p:tgtEl>
                                        <p:attrNameLst>
                                          <p:attrName>style.visibility</p:attrName>
                                        </p:attrNameLst>
                                      </p:cBhvr>
                                      <p:to>
                                        <p:strVal val="visible"/>
                                      </p:to>
                                    </p:set>
                                    <p:animEffect transition="in" filter="fade">
                                      <p:cBhvr>
                                        <p:cTn id="12" dur="1000"/>
                                        <p:tgtEl>
                                          <p:spTgt spid="5122"/>
                                        </p:tgtEl>
                                      </p:cBhvr>
                                    </p:animEffect>
                                    <p:anim calcmode="lin" valueType="num">
                                      <p:cBhvr>
                                        <p:cTn id="13" dur="1000" fill="hold"/>
                                        <p:tgtEl>
                                          <p:spTgt spid="5122"/>
                                        </p:tgtEl>
                                        <p:attrNameLst>
                                          <p:attrName>ppt_x</p:attrName>
                                        </p:attrNameLst>
                                      </p:cBhvr>
                                      <p:tavLst>
                                        <p:tav tm="0">
                                          <p:val>
                                            <p:strVal val="#ppt_x"/>
                                          </p:val>
                                        </p:tav>
                                        <p:tav tm="100000">
                                          <p:val>
                                            <p:strVal val="#ppt_x"/>
                                          </p:val>
                                        </p:tav>
                                      </p:tavLst>
                                    </p:anim>
                                    <p:anim calcmode="lin" valueType="num">
                                      <p:cBhvr>
                                        <p:cTn id="14" dur="1000" fill="hold"/>
                                        <p:tgtEl>
                                          <p:spTgt spid="5122"/>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10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5126"/>
                                        </p:tgtEl>
                                        <p:attrNameLst>
                                          <p:attrName>style.visibility</p:attrName>
                                        </p:attrNameLst>
                                      </p:cBhvr>
                                      <p:to>
                                        <p:strVal val="visible"/>
                                      </p:to>
                                    </p:set>
                                    <p:anim by="(-#ppt_w*2)" calcmode="lin" valueType="num">
                                      <p:cBhvr rctx="PPT">
                                        <p:cTn id="18" dur="500" autoRev="1" fill="hold">
                                          <p:stCondLst>
                                            <p:cond delay="0"/>
                                          </p:stCondLst>
                                        </p:cTn>
                                        <p:tgtEl>
                                          <p:spTgt spid="5126"/>
                                        </p:tgtEl>
                                        <p:attrNameLst>
                                          <p:attrName>ppt_w</p:attrName>
                                        </p:attrNameLst>
                                      </p:cBhvr>
                                    </p:anim>
                                    <p:anim by="(#ppt_w*0.50)" calcmode="lin" valueType="num">
                                      <p:cBhvr>
                                        <p:cTn id="19" dur="500" decel="50000" autoRev="1" fill="hold">
                                          <p:stCondLst>
                                            <p:cond delay="0"/>
                                          </p:stCondLst>
                                        </p:cTn>
                                        <p:tgtEl>
                                          <p:spTgt spid="5126"/>
                                        </p:tgtEl>
                                        <p:attrNameLst>
                                          <p:attrName>ppt_x</p:attrName>
                                        </p:attrNameLst>
                                      </p:cBhvr>
                                    </p:anim>
                                    <p:anim from="(-#ppt_h/2)" to="(#ppt_y)" calcmode="lin" valueType="num">
                                      <p:cBhvr>
                                        <p:cTn id="20" dur="1000" fill="hold">
                                          <p:stCondLst>
                                            <p:cond delay="0"/>
                                          </p:stCondLst>
                                        </p:cTn>
                                        <p:tgtEl>
                                          <p:spTgt spid="5126"/>
                                        </p:tgtEl>
                                        <p:attrNameLst>
                                          <p:attrName>ppt_y</p:attrName>
                                        </p:attrNameLst>
                                      </p:cBhvr>
                                    </p:anim>
                                    <p:animRot by="21600000">
                                      <p:cBhvr>
                                        <p:cTn id="21" dur="1000" fill="hold">
                                          <p:stCondLst>
                                            <p:cond delay="0"/>
                                          </p:stCondLst>
                                        </p:cTn>
                                        <p:tgtEl>
                                          <p:spTgt spid="5126"/>
                                        </p:tgtEl>
                                        <p:attrNameLst>
                                          <p:attrName>r</p:attrName>
                                        </p:attrNameLst>
                                      </p:cBhvr>
                                    </p:animRot>
                                  </p:childTnLst>
                                </p:cTn>
                              </p:par>
                            </p:childTnLst>
                          </p:cTn>
                        </p:par>
                        <p:par>
                          <p:cTn id="22" fill="hold" nodeType="afterGroup">
                            <p:stCondLst>
                              <p:cond delay="2800"/>
                            </p:stCondLst>
                            <p:childTnLst>
                              <p:par>
                                <p:cTn id="23" presetID="22" presetClass="entr" presetSubtype="8" fill="hold" grpId="0" nodeType="afterEffect">
                                  <p:stCondLst>
                                    <p:cond delay="0"/>
                                  </p:stCondLst>
                                  <p:childTnLst>
                                    <p:set>
                                      <p:cBhvr>
                                        <p:cTn id="24" dur="1" fill="hold">
                                          <p:stCondLst>
                                            <p:cond delay="0"/>
                                          </p:stCondLst>
                                        </p:cTn>
                                        <p:tgtEl>
                                          <p:spTgt spid="5127"/>
                                        </p:tgtEl>
                                        <p:attrNameLst>
                                          <p:attrName>style.visibility</p:attrName>
                                        </p:attrNameLst>
                                      </p:cBhvr>
                                      <p:to>
                                        <p:strVal val="visible"/>
                                      </p:to>
                                    </p:set>
                                    <p:animEffect transition="in" filter="wipe(left)">
                                      <p:cBhvr>
                                        <p:cTn id="25" dur="500"/>
                                        <p:tgtEl>
                                          <p:spTgt spid="5127"/>
                                        </p:tgtEl>
                                      </p:cBhvr>
                                    </p:animEffect>
                                  </p:childTnLst>
                                </p:cTn>
                              </p:par>
                            </p:childTnLst>
                          </p:cTn>
                        </p:par>
                        <p:par>
                          <p:cTn id="26" fill="hold" nodeType="afterGroup">
                            <p:stCondLst>
                              <p:cond delay="3300"/>
                            </p:stCondLst>
                            <p:childTnLst>
                              <p:par>
                                <p:cTn id="27" presetID="42" presetClass="entr" presetSubtype="0" fill="hold" grpId="0" nodeType="afterEffect">
                                  <p:stCondLst>
                                    <p:cond delay="0"/>
                                  </p:stCondLst>
                                  <p:childTnLst>
                                    <p:set>
                                      <p:cBhvr>
                                        <p:cTn id="28" dur="1" fill="hold">
                                          <p:stCondLst>
                                            <p:cond delay="0"/>
                                          </p:stCondLst>
                                        </p:cTn>
                                        <p:tgtEl>
                                          <p:spTgt spid="5130"/>
                                        </p:tgtEl>
                                        <p:attrNameLst>
                                          <p:attrName>style.visibility</p:attrName>
                                        </p:attrNameLst>
                                      </p:cBhvr>
                                      <p:to>
                                        <p:strVal val="visible"/>
                                      </p:to>
                                    </p:set>
                                    <p:animEffect transition="in" filter="fade">
                                      <p:cBhvr>
                                        <p:cTn id="29" dur="500"/>
                                        <p:tgtEl>
                                          <p:spTgt spid="5130"/>
                                        </p:tgtEl>
                                      </p:cBhvr>
                                    </p:animEffect>
                                    <p:anim calcmode="lin" valueType="num">
                                      <p:cBhvr>
                                        <p:cTn id="30" dur="500" fill="hold"/>
                                        <p:tgtEl>
                                          <p:spTgt spid="5130"/>
                                        </p:tgtEl>
                                        <p:attrNameLst>
                                          <p:attrName>ppt_x</p:attrName>
                                        </p:attrNameLst>
                                      </p:cBhvr>
                                      <p:tavLst>
                                        <p:tav tm="0">
                                          <p:val>
                                            <p:strVal val="#ppt_x"/>
                                          </p:val>
                                        </p:tav>
                                        <p:tav tm="100000">
                                          <p:val>
                                            <p:strVal val="#ppt_x"/>
                                          </p:val>
                                        </p:tav>
                                      </p:tavLst>
                                    </p:anim>
                                    <p:anim calcmode="lin" valueType="num">
                                      <p:cBhvr>
                                        <p:cTn id="31" dur="500" fill="hold"/>
                                        <p:tgtEl>
                                          <p:spTgt spid="5130"/>
                                        </p:tgtEl>
                                        <p:attrNameLst>
                                          <p:attrName>ppt_y</p:attrName>
                                        </p:attrNameLst>
                                      </p:cBhvr>
                                      <p:tavLst>
                                        <p:tav tm="0">
                                          <p:val>
                                            <p:strVal val="#ppt_y+.1"/>
                                          </p:val>
                                        </p:tav>
                                        <p:tav tm="100000">
                                          <p:val>
                                            <p:strVal val="#ppt_y"/>
                                          </p:val>
                                        </p:tav>
                                      </p:tavLst>
                                    </p:anim>
                                  </p:childTnLst>
                                </p:cTn>
                              </p:par>
                            </p:childTnLst>
                          </p:cTn>
                        </p:par>
                        <p:par>
                          <p:cTn id="32" fill="hold" nodeType="afterGroup">
                            <p:stCondLst>
                              <p:cond delay="3800"/>
                            </p:stCondLst>
                            <p:childTnLst>
                              <p:par>
                                <p:cTn id="33" presetID="31" presetClass="entr" presetSubtype="0" fill="hold" grpId="0" nodeType="afterEffect">
                                  <p:stCondLst>
                                    <p:cond delay="0"/>
                                  </p:stCondLst>
                                  <p:childTnLst>
                                    <p:set>
                                      <p:cBhvr>
                                        <p:cTn id="34" dur="1" fill="hold">
                                          <p:stCondLst>
                                            <p:cond delay="0"/>
                                          </p:stCondLst>
                                        </p:cTn>
                                        <p:tgtEl>
                                          <p:spTgt spid="5129"/>
                                        </p:tgtEl>
                                        <p:attrNameLst>
                                          <p:attrName>style.visibility</p:attrName>
                                        </p:attrNameLst>
                                      </p:cBhvr>
                                      <p:to>
                                        <p:strVal val="visible"/>
                                      </p:to>
                                    </p:set>
                                    <p:anim calcmode="lin" valueType="num">
                                      <p:cBhvr>
                                        <p:cTn id="35" dur="500" fill="hold"/>
                                        <p:tgtEl>
                                          <p:spTgt spid="5129"/>
                                        </p:tgtEl>
                                        <p:attrNameLst>
                                          <p:attrName>ppt_w</p:attrName>
                                        </p:attrNameLst>
                                      </p:cBhvr>
                                      <p:tavLst>
                                        <p:tav tm="0">
                                          <p:val>
                                            <p:fltVal val="0"/>
                                          </p:val>
                                        </p:tav>
                                        <p:tav tm="100000">
                                          <p:val>
                                            <p:strVal val="#ppt_w"/>
                                          </p:val>
                                        </p:tav>
                                      </p:tavLst>
                                    </p:anim>
                                    <p:anim calcmode="lin" valueType="num">
                                      <p:cBhvr>
                                        <p:cTn id="36" dur="500" fill="hold"/>
                                        <p:tgtEl>
                                          <p:spTgt spid="5129"/>
                                        </p:tgtEl>
                                        <p:attrNameLst>
                                          <p:attrName>ppt_h</p:attrName>
                                        </p:attrNameLst>
                                      </p:cBhvr>
                                      <p:tavLst>
                                        <p:tav tm="0">
                                          <p:val>
                                            <p:fltVal val="0"/>
                                          </p:val>
                                        </p:tav>
                                        <p:tav tm="100000">
                                          <p:val>
                                            <p:strVal val="#ppt_h"/>
                                          </p:val>
                                        </p:tav>
                                      </p:tavLst>
                                    </p:anim>
                                    <p:anim calcmode="lin" valueType="num">
                                      <p:cBhvr>
                                        <p:cTn id="37" dur="500" fill="hold"/>
                                        <p:tgtEl>
                                          <p:spTgt spid="5129"/>
                                        </p:tgtEl>
                                        <p:attrNameLst>
                                          <p:attrName>style.rotation</p:attrName>
                                        </p:attrNameLst>
                                      </p:cBhvr>
                                      <p:tavLst>
                                        <p:tav tm="0">
                                          <p:val>
                                            <p:fltVal val="90"/>
                                          </p:val>
                                        </p:tav>
                                        <p:tav tm="100000">
                                          <p:val>
                                            <p:fltVal val="0"/>
                                          </p:val>
                                        </p:tav>
                                      </p:tavLst>
                                    </p:anim>
                                    <p:animEffect transition="in" filter="fade">
                                      <p:cBhvr>
                                        <p:cTn id="38" dur="500"/>
                                        <p:tgtEl>
                                          <p:spTgt spid="5129"/>
                                        </p:tgtEl>
                                      </p:cBhvr>
                                    </p:animEffect>
                                  </p:childTnLst>
                                </p:cTn>
                              </p:par>
                            </p:childTnLst>
                          </p:cTn>
                        </p:par>
                        <p:par>
                          <p:cTn id="39" fill="hold" nodeType="afterGroup">
                            <p:stCondLst>
                              <p:cond delay="4300"/>
                            </p:stCondLst>
                            <p:childTnLst>
                              <p:par>
                                <p:cTn id="40" presetID="52" presetClass="entr" presetSubtype="0" fill="hold" grpId="0" nodeType="afterEffect">
                                  <p:stCondLst>
                                    <p:cond delay="0"/>
                                  </p:stCondLst>
                                  <p:childTnLst>
                                    <p:set>
                                      <p:cBhvr>
                                        <p:cTn id="41" dur="1" fill="hold">
                                          <p:stCondLst>
                                            <p:cond delay="0"/>
                                          </p:stCondLst>
                                        </p:cTn>
                                        <p:tgtEl>
                                          <p:spTgt spid="5128"/>
                                        </p:tgtEl>
                                        <p:attrNameLst>
                                          <p:attrName>style.visibility</p:attrName>
                                        </p:attrNameLst>
                                      </p:cBhvr>
                                      <p:to>
                                        <p:strVal val="visible"/>
                                      </p:to>
                                    </p:set>
                                    <p:animScale>
                                      <p:cBhvr>
                                        <p:cTn id="42" dur="1000" decel="50000" fill="hold">
                                          <p:stCondLst>
                                            <p:cond delay="0"/>
                                          </p:stCondLst>
                                        </p:cTn>
                                        <p:tgtEl>
                                          <p:spTgt spid="51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3" dur="1000" decel="50000" fill="hold">
                                          <p:stCondLst>
                                            <p:cond delay="0"/>
                                          </p:stCondLst>
                                        </p:cTn>
                                        <p:tgtEl>
                                          <p:spTgt spid="5128"/>
                                        </p:tgtEl>
                                        <p:attrNameLst>
                                          <p:attrName>ppt_x,ppt_y</p:attrName>
                                        </p:attrNameLst>
                                      </p:cBhvr>
                                      <p:rCtr x="0" y="0"/>
                                    </p:animMotion>
                                    <p:animEffect transition="in" filter="fade">
                                      <p:cBhvr>
                                        <p:cTn id="44" dur="1000"/>
                                        <p:tgtEl>
                                          <p:spTgt spid="5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6" grpId="0" autoUpdateAnimBg="0"/>
      <p:bldP spid="5127" grpId="0" autoUpdateAnimBg="0"/>
      <p:bldP spid="5128" grpId="0" animBg="1"/>
      <p:bldP spid="5129" grpId="0" autoUpdateAnimBg="0"/>
      <p:bldP spid="513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14339"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0" name="Freeform 5"/>
          <p:cNvSpPr>
            <a:spLocks/>
          </p:cNvSpPr>
          <p:nvPr/>
        </p:nvSpPr>
        <p:spPr bwMode="auto">
          <a:xfrm>
            <a:off x="1417638" y="1412875"/>
            <a:ext cx="3752850" cy="1414463"/>
          </a:xfrm>
          <a:custGeom>
            <a:avLst/>
            <a:gdLst>
              <a:gd name="T0" fmla="*/ 0 w 4372"/>
              <a:gd name="T1" fmla="*/ 0 h 1900"/>
              <a:gd name="T2" fmla="*/ 3329 w 4372"/>
              <a:gd name="T3" fmla="*/ 0 h 1900"/>
              <a:gd name="T4" fmla="*/ 3329 w 4372"/>
              <a:gd name="T5" fmla="*/ 638 h 1900"/>
              <a:gd name="T6" fmla="*/ 3737 w 4372"/>
              <a:gd name="T7" fmla="*/ 638 h 1900"/>
              <a:gd name="T8" fmla="*/ 3737 w 4372"/>
              <a:gd name="T9" fmla="*/ 326 h 1900"/>
              <a:gd name="T10" fmla="*/ 4372 w 4372"/>
              <a:gd name="T11" fmla="*/ 950 h 1900"/>
              <a:gd name="T12" fmla="*/ 3737 w 4372"/>
              <a:gd name="T13" fmla="*/ 1574 h 1900"/>
              <a:gd name="T14" fmla="*/ 3737 w 4372"/>
              <a:gd name="T15" fmla="*/ 1262 h 1900"/>
              <a:gd name="T16" fmla="*/ 3329 w 4372"/>
              <a:gd name="T17" fmla="*/ 1262 h 1900"/>
              <a:gd name="T18" fmla="*/ 3329 w 4372"/>
              <a:gd name="T19" fmla="*/ 1900 h 1900"/>
              <a:gd name="T20" fmla="*/ 0 w 4372"/>
              <a:gd name="T21" fmla="*/ 1900 h 1900"/>
              <a:gd name="T22" fmla="*/ 0 w 4372"/>
              <a:gd name="T23" fmla="*/ 0 h 1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72" h="1900">
                <a:moveTo>
                  <a:pt x="0" y="0"/>
                </a:moveTo>
                <a:lnTo>
                  <a:pt x="3329" y="0"/>
                </a:lnTo>
                <a:lnTo>
                  <a:pt x="3329" y="638"/>
                </a:lnTo>
                <a:lnTo>
                  <a:pt x="3737" y="638"/>
                </a:lnTo>
                <a:lnTo>
                  <a:pt x="3737" y="326"/>
                </a:lnTo>
                <a:lnTo>
                  <a:pt x="4372" y="950"/>
                </a:lnTo>
                <a:lnTo>
                  <a:pt x="3737" y="1574"/>
                </a:lnTo>
                <a:lnTo>
                  <a:pt x="3737" y="1262"/>
                </a:lnTo>
                <a:lnTo>
                  <a:pt x="3329" y="1262"/>
                </a:lnTo>
                <a:lnTo>
                  <a:pt x="3329" y="1900"/>
                </a:lnTo>
                <a:lnTo>
                  <a:pt x="0" y="1900"/>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1" name="Freeform 6"/>
          <p:cNvSpPr>
            <a:spLocks/>
          </p:cNvSpPr>
          <p:nvPr/>
        </p:nvSpPr>
        <p:spPr bwMode="auto">
          <a:xfrm>
            <a:off x="4414838" y="1412875"/>
            <a:ext cx="3905250" cy="1414463"/>
          </a:xfrm>
          <a:custGeom>
            <a:avLst/>
            <a:gdLst>
              <a:gd name="T0" fmla="*/ 0 w 4550"/>
              <a:gd name="T1" fmla="*/ 0 h 1900"/>
              <a:gd name="T2" fmla="*/ 4550 w 4550"/>
              <a:gd name="T3" fmla="*/ 0 h 1900"/>
              <a:gd name="T4" fmla="*/ 4550 w 4550"/>
              <a:gd name="T5" fmla="*/ 1900 h 1900"/>
              <a:gd name="T6" fmla="*/ 0 w 4550"/>
              <a:gd name="T7" fmla="*/ 1900 h 1900"/>
              <a:gd name="T8" fmla="*/ 0 w 4550"/>
              <a:gd name="T9" fmla="*/ 1328 h 1900"/>
              <a:gd name="T10" fmla="*/ 175 w 4550"/>
              <a:gd name="T11" fmla="*/ 1328 h 1900"/>
              <a:gd name="T12" fmla="*/ 175 w 4550"/>
              <a:gd name="T13" fmla="*/ 1738 h 1900"/>
              <a:gd name="T14" fmla="*/ 977 w 4550"/>
              <a:gd name="T15" fmla="*/ 950 h 1900"/>
              <a:gd name="T16" fmla="*/ 175 w 4550"/>
              <a:gd name="T17" fmla="*/ 162 h 1900"/>
              <a:gd name="T18" fmla="*/ 175 w 4550"/>
              <a:gd name="T19" fmla="*/ 572 h 1900"/>
              <a:gd name="T20" fmla="*/ 0 w 4550"/>
              <a:gd name="T21" fmla="*/ 572 h 1900"/>
              <a:gd name="T22" fmla="*/ 0 w 4550"/>
              <a:gd name="T23" fmla="*/ 0 h 1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50" h="1900">
                <a:moveTo>
                  <a:pt x="0" y="0"/>
                </a:moveTo>
                <a:lnTo>
                  <a:pt x="4550" y="0"/>
                </a:lnTo>
                <a:lnTo>
                  <a:pt x="4550" y="1900"/>
                </a:lnTo>
                <a:lnTo>
                  <a:pt x="0" y="1900"/>
                </a:lnTo>
                <a:lnTo>
                  <a:pt x="0" y="1328"/>
                </a:lnTo>
                <a:lnTo>
                  <a:pt x="175" y="1328"/>
                </a:lnTo>
                <a:lnTo>
                  <a:pt x="175" y="1738"/>
                </a:lnTo>
                <a:lnTo>
                  <a:pt x="977" y="950"/>
                </a:lnTo>
                <a:lnTo>
                  <a:pt x="175" y="162"/>
                </a:lnTo>
                <a:lnTo>
                  <a:pt x="175" y="572"/>
                </a:lnTo>
                <a:lnTo>
                  <a:pt x="0" y="572"/>
                </a:lnTo>
                <a:lnTo>
                  <a:pt x="0" y="0"/>
                </a:lnTo>
                <a:close/>
              </a:path>
            </a:pathLst>
          </a:cu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2" name="Freeform 7"/>
          <p:cNvSpPr>
            <a:spLocks/>
          </p:cNvSpPr>
          <p:nvPr/>
        </p:nvSpPr>
        <p:spPr bwMode="auto">
          <a:xfrm>
            <a:off x="1417638" y="2998788"/>
            <a:ext cx="3752850" cy="1414462"/>
          </a:xfrm>
          <a:custGeom>
            <a:avLst/>
            <a:gdLst>
              <a:gd name="T0" fmla="*/ 0 w 4372"/>
              <a:gd name="T1" fmla="*/ 0 h 1900"/>
              <a:gd name="T2" fmla="*/ 3329 w 4372"/>
              <a:gd name="T3" fmla="*/ 0 h 1900"/>
              <a:gd name="T4" fmla="*/ 3329 w 4372"/>
              <a:gd name="T5" fmla="*/ 638 h 1900"/>
              <a:gd name="T6" fmla="*/ 3737 w 4372"/>
              <a:gd name="T7" fmla="*/ 638 h 1900"/>
              <a:gd name="T8" fmla="*/ 3737 w 4372"/>
              <a:gd name="T9" fmla="*/ 326 h 1900"/>
              <a:gd name="T10" fmla="*/ 4372 w 4372"/>
              <a:gd name="T11" fmla="*/ 950 h 1900"/>
              <a:gd name="T12" fmla="*/ 3737 w 4372"/>
              <a:gd name="T13" fmla="*/ 1574 h 1900"/>
              <a:gd name="T14" fmla="*/ 3737 w 4372"/>
              <a:gd name="T15" fmla="*/ 1262 h 1900"/>
              <a:gd name="T16" fmla="*/ 3329 w 4372"/>
              <a:gd name="T17" fmla="*/ 1262 h 1900"/>
              <a:gd name="T18" fmla="*/ 3329 w 4372"/>
              <a:gd name="T19" fmla="*/ 1900 h 1900"/>
              <a:gd name="T20" fmla="*/ 0 w 4372"/>
              <a:gd name="T21" fmla="*/ 1900 h 1900"/>
              <a:gd name="T22" fmla="*/ 0 w 4372"/>
              <a:gd name="T23" fmla="*/ 0 h 1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72" h="1900">
                <a:moveTo>
                  <a:pt x="0" y="0"/>
                </a:moveTo>
                <a:lnTo>
                  <a:pt x="3329" y="0"/>
                </a:lnTo>
                <a:lnTo>
                  <a:pt x="3329" y="638"/>
                </a:lnTo>
                <a:lnTo>
                  <a:pt x="3737" y="638"/>
                </a:lnTo>
                <a:lnTo>
                  <a:pt x="3737" y="326"/>
                </a:lnTo>
                <a:lnTo>
                  <a:pt x="4372" y="950"/>
                </a:lnTo>
                <a:lnTo>
                  <a:pt x="3737" y="1574"/>
                </a:lnTo>
                <a:lnTo>
                  <a:pt x="3737" y="1262"/>
                </a:lnTo>
                <a:lnTo>
                  <a:pt x="3329" y="1262"/>
                </a:lnTo>
                <a:lnTo>
                  <a:pt x="3329" y="1900"/>
                </a:lnTo>
                <a:lnTo>
                  <a:pt x="0" y="1900"/>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3" name="Freeform 8"/>
          <p:cNvSpPr>
            <a:spLocks/>
          </p:cNvSpPr>
          <p:nvPr/>
        </p:nvSpPr>
        <p:spPr bwMode="auto">
          <a:xfrm>
            <a:off x="4414838" y="2998788"/>
            <a:ext cx="3905250" cy="1414462"/>
          </a:xfrm>
          <a:custGeom>
            <a:avLst/>
            <a:gdLst>
              <a:gd name="T0" fmla="*/ 0 w 4550"/>
              <a:gd name="T1" fmla="*/ 0 h 1900"/>
              <a:gd name="T2" fmla="*/ 4550 w 4550"/>
              <a:gd name="T3" fmla="*/ 0 h 1900"/>
              <a:gd name="T4" fmla="*/ 4550 w 4550"/>
              <a:gd name="T5" fmla="*/ 1900 h 1900"/>
              <a:gd name="T6" fmla="*/ 0 w 4550"/>
              <a:gd name="T7" fmla="*/ 1900 h 1900"/>
              <a:gd name="T8" fmla="*/ 0 w 4550"/>
              <a:gd name="T9" fmla="*/ 1328 h 1900"/>
              <a:gd name="T10" fmla="*/ 175 w 4550"/>
              <a:gd name="T11" fmla="*/ 1328 h 1900"/>
              <a:gd name="T12" fmla="*/ 175 w 4550"/>
              <a:gd name="T13" fmla="*/ 1738 h 1900"/>
              <a:gd name="T14" fmla="*/ 977 w 4550"/>
              <a:gd name="T15" fmla="*/ 950 h 1900"/>
              <a:gd name="T16" fmla="*/ 175 w 4550"/>
              <a:gd name="T17" fmla="*/ 162 h 1900"/>
              <a:gd name="T18" fmla="*/ 175 w 4550"/>
              <a:gd name="T19" fmla="*/ 572 h 1900"/>
              <a:gd name="T20" fmla="*/ 0 w 4550"/>
              <a:gd name="T21" fmla="*/ 572 h 1900"/>
              <a:gd name="T22" fmla="*/ 0 w 4550"/>
              <a:gd name="T23" fmla="*/ 0 h 1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50" h="1900">
                <a:moveTo>
                  <a:pt x="0" y="0"/>
                </a:moveTo>
                <a:lnTo>
                  <a:pt x="4550" y="0"/>
                </a:lnTo>
                <a:lnTo>
                  <a:pt x="4550" y="1900"/>
                </a:lnTo>
                <a:lnTo>
                  <a:pt x="0" y="1900"/>
                </a:lnTo>
                <a:lnTo>
                  <a:pt x="0" y="1328"/>
                </a:lnTo>
                <a:lnTo>
                  <a:pt x="175" y="1328"/>
                </a:lnTo>
                <a:lnTo>
                  <a:pt x="175" y="1738"/>
                </a:lnTo>
                <a:lnTo>
                  <a:pt x="977" y="950"/>
                </a:lnTo>
                <a:lnTo>
                  <a:pt x="175" y="162"/>
                </a:lnTo>
                <a:lnTo>
                  <a:pt x="175" y="572"/>
                </a:lnTo>
                <a:lnTo>
                  <a:pt x="0" y="572"/>
                </a:lnTo>
                <a:lnTo>
                  <a:pt x="0" y="0"/>
                </a:lnTo>
                <a:close/>
              </a:path>
            </a:pathLst>
          </a:cu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4" name="Freeform 9"/>
          <p:cNvSpPr>
            <a:spLocks/>
          </p:cNvSpPr>
          <p:nvPr/>
        </p:nvSpPr>
        <p:spPr bwMode="auto">
          <a:xfrm>
            <a:off x="1417638" y="4598988"/>
            <a:ext cx="3752850" cy="1414462"/>
          </a:xfrm>
          <a:custGeom>
            <a:avLst/>
            <a:gdLst>
              <a:gd name="T0" fmla="*/ 0 w 4372"/>
              <a:gd name="T1" fmla="*/ 0 h 1900"/>
              <a:gd name="T2" fmla="*/ 3329 w 4372"/>
              <a:gd name="T3" fmla="*/ 0 h 1900"/>
              <a:gd name="T4" fmla="*/ 3329 w 4372"/>
              <a:gd name="T5" fmla="*/ 638 h 1900"/>
              <a:gd name="T6" fmla="*/ 3737 w 4372"/>
              <a:gd name="T7" fmla="*/ 638 h 1900"/>
              <a:gd name="T8" fmla="*/ 3737 w 4372"/>
              <a:gd name="T9" fmla="*/ 327 h 1900"/>
              <a:gd name="T10" fmla="*/ 4372 w 4372"/>
              <a:gd name="T11" fmla="*/ 950 h 1900"/>
              <a:gd name="T12" fmla="*/ 3737 w 4372"/>
              <a:gd name="T13" fmla="*/ 1574 h 1900"/>
              <a:gd name="T14" fmla="*/ 3737 w 4372"/>
              <a:gd name="T15" fmla="*/ 1262 h 1900"/>
              <a:gd name="T16" fmla="*/ 3329 w 4372"/>
              <a:gd name="T17" fmla="*/ 1262 h 1900"/>
              <a:gd name="T18" fmla="*/ 3329 w 4372"/>
              <a:gd name="T19" fmla="*/ 1900 h 1900"/>
              <a:gd name="T20" fmla="*/ 0 w 4372"/>
              <a:gd name="T21" fmla="*/ 1900 h 1900"/>
              <a:gd name="T22" fmla="*/ 0 w 4372"/>
              <a:gd name="T23" fmla="*/ 0 h 1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72" h="1900">
                <a:moveTo>
                  <a:pt x="0" y="0"/>
                </a:moveTo>
                <a:lnTo>
                  <a:pt x="3329" y="0"/>
                </a:lnTo>
                <a:lnTo>
                  <a:pt x="3329" y="638"/>
                </a:lnTo>
                <a:lnTo>
                  <a:pt x="3737" y="638"/>
                </a:lnTo>
                <a:lnTo>
                  <a:pt x="3737" y="327"/>
                </a:lnTo>
                <a:lnTo>
                  <a:pt x="4372" y="950"/>
                </a:lnTo>
                <a:lnTo>
                  <a:pt x="3737" y="1574"/>
                </a:lnTo>
                <a:lnTo>
                  <a:pt x="3737" y="1262"/>
                </a:lnTo>
                <a:lnTo>
                  <a:pt x="3329" y="1262"/>
                </a:lnTo>
                <a:lnTo>
                  <a:pt x="3329" y="1900"/>
                </a:lnTo>
                <a:lnTo>
                  <a:pt x="0" y="1900"/>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5" name="Freeform 10"/>
          <p:cNvSpPr>
            <a:spLocks/>
          </p:cNvSpPr>
          <p:nvPr/>
        </p:nvSpPr>
        <p:spPr bwMode="auto">
          <a:xfrm>
            <a:off x="4414838" y="4598988"/>
            <a:ext cx="3905250" cy="1414462"/>
          </a:xfrm>
          <a:custGeom>
            <a:avLst/>
            <a:gdLst>
              <a:gd name="T0" fmla="*/ 0 w 4550"/>
              <a:gd name="T1" fmla="*/ 0 h 1900"/>
              <a:gd name="T2" fmla="*/ 4550 w 4550"/>
              <a:gd name="T3" fmla="*/ 0 h 1900"/>
              <a:gd name="T4" fmla="*/ 4550 w 4550"/>
              <a:gd name="T5" fmla="*/ 1900 h 1900"/>
              <a:gd name="T6" fmla="*/ 0 w 4550"/>
              <a:gd name="T7" fmla="*/ 1900 h 1900"/>
              <a:gd name="T8" fmla="*/ 0 w 4550"/>
              <a:gd name="T9" fmla="*/ 1328 h 1900"/>
              <a:gd name="T10" fmla="*/ 175 w 4550"/>
              <a:gd name="T11" fmla="*/ 1328 h 1900"/>
              <a:gd name="T12" fmla="*/ 175 w 4550"/>
              <a:gd name="T13" fmla="*/ 1738 h 1900"/>
              <a:gd name="T14" fmla="*/ 977 w 4550"/>
              <a:gd name="T15" fmla="*/ 950 h 1900"/>
              <a:gd name="T16" fmla="*/ 175 w 4550"/>
              <a:gd name="T17" fmla="*/ 163 h 1900"/>
              <a:gd name="T18" fmla="*/ 175 w 4550"/>
              <a:gd name="T19" fmla="*/ 573 h 1900"/>
              <a:gd name="T20" fmla="*/ 0 w 4550"/>
              <a:gd name="T21" fmla="*/ 573 h 1900"/>
              <a:gd name="T22" fmla="*/ 0 w 4550"/>
              <a:gd name="T23" fmla="*/ 0 h 1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50" h="1900">
                <a:moveTo>
                  <a:pt x="0" y="0"/>
                </a:moveTo>
                <a:lnTo>
                  <a:pt x="4550" y="0"/>
                </a:lnTo>
                <a:lnTo>
                  <a:pt x="4550" y="1900"/>
                </a:lnTo>
                <a:lnTo>
                  <a:pt x="0" y="1900"/>
                </a:lnTo>
                <a:lnTo>
                  <a:pt x="0" y="1328"/>
                </a:lnTo>
                <a:lnTo>
                  <a:pt x="175" y="1328"/>
                </a:lnTo>
                <a:lnTo>
                  <a:pt x="175" y="1738"/>
                </a:lnTo>
                <a:lnTo>
                  <a:pt x="977" y="950"/>
                </a:lnTo>
                <a:lnTo>
                  <a:pt x="175" y="163"/>
                </a:lnTo>
                <a:lnTo>
                  <a:pt x="175" y="573"/>
                </a:lnTo>
                <a:lnTo>
                  <a:pt x="0" y="573"/>
                </a:lnTo>
                <a:lnTo>
                  <a:pt x="0" y="0"/>
                </a:lnTo>
                <a:close/>
              </a:path>
            </a:pathLst>
          </a:cu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6" name="Freeform 11"/>
          <p:cNvSpPr>
            <a:spLocks/>
          </p:cNvSpPr>
          <p:nvPr/>
        </p:nvSpPr>
        <p:spPr bwMode="auto">
          <a:xfrm>
            <a:off x="8504238" y="2159000"/>
            <a:ext cx="935037" cy="3332163"/>
          </a:xfrm>
          <a:custGeom>
            <a:avLst/>
            <a:gdLst>
              <a:gd name="T0" fmla="*/ 1090 w 1090"/>
              <a:gd name="T1" fmla="*/ 2298 h 4476"/>
              <a:gd name="T2" fmla="*/ 744 w 1090"/>
              <a:gd name="T3" fmla="*/ 2466 h 4476"/>
              <a:gd name="T4" fmla="*/ 654 w 1090"/>
              <a:gd name="T5" fmla="*/ 2852 h 4476"/>
              <a:gd name="T6" fmla="*/ 654 w 1090"/>
              <a:gd name="T7" fmla="*/ 3704 h 4476"/>
              <a:gd name="T8" fmla="*/ 495 w 1090"/>
              <a:gd name="T9" fmla="*/ 4308 h 4476"/>
              <a:gd name="T10" fmla="*/ 0 w 1090"/>
              <a:gd name="T11" fmla="*/ 4476 h 4476"/>
              <a:gd name="T12" fmla="*/ 0 w 1090"/>
              <a:gd name="T13" fmla="*/ 4337 h 4476"/>
              <a:gd name="T14" fmla="*/ 377 w 1090"/>
              <a:gd name="T15" fmla="*/ 4189 h 4476"/>
              <a:gd name="T16" fmla="*/ 476 w 1090"/>
              <a:gd name="T17" fmla="*/ 3783 h 4476"/>
              <a:gd name="T18" fmla="*/ 476 w 1090"/>
              <a:gd name="T19" fmla="*/ 2812 h 4476"/>
              <a:gd name="T20" fmla="*/ 604 w 1090"/>
              <a:gd name="T21" fmla="*/ 2396 h 4476"/>
              <a:gd name="T22" fmla="*/ 912 w 1090"/>
              <a:gd name="T23" fmla="*/ 2258 h 4476"/>
              <a:gd name="T24" fmla="*/ 912 w 1090"/>
              <a:gd name="T25" fmla="*/ 2218 h 4476"/>
              <a:gd name="T26" fmla="*/ 615 w 1090"/>
              <a:gd name="T27" fmla="*/ 2099 h 4476"/>
              <a:gd name="T28" fmla="*/ 476 w 1090"/>
              <a:gd name="T29" fmla="*/ 1664 h 4476"/>
              <a:gd name="T30" fmla="*/ 476 w 1090"/>
              <a:gd name="T31" fmla="*/ 693 h 4476"/>
              <a:gd name="T32" fmla="*/ 377 w 1090"/>
              <a:gd name="T33" fmla="*/ 277 h 4476"/>
              <a:gd name="T34" fmla="*/ 0 w 1090"/>
              <a:gd name="T35" fmla="*/ 139 h 4476"/>
              <a:gd name="T36" fmla="*/ 0 w 1090"/>
              <a:gd name="T37" fmla="*/ 0 h 4476"/>
              <a:gd name="T38" fmla="*/ 495 w 1090"/>
              <a:gd name="T39" fmla="*/ 168 h 4476"/>
              <a:gd name="T40" fmla="*/ 654 w 1090"/>
              <a:gd name="T41" fmla="*/ 773 h 4476"/>
              <a:gd name="T42" fmla="*/ 654 w 1090"/>
              <a:gd name="T43" fmla="*/ 1624 h 4476"/>
              <a:gd name="T44" fmla="*/ 753 w 1090"/>
              <a:gd name="T45" fmla="*/ 2021 h 4476"/>
              <a:gd name="T46" fmla="*/ 1090 w 1090"/>
              <a:gd name="T47" fmla="*/ 2179 h 4476"/>
              <a:gd name="T48" fmla="*/ 1090 w 1090"/>
              <a:gd name="T49" fmla="*/ 2298 h 4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0" h="4476">
                <a:moveTo>
                  <a:pt x="1090" y="2298"/>
                </a:moveTo>
                <a:cubicBezTo>
                  <a:pt x="919" y="2311"/>
                  <a:pt x="803" y="2367"/>
                  <a:pt x="744" y="2466"/>
                </a:cubicBezTo>
                <a:cubicBezTo>
                  <a:pt x="684" y="2565"/>
                  <a:pt x="654" y="2694"/>
                  <a:pt x="654" y="2852"/>
                </a:cubicBezTo>
                <a:lnTo>
                  <a:pt x="654" y="3704"/>
                </a:lnTo>
                <a:cubicBezTo>
                  <a:pt x="654" y="3994"/>
                  <a:pt x="601" y="4195"/>
                  <a:pt x="495" y="4308"/>
                </a:cubicBezTo>
                <a:cubicBezTo>
                  <a:pt x="390" y="4420"/>
                  <a:pt x="225" y="4476"/>
                  <a:pt x="0" y="4476"/>
                </a:cubicBezTo>
                <a:lnTo>
                  <a:pt x="0" y="4337"/>
                </a:lnTo>
                <a:cubicBezTo>
                  <a:pt x="185" y="4337"/>
                  <a:pt x="311" y="4287"/>
                  <a:pt x="377" y="4189"/>
                </a:cubicBezTo>
                <a:cubicBezTo>
                  <a:pt x="443" y="4090"/>
                  <a:pt x="476" y="3955"/>
                  <a:pt x="476" y="3783"/>
                </a:cubicBezTo>
                <a:lnTo>
                  <a:pt x="476" y="2812"/>
                </a:lnTo>
                <a:cubicBezTo>
                  <a:pt x="476" y="2628"/>
                  <a:pt x="519" y="2489"/>
                  <a:pt x="604" y="2396"/>
                </a:cubicBezTo>
                <a:cubicBezTo>
                  <a:pt x="691" y="2304"/>
                  <a:pt x="793" y="2258"/>
                  <a:pt x="912" y="2258"/>
                </a:cubicBezTo>
                <a:lnTo>
                  <a:pt x="912" y="2218"/>
                </a:lnTo>
                <a:cubicBezTo>
                  <a:pt x="806" y="2218"/>
                  <a:pt x="707" y="2179"/>
                  <a:pt x="615" y="2099"/>
                </a:cubicBezTo>
                <a:cubicBezTo>
                  <a:pt x="522" y="2021"/>
                  <a:pt x="476" y="1875"/>
                  <a:pt x="476" y="1664"/>
                </a:cubicBezTo>
                <a:lnTo>
                  <a:pt x="476" y="693"/>
                </a:lnTo>
                <a:cubicBezTo>
                  <a:pt x="476" y="509"/>
                  <a:pt x="443" y="370"/>
                  <a:pt x="377" y="277"/>
                </a:cubicBezTo>
                <a:cubicBezTo>
                  <a:pt x="311" y="185"/>
                  <a:pt x="185" y="139"/>
                  <a:pt x="0" y="139"/>
                </a:cubicBezTo>
                <a:lnTo>
                  <a:pt x="0" y="0"/>
                </a:lnTo>
                <a:cubicBezTo>
                  <a:pt x="225" y="0"/>
                  <a:pt x="390" y="56"/>
                  <a:pt x="495" y="168"/>
                </a:cubicBezTo>
                <a:cubicBezTo>
                  <a:pt x="601" y="281"/>
                  <a:pt x="654" y="482"/>
                  <a:pt x="654" y="773"/>
                </a:cubicBezTo>
                <a:lnTo>
                  <a:pt x="654" y="1624"/>
                </a:lnTo>
                <a:cubicBezTo>
                  <a:pt x="654" y="1809"/>
                  <a:pt x="687" y="1941"/>
                  <a:pt x="753" y="2021"/>
                </a:cubicBezTo>
                <a:cubicBezTo>
                  <a:pt x="819" y="2099"/>
                  <a:pt x="931" y="2152"/>
                  <a:pt x="1090" y="2179"/>
                </a:cubicBezTo>
                <a:lnTo>
                  <a:pt x="1090" y="229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7" name="TextBox 10"/>
          <p:cNvSpPr txBox="1">
            <a:spLocks noChangeArrowheads="1"/>
          </p:cNvSpPr>
          <p:nvPr/>
        </p:nvSpPr>
        <p:spPr bwMode="auto">
          <a:xfrm>
            <a:off x="1957388" y="1758950"/>
            <a:ext cx="17605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sz="2000">
                <a:solidFill>
                  <a:srgbClr val="F8F8F8"/>
                </a:solidFill>
                <a:latin typeface="微软雅黑" pitchFamily="34" charset="-122"/>
                <a:ea typeface="微软雅黑" pitchFamily="34" charset="-122"/>
              </a:rPr>
              <a:t>这里可以添加标题内容</a:t>
            </a:r>
            <a:endParaRPr lang="en-US" sz="2000">
              <a:solidFill>
                <a:srgbClr val="F8F8F8"/>
              </a:solidFill>
              <a:latin typeface="微软雅黑" pitchFamily="34" charset="-122"/>
              <a:ea typeface="微软雅黑" pitchFamily="34" charset="-122"/>
            </a:endParaRPr>
          </a:p>
        </p:txBody>
      </p:sp>
      <p:sp>
        <p:nvSpPr>
          <p:cNvPr id="14348" name="TextBox 11"/>
          <p:cNvSpPr txBox="1">
            <a:spLocks noChangeArrowheads="1"/>
          </p:cNvSpPr>
          <p:nvPr/>
        </p:nvSpPr>
        <p:spPr bwMode="auto">
          <a:xfrm>
            <a:off x="1957388" y="3367088"/>
            <a:ext cx="17605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sz="2000">
                <a:solidFill>
                  <a:srgbClr val="F8F8F8"/>
                </a:solidFill>
                <a:latin typeface="微软雅黑" pitchFamily="34" charset="-122"/>
                <a:ea typeface="微软雅黑" pitchFamily="34" charset="-122"/>
              </a:rPr>
              <a:t>这里可以添加标题内容</a:t>
            </a:r>
            <a:endParaRPr lang="en-US" sz="2000">
              <a:solidFill>
                <a:srgbClr val="F8F8F8"/>
              </a:solidFill>
              <a:latin typeface="微软雅黑" pitchFamily="34" charset="-122"/>
              <a:ea typeface="微软雅黑" pitchFamily="34" charset="-122"/>
            </a:endParaRPr>
          </a:p>
        </p:txBody>
      </p:sp>
      <p:sp>
        <p:nvSpPr>
          <p:cNvPr id="14349" name="TextBox 12"/>
          <p:cNvSpPr txBox="1">
            <a:spLocks noChangeArrowheads="1"/>
          </p:cNvSpPr>
          <p:nvPr/>
        </p:nvSpPr>
        <p:spPr bwMode="auto">
          <a:xfrm>
            <a:off x="1957388" y="4943475"/>
            <a:ext cx="17605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sz="2000">
                <a:solidFill>
                  <a:srgbClr val="F8F8F8"/>
                </a:solidFill>
                <a:latin typeface="微软雅黑" pitchFamily="34" charset="-122"/>
                <a:ea typeface="微软雅黑" pitchFamily="34" charset="-122"/>
              </a:rPr>
              <a:t>这里可以添加标题内容</a:t>
            </a:r>
            <a:endParaRPr lang="en-US" sz="2000">
              <a:solidFill>
                <a:srgbClr val="F8F8F8"/>
              </a:solidFill>
              <a:latin typeface="微软雅黑" pitchFamily="34" charset="-122"/>
              <a:ea typeface="微软雅黑" pitchFamily="34" charset="-122"/>
            </a:endParaRPr>
          </a:p>
        </p:txBody>
      </p:sp>
      <p:sp>
        <p:nvSpPr>
          <p:cNvPr id="14350" name="TextBox 13"/>
          <p:cNvSpPr txBox="1">
            <a:spLocks noChangeArrowheads="1"/>
          </p:cNvSpPr>
          <p:nvPr/>
        </p:nvSpPr>
        <p:spPr bwMode="auto">
          <a:xfrm>
            <a:off x="5233988" y="1620838"/>
            <a:ext cx="3005137"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en-US" sz="2000">
                <a:solidFill>
                  <a:schemeClr val="tx2"/>
                </a:solidFill>
                <a:latin typeface="微软雅黑" pitchFamily="34" charset="-122"/>
                <a:ea typeface="微软雅黑" pitchFamily="34" charset="-122"/>
              </a:rPr>
              <a:t>●</a:t>
            </a:r>
            <a:r>
              <a:rPr lang="zh-CN" altLang="en-US" sz="2000">
                <a:solidFill>
                  <a:schemeClr val="tx2"/>
                </a:solidFill>
                <a:latin typeface="微软雅黑" pitchFamily="34" charset="-122"/>
                <a:ea typeface="微软雅黑" pitchFamily="34" charset="-122"/>
              </a:rPr>
              <a:t>这里可以文本内容一</a:t>
            </a:r>
            <a:endParaRPr lang="en-US" sz="2000">
              <a:solidFill>
                <a:schemeClr val="tx2"/>
              </a:solidFill>
              <a:latin typeface="微软雅黑" pitchFamily="34" charset="-122"/>
              <a:ea typeface="微软雅黑" pitchFamily="34" charset="-122"/>
            </a:endParaRPr>
          </a:p>
          <a:p>
            <a:pPr eaLnBrk="1" hangingPunct="1">
              <a:buFontTx/>
              <a:buNone/>
            </a:pPr>
            <a:r>
              <a:rPr lang="en-US" sz="2000">
                <a:solidFill>
                  <a:schemeClr val="tx2"/>
                </a:solidFill>
                <a:latin typeface="微软雅黑" pitchFamily="34" charset="-122"/>
                <a:ea typeface="微软雅黑" pitchFamily="34" charset="-122"/>
              </a:rPr>
              <a:t>●</a:t>
            </a:r>
            <a:r>
              <a:rPr lang="zh-CN" altLang="en-US" sz="2000">
                <a:solidFill>
                  <a:schemeClr val="tx2"/>
                </a:solidFill>
                <a:latin typeface="微软雅黑" pitchFamily="34" charset="-122"/>
                <a:ea typeface="微软雅黑" pitchFamily="34" charset="-122"/>
              </a:rPr>
              <a:t>这里可以文本内容二</a:t>
            </a:r>
            <a:endParaRPr lang="en-US" sz="2000">
              <a:solidFill>
                <a:schemeClr val="tx2"/>
              </a:solidFill>
              <a:latin typeface="微软雅黑" pitchFamily="34" charset="-122"/>
              <a:ea typeface="微软雅黑" pitchFamily="34" charset="-122"/>
            </a:endParaRPr>
          </a:p>
          <a:p>
            <a:pPr eaLnBrk="1" hangingPunct="1">
              <a:buFontTx/>
              <a:buNone/>
            </a:pPr>
            <a:r>
              <a:rPr lang="en-US" sz="2000">
                <a:solidFill>
                  <a:schemeClr val="tx2"/>
                </a:solidFill>
                <a:latin typeface="微软雅黑" pitchFamily="34" charset="-122"/>
                <a:ea typeface="微软雅黑" pitchFamily="34" charset="-122"/>
              </a:rPr>
              <a:t>●</a:t>
            </a:r>
            <a:r>
              <a:rPr lang="zh-CN" altLang="en-US" sz="2000">
                <a:solidFill>
                  <a:schemeClr val="tx2"/>
                </a:solidFill>
                <a:latin typeface="微软雅黑" pitchFamily="34" charset="-122"/>
                <a:ea typeface="微软雅黑" pitchFamily="34" charset="-122"/>
              </a:rPr>
              <a:t>这里可以文本内容三</a:t>
            </a:r>
            <a:endParaRPr lang="en-US" sz="2000">
              <a:solidFill>
                <a:schemeClr val="tx2"/>
              </a:solidFill>
              <a:latin typeface="微软雅黑" pitchFamily="34" charset="-122"/>
              <a:ea typeface="微软雅黑" pitchFamily="34" charset="-122"/>
            </a:endParaRPr>
          </a:p>
        </p:txBody>
      </p:sp>
      <p:sp>
        <p:nvSpPr>
          <p:cNvPr id="14351" name="TextBox 15"/>
          <p:cNvSpPr txBox="1">
            <a:spLocks noChangeArrowheads="1"/>
          </p:cNvSpPr>
          <p:nvPr/>
        </p:nvSpPr>
        <p:spPr bwMode="auto">
          <a:xfrm>
            <a:off x="5233988" y="3197225"/>
            <a:ext cx="3005137"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en-US" sz="2000">
                <a:solidFill>
                  <a:schemeClr val="tx2"/>
                </a:solidFill>
                <a:latin typeface="微软雅黑" pitchFamily="34" charset="-122"/>
                <a:ea typeface="微软雅黑" pitchFamily="34" charset="-122"/>
              </a:rPr>
              <a:t>●</a:t>
            </a:r>
            <a:r>
              <a:rPr lang="zh-CN" altLang="en-US" sz="2000">
                <a:solidFill>
                  <a:schemeClr val="tx2"/>
                </a:solidFill>
                <a:latin typeface="微软雅黑" pitchFamily="34" charset="-122"/>
                <a:ea typeface="微软雅黑" pitchFamily="34" charset="-122"/>
              </a:rPr>
              <a:t>这里可以文本内容一</a:t>
            </a:r>
            <a:endParaRPr lang="en-US" sz="2000">
              <a:solidFill>
                <a:schemeClr val="tx2"/>
              </a:solidFill>
              <a:latin typeface="微软雅黑" pitchFamily="34" charset="-122"/>
              <a:ea typeface="微软雅黑" pitchFamily="34" charset="-122"/>
            </a:endParaRPr>
          </a:p>
          <a:p>
            <a:pPr eaLnBrk="1" hangingPunct="1">
              <a:buFontTx/>
              <a:buNone/>
            </a:pPr>
            <a:r>
              <a:rPr lang="en-US" sz="2000">
                <a:solidFill>
                  <a:schemeClr val="tx2"/>
                </a:solidFill>
                <a:latin typeface="微软雅黑" pitchFamily="34" charset="-122"/>
                <a:ea typeface="微软雅黑" pitchFamily="34" charset="-122"/>
              </a:rPr>
              <a:t>●</a:t>
            </a:r>
            <a:r>
              <a:rPr lang="zh-CN" altLang="en-US" sz="2000">
                <a:solidFill>
                  <a:schemeClr val="tx2"/>
                </a:solidFill>
                <a:latin typeface="微软雅黑" pitchFamily="34" charset="-122"/>
                <a:ea typeface="微软雅黑" pitchFamily="34" charset="-122"/>
              </a:rPr>
              <a:t>这里可以文本内容二</a:t>
            </a:r>
            <a:endParaRPr lang="en-US" sz="2000">
              <a:solidFill>
                <a:schemeClr val="tx2"/>
              </a:solidFill>
              <a:latin typeface="微软雅黑" pitchFamily="34" charset="-122"/>
              <a:ea typeface="微软雅黑" pitchFamily="34" charset="-122"/>
            </a:endParaRPr>
          </a:p>
          <a:p>
            <a:pPr eaLnBrk="1" hangingPunct="1">
              <a:buFontTx/>
              <a:buNone/>
            </a:pPr>
            <a:r>
              <a:rPr lang="en-US" sz="2000">
                <a:solidFill>
                  <a:schemeClr val="tx2"/>
                </a:solidFill>
                <a:latin typeface="微软雅黑" pitchFamily="34" charset="-122"/>
                <a:ea typeface="微软雅黑" pitchFamily="34" charset="-122"/>
              </a:rPr>
              <a:t>●</a:t>
            </a:r>
            <a:r>
              <a:rPr lang="zh-CN" altLang="en-US" sz="2000">
                <a:solidFill>
                  <a:schemeClr val="tx2"/>
                </a:solidFill>
                <a:latin typeface="微软雅黑" pitchFamily="34" charset="-122"/>
                <a:ea typeface="微软雅黑" pitchFamily="34" charset="-122"/>
              </a:rPr>
              <a:t>这里可以文本内容三</a:t>
            </a:r>
            <a:endParaRPr lang="en-US" sz="2000">
              <a:solidFill>
                <a:schemeClr val="tx2"/>
              </a:solidFill>
              <a:latin typeface="微软雅黑" pitchFamily="34" charset="-122"/>
              <a:ea typeface="微软雅黑" pitchFamily="34" charset="-122"/>
            </a:endParaRPr>
          </a:p>
        </p:txBody>
      </p:sp>
      <p:sp>
        <p:nvSpPr>
          <p:cNvPr id="14352" name="TextBox 16"/>
          <p:cNvSpPr txBox="1">
            <a:spLocks noChangeArrowheads="1"/>
          </p:cNvSpPr>
          <p:nvPr/>
        </p:nvSpPr>
        <p:spPr bwMode="auto">
          <a:xfrm>
            <a:off x="5233988" y="4789488"/>
            <a:ext cx="3005137"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en-US" sz="2000">
                <a:solidFill>
                  <a:schemeClr val="tx2"/>
                </a:solidFill>
                <a:latin typeface="微软雅黑" pitchFamily="34" charset="-122"/>
                <a:ea typeface="微软雅黑" pitchFamily="34" charset="-122"/>
              </a:rPr>
              <a:t>●</a:t>
            </a:r>
            <a:r>
              <a:rPr lang="zh-CN" altLang="en-US" sz="2000">
                <a:solidFill>
                  <a:schemeClr val="tx2"/>
                </a:solidFill>
                <a:latin typeface="微软雅黑" pitchFamily="34" charset="-122"/>
                <a:ea typeface="微软雅黑" pitchFamily="34" charset="-122"/>
              </a:rPr>
              <a:t>这里可以文本内容一</a:t>
            </a:r>
            <a:endParaRPr lang="en-US" sz="2000">
              <a:solidFill>
                <a:schemeClr val="tx2"/>
              </a:solidFill>
              <a:latin typeface="微软雅黑" pitchFamily="34" charset="-122"/>
              <a:ea typeface="微软雅黑" pitchFamily="34" charset="-122"/>
            </a:endParaRPr>
          </a:p>
          <a:p>
            <a:pPr eaLnBrk="1" hangingPunct="1">
              <a:buFontTx/>
              <a:buNone/>
            </a:pPr>
            <a:r>
              <a:rPr lang="en-US" sz="2000">
                <a:solidFill>
                  <a:schemeClr val="tx2"/>
                </a:solidFill>
                <a:latin typeface="微软雅黑" pitchFamily="34" charset="-122"/>
                <a:ea typeface="微软雅黑" pitchFamily="34" charset="-122"/>
              </a:rPr>
              <a:t>●</a:t>
            </a:r>
            <a:r>
              <a:rPr lang="zh-CN" altLang="en-US" sz="2000">
                <a:solidFill>
                  <a:schemeClr val="tx2"/>
                </a:solidFill>
                <a:latin typeface="微软雅黑" pitchFamily="34" charset="-122"/>
                <a:ea typeface="微软雅黑" pitchFamily="34" charset="-122"/>
              </a:rPr>
              <a:t>这里可以文本内容二</a:t>
            </a:r>
            <a:endParaRPr lang="en-US" sz="2000">
              <a:solidFill>
                <a:schemeClr val="tx2"/>
              </a:solidFill>
              <a:latin typeface="微软雅黑" pitchFamily="34" charset="-122"/>
              <a:ea typeface="微软雅黑" pitchFamily="34" charset="-122"/>
            </a:endParaRPr>
          </a:p>
          <a:p>
            <a:pPr eaLnBrk="1" hangingPunct="1">
              <a:buFontTx/>
              <a:buNone/>
            </a:pPr>
            <a:r>
              <a:rPr lang="en-US" sz="2000">
                <a:solidFill>
                  <a:schemeClr val="tx2"/>
                </a:solidFill>
                <a:latin typeface="微软雅黑" pitchFamily="34" charset="-122"/>
                <a:ea typeface="微软雅黑" pitchFamily="34" charset="-122"/>
              </a:rPr>
              <a:t>●</a:t>
            </a:r>
            <a:r>
              <a:rPr lang="zh-CN" altLang="en-US" sz="2000">
                <a:solidFill>
                  <a:schemeClr val="tx2"/>
                </a:solidFill>
                <a:latin typeface="微软雅黑" pitchFamily="34" charset="-122"/>
                <a:ea typeface="微软雅黑" pitchFamily="34" charset="-122"/>
              </a:rPr>
              <a:t>这里可以文本内容三</a:t>
            </a:r>
            <a:endParaRPr lang="en-US" sz="2000">
              <a:solidFill>
                <a:schemeClr val="tx2"/>
              </a:solidFill>
              <a:latin typeface="微软雅黑" pitchFamily="34" charset="-122"/>
              <a:ea typeface="微软雅黑" pitchFamily="34" charset="-122"/>
            </a:endParaRPr>
          </a:p>
        </p:txBody>
      </p:sp>
      <p:sp>
        <p:nvSpPr>
          <p:cNvPr id="14353" name="TextBox 17"/>
          <p:cNvSpPr txBox="1">
            <a:spLocks noChangeArrowheads="1"/>
          </p:cNvSpPr>
          <p:nvPr/>
        </p:nvSpPr>
        <p:spPr bwMode="auto">
          <a:xfrm>
            <a:off x="9605963" y="3384550"/>
            <a:ext cx="18923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2000">
                <a:solidFill>
                  <a:schemeClr val="tx2"/>
                </a:solidFill>
                <a:latin typeface="微软雅黑" pitchFamily="34" charset="-122"/>
                <a:ea typeface="微软雅黑" pitchFamily="34" charset="-122"/>
              </a:rPr>
              <a:t>这里可以添加主要内容这里可以添加主要内容</a:t>
            </a:r>
          </a:p>
        </p:txBody>
      </p:sp>
      <p:sp>
        <p:nvSpPr>
          <p:cNvPr id="14354" name="TextBox 18"/>
          <p:cNvSpPr txBox="1">
            <a:spLocks noChangeArrowheads="1"/>
          </p:cNvSpPr>
          <p:nvPr/>
        </p:nvSpPr>
        <p:spPr bwMode="auto">
          <a:xfrm>
            <a:off x="9605963" y="2936875"/>
            <a:ext cx="17605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200" b="1">
                <a:solidFill>
                  <a:schemeClr val="tx2"/>
                </a:solidFill>
                <a:latin typeface="微软雅黑" pitchFamily="34" charset="-122"/>
                <a:ea typeface="微软雅黑" pitchFamily="34" charset="-122"/>
              </a:rPr>
              <a:t>添加标题</a:t>
            </a:r>
            <a:endParaRPr lang="en-US" sz="2200" b="1">
              <a:solidFill>
                <a:schemeClr val="tx2"/>
              </a:solidFill>
              <a:latin typeface="微软雅黑" pitchFamily="34" charset="-122"/>
              <a:ea typeface="微软雅黑" pitchFamily="34" charset="-122"/>
            </a:endParaRP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4339"/>
                                        </p:tgtEl>
                                        <p:attrNameLst>
                                          <p:attrName>style.visibility</p:attrName>
                                        </p:attrNameLst>
                                      </p:cBhvr>
                                      <p:to>
                                        <p:strVal val="visible"/>
                                      </p:to>
                                    </p:set>
                                    <p:animEffect transition="in" filter="barn(inVertical)">
                                      <p:cBhvr>
                                        <p:cTn id="7" dur="500"/>
                                        <p:tgtEl>
                                          <p:spTgt spid="14339"/>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4338"/>
                                        </p:tgtEl>
                                        <p:attrNameLst>
                                          <p:attrName>style.visibility</p:attrName>
                                        </p:attrNameLst>
                                      </p:cBhvr>
                                      <p:to>
                                        <p:strVal val="visible"/>
                                      </p:to>
                                    </p:set>
                                    <p:anim calcmode="lin" valueType="num">
                                      <p:cBhvr>
                                        <p:cTn id="11" dur="500" fill="hold"/>
                                        <p:tgtEl>
                                          <p:spTgt spid="1433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4338"/>
                                        </p:tgtEl>
                                        <p:attrNameLst>
                                          <p:attrName>ppt_y</p:attrName>
                                        </p:attrNameLst>
                                      </p:cBhvr>
                                      <p:tavLst>
                                        <p:tav tm="0">
                                          <p:val>
                                            <p:strVal val="#ppt_y"/>
                                          </p:val>
                                        </p:tav>
                                        <p:tav tm="100000">
                                          <p:val>
                                            <p:strVal val="#ppt_y"/>
                                          </p:val>
                                        </p:tav>
                                      </p:tavLst>
                                    </p:anim>
                                    <p:anim calcmode="lin" valueType="num">
                                      <p:cBhvr>
                                        <p:cTn id="13" dur="500" fill="hold"/>
                                        <p:tgtEl>
                                          <p:spTgt spid="1433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4338"/>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4338"/>
                                        </p:tgtEl>
                                      </p:cBhvr>
                                    </p:animEffect>
                                  </p:childTnLst>
                                </p:cTn>
                              </p:par>
                            </p:childTnLst>
                          </p:cTn>
                        </p:par>
                        <p:par>
                          <p:cTn id="16" fill="hold" nodeType="afterGroup">
                            <p:stCondLst>
                              <p:cond delay="1450"/>
                            </p:stCondLst>
                            <p:childTnLst>
                              <p:par>
                                <p:cTn id="17" presetID="2" presetClass="entr" presetSubtype="8" fill="hold" grpId="0" nodeType="afterEffect">
                                  <p:stCondLst>
                                    <p:cond delay="0"/>
                                  </p:stCondLst>
                                  <p:childTnLst>
                                    <p:set>
                                      <p:cBhvr>
                                        <p:cTn id="18" dur="1" fill="hold">
                                          <p:stCondLst>
                                            <p:cond delay="0"/>
                                          </p:stCondLst>
                                        </p:cTn>
                                        <p:tgtEl>
                                          <p:spTgt spid="14340"/>
                                        </p:tgtEl>
                                        <p:attrNameLst>
                                          <p:attrName>style.visibility</p:attrName>
                                        </p:attrNameLst>
                                      </p:cBhvr>
                                      <p:to>
                                        <p:strVal val="visible"/>
                                      </p:to>
                                    </p:set>
                                    <p:anim calcmode="lin" valueType="num">
                                      <p:cBhvr additive="base">
                                        <p:cTn id="19" dur="500" fill="hold"/>
                                        <p:tgtEl>
                                          <p:spTgt spid="14340"/>
                                        </p:tgtEl>
                                        <p:attrNameLst>
                                          <p:attrName>ppt_x</p:attrName>
                                        </p:attrNameLst>
                                      </p:cBhvr>
                                      <p:tavLst>
                                        <p:tav tm="0">
                                          <p:val>
                                            <p:strVal val="0-#ppt_w/2"/>
                                          </p:val>
                                        </p:tav>
                                        <p:tav tm="100000">
                                          <p:val>
                                            <p:strVal val="#ppt_x"/>
                                          </p:val>
                                        </p:tav>
                                      </p:tavLst>
                                    </p:anim>
                                    <p:anim calcmode="lin" valueType="num">
                                      <p:cBhvr additive="base">
                                        <p:cTn id="20" dur="500" fill="hold"/>
                                        <p:tgtEl>
                                          <p:spTgt spid="1434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00"/>
                                  </p:stCondLst>
                                  <p:childTnLst>
                                    <p:set>
                                      <p:cBhvr>
                                        <p:cTn id="22" dur="1" fill="hold">
                                          <p:stCondLst>
                                            <p:cond delay="0"/>
                                          </p:stCondLst>
                                        </p:cTn>
                                        <p:tgtEl>
                                          <p:spTgt spid="14342"/>
                                        </p:tgtEl>
                                        <p:attrNameLst>
                                          <p:attrName>style.visibility</p:attrName>
                                        </p:attrNameLst>
                                      </p:cBhvr>
                                      <p:to>
                                        <p:strVal val="visible"/>
                                      </p:to>
                                    </p:set>
                                    <p:anim calcmode="lin" valueType="num">
                                      <p:cBhvr additive="base">
                                        <p:cTn id="23" dur="500" fill="hold"/>
                                        <p:tgtEl>
                                          <p:spTgt spid="14342"/>
                                        </p:tgtEl>
                                        <p:attrNameLst>
                                          <p:attrName>ppt_x</p:attrName>
                                        </p:attrNameLst>
                                      </p:cBhvr>
                                      <p:tavLst>
                                        <p:tav tm="0">
                                          <p:val>
                                            <p:strVal val="0-#ppt_w/2"/>
                                          </p:val>
                                        </p:tav>
                                        <p:tav tm="100000">
                                          <p:val>
                                            <p:strVal val="#ppt_x"/>
                                          </p:val>
                                        </p:tav>
                                      </p:tavLst>
                                    </p:anim>
                                    <p:anim calcmode="lin" valueType="num">
                                      <p:cBhvr additive="base">
                                        <p:cTn id="24" dur="500" fill="hold"/>
                                        <p:tgtEl>
                                          <p:spTgt spid="1434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400"/>
                                  </p:stCondLst>
                                  <p:childTnLst>
                                    <p:set>
                                      <p:cBhvr>
                                        <p:cTn id="26" dur="1" fill="hold">
                                          <p:stCondLst>
                                            <p:cond delay="0"/>
                                          </p:stCondLst>
                                        </p:cTn>
                                        <p:tgtEl>
                                          <p:spTgt spid="14344"/>
                                        </p:tgtEl>
                                        <p:attrNameLst>
                                          <p:attrName>style.visibility</p:attrName>
                                        </p:attrNameLst>
                                      </p:cBhvr>
                                      <p:to>
                                        <p:strVal val="visible"/>
                                      </p:to>
                                    </p:set>
                                    <p:anim calcmode="lin" valueType="num">
                                      <p:cBhvr additive="base">
                                        <p:cTn id="27" dur="500" fill="hold"/>
                                        <p:tgtEl>
                                          <p:spTgt spid="14344"/>
                                        </p:tgtEl>
                                        <p:attrNameLst>
                                          <p:attrName>ppt_x</p:attrName>
                                        </p:attrNameLst>
                                      </p:cBhvr>
                                      <p:tavLst>
                                        <p:tav tm="0">
                                          <p:val>
                                            <p:strVal val="0-#ppt_w/2"/>
                                          </p:val>
                                        </p:tav>
                                        <p:tav tm="100000">
                                          <p:val>
                                            <p:strVal val="#ppt_x"/>
                                          </p:val>
                                        </p:tav>
                                      </p:tavLst>
                                    </p:anim>
                                    <p:anim calcmode="lin" valueType="num">
                                      <p:cBhvr additive="base">
                                        <p:cTn id="28" dur="500" fill="hold"/>
                                        <p:tgtEl>
                                          <p:spTgt spid="1434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4341"/>
                                        </p:tgtEl>
                                        <p:attrNameLst>
                                          <p:attrName>style.visibility</p:attrName>
                                        </p:attrNameLst>
                                      </p:cBhvr>
                                      <p:to>
                                        <p:strVal val="visible"/>
                                      </p:to>
                                    </p:set>
                                    <p:anim calcmode="lin" valueType="num">
                                      <p:cBhvr additive="base">
                                        <p:cTn id="31" dur="500" fill="hold"/>
                                        <p:tgtEl>
                                          <p:spTgt spid="14341"/>
                                        </p:tgtEl>
                                        <p:attrNameLst>
                                          <p:attrName>ppt_x</p:attrName>
                                        </p:attrNameLst>
                                      </p:cBhvr>
                                      <p:tavLst>
                                        <p:tav tm="0">
                                          <p:val>
                                            <p:strVal val="1+#ppt_w/2"/>
                                          </p:val>
                                        </p:tav>
                                        <p:tav tm="100000">
                                          <p:val>
                                            <p:strVal val="#ppt_x"/>
                                          </p:val>
                                        </p:tav>
                                      </p:tavLst>
                                    </p:anim>
                                    <p:anim calcmode="lin" valueType="num">
                                      <p:cBhvr additive="base">
                                        <p:cTn id="32" dur="500" fill="hold"/>
                                        <p:tgtEl>
                                          <p:spTgt spid="14341"/>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200"/>
                                  </p:stCondLst>
                                  <p:childTnLst>
                                    <p:set>
                                      <p:cBhvr>
                                        <p:cTn id="34" dur="1" fill="hold">
                                          <p:stCondLst>
                                            <p:cond delay="0"/>
                                          </p:stCondLst>
                                        </p:cTn>
                                        <p:tgtEl>
                                          <p:spTgt spid="14343"/>
                                        </p:tgtEl>
                                        <p:attrNameLst>
                                          <p:attrName>style.visibility</p:attrName>
                                        </p:attrNameLst>
                                      </p:cBhvr>
                                      <p:to>
                                        <p:strVal val="visible"/>
                                      </p:to>
                                    </p:set>
                                    <p:anim calcmode="lin" valueType="num">
                                      <p:cBhvr additive="base">
                                        <p:cTn id="35" dur="500" fill="hold"/>
                                        <p:tgtEl>
                                          <p:spTgt spid="14343"/>
                                        </p:tgtEl>
                                        <p:attrNameLst>
                                          <p:attrName>ppt_x</p:attrName>
                                        </p:attrNameLst>
                                      </p:cBhvr>
                                      <p:tavLst>
                                        <p:tav tm="0">
                                          <p:val>
                                            <p:strVal val="1+#ppt_w/2"/>
                                          </p:val>
                                        </p:tav>
                                        <p:tav tm="100000">
                                          <p:val>
                                            <p:strVal val="#ppt_x"/>
                                          </p:val>
                                        </p:tav>
                                      </p:tavLst>
                                    </p:anim>
                                    <p:anim calcmode="lin" valueType="num">
                                      <p:cBhvr additive="base">
                                        <p:cTn id="36" dur="500" fill="hold"/>
                                        <p:tgtEl>
                                          <p:spTgt spid="1434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400"/>
                                  </p:stCondLst>
                                  <p:childTnLst>
                                    <p:set>
                                      <p:cBhvr>
                                        <p:cTn id="38" dur="1" fill="hold">
                                          <p:stCondLst>
                                            <p:cond delay="0"/>
                                          </p:stCondLst>
                                        </p:cTn>
                                        <p:tgtEl>
                                          <p:spTgt spid="14345"/>
                                        </p:tgtEl>
                                        <p:attrNameLst>
                                          <p:attrName>style.visibility</p:attrName>
                                        </p:attrNameLst>
                                      </p:cBhvr>
                                      <p:to>
                                        <p:strVal val="visible"/>
                                      </p:to>
                                    </p:set>
                                    <p:anim calcmode="lin" valueType="num">
                                      <p:cBhvr additive="base">
                                        <p:cTn id="39" dur="500" fill="hold"/>
                                        <p:tgtEl>
                                          <p:spTgt spid="14345"/>
                                        </p:tgtEl>
                                        <p:attrNameLst>
                                          <p:attrName>ppt_x</p:attrName>
                                        </p:attrNameLst>
                                      </p:cBhvr>
                                      <p:tavLst>
                                        <p:tav tm="0">
                                          <p:val>
                                            <p:strVal val="1+#ppt_w/2"/>
                                          </p:val>
                                        </p:tav>
                                        <p:tav tm="100000">
                                          <p:val>
                                            <p:strVal val="#ppt_x"/>
                                          </p:val>
                                        </p:tav>
                                      </p:tavLst>
                                    </p:anim>
                                    <p:anim calcmode="lin" valueType="num">
                                      <p:cBhvr additive="base">
                                        <p:cTn id="40" dur="500" fill="hold"/>
                                        <p:tgtEl>
                                          <p:spTgt spid="14345"/>
                                        </p:tgtEl>
                                        <p:attrNameLst>
                                          <p:attrName>ppt_y</p:attrName>
                                        </p:attrNameLst>
                                      </p:cBhvr>
                                      <p:tavLst>
                                        <p:tav tm="0">
                                          <p:val>
                                            <p:strVal val="#ppt_y"/>
                                          </p:val>
                                        </p:tav>
                                        <p:tav tm="100000">
                                          <p:val>
                                            <p:strVal val="#ppt_y"/>
                                          </p:val>
                                        </p:tav>
                                      </p:tavLst>
                                    </p:anim>
                                  </p:childTnLst>
                                </p:cTn>
                              </p:par>
                            </p:childTnLst>
                          </p:cTn>
                        </p:par>
                        <p:par>
                          <p:cTn id="41" fill="hold" nodeType="afterGroup">
                            <p:stCondLst>
                              <p:cond delay="2350"/>
                            </p:stCondLst>
                            <p:childTnLst>
                              <p:par>
                                <p:cTn id="42" presetID="31" presetClass="entr" presetSubtype="0" fill="hold" grpId="0" nodeType="afterEffect">
                                  <p:stCondLst>
                                    <p:cond delay="0"/>
                                  </p:stCondLst>
                                  <p:childTnLst>
                                    <p:set>
                                      <p:cBhvr>
                                        <p:cTn id="43" dur="1" fill="hold">
                                          <p:stCondLst>
                                            <p:cond delay="0"/>
                                          </p:stCondLst>
                                        </p:cTn>
                                        <p:tgtEl>
                                          <p:spTgt spid="14347"/>
                                        </p:tgtEl>
                                        <p:attrNameLst>
                                          <p:attrName>style.visibility</p:attrName>
                                        </p:attrNameLst>
                                      </p:cBhvr>
                                      <p:to>
                                        <p:strVal val="visible"/>
                                      </p:to>
                                    </p:set>
                                    <p:anim calcmode="lin" valueType="num">
                                      <p:cBhvr>
                                        <p:cTn id="44" dur="500" fill="hold"/>
                                        <p:tgtEl>
                                          <p:spTgt spid="14347"/>
                                        </p:tgtEl>
                                        <p:attrNameLst>
                                          <p:attrName>ppt_w</p:attrName>
                                        </p:attrNameLst>
                                      </p:cBhvr>
                                      <p:tavLst>
                                        <p:tav tm="0">
                                          <p:val>
                                            <p:fltVal val="0"/>
                                          </p:val>
                                        </p:tav>
                                        <p:tav tm="100000">
                                          <p:val>
                                            <p:strVal val="#ppt_w"/>
                                          </p:val>
                                        </p:tav>
                                      </p:tavLst>
                                    </p:anim>
                                    <p:anim calcmode="lin" valueType="num">
                                      <p:cBhvr>
                                        <p:cTn id="45" dur="500" fill="hold"/>
                                        <p:tgtEl>
                                          <p:spTgt spid="14347"/>
                                        </p:tgtEl>
                                        <p:attrNameLst>
                                          <p:attrName>ppt_h</p:attrName>
                                        </p:attrNameLst>
                                      </p:cBhvr>
                                      <p:tavLst>
                                        <p:tav tm="0">
                                          <p:val>
                                            <p:fltVal val="0"/>
                                          </p:val>
                                        </p:tav>
                                        <p:tav tm="100000">
                                          <p:val>
                                            <p:strVal val="#ppt_h"/>
                                          </p:val>
                                        </p:tav>
                                      </p:tavLst>
                                    </p:anim>
                                    <p:anim calcmode="lin" valueType="num">
                                      <p:cBhvr>
                                        <p:cTn id="46" dur="500" fill="hold"/>
                                        <p:tgtEl>
                                          <p:spTgt spid="14347"/>
                                        </p:tgtEl>
                                        <p:attrNameLst>
                                          <p:attrName>style.rotation</p:attrName>
                                        </p:attrNameLst>
                                      </p:cBhvr>
                                      <p:tavLst>
                                        <p:tav tm="0">
                                          <p:val>
                                            <p:fltVal val="90"/>
                                          </p:val>
                                        </p:tav>
                                        <p:tav tm="100000">
                                          <p:val>
                                            <p:fltVal val="0"/>
                                          </p:val>
                                        </p:tav>
                                      </p:tavLst>
                                    </p:anim>
                                    <p:animEffect transition="in" filter="fade">
                                      <p:cBhvr>
                                        <p:cTn id="47" dur="500"/>
                                        <p:tgtEl>
                                          <p:spTgt spid="14347"/>
                                        </p:tgtEl>
                                      </p:cBhvr>
                                    </p:animEffect>
                                  </p:childTnLst>
                                </p:cTn>
                              </p:par>
                            </p:childTnLst>
                          </p:cTn>
                        </p:par>
                        <p:par>
                          <p:cTn id="48" fill="hold" nodeType="afterGroup">
                            <p:stCondLst>
                              <p:cond delay="2850"/>
                            </p:stCondLst>
                            <p:childTnLst>
                              <p:par>
                                <p:cTn id="49" presetID="22" presetClass="entr" presetSubtype="8" fill="hold" grpId="0" nodeType="afterEffect">
                                  <p:stCondLst>
                                    <p:cond delay="0"/>
                                  </p:stCondLst>
                                  <p:childTnLst>
                                    <p:set>
                                      <p:cBhvr>
                                        <p:cTn id="50" dur="1" fill="hold">
                                          <p:stCondLst>
                                            <p:cond delay="0"/>
                                          </p:stCondLst>
                                        </p:cTn>
                                        <p:tgtEl>
                                          <p:spTgt spid="14350"/>
                                        </p:tgtEl>
                                        <p:attrNameLst>
                                          <p:attrName>style.visibility</p:attrName>
                                        </p:attrNameLst>
                                      </p:cBhvr>
                                      <p:to>
                                        <p:strVal val="visible"/>
                                      </p:to>
                                    </p:set>
                                    <p:animEffect transition="in" filter="wipe(left)">
                                      <p:cBhvr>
                                        <p:cTn id="51" dur="500"/>
                                        <p:tgtEl>
                                          <p:spTgt spid="14350"/>
                                        </p:tgtEl>
                                      </p:cBhvr>
                                    </p:animEffect>
                                  </p:childTnLst>
                                </p:cTn>
                              </p:par>
                            </p:childTnLst>
                          </p:cTn>
                        </p:par>
                        <p:par>
                          <p:cTn id="52" fill="hold" nodeType="afterGroup">
                            <p:stCondLst>
                              <p:cond delay="3350"/>
                            </p:stCondLst>
                            <p:childTnLst>
                              <p:par>
                                <p:cTn id="53" presetID="31" presetClass="entr" presetSubtype="0" fill="hold" grpId="0" nodeType="afterEffect">
                                  <p:stCondLst>
                                    <p:cond delay="0"/>
                                  </p:stCondLst>
                                  <p:childTnLst>
                                    <p:set>
                                      <p:cBhvr>
                                        <p:cTn id="54" dur="1" fill="hold">
                                          <p:stCondLst>
                                            <p:cond delay="0"/>
                                          </p:stCondLst>
                                        </p:cTn>
                                        <p:tgtEl>
                                          <p:spTgt spid="14348"/>
                                        </p:tgtEl>
                                        <p:attrNameLst>
                                          <p:attrName>style.visibility</p:attrName>
                                        </p:attrNameLst>
                                      </p:cBhvr>
                                      <p:to>
                                        <p:strVal val="visible"/>
                                      </p:to>
                                    </p:set>
                                    <p:anim calcmode="lin" valueType="num">
                                      <p:cBhvr>
                                        <p:cTn id="55" dur="500" fill="hold"/>
                                        <p:tgtEl>
                                          <p:spTgt spid="14348"/>
                                        </p:tgtEl>
                                        <p:attrNameLst>
                                          <p:attrName>ppt_w</p:attrName>
                                        </p:attrNameLst>
                                      </p:cBhvr>
                                      <p:tavLst>
                                        <p:tav tm="0">
                                          <p:val>
                                            <p:fltVal val="0"/>
                                          </p:val>
                                        </p:tav>
                                        <p:tav tm="100000">
                                          <p:val>
                                            <p:strVal val="#ppt_w"/>
                                          </p:val>
                                        </p:tav>
                                      </p:tavLst>
                                    </p:anim>
                                    <p:anim calcmode="lin" valueType="num">
                                      <p:cBhvr>
                                        <p:cTn id="56" dur="500" fill="hold"/>
                                        <p:tgtEl>
                                          <p:spTgt spid="14348"/>
                                        </p:tgtEl>
                                        <p:attrNameLst>
                                          <p:attrName>ppt_h</p:attrName>
                                        </p:attrNameLst>
                                      </p:cBhvr>
                                      <p:tavLst>
                                        <p:tav tm="0">
                                          <p:val>
                                            <p:fltVal val="0"/>
                                          </p:val>
                                        </p:tav>
                                        <p:tav tm="100000">
                                          <p:val>
                                            <p:strVal val="#ppt_h"/>
                                          </p:val>
                                        </p:tav>
                                      </p:tavLst>
                                    </p:anim>
                                    <p:anim calcmode="lin" valueType="num">
                                      <p:cBhvr>
                                        <p:cTn id="57" dur="500" fill="hold"/>
                                        <p:tgtEl>
                                          <p:spTgt spid="14348"/>
                                        </p:tgtEl>
                                        <p:attrNameLst>
                                          <p:attrName>style.rotation</p:attrName>
                                        </p:attrNameLst>
                                      </p:cBhvr>
                                      <p:tavLst>
                                        <p:tav tm="0">
                                          <p:val>
                                            <p:fltVal val="90"/>
                                          </p:val>
                                        </p:tav>
                                        <p:tav tm="100000">
                                          <p:val>
                                            <p:fltVal val="0"/>
                                          </p:val>
                                        </p:tav>
                                      </p:tavLst>
                                    </p:anim>
                                    <p:animEffect transition="in" filter="fade">
                                      <p:cBhvr>
                                        <p:cTn id="58" dur="500"/>
                                        <p:tgtEl>
                                          <p:spTgt spid="14348"/>
                                        </p:tgtEl>
                                      </p:cBhvr>
                                    </p:animEffect>
                                  </p:childTnLst>
                                </p:cTn>
                              </p:par>
                            </p:childTnLst>
                          </p:cTn>
                        </p:par>
                        <p:par>
                          <p:cTn id="59" fill="hold" nodeType="afterGroup">
                            <p:stCondLst>
                              <p:cond delay="3850"/>
                            </p:stCondLst>
                            <p:childTnLst>
                              <p:par>
                                <p:cTn id="60" presetID="22" presetClass="entr" presetSubtype="8" fill="hold" grpId="0" nodeType="afterEffect">
                                  <p:stCondLst>
                                    <p:cond delay="0"/>
                                  </p:stCondLst>
                                  <p:childTnLst>
                                    <p:set>
                                      <p:cBhvr>
                                        <p:cTn id="61" dur="1" fill="hold">
                                          <p:stCondLst>
                                            <p:cond delay="0"/>
                                          </p:stCondLst>
                                        </p:cTn>
                                        <p:tgtEl>
                                          <p:spTgt spid="14351"/>
                                        </p:tgtEl>
                                        <p:attrNameLst>
                                          <p:attrName>style.visibility</p:attrName>
                                        </p:attrNameLst>
                                      </p:cBhvr>
                                      <p:to>
                                        <p:strVal val="visible"/>
                                      </p:to>
                                    </p:set>
                                    <p:animEffect transition="in" filter="wipe(left)">
                                      <p:cBhvr>
                                        <p:cTn id="62" dur="500"/>
                                        <p:tgtEl>
                                          <p:spTgt spid="14351"/>
                                        </p:tgtEl>
                                      </p:cBhvr>
                                    </p:animEffect>
                                  </p:childTnLst>
                                </p:cTn>
                              </p:par>
                            </p:childTnLst>
                          </p:cTn>
                        </p:par>
                        <p:par>
                          <p:cTn id="63" fill="hold" nodeType="afterGroup">
                            <p:stCondLst>
                              <p:cond delay="4350"/>
                            </p:stCondLst>
                            <p:childTnLst>
                              <p:par>
                                <p:cTn id="64" presetID="31" presetClass="entr" presetSubtype="0" fill="hold" grpId="0" nodeType="afterEffect">
                                  <p:stCondLst>
                                    <p:cond delay="0"/>
                                  </p:stCondLst>
                                  <p:childTnLst>
                                    <p:set>
                                      <p:cBhvr>
                                        <p:cTn id="65" dur="1" fill="hold">
                                          <p:stCondLst>
                                            <p:cond delay="0"/>
                                          </p:stCondLst>
                                        </p:cTn>
                                        <p:tgtEl>
                                          <p:spTgt spid="14349"/>
                                        </p:tgtEl>
                                        <p:attrNameLst>
                                          <p:attrName>style.visibility</p:attrName>
                                        </p:attrNameLst>
                                      </p:cBhvr>
                                      <p:to>
                                        <p:strVal val="visible"/>
                                      </p:to>
                                    </p:set>
                                    <p:anim calcmode="lin" valueType="num">
                                      <p:cBhvr>
                                        <p:cTn id="66" dur="500" fill="hold"/>
                                        <p:tgtEl>
                                          <p:spTgt spid="14349"/>
                                        </p:tgtEl>
                                        <p:attrNameLst>
                                          <p:attrName>ppt_w</p:attrName>
                                        </p:attrNameLst>
                                      </p:cBhvr>
                                      <p:tavLst>
                                        <p:tav tm="0">
                                          <p:val>
                                            <p:fltVal val="0"/>
                                          </p:val>
                                        </p:tav>
                                        <p:tav tm="100000">
                                          <p:val>
                                            <p:strVal val="#ppt_w"/>
                                          </p:val>
                                        </p:tav>
                                      </p:tavLst>
                                    </p:anim>
                                    <p:anim calcmode="lin" valueType="num">
                                      <p:cBhvr>
                                        <p:cTn id="67" dur="500" fill="hold"/>
                                        <p:tgtEl>
                                          <p:spTgt spid="14349"/>
                                        </p:tgtEl>
                                        <p:attrNameLst>
                                          <p:attrName>ppt_h</p:attrName>
                                        </p:attrNameLst>
                                      </p:cBhvr>
                                      <p:tavLst>
                                        <p:tav tm="0">
                                          <p:val>
                                            <p:fltVal val="0"/>
                                          </p:val>
                                        </p:tav>
                                        <p:tav tm="100000">
                                          <p:val>
                                            <p:strVal val="#ppt_h"/>
                                          </p:val>
                                        </p:tav>
                                      </p:tavLst>
                                    </p:anim>
                                    <p:anim calcmode="lin" valueType="num">
                                      <p:cBhvr>
                                        <p:cTn id="68" dur="500" fill="hold"/>
                                        <p:tgtEl>
                                          <p:spTgt spid="14349"/>
                                        </p:tgtEl>
                                        <p:attrNameLst>
                                          <p:attrName>style.rotation</p:attrName>
                                        </p:attrNameLst>
                                      </p:cBhvr>
                                      <p:tavLst>
                                        <p:tav tm="0">
                                          <p:val>
                                            <p:fltVal val="90"/>
                                          </p:val>
                                        </p:tav>
                                        <p:tav tm="100000">
                                          <p:val>
                                            <p:fltVal val="0"/>
                                          </p:val>
                                        </p:tav>
                                      </p:tavLst>
                                    </p:anim>
                                    <p:animEffect transition="in" filter="fade">
                                      <p:cBhvr>
                                        <p:cTn id="69" dur="500"/>
                                        <p:tgtEl>
                                          <p:spTgt spid="14349"/>
                                        </p:tgtEl>
                                      </p:cBhvr>
                                    </p:animEffect>
                                  </p:childTnLst>
                                </p:cTn>
                              </p:par>
                            </p:childTnLst>
                          </p:cTn>
                        </p:par>
                        <p:par>
                          <p:cTn id="70" fill="hold" nodeType="afterGroup">
                            <p:stCondLst>
                              <p:cond delay="4850"/>
                            </p:stCondLst>
                            <p:childTnLst>
                              <p:par>
                                <p:cTn id="71" presetID="22" presetClass="entr" presetSubtype="8" fill="hold" grpId="0" nodeType="afterEffect">
                                  <p:stCondLst>
                                    <p:cond delay="0"/>
                                  </p:stCondLst>
                                  <p:childTnLst>
                                    <p:set>
                                      <p:cBhvr>
                                        <p:cTn id="72" dur="1" fill="hold">
                                          <p:stCondLst>
                                            <p:cond delay="0"/>
                                          </p:stCondLst>
                                        </p:cTn>
                                        <p:tgtEl>
                                          <p:spTgt spid="14352"/>
                                        </p:tgtEl>
                                        <p:attrNameLst>
                                          <p:attrName>style.visibility</p:attrName>
                                        </p:attrNameLst>
                                      </p:cBhvr>
                                      <p:to>
                                        <p:strVal val="visible"/>
                                      </p:to>
                                    </p:set>
                                    <p:animEffect transition="in" filter="wipe(left)">
                                      <p:cBhvr>
                                        <p:cTn id="73" dur="500"/>
                                        <p:tgtEl>
                                          <p:spTgt spid="14352"/>
                                        </p:tgtEl>
                                      </p:cBhvr>
                                    </p:animEffect>
                                  </p:childTnLst>
                                </p:cTn>
                              </p:par>
                            </p:childTnLst>
                          </p:cTn>
                        </p:par>
                        <p:par>
                          <p:cTn id="74" fill="hold" nodeType="afterGroup">
                            <p:stCondLst>
                              <p:cond delay="5350"/>
                            </p:stCondLst>
                            <p:childTnLst>
                              <p:par>
                                <p:cTn id="75" presetID="16" presetClass="entr" presetSubtype="26" fill="hold" grpId="0" nodeType="afterEffect">
                                  <p:stCondLst>
                                    <p:cond delay="0"/>
                                  </p:stCondLst>
                                  <p:childTnLst>
                                    <p:set>
                                      <p:cBhvr>
                                        <p:cTn id="76" dur="1" fill="hold">
                                          <p:stCondLst>
                                            <p:cond delay="0"/>
                                          </p:stCondLst>
                                        </p:cTn>
                                        <p:tgtEl>
                                          <p:spTgt spid="14346"/>
                                        </p:tgtEl>
                                        <p:attrNameLst>
                                          <p:attrName>style.visibility</p:attrName>
                                        </p:attrNameLst>
                                      </p:cBhvr>
                                      <p:to>
                                        <p:strVal val="visible"/>
                                      </p:to>
                                    </p:set>
                                    <p:animEffect transition="in" filter="barn(inHorizontal)">
                                      <p:cBhvr>
                                        <p:cTn id="77" dur="500"/>
                                        <p:tgtEl>
                                          <p:spTgt spid="14346"/>
                                        </p:tgtEl>
                                      </p:cBhvr>
                                    </p:animEffect>
                                  </p:childTnLst>
                                </p:cTn>
                              </p:par>
                            </p:childTnLst>
                          </p:cTn>
                        </p:par>
                        <p:par>
                          <p:cTn id="78" fill="hold" nodeType="afterGroup">
                            <p:stCondLst>
                              <p:cond delay="5850"/>
                            </p:stCondLst>
                            <p:childTnLst>
                              <p:par>
                                <p:cTn id="79" presetID="41" presetClass="entr" presetSubtype="0" fill="hold" grpId="0" nodeType="afterEffect">
                                  <p:stCondLst>
                                    <p:cond delay="0"/>
                                  </p:stCondLst>
                                  <p:iterate type="lt">
                                    <p:tmPct val="10000"/>
                                  </p:iterate>
                                  <p:childTnLst>
                                    <p:set>
                                      <p:cBhvr>
                                        <p:cTn id="80" dur="1" fill="hold">
                                          <p:stCondLst>
                                            <p:cond delay="0"/>
                                          </p:stCondLst>
                                        </p:cTn>
                                        <p:tgtEl>
                                          <p:spTgt spid="14354"/>
                                        </p:tgtEl>
                                        <p:attrNameLst>
                                          <p:attrName>style.visibility</p:attrName>
                                        </p:attrNameLst>
                                      </p:cBhvr>
                                      <p:to>
                                        <p:strVal val="visible"/>
                                      </p:to>
                                    </p:set>
                                    <p:anim calcmode="lin" valueType="num">
                                      <p:cBhvr>
                                        <p:cTn id="81" dur="500" fill="hold"/>
                                        <p:tgtEl>
                                          <p:spTgt spid="14354"/>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14354"/>
                                        </p:tgtEl>
                                        <p:attrNameLst>
                                          <p:attrName>ppt_y</p:attrName>
                                        </p:attrNameLst>
                                      </p:cBhvr>
                                      <p:tavLst>
                                        <p:tav tm="0">
                                          <p:val>
                                            <p:strVal val="#ppt_y"/>
                                          </p:val>
                                        </p:tav>
                                        <p:tav tm="100000">
                                          <p:val>
                                            <p:strVal val="#ppt_y"/>
                                          </p:val>
                                        </p:tav>
                                      </p:tavLst>
                                    </p:anim>
                                    <p:anim calcmode="lin" valueType="num">
                                      <p:cBhvr>
                                        <p:cTn id="83" dur="500" fill="hold"/>
                                        <p:tgtEl>
                                          <p:spTgt spid="14354"/>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14354"/>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14354"/>
                                        </p:tgtEl>
                                      </p:cBhvr>
                                    </p:animEffect>
                                  </p:childTnLst>
                                </p:cTn>
                              </p:par>
                            </p:childTnLst>
                          </p:cTn>
                        </p:par>
                        <p:par>
                          <p:cTn id="86" fill="hold" nodeType="afterGroup">
                            <p:stCondLst>
                              <p:cond delay="6500"/>
                            </p:stCondLst>
                            <p:childTnLst>
                              <p:par>
                                <p:cTn id="87" presetID="22" presetClass="entr" presetSubtype="1" fill="hold" grpId="0" nodeType="afterEffect">
                                  <p:stCondLst>
                                    <p:cond delay="0"/>
                                  </p:stCondLst>
                                  <p:childTnLst>
                                    <p:set>
                                      <p:cBhvr>
                                        <p:cTn id="88" dur="1" fill="hold">
                                          <p:stCondLst>
                                            <p:cond delay="0"/>
                                          </p:stCondLst>
                                        </p:cTn>
                                        <p:tgtEl>
                                          <p:spTgt spid="14353"/>
                                        </p:tgtEl>
                                        <p:attrNameLst>
                                          <p:attrName>style.visibility</p:attrName>
                                        </p:attrNameLst>
                                      </p:cBhvr>
                                      <p:to>
                                        <p:strVal val="visible"/>
                                      </p:to>
                                    </p:set>
                                    <p:animEffect transition="in" filter="wipe(up)">
                                      <p:cBhvr>
                                        <p:cTn id="89" dur="500"/>
                                        <p:tgtEl>
                                          <p:spTgt spid="143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utoUpdateAnimBg="0"/>
      <p:bldP spid="14339" grpId="0" animBg="1"/>
      <p:bldP spid="14340" grpId="0" animBg="1"/>
      <p:bldP spid="14341" grpId="0" animBg="1"/>
      <p:bldP spid="14342" grpId="0" animBg="1"/>
      <p:bldP spid="14343" grpId="0" animBg="1"/>
      <p:bldP spid="14344" grpId="0" animBg="1"/>
      <p:bldP spid="14345" grpId="0" animBg="1"/>
      <p:bldP spid="14346" grpId="0" animBg="1"/>
      <p:bldP spid="14347" grpId="0" autoUpdateAnimBg="0"/>
      <p:bldP spid="14348" grpId="0" autoUpdateAnimBg="0"/>
      <p:bldP spid="14349" grpId="0" autoUpdateAnimBg="0"/>
      <p:bldP spid="14350" grpId="0" autoUpdateAnimBg="0"/>
      <p:bldP spid="14351" grpId="0" autoUpdateAnimBg="0"/>
      <p:bldP spid="14352" grpId="0" autoUpdateAnimBg="0"/>
      <p:bldP spid="14353" grpId="0" autoUpdateAnimBg="0"/>
      <p:bldP spid="14354"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5362" name="图片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385888"/>
            <a:ext cx="12196763" cy="408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3" name="图片 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970838" y="1782763"/>
            <a:ext cx="4225925" cy="356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Freeform 5"/>
          <p:cNvSpPr>
            <a:spLocks noEditPoints="1"/>
          </p:cNvSpPr>
          <p:nvPr/>
        </p:nvSpPr>
        <p:spPr bwMode="auto">
          <a:xfrm>
            <a:off x="1168400" y="2276475"/>
            <a:ext cx="1617663" cy="1622425"/>
          </a:xfrm>
          <a:custGeom>
            <a:avLst/>
            <a:gdLst>
              <a:gd name="T0" fmla="*/ 2214 w 2214"/>
              <a:gd name="T1" fmla="*/ 1107 h 2214"/>
              <a:gd name="T2" fmla="*/ 1107 w 2214"/>
              <a:gd name="T3" fmla="*/ 1883 h 2214"/>
              <a:gd name="T4" fmla="*/ 1124 w 2214"/>
              <a:gd name="T5" fmla="*/ 272 h 2214"/>
              <a:gd name="T6" fmla="*/ 1107 w 2214"/>
              <a:gd name="T7" fmla="*/ 272 h 2214"/>
              <a:gd name="T8" fmla="*/ 1168 w 2214"/>
              <a:gd name="T9" fmla="*/ 224 h 2214"/>
              <a:gd name="T10" fmla="*/ 1540 w 2214"/>
              <a:gd name="T11" fmla="*/ 178 h 2214"/>
              <a:gd name="T12" fmla="*/ 1606 w 2214"/>
              <a:gd name="T13" fmla="*/ 437 h 2214"/>
              <a:gd name="T14" fmla="*/ 1566 w 2214"/>
              <a:gd name="T15" fmla="*/ 191 h 2214"/>
              <a:gd name="T16" fmla="*/ 1654 w 2214"/>
              <a:gd name="T17" fmla="*/ 468 h 2214"/>
              <a:gd name="T18" fmla="*/ 1858 w 2214"/>
              <a:gd name="T19" fmla="*/ 410 h 2214"/>
              <a:gd name="T20" fmla="*/ 1868 w 2214"/>
              <a:gd name="T21" fmla="*/ 762 h 2214"/>
              <a:gd name="T22" fmla="*/ 1754 w 2214"/>
              <a:gd name="T23" fmla="*/ 578 h 2214"/>
              <a:gd name="T24" fmla="*/ 2132 w 2214"/>
              <a:gd name="T25" fmla="*/ 1126 h 2214"/>
              <a:gd name="T26" fmla="*/ 1937 w 2214"/>
              <a:gd name="T27" fmla="*/ 1010 h 2214"/>
              <a:gd name="T28" fmla="*/ 1937 w 2214"/>
              <a:gd name="T29" fmla="*/ 1010 h 2214"/>
              <a:gd name="T30" fmla="*/ 2126 w 2214"/>
              <a:gd name="T31" fmla="*/ 1220 h 2214"/>
              <a:gd name="T32" fmla="*/ 1823 w 2214"/>
              <a:gd name="T33" fmla="*/ 1537 h 2214"/>
              <a:gd name="T34" fmla="*/ 1676 w 2214"/>
              <a:gd name="T35" fmla="*/ 1719 h 2214"/>
              <a:gd name="T36" fmla="*/ 1489 w 2214"/>
              <a:gd name="T37" fmla="*/ 1850 h 2214"/>
              <a:gd name="T38" fmla="*/ 1652 w 2214"/>
              <a:gd name="T39" fmla="*/ 1741 h 2214"/>
              <a:gd name="T40" fmla="*/ 1460 w 2214"/>
              <a:gd name="T41" fmla="*/ 2070 h 2214"/>
              <a:gd name="T42" fmla="*/ 1061 w 2214"/>
              <a:gd name="T43" fmla="*/ 1941 h 2214"/>
              <a:gd name="T44" fmla="*/ 1122 w 2214"/>
              <a:gd name="T45" fmla="*/ 1942 h 2214"/>
              <a:gd name="T46" fmla="*/ 1044 w 2214"/>
              <a:gd name="T47" fmla="*/ 2130 h 2214"/>
              <a:gd name="T48" fmla="*/ 570 w 2214"/>
              <a:gd name="T49" fmla="*/ 1795 h 2214"/>
              <a:gd name="T50" fmla="*/ 593 w 2214"/>
              <a:gd name="T51" fmla="*/ 1766 h 2214"/>
              <a:gd name="T52" fmla="*/ 536 w 2214"/>
              <a:gd name="T53" fmla="*/ 1717 h 2214"/>
              <a:gd name="T54" fmla="*/ 536 w 2214"/>
              <a:gd name="T55" fmla="*/ 1717 h 2214"/>
              <a:gd name="T56" fmla="*/ 489 w 2214"/>
              <a:gd name="T57" fmla="*/ 1669 h 2214"/>
              <a:gd name="T58" fmla="*/ 318 w 2214"/>
              <a:gd name="T59" fmla="*/ 1762 h 2214"/>
              <a:gd name="T60" fmla="*/ 333 w 2214"/>
              <a:gd name="T61" fmla="*/ 1422 h 2214"/>
              <a:gd name="T62" fmla="*/ 276 w 2214"/>
              <a:gd name="T63" fmla="*/ 1196 h 2214"/>
              <a:gd name="T64" fmla="*/ 304 w 2214"/>
              <a:gd name="T65" fmla="*/ 1339 h 2214"/>
              <a:gd name="T66" fmla="*/ 135 w 2214"/>
              <a:gd name="T67" fmla="*/ 1020 h 2214"/>
              <a:gd name="T68" fmla="*/ 274 w 2214"/>
              <a:gd name="T69" fmla="*/ 1166 h 2214"/>
              <a:gd name="T70" fmla="*/ 157 w 2214"/>
              <a:gd name="T71" fmla="*/ 998 h 2214"/>
              <a:gd name="T72" fmla="*/ 315 w 2214"/>
              <a:gd name="T73" fmla="*/ 686 h 2214"/>
              <a:gd name="T74" fmla="*/ 473 w 2214"/>
              <a:gd name="T75" fmla="*/ 302 h 2214"/>
              <a:gd name="T76" fmla="*/ 494 w 2214"/>
              <a:gd name="T77" fmla="*/ 540 h 2214"/>
              <a:gd name="T78" fmla="*/ 650 w 2214"/>
              <a:gd name="T79" fmla="*/ 408 h 2214"/>
              <a:gd name="T80" fmla="*/ 517 w 2214"/>
              <a:gd name="T81" fmla="*/ 516 h 2214"/>
              <a:gd name="T82" fmla="*/ 606 w 2214"/>
              <a:gd name="T83" fmla="*/ 213 h 2214"/>
              <a:gd name="T84" fmla="*/ 969 w 2214"/>
              <a:gd name="T85" fmla="*/ 91 h 2214"/>
              <a:gd name="T86" fmla="*/ 962 w 2214"/>
              <a:gd name="T87" fmla="*/ 191 h 2214"/>
              <a:gd name="T88" fmla="*/ 1003 w 2214"/>
              <a:gd name="T89" fmla="*/ 87 h 2214"/>
              <a:gd name="T90" fmla="*/ 1924 w 2214"/>
              <a:gd name="T91" fmla="*/ 488 h 2214"/>
              <a:gd name="T92" fmla="*/ 1980 w 2214"/>
              <a:gd name="T93" fmla="*/ 1644 h 2214"/>
              <a:gd name="T94" fmla="*/ 1712 w 2214"/>
              <a:gd name="T95" fmla="*/ 1935 h 2214"/>
              <a:gd name="T96" fmla="*/ 651 w 2214"/>
              <a:gd name="T97" fmla="*/ 2025 h 2214"/>
              <a:gd name="T98" fmla="*/ 284 w 2214"/>
              <a:gd name="T99" fmla="*/ 669 h 2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14" h="2214">
                <a:moveTo>
                  <a:pt x="1107" y="0"/>
                </a:moveTo>
                <a:cubicBezTo>
                  <a:pt x="496" y="0"/>
                  <a:pt x="0" y="496"/>
                  <a:pt x="0" y="1107"/>
                </a:cubicBezTo>
                <a:cubicBezTo>
                  <a:pt x="0" y="1718"/>
                  <a:pt x="496" y="2214"/>
                  <a:pt x="1107" y="2214"/>
                </a:cubicBezTo>
                <a:cubicBezTo>
                  <a:pt x="1718" y="2214"/>
                  <a:pt x="2214" y="1718"/>
                  <a:pt x="2214" y="1107"/>
                </a:cubicBezTo>
                <a:cubicBezTo>
                  <a:pt x="2214" y="496"/>
                  <a:pt x="1718" y="0"/>
                  <a:pt x="1107" y="0"/>
                </a:cubicBezTo>
                <a:close/>
                <a:moveTo>
                  <a:pt x="1107" y="331"/>
                </a:moveTo>
                <a:cubicBezTo>
                  <a:pt x="1536" y="331"/>
                  <a:pt x="1883" y="679"/>
                  <a:pt x="1883" y="1107"/>
                </a:cubicBezTo>
                <a:cubicBezTo>
                  <a:pt x="1883" y="1536"/>
                  <a:pt x="1536" y="1883"/>
                  <a:pt x="1107" y="1883"/>
                </a:cubicBezTo>
                <a:cubicBezTo>
                  <a:pt x="679" y="1883"/>
                  <a:pt x="331" y="1536"/>
                  <a:pt x="331" y="1107"/>
                </a:cubicBezTo>
                <a:cubicBezTo>
                  <a:pt x="331" y="679"/>
                  <a:pt x="679" y="331"/>
                  <a:pt x="1107" y="331"/>
                </a:cubicBezTo>
                <a:close/>
                <a:moveTo>
                  <a:pt x="1107" y="272"/>
                </a:moveTo>
                <a:cubicBezTo>
                  <a:pt x="1113" y="272"/>
                  <a:pt x="1118" y="272"/>
                  <a:pt x="1124" y="272"/>
                </a:cubicBezTo>
                <a:lnTo>
                  <a:pt x="1138" y="224"/>
                </a:lnTo>
                <a:lnTo>
                  <a:pt x="950" y="220"/>
                </a:lnTo>
                <a:lnTo>
                  <a:pt x="922" y="292"/>
                </a:lnTo>
                <a:cubicBezTo>
                  <a:pt x="981" y="279"/>
                  <a:pt x="1043" y="272"/>
                  <a:pt x="1107" y="272"/>
                </a:cubicBezTo>
                <a:close/>
                <a:moveTo>
                  <a:pt x="1154" y="273"/>
                </a:moveTo>
                <a:cubicBezTo>
                  <a:pt x="1227" y="277"/>
                  <a:pt x="1298" y="291"/>
                  <a:pt x="1366" y="313"/>
                </a:cubicBezTo>
                <a:lnTo>
                  <a:pt x="1298" y="227"/>
                </a:lnTo>
                <a:lnTo>
                  <a:pt x="1168" y="224"/>
                </a:lnTo>
                <a:lnTo>
                  <a:pt x="1154" y="273"/>
                </a:lnTo>
                <a:close/>
                <a:moveTo>
                  <a:pt x="1418" y="332"/>
                </a:moveTo>
                <a:lnTo>
                  <a:pt x="1420" y="332"/>
                </a:lnTo>
                <a:lnTo>
                  <a:pt x="1540" y="178"/>
                </a:lnTo>
                <a:cubicBezTo>
                  <a:pt x="1442" y="132"/>
                  <a:pt x="1336" y="101"/>
                  <a:pt x="1224" y="89"/>
                </a:cubicBezTo>
                <a:lnTo>
                  <a:pt x="1418" y="332"/>
                </a:lnTo>
                <a:close/>
                <a:moveTo>
                  <a:pt x="1448" y="344"/>
                </a:moveTo>
                <a:cubicBezTo>
                  <a:pt x="1504" y="369"/>
                  <a:pt x="1557" y="401"/>
                  <a:pt x="1606" y="437"/>
                </a:cubicBezTo>
                <a:lnTo>
                  <a:pt x="1651" y="439"/>
                </a:lnTo>
                <a:lnTo>
                  <a:pt x="1626" y="223"/>
                </a:lnTo>
                <a:cubicBezTo>
                  <a:pt x="1607" y="212"/>
                  <a:pt x="1587" y="201"/>
                  <a:pt x="1566" y="190"/>
                </a:cubicBezTo>
                <a:lnTo>
                  <a:pt x="1566" y="191"/>
                </a:lnTo>
                <a:lnTo>
                  <a:pt x="1448" y="344"/>
                </a:lnTo>
                <a:close/>
                <a:moveTo>
                  <a:pt x="1645" y="468"/>
                </a:moveTo>
                <a:cubicBezTo>
                  <a:pt x="1648" y="470"/>
                  <a:pt x="1651" y="473"/>
                  <a:pt x="1655" y="476"/>
                </a:cubicBezTo>
                <a:lnTo>
                  <a:pt x="1654" y="468"/>
                </a:lnTo>
                <a:lnTo>
                  <a:pt x="1645" y="468"/>
                </a:lnTo>
                <a:close/>
                <a:moveTo>
                  <a:pt x="1687" y="506"/>
                </a:moveTo>
                <a:cubicBezTo>
                  <a:pt x="1704" y="522"/>
                  <a:pt x="1720" y="539"/>
                  <a:pt x="1735" y="556"/>
                </a:cubicBezTo>
                <a:lnTo>
                  <a:pt x="1858" y="410"/>
                </a:lnTo>
                <a:cubicBezTo>
                  <a:pt x="1799" y="346"/>
                  <a:pt x="1732" y="290"/>
                  <a:pt x="1658" y="242"/>
                </a:cubicBezTo>
                <a:lnTo>
                  <a:pt x="1687" y="506"/>
                </a:lnTo>
                <a:close/>
                <a:moveTo>
                  <a:pt x="1754" y="578"/>
                </a:moveTo>
                <a:cubicBezTo>
                  <a:pt x="1799" y="634"/>
                  <a:pt x="1838" y="696"/>
                  <a:pt x="1868" y="762"/>
                </a:cubicBezTo>
                <a:lnTo>
                  <a:pt x="1898" y="458"/>
                </a:lnTo>
                <a:lnTo>
                  <a:pt x="1901" y="459"/>
                </a:lnTo>
                <a:cubicBezTo>
                  <a:pt x="1893" y="450"/>
                  <a:pt x="1886" y="441"/>
                  <a:pt x="1878" y="432"/>
                </a:cubicBezTo>
                <a:lnTo>
                  <a:pt x="1754" y="578"/>
                </a:lnTo>
                <a:close/>
                <a:moveTo>
                  <a:pt x="1887" y="806"/>
                </a:moveTo>
                <a:cubicBezTo>
                  <a:pt x="1906" y="856"/>
                  <a:pt x="1920" y="907"/>
                  <a:pt x="1930" y="961"/>
                </a:cubicBezTo>
                <a:lnTo>
                  <a:pt x="2090" y="1127"/>
                </a:lnTo>
                <a:lnTo>
                  <a:pt x="2132" y="1126"/>
                </a:lnTo>
                <a:cubicBezTo>
                  <a:pt x="2132" y="1120"/>
                  <a:pt x="2132" y="1113"/>
                  <a:pt x="2132" y="1107"/>
                </a:cubicBezTo>
                <a:cubicBezTo>
                  <a:pt x="2132" y="1021"/>
                  <a:pt x="2121" y="938"/>
                  <a:pt x="2102" y="858"/>
                </a:cubicBezTo>
                <a:lnTo>
                  <a:pt x="1887" y="806"/>
                </a:lnTo>
                <a:close/>
                <a:moveTo>
                  <a:pt x="1937" y="1010"/>
                </a:moveTo>
                <a:cubicBezTo>
                  <a:pt x="1941" y="1042"/>
                  <a:pt x="1942" y="1074"/>
                  <a:pt x="1942" y="1107"/>
                </a:cubicBezTo>
                <a:cubicBezTo>
                  <a:pt x="1942" y="1114"/>
                  <a:pt x="1942" y="1121"/>
                  <a:pt x="1942" y="1128"/>
                </a:cubicBezTo>
                <a:lnTo>
                  <a:pt x="2050" y="1127"/>
                </a:lnTo>
                <a:lnTo>
                  <a:pt x="1937" y="1010"/>
                </a:lnTo>
                <a:close/>
                <a:moveTo>
                  <a:pt x="1941" y="1157"/>
                </a:moveTo>
                <a:cubicBezTo>
                  <a:pt x="1940" y="1165"/>
                  <a:pt x="1940" y="1172"/>
                  <a:pt x="1939" y="1180"/>
                </a:cubicBezTo>
                <a:lnTo>
                  <a:pt x="1937" y="1346"/>
                </a:lnTo>
                <a:lnTo>
                  <a:pt x="2126" y="1220"/>
                </a:lnTo>
                <a:cubicBezTo>
                  <a:pt x="2128" y="1199"/>
                  <a:pt x="2130" y="1177"/>
                  <a:pt x="2131" y="1155"/>
                </a:cubicBezTo>
                <a:lnTo>
                  <a:pt x="1941" y="1157"/>
                </a:lnTo>
                <a:close/>
                <a:moveTo>
                  <a:pt x="1908" y="1346"/>
                </a:moveTo>
                <a:cubicBezTo>
                  <a:pt x="1888" y="1414"/>
                  <a:pt x="1859" y="1478"/>
                  <a:pt x="1823" y="1537"/>
                </a:cubicBezTo>
                <a:lnTo>
                  <a:pt x="1904" y="1592"/>
                </a:lnTo>
                <a:lnTo>
                  <a:pt x="1908" y="1346"/>
                </a:lnTo>
                <a:close/>
                <a:moveTo>
                  <a:pt x="1767" y="1619"/>
                </a:moveTo>
                <a:cubicBezTo>
                  <a:pt x="1740" y="1655"/>
                  <a:pt x="1709" y="1688"/>
                  <a:pt x="1676" y="1719"/>
                </a:cubicBezTo>
                <a:lnTo>
                  <a:pt x="1734" y="1741"/>
                </a:lnTo>
                <a:lnTo>
                  <a:pt x="1767" y="1619"/>
                </a:lnTo>
                <a:close/>
                <a:moveTo>
                  <a:pt x="1652" y="1741"/>
                </a:moveTo>
                <a:cubicBezTo>
                  <a:pt x="1602" y="1783"/>
                  <a:pt x="1548" y="1820"/>
                  <a:pt x="1489" y="1850"/>
                </a:cubicBezTo>
                <a:lnTo>
                  <a:pt x="1489" y="2059"/>
                </a:lnTo>
                <a:cubicBezTo>
                  <a:pt x="1554" y="2032"/>
                  <a:pt x="1616" y="1999"/>
                  <a:pt x="1674" y="1961"/>
                </a:cubicBezTo>
                <a:lnTo>
                  <a:pt x="1726" y="1770"/>
                </a:lnTo>
                <a:lnTo>
                  <a:pt x="1652" y="1741"/>
                </a:lnTo>
                <a:close/>
                <a:moveTo>
                  <a:pt x="1460" y="1864"/>
                </a:moveTo>
                <a:cubicBezTo>
                  <a:pt x="1370" y="1906"/>
                  <a:pt x="1272" y="1933"/>
                  <a:pt x="1168" y="1940"/>
                </a:cubicBezTo>
                <a:lnTo>
                  <a:pt x="1375" y="2097"/>
                </a:lnTo>
                <a:cubicBezTo>
                  <a:pt x="1404" y="2089"/>
                  <a:pt x="1432" y="2080"/>
                  <a:pt x="1460" y="2070"/>
                </a:cubicBezTo>
                <a:lnTo>
                  <a:pt x="1460" y="1864"/>
                </a:lnTo>
                <a:close/>
                <a:moveTo>
                  <a:pt x="1122" y="1942"/>
                </a:moveTo>
                <a:cubicBezTo>
                  <a:pt x="1117" y="1942"/>
                  <a:pt x="1112" y="1942"/>
                  <a:pt x="1107" y="1942"/>
                </a:cubicBezTo>
                <a:cubicBezTo>
                  <a:pt x="1091" y="1942"/>
                  <a:pt x="1076" y="1942"/>
                  <a:pt x="1061" y="1941"/>
                </a:cubicBezTo>
                <a:lnTo>
                  <a:pt x="1073" y="2132"/>
                </a:lnTo>
                <a:cubicBezTo>
                  <a:pt x="1085" y="2132"/>
                  <a:pt x="1096" y="2132"/>
                  <a:pt x="1107" y="2132"/>
                </a:cubicBezTo>
                <a:cubicBezTo>
                  <a:pt x="1187" y="2132"/>
                  <a:pt x="1264" y="2123"/>
                  <a:pt x="1339" y="2106"/>
                </a:cubicBezTo>
                <a:lnTo>
                  <a:pt x="1122" y="1942"/>
                </a:lnTo>
                <a:close/>
                <a:moveTo>
                  <a:pt x="1031" y="1939"/>
                </a:moveTo>
                <a:cubicBezTo>
                  <a:pt x="963" y="1933"/>
                  <a:pt x="898" y="1919"/>
                  <a:pt x="835" y="1897"/>
                </a:cubicBezTo>
                <a:lnTo>
                  <a:pt x="1018" y="2128"/>
                </a:lnTo>
                <a:cubicBezTo>
                  <a:pt x="1027" y="2129"/>
                  <a:pt x="1036" y="2130"/>
                  <a:pt x="1044" y="2130"/>
                </a:cubicBezTo>
                <a:lnTo>
                  <a:pt x="1031" y="1939"/>
                </a:lnTo>
                <a:close/>
                <a:moveTo>
                  <a:pt x="786" y="1879"/>
                </a:moveTo>
                <a:cubicBezTo>
                  <a:pt x="732" y="1856"/>
                  <a:pt x="681" y="1828"/>
                  <a:pt x="634" y="1795"/>
                </a:cubicBezTo>
                <a:lnTo>
                  <a:pt x="570" y="1795"/>
                </a:lnTo>
                <a:lnTo>
                  <a:pt x="582" y="1988"/>
                </a:lnTo>
                <a:cubicBezTo>
                  <a:pt x="596" y="1996"/>
                  <a:pt x="609" y="2003"/>
                  <a:pt x="623" y="2011"/>
                </a:cubicBezTo>
                <a:lnTo>
                  <a:pt x="786" y="1879"/>
                </a:lnTo>
                <a:close/>
                <a:moveTo>
                  <a:pt x="593" y="1766"/>
                </a:moveTo>
                <a:cubicBezTo>
                  <a:pt x="584" y="1759"/>
                  <a:pt x="576" y="1752"/>
                  <a:pt x="567" y="1744"/>
                </a:cubicBezTo>
                <a:lnTo>
                  <a:pt x="568" y="1766"/>
                </a:lnTo>
                <a:lnTo>
                  <a:pt x="593" y="1766"/>
                </a:lnTo>
                <a:close/>
                <a:moveTo>
                  <a:pt x="536" y="1717"/>
                </a:moveTo>
                <a:cubicBezTo>
                  <a:pt x="527" y="1708"/>
                  <a:pt x="518" y="1699"/>
                  <a:pt x="509" y="1691"/>
                </a:cubicBezTo>
                <a:lnTo>
                  <a:pt x="337" y="1784"/>
                </a:lnTo>
                <a:cubicBezTo>
                  <a:pt x="400" y="1855"/>
                  <a:pt x="472" y="1917"/>
                  <a:pt x="552" y="1969"/>
                </a:cubicBezTo>
                <a:lnTo>
                  <a:pt x="536" y="1717"/>
                </a:lnTo>
                <a:close/>
                <a:moveTo>
                  <a:pt x="489" y="1669"/>
                </a:moveTo>
                <a:cubicBezTo>
                  <a:pt x="473" y="1651"/>
                  <a:pt x="457" y="1633"/>
                  <a:pt x="443" y="1614"/>
                </a:cubicBezTo>
                <a:lnTo>
                  <a:pt x="406" y="1714"/>
                </a:lnTo>
                <a:lnTo>
                  <a:pt x="489" y="1669"/>
                </a:lnTo>
                <a:close/>
                <a:moveTo>
                  <a:pt x="422" y="1586"/>
                </a:moveTo>
                <a:cubicBezTo>
                  <a:pt x="418" y="1580"/>
                  <a:pt x="414" y="1574"/>
                  <a:pt x="410" y="1568"/>
                </a:cubicBezTo>
                <a:lnTo>
                  <a:pt x="131" y="1420"/>
                </a:lnTo>
                <a:cubicBezTo>
                  <a:pt x="171" y="1546"/>
                  <a:pt x="235" y="1662"/>
                  <a:pt x="318" y="1762"/>
                </a:cubicBezTo>
                <a:lnTo>
                  <a:pt x="368" y="1735"/>
                </a:lnTo>
                <a:lnTo>
                  <a:pt x="422" y="1586"/>
                </a:lnTo>
                <a:close/>
                <a:moveTo>
                  <a:pt x="380" y="1519"/>
                </a:moveTo>
                <a:cubicBezTo>
                  <a:pt x="363" y="1488"/>
                  <a:pt x="347" y="1456"/>
                  <a:pt x="333" y="1422"/>
                </a:cubicBezTo>
                <a:lnTo>
                  <a:pt x="333" y="1494"/>
                </a:lnTo>
                <a:lnTo>
                  <a:pt x="380" y="1519"/>
                </a:lnTo>
                <a:close/>
                <a:moveTo>
                  <a:pt x="304" y="1339"/>
                </a:moveTo>
                <a:cubicBezTo>
                  <a:pt x="291" y="1293"/>
                  <a:pt x="282" y="1245"/>
                  <a:pt x="276" y="1196"/>
                </a:cubicBezTo>
                <a:lnTo>
                  <a:pt x="94" y="1263"/>
                </a:lnTo>
                <a:cubicBezTo>
                  <a:pt x="100" y="1303"/>
                  <a:pt x="108" y="1342"/>
                  <a:pt x="119" y="1381"/>
                </a:cubicBezTo>
                <a:lnTo>
                  <a:pt x="305" y="1479"/>
                </a:lnTo>
                <a:lnTo>
                  <a:pt x="304" y="1339"/>
                </a:lnTo>
                <a:close/>
                <a:moveTo>
                  <a:pt x="274" y="1166"/>
                </a:moveTo>
                <a:cubicBezTo>
                  <a:pt x="272" y="1147"/>
                  <a:pt x="272" y="1127"/>
                  <a:pt x="272" y="1107"/>
                </a:cubicBezTo>
                <a:cubicBezTo>
                  <a:pt x="272" y="1097"/>
                  <a:pt x="272" y="1087"/>
                  <a:pt x="272" y="1077"/>
                </a:cubicBezTo>
                <a:lnTo>
                  <a:pt x="135" y="1020"/>
                </a:lnTo>
                <a:lnTo>
                  <a:pt x="83" y="1074"/>
                </a:lnTo>
                <a:cubicBezTo>
                  <a:pt x="82" y="1085"/>
                  <a:pt x="82" y="1096"/>
                  <a:pt x="82" y="1107"/>
                </a:cubicBezTo>
                <a:cubicBezTo>
                  <a:pt x="82" y="1150"/>
                  <a:pt x="85" y="1192"/>
                  <a:pt x="90" y="1233"/>
                </a:cubicBezTo>
                <a:lnTo>
                  <a:pt x="274" y="1166"/>
                </a:lnTo>
                <a:close/>
                <a:moveTo>
                  <a:pt x="274" y="1046"/>
                </a:moveTo>
                <a:cubicBezTo>
                  <a:pt x="278" y="982"/>
                  <a:pt x="290" y="920"/>
                  <a:pt x="308" y="861"/>
                </a:cubicBezTo>
                <a:lnTo>
                  <a:pt x="306" y="845"/>
                </a:lnTo>
                <a:lnTo>
                  <a:pt x="157" y="998"/>
                </a:lnTo>
                <a:lnTo>
                  <a:pt x="274" y="1046"/>
                </a:lnTo>
                <a:close/>
                <a:moveTo>
                  <a:pt x="330" y="800"/>
                </a:moveTo>
                <a:cubicBezTo>
                  <a:pt x="341" y="771"/>
                  <a:pt x="355" y="742"/>
                  <a:pt x="369" y="715"/>
                </a:cubicBezTo>
                <a:lnTo>
                  <a:pt x="315" y="686"/>
                </a:lnTo>
                <a:lnTo>
                  <a:pt x="330" y="800"/>
                </a:lnTo>
                <a:close/>
                <a:moveTo>
                  <a:pt x="384" y="689"/>
                </a:moveTo>
                <a:cubicBezTo>
                  <a:pt x="395" y="669"/>
                  <a:pt x="408" y="650"/>
                  <a:pt x="421" y="631"/>
                </a:cubicBezTo>
                <a:lnTo>
                  <a:pt x="473" y="302"/>
                </a:lnTo>
                <a:cubicBezTo>
                  <a:pt x="369" y="384"/>
                  <a:pt x="282" y="485"/>
                  <a:pt x="216" y="601"/>
                </a:cubicBezTo>
                <a:lnTo>
                  <a:pt x="384" y="689"/>
                </a:lnTo>
                <a:close/>
                <a:moveTo>
                  <a:pt x="458" y="581"/>
                </a:moveTo>
                <a:cubicBezTo>
                  <a:pt x="470" y="567"/>
                  <a:pt x="481" y="553"/>
                  <a:pt x="494" y="540"/>
                </a:cubicBezTo>
                <a:lnTo>
                  <a:pt x="466" y="534"/>
                </a:lnTo>
                <a:lnTo>
                  <a:pt x="458" y="581"/>
                </a:lnTo>
                <a:close/>
                <a:moveTo>
                  <a:pt x="517" y="516"/>
                </a:moveTo>
                <a:cubicBezTo>
                  <a:pt x="557" y="475"/>
                  <a:pt x="602" y="439"/>
                  <a:pt x="650" y="408"/>
                </a:cubicBezTo>
                <a:lnTo>
                  <a:pt x="581" y="227"/>
                </a:lnTo>
                <a:cubicBezTo>
                  <a:pt x="555" y="243"/>
                  <a:pt x="531" y="259"/>
                  <a:pt x="507" y="276"/>
                </a:cubicBezTo>
                <a:lnTo>
                  <a:pt x="470" y="505"/>
                </a:lnTo>
                <a:lnTo>
                  <a:pt x="517" y="516"/>
                </a:lnTo>
                <a:close/>
                <a:moveTo>
                  <a:pt x="675" y="392"/>
                </a:moveTo>
                <a:cubicBezTo>
                  <a:pt x="715" y="368"/>
                  <a:pt x="758" y="346"/>
                  <a:pt x="802" y="329"/>
                </a:cubicBezTo>
                <a:lnTo>
                  <a:pt x="649" y="190"/>
                </a:lnTo>
                <a:cubicBezTo>
                  <a:pt x="635" y="197"/>
                  <a:pt x="620" y="205"/>
                  <a:pt x="606" y="213"/>
                </a:cubicBezTo>
                <a:lnTo>
                  <a:pt x="675" y="392"/>
                </a:lnTo>
                <a:close/>
                <a:moveTo>
                  <a:pt x="833" y="318"/>
                </a:moveTo>
                <a:cubicBezTo>
                  <a:pt x="851" y="312"/>
                  <a:pt x="869" y="306"/>
                  <a:pt x="887" y="301"/>
                </a:cubicBezTo>
                <a:lnTo>
                  <a:pt x="969" y="91"/>
                </a:lnTo>
                <a:cubicBezTo>
                  <a:pt x="866" y="105"/>
                  <a:pt x="768" y="134"/>
                  <a:pt x="677" y="176"/>
                </a:cubicBezTo>
                <a:lnTo>
                  <a:pt x="833" y="318"/>
                </a:lnTo>
                <a:close/>
                <a:moveTo>
                  <a:pt x="1003" y="87"/>
                </a:moveTo>
                <a:lnTo>
                  <a:pt x="962" y="191"/>
                </a:lnTo>
                <a:lnTo>
                  <a:pt x="1274" y="198"/>
                </a:lnTo>
                <a:lnTo>
                  <a:pt x="1184" y="85"/>
                </a:lnTo>
                <a:cubicBezTo>
                  <a:pt x="1158" y="83"/>
                  <a:pt x="1133" y="82"/>
                  <a:pt x="1107" y="82"/>
                </a:cubicBezTo>
                <a:cubicBezTo>
                  <a:pt x="1072" y="82"/>
                  <a:pt x="1037" y="84"/>
                  <a:pt x="1003" y="87"/>
                </a:cubicBezTo>
                <a:close/>
                <a:moveTo>
                  <a:pt x="1924" y="488"/>
                </a:moveTo>
                <a:lnTo>
                  <a:pt x="1896" y="778"/>
                </a:lnTo>
                <a:lnTo>
                  <a:pt x="2093" y="826"/>
                </a:lnTo>
                <a:cubicBezTo>
                  <a:pt x="2058" y="702"/>
                  <a:pt x="2000" y="588"/>
                  <a:pt x="1924" y="488"/>
                </a:cubicBezTo>
                <a:close/>
                <a:moveTo>
                  <a:pt x="2121" y="1258"/>
                </a:moveTo>
                <a:lnTo>
                  <a:pt x="1936" y="1381"/>
                </a:lnTo>
                <a:lnTo>
                  <a:pt x="1933" y="1612"/>
                </a:lnTo>
                <a:lnTo>
                  <a:pt x="1980" y="1644"/>
                </a:lnTo>
                <a:cubicBezTo>
                  <a:pt x="2051" y="1529"/>
                  <a:pt x="2100" y="1398"/>
                  <a:pt x="2121" y="1258"/>
                </a:cubicBezTo>
                <a:close/>
                <a:moveTo>
                  <a:pt x="1965" y="1668"/>
                </a:moveTo>
                <a:lnTo>
                  <a:pt x="1812" y="1564"/>
                </a:lnTo>
                <a:lnTo>
                  <a:pt x="1712" y="1935"/>
                </a:lnTo>
                <a:cubicBezTo>
                  <a:pt x="1811" y="1862"/>
                  <a:pt x="1897" y="1772"/>
                  <a:pt x="1965" y="1668"/>
                </a:cubicBezTo>
                <a:close/>
                <a:moveTo>
                  <a:pt x="978" y="2124"/>
                </a:moveTo>
                <a:lnTo>
                  <a:pt x="803" y="1903"/>
                </a:lnTo>
                <a:lnTo>
                  <a:pt x="651" y="2025"/>
                </a:lnTo>
                <a:cubicBezTo>
                  <a:pt x="752" y="2075"/>
                  <a:pt x="862" y="2109"/>
                  <a:pt x="978" y="2124"/>
                </a:cubicBezTo>
                <a:close/>
                <a:moveTo>
                  <a:pt x="85" y="1030"/>
                </a:moveTo>
                <a:lnTo>
                  <a:pt x="302" y="808"/>
                </a:lnTo>
                <a:lnTo>
                  <a:pt x="284" y="669"/>
                </a:lnTo>
                <a:lnTo>
                  <a:pt x="202" y="626"/>
                </a:lnTo>
                <a:cubicBezTo>
                  <a:pt x="137" y="748"/>
                  <a:pt x="96" y="885"/>
                  <a:pt x="85" y="1030"/>
                </a:cubicBezTo>
                <a:close/>
              </a:path>
            </a:pathLst>
          </a:custGeom>
          <a:solidFill>
            <a:srgbClr val="2A313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15365" name="直接连接符 12"/>
          <p:cNvCxnSpPr>
            <a:cxnSpLocks noChangeShapeType="1"/>
          </p:cNvCxnSpPr>
          <p:nvPr/>
        </p:nvCxnSpPr>
        <p:spPr bwMode="auto">
          <a:xfrm>
            <a:off x="3001963" y="2997200"/>
            <a:ext cx="5184775" cy="0"/>
          </a:xfrm>
          <a:prstGeom prst="line">
            <a:avLst/>
          </a:prstGeom>
          <a:noFill/>
          <a:ln w="9525" cmpd="sng">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366" name="TextBox 13"/>
          <p:cNvSpPr txBox="1">
            <a:spLocks noChangeArrowheads="1"/>
          </p:cNvSpPr>
          <p:nvPr/>
        </p:nvSpPr>
        <p:spPr bwMode="auto">
          <a:xfrm>
            <a:off x="2930525" y="2133600"/>
            <a:ext cx="542448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5600">
                <a:solidFill>
                  <a:srgbClr val="393E3B"/>
                </a:solidFill>
                <a:latin typeface="方正隶二简体" pitchFamily="1" charset="-122"/>
                <a:ea typeface="方正隶二简体" pitchFamily="1" charset="-122"/>
              </a:rPr>
              <a:t>请输入章节标题</a:t>
            </a:r>
          </a:p>
        </p:txBody>
      </p:sp>
      <p:sp>
        <p:nvSpPr>
          <p:cNvPr id="15367" name="TextBox 14"/>
          <p:cNvSpPr txBox="1">
            <a:spLocks noChangeArrowheads="1"/>
          </p:cNvSpPr>
          <p:nvPr/>
        </p:nvSpPr>
        <p:spPr bwMode="auto">
          <a:xfrm>
            <a:off x="2593975" y="2940050"/>
            <a:ext cx="576103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lnSpc>
                <a:spcPct val="150000"/>
              </a:lnSpc>
              <a:buFontTx/>
              <a:buNone/>
            </a:pPr>
            <a:r>
              <a:rPr lang="en-US" sz="2000">
                <a:solidFill>
                  <a:srgbClr val="393E3B"/>
                </a:solidFill>
                <a:latin typeface="微软雅黑" pitchFamily="34" charset="-122"/>
                <a:ea typeface="微软雅黑" pitchFamily="34" charset="-122"/>
              </a:rPr>
              <a:t>◎</a:t>
            </a:r>
            <a:r>
              <a:rPr lang="zh-CN" altLang="en-US" sz="2000">
                <a:solidFill>
                  <a:srgbClr val="393E3B"/>
                </a:solidFill>
                <a:latin typeface="微软雅黑" pitchFamily="34" charset="-122"/>
                <a:ea typeface="微软雅黑" pitchFamily="34" charset="-122"/>
              </a:rPr>
              <a:t>这里是小节标题一         </a:t>
            </a:r>
            <a:r>
              <a:rPr lang="en-US" sz="2000">
                <a:solidFill>
                  <a:srgbClr val="393E3B"/>
                </a:solidFill>
                <a:latin typeface="微软雅黑" pitchFamily="34" charset="-122"/>
                <a:ea typeface="微软雅黑" pitchFamily="34" charset="-122"/>
              </a:rPr>
              <a:t>◎</a:t>
            </a:r>
            <a:r>
              <a:rPr lang="zh-CN" altLang="en-US" sz="2000">
                <a:solidFill>
                  <a:srgbClr val="393E3B"/>
                </a:solidFill>
                <a:latin typeface="微软雅黑" pitchFamily="34" charset="-122"/>
                <a:ea typeface="微软雅黑" pitchFamily="34" charset="-122"/>
              </a:rPr>
              <a:t>这里是小节标题二</a:t>
            </a:r>
          </a:p>
          <a:p>
            <a:pPr algn="ctr" eaLnBrk="1" hangingPunct="1">
              <a:lnSpc>
                <a:spcPct val="150000"/>
              </a:lnSpc>
              <a:buFontTx/>
              <a:buNone/>
            </a:pPr>
            <a:r>
              <a:rPr lang="en-US" sz="2000">
                <a:solidFill>
                  <a:srgbClr val="393E3B"/>
                </a:solidFill>
                <a:latin typeface="微软雅黑" pitchFamily="34" charset="-122"/>
                <a:ea typeface="微软雅黑" pitchFamily="34" charset="-122"/>
              </a:rPr>
              <a:t>◎</a:t>
            </a:r>
            <a:r>
              <a:rPr lang="zh-CN" altLang="en-US" sz="2000">
                <a:solidFill>
                  <a:srgbClr val="393E3B"/>
                </a:solidFill>
                <a:latin typeface="微软雅黑" pitchFamily="34" charset="-122"/>
                <a:ea typeface="微软雅黑" pitchFamily="34" charset="-122"/>
              </a:rPr>
              <a:t>这里是小节标题三         </a:t>
            </a:r>
            <a:r>
              <a:rPr lang="en-US" sz="2000">
                <a:solidFill>
                  <a:srgbClr val="393E3B"/>
                </a:solidFill>
                <a:latin typeface="微软雅黑" pitchFamily="34" charset="-122"/>
                <a:ea typeface="微软雅黑" pitchFamily="34" charset="-122"/>
              </a:rPr>
              <a:t>◎</a:t>
            </a:r>
            <a:r>
              <a:rPr lang="zh-CN" altLang="en-US" sz="2000">
                <a:solidFill>
                  <a:srgbClr val="393E3B"/>
                </a:solidFill>
                <a:latin typeface="微软雅黑" pitchFamily="34" charset="-122"/>
                <a:ea typeface="微软雅黑" pitchFamily="34" charset="-122"/>
              </a:rPr>
              <a:t>这里是小节标题四</a:t>
            </a:r>
          </a:p>
        </p:txBody>
      </p:sp>
      <p:sp>
        <p:nvSpPr>
          <p:cNvPr id="15368" name="TextBox 15"/>
          <p:cNvSpPr txBox="1">
            <a:spLocks noChangeArrowheads="1"/>
          </p:cNvSpPr>
          <p:nvPr/>
        </p:nvSpPr>
        <p:spPr bwMode="auto">
          <a:xfrm>
            <a:off x="1371600" y="2427288"/>
            <a:ext cx="1211263"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8000">
                <a:solidFill>
                  <a:srgbClr val="AF251C"/>
                </a:solidFill>
                <a:latin typeface="方正隶二简体" pitchFamily="1" charset="-122"/>
                <a:ea typeface="方正隶二简体" pitchFamily="1" charset="-122"/>
              </a:rPr>
              <a:t>贰</a:t>
            </a:r>
          </a:p>
        </p:txBody>
      </p:sp>
      <p:sp>
        <p:nvSpPr>
          <p:cNvPr id="15369" name="TextBox 16"/>
          <p:cNvSpPr txBox="1">
            <a:spLocks noChangeArrowheads="1"/>
          </p:cNvSpPr>
          <p:nvPr/>
        </p:nvSpPr>
        <p:spPr bwMode="auto">
          <a:xfrm>
            <a:off x="-7938" y="2762250"/>
            <a:ext cx="488951"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lvl2pPr/>
            <a:lvl3pPr/>
            <a:lvl4pPr/>
            <a:lvl5pPr/>
            <a:lvl6pPr/>
            <a:lvl7pPr/>
            <a:lvl8pPr/>
            <a:lvl9pPr/>
          </a:lstStyle>
          <a:p>
            <a:pPr algn="dist" eaLnBrk="1" hangingPunct="1">
              <a:buFontTx/>
              <a:buNone/>
            </a:pPr>
            <a:r>
              <a:rPr lang="zh-CN" sz="2000" b="1" dirty="0">
                <a:solidFill>
                  <a:srgbClr val="4D4948"/>
                </a:solidFill>
              </a:rPr>
              <a:t>过渡页</a:t>
            </a:r>
          </a:p>
        </p:txBody>
      </p:sp>
      <p:pic>
        <p:nvPicPr>
          <p:cNvPr id="15370" name="图片 18"/>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1013" y="4095750"/>
            <a:ext cx="2271712"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6467">
    <p:check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wipe(left)">
                                      <p:cBhvr>
                                        <p:cTn id="7" dur="1000"/>
                                        <p:tgtEl>
                                          <p:spTgt spid="15362"/>
                                        </p:tgtEl>
                                      </p:cBhvr>
                                    </p:animEffect>
                                  </p:childTnLst>
                                </p:cTn>
                              </p:par>
                            </p:childTnLst>
                          </p:cTn>
                        </p:par>
                        <p:par>
                          <p:cTn id="8" fill="hold" nodeType="afterGroup">
                            <p:stCondLst>
                              <p:cond delay="1000"/>
                            </p:stCondLst>
                            <p:childTnLst>
                              <p:par>
                                <p:cTn id="9" presetID="42" presetClass="entr" presetSubtype="0" fill="hold" nodeType="afterEffect">
                                  <p:stCondLst>
                                    <p:cond delay="0"/>
                                  </p:stCondLst>
                                  <p:childTnLst>
                                    <p:set>
                                      <p:cBhvr>
                                        <p:cTn id="10" dur="1" fill="hold">
                                          <p:stCondLst>
                                            <p:cond delay="0"/>
                                          </p:stCondLst>
                                        </p:cTn>
                                        <p:tgtEl>
                                          <p:spTgt spid="15370"/>
                                        </p:tgtEl>
                                        <p:attrNameLst>
                                          <p:attrName>style.visibility</p:attrName>
                                        </p:attrNameLst>
                                      </p:cBhvr>
                                      <p:to>
                                        <p:strVal val="visible"/>
                                      </p:to>
                                    </p:set>
                                    <p:animEffect transition="in" filter="fade">
                                      <p:cBhvr>
                                        <p:cTn id="11" dur="700"/>
                                        <p:tgtEl>
                                          <p:spTgt spid="15370"/>
                                        </p:tgtEl>
                                      </p:cBhvr>
                                    </p:animEffect>
                                    <p:anim calcmode="lin" valueType="num">
                                      <p:cBhvr>
                                        <p:cTn id="12" dur="700" fill="hold"/>
                                        <p:tgtEl>
                                          <p:spTgt spid="15370"/>
                                        </p:tgtEl>
                                        <p:attrNameLst>
                                          <p:attrName>ppt_x</p:attrName>
                                        </p:attrNameLst>
                                      </p:cBhvr>
                                      <p:tavLst>
                                        <p:tav tm="0">
                                          <p:val>
                                            <p:strVal val="#ppt_x"/>
                                          </p:val>
                                        </p:tav>
                                        <p:tav tm="100000">
                                          <p:val>
                                            <p:strVal val="#ppt_x"/>
                                          </p:val>
                                        </p:tav>
                                      </p:tavLst>
                                    </p:anim>
                                    <p:anim calcmode="lin" valueType="num">
                                      <p:cBhvr>
                                        <p:cTn id="13" dur="700" fill="hold"/>
                                        <p:tgtEl>
                                          <p:spTgt spid="15370"/>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15363"/>
                                        </p:tgtEl>
                                        <p:attrNameLst>
                                          <p:attrName>style.visibility</p:attrName>
                                        </p:attrNameLst>
                                      </p:cBhvr>
                                      <p:to>
                                        <p:strVal val="visible"/>
                                      </p:to>
                                    </p:set>
                                    <p:animEffect transition="in" filter="fade">
                                      <p:cBhvr>
                                        <p:cTn id="16" dur="700"/>
                                        <p:tgtEl>
                                          <p:spTgt spid="15363"/>
                                        </p:tgtEl>
                                      </p:cBhvr>
                                    </p:animEffect>
                                    <p:anim calcmode="lin" valueType="num">
                                      <p:cBhvr>
                                        <p:cTn id="17" dur="700" fill="hold"/>
                                        <p:tgtEl>
                                          <p:spTgt spid="15363"/>
                                        </p:tgtEl>
                                        <p:attrNameLst>
                                          <p:attrName>ppt_x</p:attrName>
                                        </p:attrNameLst>
                                      </p:cBhvr>
                                      <p:tavLst>
                                        <p:tav tm="0">
                                          <p:val>
                                            <p:strVal val="#ppt_x"/>
                                          </p:val>
                                        </p:tav>
                                        <p:tav tm="100000">
                                          <p:val>
                                            <p:strVal val="#ppt_x"/>
                                          </p:val>
                                        </p:tav>
                                      </p:tavLst>
                                    </p:anim>
                                    <p:anim calcmode="lin" valueType="num">
                                      <p:cBhvr>
                                        <p:cTn id="18" dur="700" fill="hold"/>
                                        <p:tgtEl>
                                          <p:spTgt spid="15363"/>
                                        </p:tgtEl>
                                        <p:attrNameLst>
                                          <p:attrName>ppt_y</p:attrName>
                                        </p:attrNameLst>
                                      </p:cBhvr>
                                      <p:tavLst>
                                        <p:tav tm="0">
                                          <p:val>
                                            <p:strVal val="#ppt_y+.1"/>
                                          </p:val>
                                        </p:tav>
                                        <p:tav tm="100000">
                                          <p:val>
                                            <p:strVal val="#ppt_y"/>
                                          </p:val>
                                        </p:tav>
                                      </p:tavLst>
                                    </p:anim>
                                  </p:childTnLst>
                                </p:cTn>
                              </p:par>
                            </p:childTnLst>
                          </p:cTn>
                        </p:par>
                        <p:par>
                          <p:cTn id="19" fill="hold" nodeType="afterGroup">
                            <p:stCondLst>
                              <p:cond delay="17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5369"/>
                                        </p:tgtEl>
                                        <p:attrNameLst>
                                          <p:attrName>style.visibility</p:attrName>
                                        </p:attrNameLst>
                                      </p:cBhvr>
                                      <p:to>
                                        <p:strVal val="visible"/>
                                      </p:to>
                                    </p:set>
                                    <p:anim calcmode="lin" valueType="num">
                                      <p:cBhvr>
                                        <p:cTn id="22" dur="500" fill="hold"/>
                                        <p:tgtEl>
                                          <p:spTgt spid="15369"/>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5369"/>
                                        </p:tgtEl>
                                        <p:attrNameLst>
                                          <p:attrName>ppt_y</p:attrName>
                                        </p:attrNameLst>
                                      </p:cBhvr>
                                      <p:tavLst>
                                        <p:tav tm="0">
                                          <p:val>
                                            <p:strVal val="#ppt_y"/>
                                          </p:val>
                                        </p:tav>
                                        <p:tav tm="100000">
                                          <p:val>
                                            <p:strVal val="#ppt_y"/>
                                          </p:val>
                                        </p:tav>
                                      </p:tavLst>
                                    </p:anim>
                                    <p:anim calcmode="lin" valueType="num">
                                      <p:cBhvr>
                                        <p:cTn id="24" dur="500" fill="hold"/>
                                        <p:tgtEl>
                                          <p:spTgt spid="15369"/>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5369"/>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5369"/>
                                        </p:tgtEl>
                                      </p:cBhvr>
                                    </p:animEffect>
                                  </p:childTnLst>
                                </p:cTn>
                              </p:par>
                            </p:childTnLst>
                          </p:cTn>
                        </p:par>
                        <p:par>
                          <p:cTn id="27" fill="hold" nodeType="afterGroup">
                            <p:stCondLst>
                              <p:cond delay="2300"/>
                            </p:stCondLst>
                            <p:childTnLst>
                              <p:par>
                                <p:cTn id="28" presetID="10" presetClass="entr" presetSubtype="0" fill="hold" grpId="0" nodeType="afterEffect">
                                  <p:stCondLst>
                                    <p:cond delay="0"/>
                                  </p:stCondLst>
                                  <p:childTnLst>
                                    <p:set>
                                      <p:cBhvr>
                                        <p:cTn id="29" dur="1" fill="hold">
                                          <p:stCondLst>
                                            <p:cond delay="0"/>
                                          </p:stCondLst>
                                        </p:cTn>
                                        <p:tgtEl>
                                          <p:spTgt spid="15364"/>
                                        </p:tgtEl>
                                        <p:attrNameLst>
                                          <p:attrName>style.visibility</p:attrName>
                                        </p:attrNameLst>
                                      </p:cBhvr>
                                      <p:to>
                                        <p:strVal val="visible"/>
                                      </p:to>
                                    </p:set>
                                    <p:anim calcmode="lin" valueType="num">
                                      <p:cBhvr>
                                        <p:cTn id="30" dur="1000" fill="hold"/>
                                        <p:tgtEl>
                                          <p:spTgt spid="15364"/>
                                        </p:tgtEl>
                                        <p:attrNameLst>
                                          <p:attrName>ppt_w</p:attrName>
                                        </p:attrNameLst>
                                      </p:cBhvr>
                                      <p:tavLst>
                                        <p:tav tm="0">
                                          <p:val>
                                            <p:fltVal val="0"/>
                                          </p:val>
                                        </p:tav>
                                        <p:tav tm="100000">
                                          <p:val>
                                            <p:strVal val="#ppt_w"/>
                                          </p:val>
                                        </p:tav>
                                      </p:tavLst>
                                    </p:anim>
                                    <p:anim calcmode="lin" valueType="num">
                                      <p:cBhvr>
                                        <p:cTn id="31" dur="1000" fill="hold"/>
                                        <p:tgtEl>
                                          <p:spTgt spid="15364"/>
                                        </p:tgtEl>
                                        <p:attrNameLst>
                                          <p:attrName>ppt_h</p:attrName>
                                        </p:attrNameLst>
                                      </p:cBhvr>
                                      <p:tavLst>
                                        <p:tav tm="0">
                                          <p:val>
                                            <p:fltVal val="0"/>
                                          </p:val>
                                        </p:tav>
                                        <p:tav tm="100000">
                                          <p:val>
                                            <p:strVal val="#ppt_h"/>
                                          </p:val>
                                        </p:tav>
                                      </p:tavLst>
                                    </p:anim>
                                    <p:animEffect transition="in" filter="fade">
                                      <p:cBhvr>
                                        <p:cTn id="32" dur="1000"/>
                                        <p:tgtEl>
                                          <p:spTgt spid="15364"/>
                                        </p:tgtEl>
                                      </p:cBhvr>
                                    </p:animEffect>
                                  </p:childTnLst>
                                </p:cTn>
                              </p:par>
                            </p:childTnLst>
                          </p:cTn>
                        </p:par>
                        <p:par>
                          <p:cTn id="33" fill="hold" nodeType="afterGroup">
                            <p:stCondLst>
                              <p:cond delay="3300"/>
                            </p:stCondLst>
                            <p:childTnLst>
                              <p:par>
                                <p:cTn id="34" presetID="31" presetClass="entr" presetSubtype="0" fill="hold" grpId="0" nodeType="afterEffect">
                                  <p:stCondLst>
                                    <p:cond delay="0"/>
                                  </p:stCondLst>
                                  <p:childTnLst>
                                    <p:set>
                                      <p:cBhvr>
                                        <p:cTn id="35" dur="1" fill="hold">
                                          <p:stCondLst>
                                            <p:cond delay="0"/>
                                          </p:stCondLst>
                                        </p:cTn>
                                        <p:tgtEl>
                                          <p:spTgt spid="15368"/>
                                        </p:tgtEl>
                                        <p:attrNameLst>
                                          <p:attrName>style.visibility</p:attrName>
                                        </p:attrNameLst>
                                      </p:cBhvr>
                                      <p:to>
                                        <p:strVal val="visible"/>
                                      </p:to>
                                    </p:set>
                                    <p:anim calcmode="lin" valueType="num">
                                      <p:cBhvr>
                                        <p:cTn id="36" dur="1000" fill="hold"/>
                                        <p:tgtEl>
                                          <p:spTgt spid="15368"/>
                                        </p:tgtEl>
                                        <p:attrNameLst>
                                          <p:attrName>ppt_w</p:attrName>
                                        </p:attrNameLst>
                                      </p:cBhvr>
                                      <p:tavLst>
                                        <p:tav tm="0">
                                          <p:val>
                                            <p:fltVal val="0"/>
                                          </p:val>
                                        </p:tav>
                                        <p:tav tm="100000">
                                          <p:val>
                                            <p:strVal val="#ppt_w"/>
                                          </p:val>
                                        </p:tav>
                                      </p:tavLst>
                                    </p:anim>
                                    <p:anim calcmode="lin" valueType="num">
                                      <p:cBhvr>
                                        <p:cTn id="37" dur="1000" fill="hold"/>
                                        <p:tgtEl>
                                          <p:spTgt spid="15368"/>
                                        </p:tgtEl>
                                        <p:attrNameLst>
                                          <p:attrName>ppt_h</p:attrName>
                                        </p:attrNameLst>
                                      </p:cBhvr>
                                      <p:tavLst>
                                        <p:tav tm="0">
                                          <p:val>
                                            <p:fltVal val="0"/>
                                          </p:val>
                                        </p:tav>
                                        <p:tav tm="100000">
                                          <p:val>
                                            <p:strVal val="#ppt_h"/>
                                          </p:val>
                                        </p:tav>
                                      </p:tavLst>
                                    </p:anim>
                                    <p:anim calcmode="lin" valueType="num">
                                      <p:cBhvr>
                                        <p:cTn id="38" dur="1000" fill="hold"/>
                                        <p:tgtEl>
                                          <p:spTgt spid="15368"/>
                                        </p:tgtEl>
                                        <p:attrNameLst>
                                          <p:attrName>style.rotation</p:attrName>
                                        </p:attrNameLst>
                                      </p:cBhvr>
                                      <p:tavLst>
                                        <p:tav tm="0">
                                          <p:val>
                                            <p:fltVal val="90"/>
                                          </p:val>
                                        </p:tav>
                                        <p:tav tm="100000">
                                          <p:val>
                                            <p:fltVal val="0"/>
                                          </p:val>
                                        </p:tav>
                                      </p:tavLst>
                                    </p:anim>
                                    <p:animEffect transition="in" filter="fade">
                                      <p:cBhvr>
                                        <p:cTn id="39" dur="1000"/>
                                        <p:tgtEl>
                                          <p:spTgt spid="15368"/>
                                        </p:tgtEl>
                                      </p:cBhvr>
                                    </p:animEffect>
                                  </p:childTnLst>
                                </p:cTn>
                              </p:par>
                            </p:childTnLst>
                          </p:cTn>
                        </p:par>
                        <p:par>
                          <p:cTn id="40" fill="hold" nodeType="afterGroup">
                            <p:stCondLst>
                              <p:cond delay="4300"/>
                            </p:stCondLst>
                            <p:childTnLst>
                              <p:par>
                                <p:cTn id="41" presetID="31" presetClass="entr" presetSubtype="0" fill="hold" nodeType="afterEffect">
                                  <p:stCondLst>
                                    <p:cond delay="0"/>
                                  </p:stCondLst>
                                  <p:childTnLst>
                                    <p:set>
                                      <p:cBhvr>
                                        <p:cTn id="42" dur="1" fill="hold">
                                          <p:stCondLst>
                                            <p:cond delay="0"/>
                                          </p:stCondLst>
                                        </p:cTn>
                                        <p:tgtEl>
                                          <p:spTgt spid="15365"/>
                                        </p:tgtEl>
                                        <p:attrNameLst>
                                          <p:attrName>style.visibility</p:attrName>
                                        </p:attrNameLst>
                                      </p:cBhvr>
                                      <p:to>
                                        <p:strVal val="visible"/>
                                      </p:to>
                                    </p:set>
                                    <p:anim calcmode="lin" valueType="num">
                                      <p:cBhvr>
                                        <p:cTn id="43" dur="500" fill="hold"/>
                                        <p:tgtEl>
                                          <p:spTgt spid="15365"/>
                                        </p:tgtEl>
                                        <p:attrNameLst>
                                          <p:attrName>ppt_w</p:attrName>
                                        </p:attrNameLst>
                                      </p:cBhvr>
                                      <p:tavLst>
                                        <p:tav tm="0">
                                          <p:val>
                                            <p:fltVal val="0"/>
                                          </p:val>
                                        </p:tav>
                                        <p:tav tm="100000">
                                          <p:val>
                                            <p:strVal val="#ppt_w"/>
                                          </p:val>
                                        </p:tav>
                                      </p:tavLst>
                                    </p:anim>
                                    <p:anim calcmode="lin" valueType="num">
                                      <p:cBhvr>
                                        <p:cTn id="44" dur="500" fill="hold"/>
                                        <p:tgtEl>
                                          <p:spTgt spid="15365"/>
                                        </p:tgtEl>
                                        <p:attrNameLst>
                                          <p:attrName>ppt_h</p:attrName>
                                        </p:attrNameLst>
                                      </p:cBhvr>
                                      <p:tavLst>
                                        <p:tav tm="0">
                                          <p:val>
                                            <p:fltVal val="0"/>
                                          </p:val>
                                        </p:tav>
                                        <p:tav tm="100000">
                                          <p:val>
                                            <p:strVal val="#ppt_h"/>
                                          </p:val>
                                        </p:tav>
                                      </p:tavLst>
                                    </p:anim>
                                    <p:anim calcmode="lin" valueType="num">
                                      <p:cBhvr>
                                        <p:cTn id="45" dur="500" fill="hold"/>
                                        <p:tgtEl>
                                          <p:spTgt spid="15365"/>
                                        </p:tgtEl>
                                        <p:attrNameLst>
                                          <p:attrName>style.rotation</p:attrName>
                                        </p:attrNameLst>
                                      </p:cBhvr>
                                      <p:tavLst>
                                        <p:tav tm="0">
                                          <p:val>
                                            <p:fltVal val="90"/>
                                          </p:val>
                                        </p:tav>
                                        <p:tav tm="100000">
                                          <p:val>
                                            <p:fltVal val="0"/>
                                          </p:val>
                                        </p:tav>
                                      </p:tavLst>
                                    </p:anim>
                                    <p:animEffect transition="in" filter="fade">
                                      <p:cBhvr>
                                        <p:cTn id="46" dur="500"/>
                                        <p:tgtEl>
                                          <p:spTgt spid="15365"/>
                                        </p:tgtEl>
                                      </p:cBhvr>
                                    </p:animEffect>
                                  </p:childTnLst>
                                </p:cTn>
                              </p:par>
                            </p:childTnLst>
                          </p:cTn>
                        </p:par>
                        <p:par>
                          <p:cTn id="47" fill="hold" nodeType="afterGroup">
                            <p:stCondLst>
                              <p:cond delay="4800"/>
                            </p:stCondLst>
                            <p:childTnLst>
                              <p:par>
                                <p:cTn id="48" presetID="41" presetClass="entr" presetSubtype="0" fill="hold" grpId="0" nodeType="afterEffect">
                                  <p:stCondLst>
                                    <p:cond delay="0"/>
                                  </p:stCondLst>
                                  <p:iterate type="lt">
                                    <p:tmPct val="10000"/>
                                  </p:iterate>
                                  <p:childTnLst>
                                    <p:set>
                                      <p:cBhvr>
                                        <p:cTn id="49" dur="1" fill="hold">
                                          <p:stCondLst>
                                            <p:cond delay="0"/>
                                          </p:stCondLst>
                                        </p:cTn>
                                        <p:tgtEl>
                                          <p:spTgt spid="15366"/>
                                        </p:tgtEl>
                                        <p:attrNameLst>
                                          <p:attrName>style.visibility</p:attrName>
                                        </p:attrNameLst>
                                      </p:cBhvr>
                                      <p:to>
                                        <p:strVal val="visible"/>
                                      </p:to>
                                    </p:set>
                                    <p:anim calcmode="lin" valueType="num">
                                      <p:cBhvr>
                                        <p:cTn id="50" dur="500" fill="hold"/>
                                        <p:tgtEl>
                                          <p:spTgt spid="15366"/>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15366"/>
                                        </p:tgtEl>
                                        <p:attrNameLst>
                                          <p:attrName>ppt_y</p:attrName>
                                        </p:attrNameLst>
                                      </p:cBhvr>
                                      <p:tavLst>
                                        <p:tav tm="0">
                                          <p:val>
                                            <p:strVal val="#ppt_y"/>
                                          </p:val>
                                        </p:tav>
                                        <p:tav tm="100000">
                                          <p:val>
                                            <p:strVal val="#ppt_y"/>
                                          </p:val>
                                        </p:tav>
                                      </p:tavLst>
                                    </p:anim>
                                    <p:anim calcmode="lin" valueType="num">
                                      <p:cBhvr>
                                        <p:cTn id="52" dur="500" fill="hold"/>
                                        <p:tgtEl>
                                          <p:spTgt spid="15366"/>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15366"/>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15366"/>
                                        </p:tgtEl>
                                      </p:cBhvr>
                                    </p:animEffect>
                                  </p:childTnLst>
                                </p:cTn>
                              </p:par>
                            </p:childTnLst>
                          </p:cTn>
                        </p:par>
                        <p:par>
                          <p:cTn id="55" fill="hold" nodeType="afterGroup">
                            <p:stCondLst>
                              <p:cond delay="5600"/>
                            </p:stCondLst>
                            <p:childTnLst>
                              <p:par>
                                <p:cTn id="56" presetID="22" presetClass="entr" presetSubtype="1" fill="hold" grpId="0" nodeType="afterEffect">
                                  <p:stCondLst>
                                    <p:cond delay="0"/>
                                  </p:stCondLst>
                                  <p:childTnLst>
                                    <p:set>
                                      <p:cBhvr>
                                        <p:cTn id="57" dur="1" fill="hold">
                                          <p:stCondLst>
                                            <p:cond delay="0"/>
                                          </p:stCondLst>
                                        </p:cTn>
                                        <p:tgtEl>
                                          <p:spTgt spid="15367"/>
                                        </p:tgtEl>
                                        <p:attrNameLst>
                                          <p:attrName>style.visibility</p:attrName>
                                        </p:attrNameLst>
                                      </p:cBhvr>
                                      <p:to>
                                        <p:strVal val="visible"/>
                                      </p:to>
                                    </p:set>
                                    <p:animEffect transition="in" filter="wipe(up)">
                                      <p:cBhvr>
                                        <p:cTn id="58" dur="500"/>
                                        <p:tgtEl>
                                          <p:spTgt spid="153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animBg="1"/>
      <p:bldP spid="15366" grpId="0" autoUpdateAnimBg="0"/>
      <p:bldP spid="15367" grpId="0" autoUpdateAnimBg="0"/>
      <p:bldP spid="15368" grpId="0" autoUpdateAnimBg="0"/>
      <p:bldP spid="15369"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16387"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88" name="Freeform 6"/>
          <p:cNvSpPr>
            <a:spLocks/>
          </p:cNvSpPr>
          <p:nvPr/>
        </p:nvSpPr>
        <p:spPr bwMode="auto">
          <a:xfrm>
            <a:off x="4214813" y="2208213"/>
            <a:ext cx="2376487" cy="2058987"/>
          </a:xfrm>
          <a:custGeom>
            <a:avLst/>
            <a:gdLst>
              <a:gd name="T0" fmla="*/ 2389 w 3185"/>
              <a:gd name="T1" fmla="*/ 0 h 2758"/>
              <a:gd name="T2" fmla="*/ 2787 w 3185"/>
              <a:gd name="T3" fmla="*/ 689 h 2758"/>
              <a:gd name="T4" fmla="*/ 3185 w 3185"/>
              <a:gd name="T5" fmla="*/ 1379 h 2758"/>
              <a:gd name="T6" fmla="*/ 2787 w 3185"/>
              <a:gd name="T7" fmla="*/ 2068 h 2758"/>
              <a:gd name="T8" fmla="*/ 2389 w 3185"/>
              <a:gd name="T9" fmla="*/ 2758 h 2758"/>
              <a:gd name="T10" fmla="*/ 1593 w 3185"/>
              <a:gd name="T11" fmla="*/ 2758 h 2758"/>
              <a:gd name="T12" fmla="*/ 796 w 3185"/>
              <a:gd name="T13" fmla="*/ 2758 h 2758"/>
              <a:gd name="T14" fmla="*/ 398 w 3185"/>
              <a:gd name="T15" fmla="*/ 2068 h 2758"/>
              <a:gd name="T16" fmla="*/ 0 w 3185"/>
              <a:gd name="T17" fmla="*/ 1379 h 2758"/>
              <a:gd name="T18" fmla="*/ 398 w 3185"/>
              <a:gd name="T19" fmla="*/ 689 h 2758"/>
              <a:gd name="T20" fmla="*/ 796 w 3185"/>
              <a:gd name="T21" fmla="*/ 0 h 2758"/>
              <a:gd name="T22" fmla="*/ 1593 w 3185"/>
              <a:gd name="T23" fmla="*/ 0 h 2758"/>
              <a:gd name="T24" fmla="*/ 2389 w 3185"/>
              <a:gd name="T25" fmla="*/ 0 h 2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85" h="2758">
                <a:moveTo>
                  <a:pt x="2389" y="0"/>
                </a:moveTo>
                <a:lnTo>
                  <a:pt x="2787" y="689"/>
                </a:lnTo>
                <a:lnTo>
                  <a:pt x="3185" y="1379"/>
                </a:lnTo>
                <a:lnTo>
                  <a:pt x="2787" y="2068"/>
                </a:lnTo>
                <a:lnTo>
                  <a:pt x="2389" y="2758"/>
                </a:lnTo>
                <a:lnTo>
                  <a:pt x="1593" y="2758"/>
                </a:lnTo>
                <a:lnTo>
                  <a:pt x="796" y="2758"/>
                </a:lnTo>
                <a:lnTo>
                  <a:pt x="398" y="2068"/>
                </a:lnTo>
                <a:lnTo>
                  <a:pt x="0" y="1379"/>
                </a:lnTo>
                <a:lnTo>
                  <a:pt x="398" y="689"/>
                </a:lnTo>
                <a:lnTo>
                  <a:pt x="796" y="0"/>
                </a:lnTo>
                <a:lnTo>
                  <a:pt x="1593" y="0"/>
                </a:lnTo>
                <a:lnTo>
                  <a:pt x="2389" y="0"/>
                </a:lnTo>
                <a:close/>
              </a:path>
            </a:pathLst>
          </a:custGeom>
          <a:blipFill dpi="0" rotWithShape="1">
            <a:blip r:embed="rId2" cstate="email">
              <a:extLst>
                <a:ext uri="{28A0092B-C50C-407E-A947-70E740481C1C}">
                  <a14:useLocalDpi xmlns:a14="http://schemas.microsoft.com/office/drawing/2010/main"/>
                </a:ext>
              </a:extLst>
            </a:blip>
            <a:srcRect/>
            <a:stretch>
              <a:fillRect/>
            </a:stretch>
          </a:blipFill>
          <a:ln w="9" cap="flat" cmpd="sng">
            <a:solidFill>
              <a:schemeClr val="bg2"/>
            </a:solidFill>
            <a:bevel/>
            <a:headEnd/>
            <a:tailEnd/>
          </a:ln>
        </p:spPr>
        <p:txBody>
          <a:bodyPr/>
          <a:lstStyle/>
          <a:p>
            <a:endParaRPr lang="zh-CN" altLang="en-US"/>
          </a:p>
        </p:txBody>
      </p:sp>
      <p:sp>
        <p:nvSpPr>
          <p:cNvPr id="16389" name="Freeform 7"/>
          <p:cNvSpPr>
            <a:spLocks/>
          </p:cNvSpPr>
          <p:nvPr/>
        </p:nvSpPr>
        <p:spPr bwMode="auto">
          <a:xfrm>
            <a:off x="4214813" y="4410075"/>
            <a:ext cx="2376487" cy="2057400"/>
          </a:xfrm>
          <a:custGeom>
            <a:avLst/>
            <a:gdLst>
              <a:gd name="T0" fmla="*/ 2389 w 3185"/>
              <a:gd name="T1" fmla="*/ 0 h 2758"/>
              <a:gd name="T2" fmla="*/ 2787 w 3185"/>
              <a:gd name="T3" fmla="*/ 689 h 2758"/>
              <a:gd name="T4" fmla="*/ 3185 w 3185"/>
              <a:gd name="T5" fmla="*/ 1379 h 2758"/>
              <a:gd name="T6" fmla="*/ 2787 w 3185"/>
              <a:gd name="T7" fmla="*/ 2068 h 2758"/>
              <a:gd name="T8" fmla="*/ 2389 w 3185"/>
              <a:gd name="T9" fmla="*/ 2758 h 2758"/>
              <a:gd name="T10" fmla="*/ 1593 w 3185"/>
              <a:gd name="T11" fmla="*/ 2758 h 2758"/>
              <a:gd name="T12" fmla="*/ 796 w 3185"/>
              <a:gd name="T13" fmla="*/ 2758 h 2758"/>
              <a:gd name="T14" fmla="*/ 398 w 3185"/>
              <a:gd name="T15" fmla="*/ 2068 h 2758"/>
              <a:gd name="T16" fmla="*/ 0 w 3185"/>
              <a:gd name="T17" fmla="*/ 1379 h 2758"/>
              <a:gd name="T18" fmla="*/ 398 w 3185"/>
              <a:gd name="T19" fmla="*/ 689 h 2758"/>
              <a:gd name="T20" fmla="*/ 796 w 3185"/>
              <a:gd name="T21" fmla="*/ 0 h 2758"/>
              <a:gd name="T22" fmla="*/ 1593 w 3185"/>
              <a:gd name="T23" fmla="*/ 0 h 2758"/>
              <a:gd name="T24" fmla="*/ 2389 w 3185"/>
              <a:gd name="T25" fmla="*/ 0 h 2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85" h="2758">
                <a:moveTo>
                  <a:pt x="2389" y="0"/>
                </a:moveTo>
                <a:lnTo>
                  <a:pt x="2787" y="689"/>
                </a:lnTo>
                <a:lnTo>
                  <a:pt x="3185" y="1379"/>
                </a:lnTo>
                <a:lnTo>
                  <a:pt x="2787" y="2068"/>
                </a:lnTo>
                <a:lnTo>
                  <a:pt x="2389" y="2758"/>
                </a:lnTo>
                <a:lnTo>
                  <a:pt x="1593" y="2758"/>
                </a:lnTo>
                <a:lnTo>
                  <a:pt x="796" y="2758"/>
                </a:lnTo>
                <a:lnTo>
                  <a:pt x="398" y="2068"/>
                </a:lnTo>
                <a:lnTo>
                  <a:pt x="0" y="1379"/>
                </a:lnTo>
                <a:lnTo>
                  <a:pt x="398" y="689"/>
                </a:lnTo>
                <a:lnTo>
                  <a:pt x="796" y="0"/>
                </a:lnTo>
                <a:lnTo>
                  <a:pt x="1593" y="0"/>
                </a:lnTo>
                <a:lnTo>
                  <a:pt x="2389" y="0"/>
                </a:lnTo>
                <a:close/>
              </a:path>
            </a:pathLst>
          </a:custGeom>
          <a:solidFill>
            <a:schemeClr val="bg2"/>
          </a:solidFill>
          <a:ln w="9" cap="flat" cmpd="sng">
            <a:solidFill>
              <a:schemeClr val="bg2"/>
            </a:solidFill>
            <a:bevel/>
            <a:headEnd/>
            <a:tailEnd/>
          </a:ln>
        </p:spPr>
        <p:txBody>
          <a:bodyPr/>
          <a:lstStyle/>
          <a:p>
            <a:endParaRPr lang="zh-CN" altLang="en-US"/>
          </a:p>
        </p:txBody>
      </p:sp>
      <p:sp>
        <p:nvSpPr>
          <p:cNvPr id="16390" name="Freeform 8"/>
          <p:cNvSpPr>
            <a:spLocks/>
          </p:cNvSpPr>
          <p:nvPr/>
        </p:nvSpPr>
        <p:spPr bwMode="auto">
          <a:xfrm>
            <a:off x="6169025" y="1117600"/>
            <a:ext cx="2378075" cy="2057400"/>
          </a:xfrm>
          <a:custGeom>
            <a:avLst/>
            <a:gdLst>
              <a:gd name="T0" fmla="*/ 2389 w 3185"/>
              <a:gd name="T1" fmla="*/ 0 h 2758"/>
              <a:gd name="T2" fmla="*/ 2787 w 3185"/>
              <a:gd name="T3" fmla="*/ 690 h 2758"/>
              <a:gd name="T4" fmla="*/ 3185 w 3185"/>
              <a:gd name="T5" fmla="*/ 1379 h 2758"/>
              <a:gd name="T6" fmla="*/ 2787 w 3185"/>
              <a:gd name="T7" fmla="*/ 2069 h 2758"/>
              <a:gd name="T8" fmla="*/ 2389 w 3185"/>
              <a:gd name="T9" fmla="*/ 2758 h 2758"/>
              <a:gd name="T10" fmla="*/ 1592 w 3185"/>
              <a:gd name="T11" fmla="*/ 2758 h 2758"/>
              <a:gd name="T12" fmla="*/ 796 w 3185"/>
              <a:gd name="T13" fmla="*/ 2758 h 2758"/>
              <a:gd name="T14" fmla="*/ 398 w 3185"/>
              <a:gd name="T15" fmla="*/ 2069 h 2758"/>
              <a:gd name="T16" fmla="*/ 0 w 3185"/>
              <a:gd name="T17" fmla="*/ 1379 h 2758"/>
              <a:gd name="T18" fmla="*/ 398 w 3185"/>
              <a:gd name="T19" fmla="*/ 690 h 2758"/>
              <a:gd name="T20" fmla="*/ 796 w 3185"/>
              <a:gd name="T21" fmla="*/ 0 h 2758"/>
              <a:gd name="T22" fmla="*/ 1592 w 3185"/>
              <a:gd name="T23" fmla="*/ 0 h 2758"/>
              <a:gd name="T24" fmla="*/ 2389 w 3185"/>
              <a:gd name="T25" fmla="*/ 0 h 2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85" h="2758">
                <a:moveTo>
                  <a:pt x="2389" y="0"/>
                </a:moveTo>
                <a:lnTo>
                  <a:pt x="2787" y="690"/>
                </a:lnTo>
                <a:lnTo>
                  <a:pt x="3185" y="1379"/>
                </a:lnTo>
                <a:lnTo>
                  <a:pt x="2787" y="2069"/>
                </a:lnTo>
                <a:lnTo>
                  <a:pt x="2389" y="2758"/>
                </a:lnTo>
                <a:lnTo>
                  <a:pt x="1592" y="2758"/>
                </a:lnTo>
                <a:lnTo>
                  <a:pt x="796" y="2758"/>
                </a:lnTo>
                <a:lnTo>
                  <a:pt x="398" y="2069"/>
                </a:lnTo>
                <a:lnTo>
                  <a:pt x="0" y="1379"/>
                </a:lnTo>
                <a:lnTo>
                  <a:pt x="398" y="690"/>
                </a:lnTo>
                <a:lnTo>
                  <a:pt x="796" y="0"/>
                </a:lnTo>
                <a:lnTo>
                  <a:pt x="1592" y="0"/>
                </a:lnTo>
                <a:lnTo>
                  <a:pt x="2389" y="0"/>
                </a:lnTo>
                <a:close/>
              </a:path>
            </a:pathLst>
          </a:custGeom>
          <a:solidFill>
            <a:schemeClr val="bg1"/>
          </a:solidFill>
          <a:ln w="9" cap="flat" cmpd="sng">
            <a:solidFill>
              <a:schemeClr val="bg2"/>
            </a:solidFill>
            <a:bevel/>
            <a:headEnd/>
            <a:tailEnd/>
          </a:ln>
        </p:spPr>
        <p:txBody>
          <a:bodyPr/>
          <a:lstStyle/>
          <a:p>
            <a:endParaRPr lang="zh-CN" altLang="en-US"/>
          </a:p>
        </p:txBody>
      </p:sp>
      <p:sp>
        <p:nvSpPr>
          <p:cNvPr id="16391" name="Freeform 9"/>
          <p:cNvSpPr>
            <a:spLocks/>
          </p:cNvSpPr>
          <p:nvPr/>
        </p:nvSpPr>
        <p:spPr bwMode="auto">
          <a:xfrm>
            <a:off x="6169025" y="3317875"/>
            <a:ext cx="2378075" cy="2058988"/>
          </a:xfrm>
          <a:custGeom>
            <a:avLst/>
            <a:gdLst>
              <a:gd name="T0" fmla="*/ 2389 w 3185"/>
              <a:gd name="T1" fmla="*/ 0 h 2758"/>
              <a:gd name="T2" fmla="*/ 2787 w 3185"/>
              <a:gd name="T3" fmla="*/ 690 h 2758"/>
              <a:gd name="T4" fmla="*/ 3185 w 3185"/>
              <a:gd name="T5" fmla="*/ 1379 h 2758"/>
              <a:gd name="T6" fmla="*/ 2787 w 3185"/>
              <a:gd name="T7" fmla="*/ 2069 h 2758"/>
              <a:gd name="T8" fmla="*/ 2389 w 3185"/>
              <a:gd name="T9" fmla="*/ 2758 h 2758"/>
              <a:gd name="T10" fmla="*/ 1592 w 3185"/>
              <a:gd name="T11" fmla="*/ 2758 h 2758"/>
              <a:gd name="T12" fmla="*/ 796 w 3185"/>
              <a:gd name="T13" fmla="*/ 2758 h 2758"/>
              <a:gd name="T14" fmla="*/ 398 w 3185"/>
              <a:gd name="T15" fmla="*/ 2069 h 2758"/>
              <a:gd name="T16" fmla="*/ 0 w 3185"/>
              <a:gd name="T17" fmla="*/ 1379 h 2758"/>
              <a:gd name="T18" fmla="*/ 398 w 3185"/>
              <a:gd name="T19" fmla="*/ 690 h 2758"/>
              <a:gd name="T20" fmla="*/ 796 w 3185"/>
              <a:gd name="T21" fmla="*/ 0 h 2758"/>
              <a:gd name="T22" fmla="*/ 1592 w 3185"/>
              <a:gd name="T23" fmla="*/ 0 h 2758"/>
              <a:gd name="T24" fmla="*/ 2389 w 3185"/>
              <a:gd name="T25" fmla="*/ 0 h 2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85" h="2758">
                <a:moveTo>
                  <a:pt x="2389" y="0"/>
                </a:moveTo>
                <a:lnTo>
                  <a:pt x="2787" y="690"/>
                </a:lnTo>
                <a:lnTo>
                  <a:pt x="3185" y="1379"/>
                </a:lnTo>
                <a:lnTo>
                  <a:pt x="2787" y="2069"/>
                </a:lnTo>
                <a:lnTo>
                  <a:pt x="2389" y="2758"/>
                </a:lnTo>
                <a:lnTo>
                  <a:pt x="1592" y="2758"/>
                </a:lnTo>
                <a:lnTo>
                  <a:pt x="796" y="2758"/>
                </a:lnTo>
                <a:lnTo>
                  <a:pt x="398" y="2069"/>
                </a:lnTo>
                <a:lnTo>
                  <a:pt x="0" y="1379"/>
                </a:lnTo>
                <a:lnTo>
                  <a:pt x="398" y="690"/>
                </a:lnTo>
                <a:lnTo>
                  <a:pt x="796" y="0"/>
                </a:lnTo>
                <a:lnTo>
                  <a:pt x="1592" y="0"/>
                </a:lnTo>
                <a:lnTo>
                  <a:pt x="2389" y="0"/>
                </a:lnTo>
                <a:close/>
              </a:path>
            </a:pathLst>
          </a:custGeom>
          <a:blipFill dpi="0" rotWithShape="1">
            <a:blip r:embed="rId3" cstate="email">
              <a:extLst>
                <a:ext uri="{28A0092B-C50C-407E-A947-70E740481C1C}">
                  <a14:useLocalDpi xmlns:a14="http://schemas.microsoft.com/office/drawing/2010/main"/>
                </a:ext>
              </a:extLst>
            </a:blip>
            <a:srcRect/>
            <a:stretch>
              <a:fillRect/>
            </a:stretch>
          </a:blipFill>
          <a:ln w="9" cap="flat" cmpd="sng">
            <a:solidFill>
              <a:schemeClr val="bg2"/>
            </a:solidFill>
            <a:bevel/>
            <a:headEnd/>
            <a:tailEnd/>
          </a:ln>
        </p:spPr>
        <p:txBody>
          <a:bodyPr/>
          <a:lstStyle/>
          <a:p>
            <a:endParaRPr lang="zh-CN" altLang="en-US"/>
          </a:p>
        </p:txBody>
      </p:sp>
      <p:sp>
        <p:nvSpPr>
          <p:cNvPr id="16392" name="Freeform 10"/>
          <p:cNvSpPr>
            <a:spLocks/>
          </p:cNvSpPr>
          <p:nvPr/>
        </p:nvSpPr>
        <p:spPr bwMode="auto">
          <a:xfrm>
            <a:off x="8124825" y="2208213"/>
            <a:ext cx="2376488" cy="2058987"/>
          </a:xfrm>
          <a:custGeom>
            <a:avLst/>
            <a:gdLst>
              <a:gd name="T0" fmla="*/ 2388 w 3185"/>
              <a:gd name="T1" fmla="*/ 0 h 2758"/>
              <a:gd name="T2" fmla="*/ 2787 w 3185"/>
              <a:gd name="T3" fmla="*/ 689 h 2758"/>
              <a:gd name="T4" fmla="*/ 3185 w 3185"/>
              <a:gd name="T5" fmla="*/ 1379 h 2758"/>
              <a:gd name="T6" fmla="*/ 2787 w 3185"/>
              <a:gd name="T7" fmla="*/ 2068 h 2758"/>
              <a:gd name="T8" fmla="*/ 2388 w 3185"/>
              <a:gd name="T9" fmla="*/ 2758 h 2758"/>
              <a:gd name="T10" fmla="*/ 1592 w 3185"/>
              <a:gd name="T11" fmla="*/ 2758 h 2758"/>
              <a:gd name="T12" fmla="*/ 796 w 3185"/>
              <a:gd name="T13" fmla="*/ 2758 h 2758"/>
              <a:gd name="T14" fmla="*/ 398 w 3185"/>
              <a:gd name="T15" fmla="*/ 2068 h 2758"/>
              <a:gd name="T16" fmla="*/ 0 w 3185"/>
              <a:gd name="T17" fmla="*/ 1379 h 2758"/>
              <a:gd name="T18" fmla="*/ 398 w 3185"/>
              <a:gd name="T19" fmla="*/ 689 h 2758"/>
              <a:gd name="T20" fmla="*/ 796 w 3185"/>
              <a:gd name="T21" fmla="*/ 0 h 2758"/>
              <a:gd name="T22" fmla="*/ 1592 w 3185"/>
              <a:gd name="T23" fmla="*/ 0 h 2758"/>
              <a:gd name="T24" fmla="*/ 2388 w 3185"/>
              <a:gd name="T25" fmla="*/ 0 h 2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85" h="2758">
                <a:moveTo>
                  <a:pt x="2388" y="0"/>
                </a:moveTo>
                <a:lnTo>
                  <a:pt x="2787" y="689"/>
                </a:lnTo>
                <a:lnTo>
                  <a:pt x="3185" y="1379"/>
                </a:lnTo>
                <a:lnTo>
                  <a:pt x="2787" y="2068"/>
                </a:lnTo>
                <a:lnTo>
                  <a:pt x="2388" y="2758"/>
                </a:lnTo>
                <a:lnTo>
                  <a:pt x="1592" y="2758"/>
                </a:lnTo>
                <a:lnTo>
                  <a:pt x="796" y="2758"/>
                </a:lnTo>
                <a:lnTo>
                  <a:pt x="398" y="2068"/>
                </a:lnTo>
                <a:lnTo>
                  <a:pt x="0" y="1379"/>
                </a:lnTo>
                <a:lnTo>
                  <a:pt x="398" y="689"/>
                </a:lnTo>
                <a:lnTo>
                  <a:pt x="796" y="0"/>
                </a:lnTo>
                <a:lnTo>
                  <a:pt x="1592" y="0"/>
                </a:lnTo>
                <a:lnTo>
                  <a:pt x="2388" y="0"/>
                </a:lnTo>
                <a:close/>
              </a:path>
            </a:pathLst>
          </a:custGeom>
          <a:blipFill dpi="0" rotWithShape="1">
            <a:blip r:embed="rId4" cstate="email">
              <a:extLst>
                <a:ext uri="{28A0092B-C50C-407E-A947-70E740481C1C}">
                  <a14:useLocalDpi xmlns:a14="http://schemas.microsoft.com/office/drawing/2010/main"/>
                </a:ext>
              </a:extLst>
            </a:blip>
            <a:srcRect/>
            <a:stretch>
              <a:fillRect/>
            </a:stretch>
          </a:blipFill>
          <a:ln w="9" cap="flat" cmpd="sng">
            <a:solidFill>
              <a:schemeClr val="bg2"/>
            </a:solidFill>
            <a:bevel/>
            <a:headEnd/>
            <a:tailEnd/>
          </a:ln>
        </p:spPr>
        <p:txBody>
          <a:bodyPr/>
          <a:lstStyle/>
          <a:p>
            <a:endParaRPr lang="zh-CN" altLang="en-US"/>
          </a:p>
        </p:txBody>
      </p:sp>
      <p:sp>
        <p:nvSpPr>
          <p:cNvPr id="16393" name="Freeform 11"/>
          <p:cNvSpPr>
            <a:spLocks/>
          </p:cNvSpPr>
          <p:nvPr/>
        </p:nvSpPr>
        <p:spPr bwMode="auto">
          <a:xfrm>
            <a:off x="8124825" y="4410075"/>
            <a:ext cx="2376488" cy="2057400"/>
          </a:xfrm>
          <a:custGeom>
            <a:avLst/>
            <a:gdLst>
              <a:gd name="T0" fmla="*/ 2388 w 3185"/>
              <a:gd name="T1" fmla="*/ 0 h 2758"/>
              <a:gd name="T2" fmla="*/ 2787 w 3185"/>
              <a:gd name="T3" fmla="*/ 689 h 2758"/>
              <a:gd name="T4" fmla="*/ 3185 w 3185"/>
              <a:gd name="T5" fmla="*/ 1379 h 2758"/>
              <a:gd name="T6" fmla="*/ 2787 w 3185"/>
              <a:gd name="T7" fmla="*/ 2068 h 2758"/>
              <a:gd name="T8" fmla="*/ 2388 w 3185"/>
              <a:gd name="T9" fmla="*/ 2758 h 2758"/>
              <a:gd name="T10" fmla="*/ 1592 w 3185"/>
              <a:gd name="T11" fmla="*/ 2758 h 2758"/>
              <a:gd name="T12" fmla="*/ 796 w 3185"/>
              <a:gd name="T13" fmla="*/ 2758 h 2758"/>
              <a:gd name="T14" fmla="*/ 398 w 3185"/>
              <a:gd name="T15" fmla="*/ 2068 h 2758"/>
              <a:gd name="T16" fmla="*/ 0 w 3185"/>
              <a:gd name="T17" fmla="*/ 1379 h 2758"/>
              <a:gd name="T18" fmla="*/ 398 w 3185"/>
              <a:gd name="T19" fmla="*/ 689 h 2758"/>
              <a:gd name="T20" fmla="*/ 796 w 3185"/>
              <a:gd name="T21" fmla="*/ 0 h 2758"/>
              <a:gd name="T22" fmla="*/ 1592 w 3185"/>
              <a:gd name="T23" fmla="*/ 0 h 2758"/>
              <a:gd name="T24" fmla="*/ 2388 w 3185"/>
              <a:gd name="T25" fmla="*/ 0 h 2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85" h="2758">
                <a:moveTo>
                  <a:pt x="2388" y="0"/>
                </a:moveTo>
                <a:lnTo>
                  <a:pt x="2787" y="689"/>
                </a:lnTo>
                <a:lnTo>
                  <a:pt x="3185" y="1379"/>
                </a:lnTo>
                <a:lnTo>
                  <a:pt x="2787" y="2068"/>
                </a:lnTo>
                <a:lnTo>
                  <a:pt x="2388" y="2758"/>
                </a:lnTo>
                <a:lnTo>
                  <a:pt x="1592" y="2758"/>
                </a:lnTo>
                <a:lnTo>
                  <a:pt x="796" y="2758"/>
                </a:lnTo>
                <a:lnTo>
                  <a:pt x="398" y="2068"/>
                </a:lnTo>
                <a:lnTo>
                  <a:pt x="0" y="1379"/>
                </a:lnTo>
                <a:lnTo>
                  <a:pt x="398" y="689"/>
                </a:lnTo>
                <a:lnTo>
                  <a:pt x="796" y="0"/>
                </a:lnTo>
                <a:lnTo>
                  <a:pt x="1592" y="0"/>
                </a:lnTo>
                <a:lnTo>
                  <a:pt x="2388" y="0"/>
                </a:lnTo>
                <a:close/>
              </a:path>
            </a:pathLst>
          </a:custGeom>
          <a:solidFill>
            <a:schemeClr val="tx1"/>
          </a:solidFill>
          <a:ln w="9" cap="flat" cmpd="sng">
            <a:solidFill>
              <a:schemeClr val="bg2"/>
            </a:solidFill>
            <a:bevel/>
            <a:headEnd/>
            <a:tailEnd/>
          </a:ln>
        </p:spPr>
        <p:txBody>
          <a:bodyPr/>
          <a:lstStyle/>
          <a:p>
            <a:endParaRPr lang="zh-CN" altLang="en-US"/>
          </a:p>
        </p:txBody>
      </p:sp>
      <p:sp>
        <p:nvSpPr>
          <p:cNvPr id="16394" name="Freeform 12"/>
          <p:cNvSpPr>
            <a:spLocks/>
          </p:cNvSpPr>
          <p:nvPr/>
        </p:nvSpPr>
        <p:spPr bwMode="auto">
          <a:xfrm>
            <a:off x="1184275" y="2876550"/>
            <a:ext cx="3436938" cy="2976563"/>
          </a:xfrm>
          <a:custGeom>
            <a:avLst/>
            <a:gdLst>
              <a:gd name="T0" fmla="*/ 3453 w 4604"/>
              <a:gd name="T1" fmla="*/ 0 h 3987"/>
              <a:gd name="T2" fmla="*/ 4029 w 4604"/>
              <a:gd name="T3" fmla="*/ 997 h 3987"/>
              <a:gd name="T4" fmla="*/ 4604 w 4604"/>
              <a:gd name="T5" fmla="*/ 1994 h 3987"/>
              <a:gd name="T6" fmla="*/ 4029 w 4604"/>
              <a:gd name="T7" fmla="*/ 2991 h 3987"/>
              <a:gd name="T8" fmla="*/ 3453 w 4604"/>
              <a:gd name="T9" fmla="*/ 3987 h 3987"/>
              <a:gd name="T10" fmla="*/ 2302 w 4604"/>
              <a:gd name="T11" fmla="*/ 3987 h 3987"/>
              <a:gd name="T12" fmla="*/ 1151 w 4604"/>
              <a:gd name="T13" fmla="*/ 3987 h 3987"/>
              <a:gd name="T14" fmla="*/ 576 w 4604"/>
              <a:gd name="T15" fmla="*/ 2991 h 3987"/>
              <a:gd name="T16" fmla="*/ 0 w 4604"/>
              <a:gd name="T17" fmla="*/ 1994 h 3987"/>
              <a:gd name="T18" fmla="*/ 576 w 4604"/>
              <a:gd name="T19" fmla="*/ 997 h 3987"/>
              <a:gd name="T20" fmla="*/ 1151 w 4604"/>
              <a:gd name="T21" fmla="*/ 0 h 3987"/>
              <a:gd name="T22" fmla="*/ 2302 w 4604"/>
              <a:gd name="T23" fmla="*/ 0 h 3987"/>
              <a:gd name="T24" fmla="*/ 3453 w 4604"/>
              <a:gd name="T25" fmla="*/ 0 h 3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04" h="3987">
                <a:moveTo>
                  <a:pt x="3453" y="0"/>
                </a:moveTo>
                <a:lnTo>
                  <a:pt x="4029" y="997"/>
                </a:lnTo>
                <a:lnTo>
                  <a:pt x="4604" y="1994"/>
                </a:lnTo>
                <a:lnTo>
                  <a:pt x="4029" y="2991"/>
                </a:lnTo>
                <a:lnTo>
                  <a:pt x="3453" y="3987"/>
                </a:lnTo>
                <a:lnTo>
                  <a:pt x="2302" y="3987"/>
                </a:lnTo>
                <a:lnTo>
                  <a:pt x="1151" y="3987"/>
                </a:lnTo>
                <a:lnTo>
                  <a:pt x="576" y="2991"/>
                </a:lnTo>
                <a:lnTo>
                  <a:pt x="0" y="1994"/>
                </a:lnTo>
                <a:lnTo>
                  <a:pt x="576" y="997"/>
                </a:lnTo>
                <a:lnTo>
                  <a:pt x="1151" y="0"/>
                </a:lnTo>
                <a:lnTo>
                  <a:pt x="2302" y="0"/>
                </a:lnTo>
                <a:lnTo>
                  <a:pt x="3453" y="0"/>
                </a:lnTo>
                <a:close/>
              </a:path>
            </a:pathLst>
          </a:custGeom>
          <a:solidFill>
            <a:schemeClr val="tx1"/>
          </a:solidFill>
          <a:ln w="9" cap="flat" cmpd="sng">
            <a:solidFill>
              <a:srgbClr val="2B2E2C"/>
            </a:solidFill>
            <a:bevel/>
            <a:headEnd/>
            <a:tailEnd/>
          </a:ln>
        </p:spPr>
        <p:txBody>
          <a:bodyPr/>
          <a:lstStyle/>
          <a:p>
            <a:endParaRPr lang="zh-CN" altLang="en-US"/>
          </a:p>
        </p:txBody>
      </p:sp>
      <p:sp>
        <p:nvSpPr>
          <p:cNvPr id="16395" name="TextBox 10"/>
          <p:cNvSpPr txBox="1">
            <a:spLocks noChangeArrowheads="1"/>
          </p:cNvSpPr>
          <p:nvPr/>
        </p:nvSpPr>
        <p:spPr bwMode="auto">
          <a:xfrm>
            <a:off x="4706938" y="4579938"/>
            <a:ext cx="13827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en-US" sz="4000" b="1">
                <a:solidFill>
                  <a:schemeClr val="accent2"/>
                </a:solidFill>
                <a:latin typeface="微软雅黑" pitchFamily="34" charset="-122"/>
                <a:ea typeface="微软雅黑" pitchFamily="34" charset="-122"/>
              </a:rPr>
              <a:t>01</a:t>
            </a:r>
            <a:endParaRPr lang="zh-CN" altLang="en-US" sz="4000" b="1">
              <a:solidFill>
                <a:schemeClr val="accent2"/>
              </a:solidFill>
              <a:latin typeface="微软雅黑" pitchFamily="34" charset="-122"/>
              <a:ea typeface="微软雅黑" pitchFamily="34" charset="-122"/>
            </a:endParaRPr>
          </a:p>
        </p:txBody>
      </p:sp>
      <p:sp>
        <p:nvSpPr>
          <p:cNvPr id="16396" name="TextBox 11"/>
          <p:cNvSpPr txBox="1">
            <a:spLocks noChangeArrowheads="1"/>
          </p:cNvSpPr>
          <p:nvPr/>
        </p:nvSpPr>
        <p:spPr bwMode="auto">
          <a:xfrm>
            <a:off x="4633913" y="5287963"/>
            <a:ext cx="16716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a:solidFill>
                  <a:schemeClr val="accent2"/>
                </a:solidFill>
                <a:latin typeface="微软雅黑" pitchFamily="34" charset="-122"/>
                <a:ea typeface="微软雅黑" pitchFamily="34" charset="-122"/>
              </a:rPr>
              <a:t>这里输入图片的说明性文本</a:t>
            </a:r>
            <a:endParaRPr lang="en-US">
              <a:solidFill>
                <a:schemeClr val="accent2"/>
              </a:solidFill>
              <a:latin typeface="微软雅黑" pitchFamily="34" charset="-122"/>
              <a:ea typeface="微软雅黑" pitchFamily="34" charset="-122"/>
            </a:endParaRPr>
          </a:p>
        </p:txBody>
      </p:sp>
      <p:sp>
        <p:nvSpPr>
          <p:cNvPr id="16397" name="TextBox 12"/>
          <p:cNvSpPr txBox="1">
            <a:spLocks noChangeArrowheads="1"/>
          </p:cNvSpPr>
          <p:nvPr/>
        </p:nvSpPr>
        <p:spPr bwMode="auto">
          <a:xfrm>
            <a:off x="6627813" y="1306513"/>
            <a:ext cx="13827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en-US" sz="4000" b="1">
                <a:solidFill>
                  <a:schemeClr val="accent2"/>
                </a:solidFill>
                <a:latin typeface="微软雅黑" pitchFamily="34" charset="-122"/>
                <a:ea typeface="微软雅黑" pitchFamily="34" charset="-122"/>
              </a:rPr>
              <a:t>02</a:t>
            </a:r>
            <a:endParaRPr lang="zh-CN" altLang="en-US" sz="4000" b="1">
              <a:solidFill>
                <a:schemeClr val="accent2"/>
              </a:solidFill>
              <a:latin typeface="微软雅黑" pitchFamily="34" charset="-122"/>
              <a:ea typeface="微软雅黑" pitchFamily="34" charset="-122"/>
            </a:endParaRPr>
          </a:p>
        </p:txBody>
      </p:sp>
      <p:sp>
        <p:nvSpPr>
          <p:cNvPr id="16398" name="TextBox 13"/>
          <p:cNvSpPr txBox="1">
            <a:spLocks noChangeArrowheads="1"/>
          </p:cNvSpPr>
          <p:nvPr/>
        </p:nvSpPr>
        <p:spPr bwMode="auto">
          <a:xfrm>
            <a:off x="6615113" y="2014538"/>
            <a:ext cx="16700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a:solidFill>
                  <a:schemeClr val="accent2"/>
                </a:solidFill>
                <a:latin typeface="微软雅黑" pitchFamily="34" charset="-122"/>
                <a:ea typeface="微软雅黑" pitchFamily="34" charset="-122"/>
              </a:rPr>
              <a:t>这里输入图片的说明性文本</a:t>
            </a:r>
            <a:endParaRPr lang="en-US">
              <a:solidFill>
                <a:schemeClr val="accent2"/>
              </a:solidFill>
              <a:latin typeface="微软雅黑" pitchFamily="34" charset="-122"/>
              <a:ea typeface="微软雅黑" pitchFamily="34" charset="-122"/>
            </a:endParaRPr>
          </a:p>
        </p:txBody>
      </p:sp>
      <p:sp>
        <p:nvSpPr>
          <p:cNvPr id="16399" name="TextBox 15"/>
          <p:cNvSpPr txBox="1">
            <a:spLocks noChangeArrowheads="1"/>
          </p:cNvSpPr>
          <p:nvPr/>
        </p:nvSpPr>
        <p:spPr bwMode="auto">
          <a:xfrm>
            <a:off x="8566150" y="4732338"/>
            <a:ext cx="13827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en-US" sz="4000" b="1">
                <a:solidFill>
                  <a:schemeClr val="accent2"/>
                </a:solidFill>
                <a:latin typeface="微软雅黑" pitchFamily="34" charset="-122"/>
                <a:ea typeface="微软雅黑" pitchFamily="34" charset="-122"/>
              </a:rPr>
              <a:t>03</a:t>
            </a:r>
            <a:endParaRPr lang="zh-CN" altLang="en-US" sz="4000" b="1">
              <a:solidFill>
                <a:schemeClr val="accent2"/>
              </a:solidFill>
              <a:latin typeface="微软雅黑" pitchFamily="34" charset="-122"/>
              <a:ea typeface="微软雅黑" pitchFamily="34" charset="-122"/>
            </a:endParaRPr>
          </a:p>
        </p:txBody>
      </p:sp>
      <p:sp>
        <p:nvSpPr>
          <p:cNvPr id="16400" name="TextBox 16"/>
          <p:cNvSpPr txBox="1">
            <a:spLocks noChangeArrowheads="1"/>
          </p:cNvSpPr>
          <p:nvPr/>
        </p:nvSpPr>
        <p:spPr bwMode="auto">
          <a:xfrm>
            <a:off x="8551863" y="5440363"/>
            <a:ext cx="16716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a:solidFill>
                  <a:schemeClr val="accent2"/>
                </a:solidFill>
                <a:latin typeface="微软雅黑" pitchFamily="34" charset="-122"/>
                <a:ea typeface="微软雅黑" pitchFamily="34" charset="-122"/>
              </a:rPr>
              <a:t>这里输入图片的说明性文本</a:t>
            </a:r>
            <a:endParaRPr lang="en-US">
              <a:solidFill>
                <a:schemeClr val="accent2"/>
              </a:solidFill>
              <a:latin typeface="微软雅黑" pitchFamily="34" charset="-122"/>
              <a:ea typeface="微软雅黑" pitchFamily="34" charset="-122"/>
            </a:endParaRPr>
          </a:p>
        </p:txBody>
      </p:sp>
      <p:sp>
        <p:nvSpPr>
          <p:cNvPr id="16401" name="TextBox 17"/>
          <p:cNvSpPr txBox="1">
            <a:spLocks noChangeArrowheads="1"/>
          </p:cNvSpPr>
          <p:nvPr/>
        </p:nvSpPr>
        <p:spPr bwMode="auto">
          <a:xfrm>
            <a:off x="1714500" y="3686175"/>
            <a:ext cx="237648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sz="4000" b="1">
                <a:solidFill>
                  <a:schemeClr val="accent2"/>
                </a:solidFill>
                <a:latin typeface="微软雅黑" pitchFamily="34" charset="-122"/>
                <a:ea typeface="微软雅黑" pitchFamily="34" charset="-122"/>
              </a:rPr>
              <a:t>这里输入大标题</a:t>
            </a: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6387"/>
                                        </p:tgtEl>
                                        <p:attrNameLst>
                                          <p:attrName>style.visibility</p:attrName>
                                        </p:attrNameLst>
                                      </p:cBhvr>
                                      <p:to>
                                        <p:strVal val="visible"/>
                                      </p:to>
                                    </p:set>
                                    <p:animEffect transition="in" filter="barn(inVertical)">
                                      <p:cBhvr>
                                        <p:cTn id="7" dur="500"/>
                                        <p:tgtEl>
                                          <p:spTgt spid="16387"/>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6386"/>
                                        </p:tgtEl>
                                        <p:attrNameLst>
                                          <p:attrName>style.visibility</p:attrName>
                                        </p:attrNameLst>
                                      </p:cBhvr>
                                      <p:to>
                                        <p:strVal val="visible"/>
                                      </p:to>
                                    </p:set>
                                    <p:anim calcmode="lin" valueType="num">
                                      <p:cBhvr>
                                        <p:cTn id="11" dur="500" fill="hold"/>
                                        <p:tgtEl>
                                          <p:spTgt spid="16386"/>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6386"/>
                                        </p:tgtEl>
                                        <p:attrNameLst>
                                          <p:attrName>ppt_y</p:attrName>
                                        </p:attrNameLst>
                                      </p:cBhvr>
                                      <p:tavLst>
                                        <p:tav tm="0">
                                          <p:val>
                                            <p:strVal val="#ppt_y"/>
                                          </p:val>
                                        </p:tav>
                                        <p:tav tm="100000">
                                          <p:val>
                                            <p:strVal val="#ppt_y"/>
                                          </p:val>
                                        </p:tav>
                                      </p:tavLst>
                                    </p:anim>
                                    <p:anim calcmode="lin" valueType="num">
                                      <p:cBhvr>
                                        <p:cTn id="13" dur="500" fill="hold"/>
                                        <p:tgtEl>
                                          <p:spTgt spid="16386"/>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6386"/>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6386"/>
                                        </p:tgtEl>
                                      </p:cBhvr>
                                    </p:animEffect>
                                  </p:childTnLst>
                                </p:cTn>
                              </p:par>
                            </p:childTnLst>
                          </p:cTn>
                        </p:par>
                        <p:par>
                          <p:cTn id="16" fill="hold" nodeType="afterGroup">
                            <p:stCondLst>
                              <p:cond delay="1450"/>
                            </p:stCondLst>
                            <p:childTnLst>
                              <p:par>
                                <p:cTn id="17" presetID="31" presetClass="entr" presetSubtype="0" fill="hold" grpId="0" nodeType="afterEffect">
                                  <p:stCondLst>
                                    <p:cond delay="0"/>
                                  </p:stCondLst>
                                  <p:childTnLst>
                                    <p:set>
                                      <p:cBhvr>
                                        <p:cTn id="18" dur="1" fill="hold">
                                          <p:stCondLst>
                                            <p:cond delay="0"/>
                                          </p:stCondLst>
                                        </p:cTn>
                                        <p:tgtEl>
                                          <p:spTgt spid="16391"/>
                                        </p:tgtEl>
                                        <p:attrNameLst>
                                          <p:attrName>style.visibility</p:attrName>
                                        </p:attrNameLst>
                                      </p:cBhvr>
                                      <p:to>
                                        <p:strVal val="visible"/>
                                      </p:to>
                                    </p:set>
                                    <p:anim calcmode="lin" valueType="num">
                                      <p:cBhvr>
                                        <p:cTn id="19" dur="500" fill="hold"/>
                                        <p:tgtEl>
                                          <p:spTgt spid="16391"/>
                                        </p:tgtEl>
                                        <p:attrNameLst>
                                          <p:attrName>ppt_w</p:attrName>
                                        </p:attrNameLst>
                                      </p:cBhvr>
                                      <p:tavLst>
                                        <p:tav tm="0">
                                          <p:val>
                                            <p:fltVal val="0"/>
                                          </p:val>
                                        </p:tav>
                                        <p:tav tm="100000">
                                          <p:val>
                                            <p:strVal val="#ppt_w"/>
                                          </p:val>
                                        </p:tav>
                                      </p:tavLst>
                                    </p:anim>
                                    <p:anim calcmode="lin" valueType="num">
                                      <p:cBhvr>
                                        <p:cTn id="20" dur="500" fill="hold"/>
                                        <p:tgtEl>
                                          <p:spTgt spid="16391"/>
                                        </p:tgtEl>
                                        <p:attrNameLst>
                                          <p:attrName>ppt_h</p:attrName>
                                        </p:attrNameLst>
                                      </p:cBhvr>
                                      <p:tavLst>
                                        <p:tav tm="0">
                                          <p:val>
                                            <p:fltVal val="0"/>
                                          </p:val>
                                        </p:tav>
                                        <p:tav tm="100000">
                                          <p:val>
                                            <p:strVal val="#ppt_h"/>
                                          </p:val>
                                        </p:tav>
                                      </p:tavLst>
                                    </p:anim>
                                    <p:anim calcmode="lin" valueType="num">
                                      <p:cBhvr>
                                        <p:cTn id="21" dur="500" fill="hold"/>
                                        <p:tgtEl>
                                          <p:spTgt spid="16391"/>
                                        </p:tgtEl>
                                        <p:attrNameLst>
                                          <p:attrName>style.rotation</p:attrName>
                                        </p:attrNameLst>
                                      </p:cBhvr>
                                      <p:tavLst>
                                        <p:tav tm="0">
                                          <p:val>
                                            <p:fltVal val="90"/>
                                          </p:val>
                                        </p:tav>
                                        <p:tav tm="100000">
                                          <p:val>
                                            <p:fltVal val="0"/>
                                          </p:val>
                                        </p:tav>
                                      </p:tavLst>
                                    </p:anim>
                                    <p:animEffect transition="in" filter="fade">
                                      <p:cBhvr>
                                        <p:cTn id="22" dur="500"/>
                                        <p:tgtEl>
                                          <p:spTgt spid="16391"/>
                                        </p:tgtEl>
                                      </p:cBhvr>
                                    </p:animEffect>
                                  </p:childTnLst>
                                </p:cTn>
                              </p:par>
                            </p:childTnLst>
                          </p:cTn>
                        </p:par>
                        <p:par>
                          <p:cTn id="23" fill="hold" nodeType="afterGroup">
                            <p:stCondLst>
                              <p:cond delay="1950"/>
                            </p:stCondLst>
                            <p:childTnLst>
                              <p:par>
                                <p:cTn id="24" presetID="2" presetClass="entr" presetSubtype="12" fill="hold" grpId="0" nodeType="afterEffect">
                                  <p:stCondLst>
                                    <p:cond delay="0"/>
                                  </p:stCondLst>
                                  <p:childTnLst>
                                    <p:set>
                                      <p:cBhvr>
                                        <p:cTn id="25" dur="1" fill="hold">
                                          <p:stCondLst>
                                            <p:cond delay="0"/>
                                          </p:stCondLst>
                                        </p:cTn>
                                        <p:tgtEl>
                                          <p:spTgt spid="16389"/>
                                        </p:tgtEl>
                                        <p:attrNameLst>
                                          <p:attrName>style.visibility</p:attrName>
                                        </p:attrNameLst>
                                      </p:cBhvr>
                                      <p:to>
                                        <p:strVal val="visible"/>
                                      </p:to>
                                    </p:set>
                                    <p:anim calcmode="lin" valueType="num">
                                      <p:cBhvr additive="base">
                                        <p:cTn id="26" dur="500" fill="hold"/>
                                        <p:tgtEl>
                                          <p:spTgt spid="16389"/>
                                        </p:tgtEl>
                                        <p:attrNameLst>
                                          <p:attrName>ppt_x</p:attrName>
                                        </p:attrNameLst>
                                      </p:cBhvr>
                                      <p:tavLst>
                                        <p:tav tm="0">
                                          <p:val>
                                            <p:strVal val="0-#ppt_w/2"/>
                                          </p:val>
                                        </p:tav>
                                        <p:tav tm="100000">
                                          <p:val>
                                            <p:strVal val="#ppt_x"/>
                                          </p:val>
                                        </p:tav>
                                      </p:tavLst>
                                    </p:anim>
                                    <p:anim calcmode="lin" valueType="num">
                                      <p:cBhvr additive="base">
                                        <p:cTn id="27" dur="500" fill="hold"/>
                                        <p:tgtEl>
                                          <p:spTgt spid="16389"/>
                                        </p:tgtEl>
                                        <p:attrNameLst>
                                          <p:attrName>ppt_y</p:attrName>
                                        </p:attrNameLst>
                                      </p:cBhvr>
                                      <p:tavLst>
                                        <p:tav tm="0">
                                          <p:val>
                                            <p:strVal val="1+#ppt_h/2"/>
                                          </p:val>
                                        </p:tav>
                                        <p:tav tm="100000">
                                          <p:val>
                                            <p:strVal val="#ppt_y"/>
                                          </p:val>
                                        </p:tav>
                                      </p:tavLst>
                                    </p:anim>
                                  </p:childTnLst>
                                </p:cTn>
                              </p:par>
                              <p:par>
                                <p:cTn id="28" presetID="2" presetClass="entr" presetSubtype="3" fill="hold" grpId="0" nodeType="withEffect">
                                  <p:stCondLst>
                                    <p:cond delay="0"/>
                                  </p:stCondLst>
                                  <p:childTnLst>
                                    <p:set>
                                      <p:cBhvr>
                                        <p:cTn id="29" dur="1" fill="hold">
                                          <p:stCondLst>
                                            <p:cond delay="0"/>
                                          </p:stCondLst>
                                        </p:cTn>
                                        <p:tgtEl>
                                          <p:spTgt spid="16392"/>
                                        </p:tgtEl>
                                        <p:attrNameLst>
                                          <p:attrName>style.visibility</p:attrName>
                                        </p:attrNameLst>
                                      </p:cBhvr>
                                      <p:to>
                                        <p:strVal val="visible"/>
                                      </p:to>
                                    </p:set>
                                    <p:anim calcmode="lin" valueType="num">
                                      <p:cBhvr additive="base">
                                        <p:cTn id="30" dur="500" fill="hold"/>
                                        <p:tgtEl>
                                          <p:spTgt spid="16392"/>
                                        </p:tgtEl>
                                        <p:attrNameLst>
                                          <p:attrName>ppt_x</p:attrName>
                                        </p:attrNameLst>
                                      </p:cBhvr>
                                      <p:tavLst>
                                        <p:tav tm="0">
                                          <p:val>
                                            <p:strVal val="1+#ppt_w/2"/>
                                          </p:val>
                                        </p:tav>
                                        <p:tav tm="100000">
                                          <p:val>
                                            <p:strVal val="#ppt_x"/>
                                          </p:val>
                                        </p:tav>
                                      </p:tavLst>
                                    </p:anim>
                                    <p:anim calcmode="lin" valueType="num">
                                      <p:cBhvr additive="base">
                                        <p:cTn id="31" dur="500" fill="hold"/>
                                        <p:tgtEl>
                                          <p:spTgt spid="16392"/>
                                        </p:tgtEl>
                                        <p:attrNameLst>
                                          <p:attrName>ppt_y</p:attrName>
                                        </p:attrNameLst>
                                      </p:cBhvr>
                                      <p:tavLst>
                                        <p:tav tm="0">
                                          <p:val>
                                            <p:strVal val="0-#ppt_h/2"/>
                                          </p:val>
                                        </p:tav>
                                        <p:tav tm="100000">
                                          <p:val>
                                            <p:strVal val="#ppt_y"/>
                                          </p:val>
                                        </p:tav>
                                      </p:tavLst>
                                    </p:anim>
                                  </p:childTnLst>
                                </p:cTn>
                              </p:par>
                              <p:par>
                                <p:cTn id="32" presetID="2" presetClass="entr" presetSubtype="9" fill="hold" grpId="0" nodeType="withEffect">
                                  <p:stCondLst>
                                    <p:cond delay="0"/>
                                  </p:stCondLst>
                                  <p:childTnLst>
                                    <p:set>
                                      <p:cBhvr>
                                        <p:cTn id="33" dur="1" fill="hold">
                                          <p:stCondLst>
                                            <p:cond delay="0"/>
                                          </p:stCondLst>
                                        </p:cTn>
                                        <p:tgtEl>
                                          <p:spTgt spid="16388"/>
                                        </p:tgtEl>
                                        <p:attrNameLst>
                                          <p:attrName>style.visibility</p:attrName>
                                        </p:attrNameLst>
                                      </p:cBhvr>
                                      <p:to>
                                        <p:strVal val="visible"/>
                                      </p:to>
                                    </p:set>
                                    <p:anim calcmode="lin" valueType="num">
                                      <p:cBhvr additive="base">
                                        <p:cTn id="34" dur="500" fill="hold"/>
                                        <p:tgtEl>
                                          <p:spTgt spid="16388"/>
                                        </p:tgtEl>
                                        <p:attrNameLst>
                                          <p:attrName>ppt_x</p:attrName>
                                        </p:attrNameLst>
                                      </p:cBhvr>
                                      <p:tavLst>
                                        <p:tav tm="0">
                                          <p:val>
                                            <p:strVal val="0-#ppt_w/2"/>
                                          </p:val>
                                        </p:tav>
                                        <p:tav tm="100000">
                                          <p:val>
                                            <p:strVal val="#ppt_x"/>
                                          </p:val>
                                        </p:tav>
                                      </p:tavLst>
                                    </p:anim>
                                    <p:anim calcmode="lin" valueType="num">
                                      <p:cBhvr additive="base">
                                        <p:cTn id="35" dur="500" fill="hold"/>
                                        <p:tgtEl>
                                          <p:spTgt spid="16388"/>
                                        </p:tgtEl>
                                        <p:attrNameLst>
                                          <p:attrName>ppt_y</p:attrName>
                                        </p:attrNameLst>
                                      </p:cBhvr>
                                      <p:tavLst>
                                        <p:tav tm="0">
                                          <p:val>
                                            <p:strVal val="0-#ppt_h/2"/>
                                          </p:val>
                                        </p:tav>
                                        <p:tav tm="100000">
                                          <p:val>
                                            <p:strVal val="#ppt_y"/>
                                          </p:val>
                                        </p:tav>
                                      </p:tavLst>
                                    </p:anim>
                                  </p:childTnLst>
                                </p:cTn>
                              </p:par>
                              <p:par>
                                <p:cTn id="36" presetID="2" presetClass="entr" presetSubtype="6" fill="hold" grpId="0" nodeType="withEffect">
                                  <p:stCondLst>
                                    <p:cond delay="0"/>
                                  </p:stCondLst>
                                  <p:childTnLst>
                                    <p:set>
                                      <p:cBhvr>
                                        <p:cTn id="37" dur="1" fill="hold">
                                          <p:stCondLst>
                                            <p:cond delay="0"/>
                                          </p:stCondLst>
                                        </p:cTn>
                                        <p:tgtEl>
                                          <p:spTgt spid="16393"/>
                                        </p:tgtEl>
                                        <p:attrNameLst>
                                          <p:attrName>style.visibility</p:attrName>
                                        </p:attrNameLst>
                                      </p:cBhvr>
                                      <p:to>
                                        <p:strVal val="visible"/>
                                      </p:to>
                                    </p:set>
                                    <p:anim calcmode="lin" valueType="num">
                                      <p:cBhvr additive="base">
                                        <p:cTn id="38" dur="500" fill="hold"/>
                                        <p:tgtEl>
                                          <p:spTgt spid="16393"/>
                                        </p:tgtEl>
                                        <p:attrNameLst>
                                          <p:attrName>ppt_x</p:attrName>
                                        </p:attrNameLst>
                                      </p:cBhvr>
                                      <p:tavLst>
                                        <p:tav tm="0">
                                          <p:val>
                                            <p:strVal val="1+#ppt_w/2"/>
                                          </p:val>
                                        </p:tav>
                                        <p:tav tm="100000">
                                          <p:val>
                                            <p:strVal val="#ppt_x"/>
                                          </p:val>
                                        </p:tav>
                                      </p:tavLst>
                                    </p:anim>
                                    <p:anim calcmode="lin" valueType="num">
                                      <p:cBhvr additive="base">
                                        <p:cTn id="39" dur="500" fill="hold"/>
                                        <p:tgtEl>
                                          <p:spTgt spid="16393"/>
                                        </p:tgtEl>
                                        <p:attrNameLst>
                                          <p:attrName>ppt_y</p:attrName>
                                        </p:attrNameLst>
                                      </p:cBhvr>
                                      <p:tavLst>
                                        <p:tav tm="0">
                                          <p:val>
                                            <p:strVal val="1+#ppt_h/2"/>
                                          </p:val>
                                        </p:tav>
                                        <p:tav tm="100000">
                                          <p:val>
                                            <p:strVal val="#ppt_y"/>
                                          </p:val>
                                        </p:tav>
                                      </p:tavLst>
                                    </p:anim>
                                  </p:childTnLst>
                                </p:cTn>
                              </p:par>
                              <p:par>
                                <p:cTn id="40" presetID="2" presetClass="entr" presetSubtype="1" fill="hold" grpId="0" nodeType="withEffect">
                                  <p:stCondLst>
                                    <p:cond delay="0"/>
                                  </p:stCondLst>
                                  <p:childTnLst>
                                    <p:set>
                                      <p:cBhvr>
                                        <p:cTn id="41" dur="1" fill="hold">
                                          <p:stCondLst>
                                            <p:cond delay="0"/>
                                          </p:stCondLst>
                                        </p:cTn>
                                        <p:tgtEl>
                                          <p:spTgt spid="16390"/>
                                        </p:tgtEl>
                                        <p:attrNameLst>
                                          <p:attrName>style.visibility</p:attrName>
                                        </p:attrNameLst>
                                      </p:cBhvr>
                                      <p:to>
                                        <p:strVal val="visible"/>
                                      </p:to>
                                    </p:set>
                                    <p:anim calcmode="lin" valueType="num">
                                      <p:cBhvr additive="base">
                                        <p:cTn id="42" dur="500" fill="hold"/>
                                        <p:tgtEl>
                                          <p:spTgt spid="16390"/>
                                        </p:tgtEl>
                                        <p:attrNameLst>
                                          <p:attrName>ppt_x</p:attrName>
                                        </p:attrNameLst>
                                      </p:cBhvr>
                                      <p:tavLst>
                                        <p:tav tm="0">
                                          <p:val>
                                            <p:strVal val="#ppt_x"/>
                                          </p:val>
                                        </p:tav>
                                        <p:tav tm="100000">
                                          <p:val>
                                            <p:strVal val="#ppt_x"/>
                                          </p:val>
                                        </p:tav>
                                      </p:tavLst>
                                    </p:anim>
                                    <p:anim calcmode="lin" valueType="num">
                                      <p:cBhvr additive="base">
                                        <p:cTn id="43" dur="500" fill="hold"/>
                                        <p:tgtEl>
                                          <p:spTgt spid="16390"/>
                                        </p:tgtEl>
                                        <p:attrNameLst>
                                          <p:attrName>ppt_y</p:attrName>
                                        </p:attrNameLst>
                                      </p:cBhvr>
                                      <p:tavLst>
                                        <p:tav tm="0">
                                          <p:val>
                                            <p:strVal val="0-#ppt_h/2"/>
                                          </p:val>
                                        </p:tav>
                                        <p:tav tm="100000">
                                          <p:val>
                                            <p:strVal val="#ppt_y"/>
                                          </p:val>
                                        </p:tav>
                                      </p:tavLst>
                                    </p:anim>
                                  </p:childTnLst>
                                </p:cTn>
                              </p:par>
                            </p:childTnLst>
                          </p:cTn>
                        </p:par>
                        <p:par>
                          <p:cTn id="44" fill="hold" nodeType="afterGroup">
                            <p:stCondLst>
                              <p:cond delay="2450"/>
                            </p:stCondLst>
                            <p:childTnLst>
                              <p:par>
                                <p:cTn id="45" presetID="10" presetClass="entr" presetSubtype="0" fill="hold" grpId="0" nodeType="afterEffect">
                                  <p:stCondLst>
                                    <p:cond delay="0"/>
                                  </p:stCondLst>
                                  <p:childTnLst>
                                    <p:set>
                                      <p:cBhvr>
                                        <p:cTn id="46" dur="1" fill="hold">
                                          <p:stCondLst>
                                            <p:cond delay="0"/>
                                          </p:stCondLst>
                                        </p:cTn>
                                        <p:tgtEl>
                                          <p:spTgt spid="16394"/>
                                        </p:tgtEl>
                                        <p:attrNameLst>
                                          <p:attrName>style.visibility</p:attrName>
                                        </p:attrNameLst>
                                      </p:cBhvr>
                                      <p:to>
                                        <p:strVal val="visible"/>
                                      </p:to>
                                    </p:set>
                                    <p:anim calcmode="lin" valueType="num">
                                      <p:cBhvr>
                                        <p:cTn id="47" dur="500" fill="hold"/>
                                        <p:tgtEl>
                                          <p:spTgt spid="16394"/>
                                        </p:tgtEl>
                                        <p:attrNameLst>
                                          <p:attrName>ppt_w</p:attrName>
                                        </p:attrNameLst>
                                      </p:cBhvr>
                                      <p:tavLst>
                                        <p:tav tm="0">
                                          <p:val>
                                            <p:fltVal val="0"/>
                                          </p:val>
                                        </p:tav>
                                        <p:tav tm="100000">
                                          <p:val>
                                            <p:strVal val="#ppt_w"/>
                                          </p:val>
                                        </p:tav>
                                      </p:tavLst>
                                    </p:anim>
                                    <p:anim calcmode="lin" valueType="num">
                                      <p:cBhvr>
                                        <p:cTn id="48" dur="500" fill="hold"/>
                                        <p:tgtEl>
                                          <p:spTgt spid="16394"/>
                                        </p:tgtEl>
                                        <p:attrNameLst>
                                          <p:attrName>ppt_h</p:attrName>
                                        </p:attrNameLst>
                                      </p:cBhvr>
                                      <p:tavLst>
                                        <p:tav tm="0">
                                          <p:val>
                                            <p:fltVal val="0"/>
                                          </p:val>
                                        </p:tav>
                                        <p:tav tm="100000">
                                          <p:val>
                                            <p:strVal val="#ppt_h"/>
                                          </p:val>
                                        </p:tav>
                                      </p:tavLst>
                                    </p:anim>
                                    <p:animEffect transition="in" filter="fade">
                                      <p:cBhvr>
                                        <p:cTn id="49" dur="500"/>
                                        <p:tgtEl>
                                          <p:spTgt spid="16394"/>
                                        </p:tgtEl>
                                      </p:cBhvr>
                                    </p:animEffect>
                                  </p:childTnLst>
                                </p:cTn>
                              </p:par>
                            </p:childTnLst>
                          </p:cTn>
                        </p:par>
                        <p:par>
                          <p:cTn id="50" fill="hold" nodeType="afterGroup">
                            <p:stCondLst>
                              <p:cond delay="295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16401"/>
                                        </p:tgtEl>
                                        <p:attrNameLst>
                                          <p:attrName>style.visibility</p:attrName>
                                        </p:attrNameLst>
                                      </p:cBhvr>
                                      <p:to>
                                        <p:strVal val="visible"/>
                                      </p:to>
                                    </p:set>
                                    <p:anim calcmode="lin" valueType="num">
                                      <p:cBhvr>
                                        <p:cTn id="53" dur="500" fill="hold"/>
                                        <p:tgtEl>
                                          <p:spTgt spid="16401"/>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16401"/>
                                        </p:tgtEl>
                                        <p:attrNameLst>
                                          <p:attrName>ppt_y</p:attrName>
                                        </p:attrNameLst>
                                      </p:cBhvr>
                                      <p:tavLst>
                                        <p:tav tm="0">
                                          <p:val>
                                            <p:strVal val="#ppt_y"/>
                                          </p:val>
                                        </p:tav>
                                        <p:tav tm="100000">
                                          <p:val>
                                            <p:strVal val="#ppt_y"/>
                                          </p:val>
                                        </p:tav>
                                      </p:tavLst>
                                    </p:anim>
                                    <p:anim calcmode="lin" valueType="num">
                                      <p:cBhvr>
                                        <p:cTn id="55" dur="500" fill="hold"/>
                                        <p:tgtEl>
                                          <p:spTgt spid="16401"/>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16401"/>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16401"/>
                                        </p:tgtEl>
                                      </p:cBhvr>
                                    </p:animEffect>
                                  </p:childTnLst>
                                </p:cTn>
                              </p:par>
                            </p:childTnLst>
                          </p:cTn>
                        </p:par>
                        <p:par>
                          <p:cTn id="58" fill="hold" nodeType="afterGroup">
                            <p:stCondLst>
                              <p:cond delay="3750"/>
                            </p:stCondLst>
                            <p:childTnLst>
                              <p:par>
                                <p:cTn id="59" presetID="31" presetClass="entr" presetSubtype="0" fill="hold" grpId="0" nodeType="afterEffect">
                                  <p:stCondLst>
                                    <p:cond delay="0"/>
                                  </p:stCondLst>
                                  <p:childTnLst>
                                    <p:set>
                                      <p:cBhvr>
                                        <p:cTn id="60" dur="1" fill="hold">
                                          <p:stCondLst>
                                            <p:cond delay="0"/>
                                          </p:stCondLst>
                                        </p:cTn>
                                        <p:tgtEl>
                                          <p:spTgt spid="16395"/>
                                        </p:tgtEl>
                                        <p:attrNameLst>
                                          <p:attrName>style.visibility</p:attrName>
                                        </p:attrNameLst>
                                      </p:cBhvr>
                                      <p:to>
                                        <p:strVal val="visible"/>
                                      </p:to>
                                    </p:set>
                                    <p:anim calcmode="lin" valueType="num">
                                      <p:cBhvr>
                                        <p:cTn id="61" dur="500" fill="hold"/>
                                        <p:tgtEl>
                                          <p:spTgt spid="16395"/>
                                        </p:tgtEl>
                                        <p:attrNameLst>
                                          <p:attrName>ppt_w</p:attrName>
                                        </p:attrNameLst>
                                      </p:cBhvr>
                                      <p:tavLst>
                                        <p:tav tm="0">
                                          <p:val>
                                            <p:fltVal val="0"/>
                                          </p:val>
                                        </p:tav>
                                        <p:tav tm="100000">
                                          <p:val>
                                            <p:strVal val="#ppt_w"/>
                                          </p:val>
                                        </p:tav>
                                      </p:tavLst>
                                    </p:anim>
                                    <p:anim calcmode="lin" valueType="num">
                                      <p:cBhvr>
                                        <p:cTn id="62" dur="500" fill="hold"/>
                                        <p:tgtEl>
                                          <p:spTgt spid="16395"/>
                                        </p:tgtEl>
                                        <p:attrNameLst>
                                          <p:attrName>ppt_h</p:attrName>
                                        </p:attrNameLst>
                                      </p:cBhvr>
                                      <p:tavLst>
                                        <p:tav tm="0">
                                          <p:val>
                                            <p:fltVal val="0"/>
                                          </p:val>
                                        </p:tav>
                                        <p:tav tm="100000">
                                          <p:val>
                                            <p:strVal val="#ppt_h"/>
                                          </p:val>
                                        </p:tav>
                                      </p:tavLst>
                                    </p:anim>
                                    <p:anim calcmode="lin" valueType="num">
                                      <p:cBhvr>
                                        <p:cTn id="63" dur="500" fill="hold"/>
                                        <p:tgtEl>
                                          <p:spTgt spid="16395"/>
                                        </p:tgtEl>
                                        <p:attrNameLst>
                                          <p:attrName>style.rotation</p:attrName>
                                        </p:attrNameLst>
                                      </p:cBhvr>
                                      <p:tavLst>
                                        <p:tav tm="0">
                                          <p:val>
                                            <p:fltVal val="90"/>
                                          </p:val>
                                        </p:tav>
                                        <p:tav tm="100000">
                                          <p:val>
                                            <p:fltVal val="0"/>
                                          </p:val>
                                        </p:tav>
                                      </p:tavLst>
                                    </p:anim>
                                    <p:animEffect transition="in" filter="fade">
                                      <p:cBhvr>
                                        <p:cTn id="64" dur="500"/>
                                        <p:tgtEl>
                                          <p:spTgt spid="16395"/>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16397"/>
                                        </p:tgtEl>
                                        <p:attrNameLst>
                                          <p:attrName>style.visibility</p:attrName>
                                        </p:attrNameLst>
                                      </p:cBhvr>
                                      <p:to>
                                        <p:strVal val="visible"/>
                                      </p:to>
                                    </p:set>
                                    <p:anim calcmode="lin" valueType="num">
                                      <p:cBhvr>
                                        <p:cTn id="67" dur="500" fill="hold"/>
                                        <p:tgtEl>
                                          <p:spTgt spid="16397"/>
                                        </p:tgtEl>
                                        <p:attrNameLst>
                                          <p:attrName>ppt_w</p:attrName>
                                        </p:attrNameLst>
                                      </p:cBhvr>
                                      <p:tavLst>
                                        <p:tav tm="0">
                                          <p:val>
                                            <p:fltVal val="0"/>
                                          </p:val>
                                        </p:tav>
                                        <p:tav tm="100000">
                                          <p:val>
                                            <p:strVal val="#ppt_w"/>
                                          </p:val>
                                        </p:tav>
                                      </p:tavLst>
                                    </p:anim>
                                    <p:anim calcmode="lin" valueType="num">
                                      <p:cBhvr>
                                        <p:cTn id="68" dur="500" fill="hold"/>
                                        <p:tgtEl>
                                          <p:spTgt spid="16397"/>
                                        </p:tgtEl>
                                        <p:attrNameLst>
                                          <p:attrName>ppt_h</p:attrName>
                                        </p:attrNameLst>
                                      </p:cBhvr>
                                      <p:tavLst>
                                        <p:tav tm="0">
                                          <p:val>
                                            <p:fltVal val="0"/>
                                          </p:val>
                                        </p:tav>
                                        <p:tav tm="100000">
                                          <p:val>
                                            <p:strVal val="#ppt_h"/>
                                          </p:val>
                                        </p:tav>
                                      </p:tavLst>
                                    </p:anim>
                                    <p:anim calcmode="lin" valueType="num">
                                      <p:cBhvr>
                                        <p:cTn id="69" dur="500" fill="hold"/>
                                        <p:tgtEl>
                                          <p:spTgt spid="16397"/>
                                        </p:tgtEl>
                                        <p:attrNameLst>
                                          <p:attrName>style.rotation</p:attrName>
                                        </p:attrNameLst>
                                      </p:cBhvr>
                                      <p:tavLst>
                                        <p:tav tm="0">
                                          <p:val>
                                            <p:fltVal val="90"/>
                                          </p:val>
                                        </p:tav>
                                        <p:tav tm="100000">
                                          <p:val>
                                            <p:fltVal val="0"/>
                                          </p:val>
                                        </p:tav>
                                      </p:tavLst>
                                    </p:anim>
                                    <p:animEffect transition="in" filter="fade">
                                      <p:cBhvr>
                                        <p:cTn id="70" dur="500"/>
                                        <p:tgtEl>
                                          <p:spTgt spid="16397"/>
                                        </p:tgtEl>
                                      </p:cBhvr>
                                    </p:animEffect>
                                  </p:childTnLst>
                                </p:cTn>
                              </p:par>
                              <p:par>
                                <p:cTn id="71" presetID="31" presetClass="entr" presetSubtype="0" fill="hold" grpId="0" nodeType="withEffect">
                                  <p:stCondLst>
                                    <p:cond delay="0"/>
                                  </p:stCondLst>
                                  <p:childTnLst>
                                    <p:set>
                                      <p:cBhvr>
                                        <p:cTn id="72" dur="1" fill="hold">
                                          <p:stCondLst>
                                            <p:cond delay="0"/>
                                          </p:stCondLst>
                                        </p:cTn>
                                        <p:tgtEl>
                                          <p:spTgt spid="16399"/>
                                        </p:tgtEl>
                                        <p:attrNameLst>
                                          <p:attrName>style.visibility</p:attrName>
                                        </p:attrNameLst>
                                      </p:cBhvr>
                                      <p:to>
                                        <p:strVal val="visible"/>
                                      </p:to>
                                    </p:set>
                                    <p:anim calcmode="lin" valueType="num">
                                      <p:cBhvr>
                                        <p:cTn id="73" dur="500" fill="hold"/>
                                        <p:tgtEl>
                                          <p:spTgt spid="16399"/>
                                        </p:tgtEl>
                                        <p:attrNameLst>
                                          <p:attrName>ppt_w</p:attrName>
                                        </p:attrNameLst>
                                      </p:cBhvr>
                                      <p:tavLst>
                                        <p:tav tm="0">
                                          <p:val>
                                            <p:fltVal val="0"/>
                                          </p:val>
                                        </p:tav>
                                        <p:tav tm="100000">
                                          <p:val>
                                            <p:strVal val="#ppt_w"/>
                                          </p:val>
                                        </p:tav>
                                      </p:tavLst>
                                    </p:anim>
                                    <p:anim calcmode="lin" valueType="num">
                                      <p:cBhvr>
                                        <p:cTn id="74" dur="500" fill="hold"/>
                                        <p:tgtEl>
                                          <p:spTgt spid="16399"/>
                                        </p:tgtEl>
                                        <p:attrNameLst>
                                          <p:attrName>ppt_h</p:attrName>
                                        </p:attrNameLst>
                                      </p:cBhvr>
                                      <p:tavLst>
                                        <p:tav tm="0">
                                          <p:val>
                                            <p:fltVal val="0"/>
                                          </p:val>
                                        </p:tav>
                                        <p:tav tm="100000">
                                          <p:val>
                                            <p:strVal val="#ppt_h"/>
                                          </p:val>
                                        </p:tav>
                                      </p:tavLst>
                                    </p:anim>
                                    <p:anim calcmode="lin" valueType="num">
                                      <p:cBhvr>
                                        <p:cTn id="75" dur="500" fill="hold"/>
                                        <p:tgtEl>
                                          <p:spTgt spid="16399"/>
                                        </p:tgtEl>
                                        <p:attrNameLst>
                                          <p:attrName>style.rotation</p:attrName>
                                        </p:attrNameLst>
                                      </p:cBhvr>
                                      <p:tavLst>
                                        <p:tav tm="0">
                                          <p:val>
                                            <p:fltVal val="90"/>
                                          </p:val>
                                        </p:tav>
                                        <p:tav tm="100000">
                                          <p:val>
                                            <p:fltVal val="0"/>
                                          </p:val>
                                        </p:tav>
                                      </p:tavLst>
                                    </p:anim>
                                    <p:animEffect transition="in" filter="fade">
                                      <p:cBhvr>
                                        <p:cTn id="76" dur="500"/>
                                        <p:tgtEl>
                                          <p:spTgt spid="16399"/>
                                        </p:tgtEl>
                                      </p:cBhvr>
                                    </p:animEffect>
                                  </p:childTnLst>
                                </p:cTn>
                              </p:par>
                            </p:childTnLst>
                          </p:cTn>
                        </p:par>
                        <p:par>
                          <p:cTn id="77" fill="hold" nodeType="afterGroup">
                            <p:stCondLst>
                              <p:cond delay="4250"/>
                            </p:stCondLst>
                            <p:childTnLst>
                              <p:par>
                                <p:cTn id="78" presetID="22" presetClass="entr" presetSubtype="1" fill="hold" grpId="0" nodeType="afterEffect">
                                  <p:stCondLst>
                                    <p:cond delay="0"/>
                                  </p:stCondLst>
                                  <p:childTnLst>
                                    <p:set>
                                      <p:cBhvr>
                                        <p:cTn id="79" dur="1" fill="hold">
                                          <p:stCondLst>
                                            <p:cond delay="0"/>
                                          </p:stCondLst>
                                        </p:cTn>
                                        <p:tgtEl>
                                          <p:spTgt spid="16398"/>
                                        </p:tgtEl>
                                        <p:attrNameLst>
                                          <p:attrName>style.visibility</p:attrName>
                                        </p:attrNameLst>
                                      </p:cBhvr>
                                      <p:to>
                                        <p:strVal val="visible"/>
                                      </p:to>
                                    </p:set>
                                    <p:animEffect transition="in" filter="wipe(up)">
                                      <p:cBhvr>
                                        <p:cTn id="80" dur="500"/>
                                        <p:tgtEl>
                                          <p:spTgt spid="16398"/>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16396"/>
                                        </p:tgtEl>
                                        <p:attrNameLst>
                                          <p:attrName>style.visibility</p:attrName>
                                        </p:attrNameLst>
                                      </p:cBhvr>
                                      <p:to>
                                        <p:strVal val="visible"/>
                                      </p:to>
                                    </p:set>
                                    <p:animEffect transition="in" filter="wipe(up)">
                                      <p:cBhvr>
                                        <p:cTn id="83" dur="500"/>
                                        <p:tgtEl>
                                          <p:spTgt spid="16396"/>
                                        </p:tgtEl>
                                      </p:cBhvr>
                                    </p:animEffect>
                                  </p:childTnLst>
                                </p:cTn>
                              </p:par>
                              <p:par>
                                <p:cTn id="84" presetID="22" presetClass="entr" presetSubtype="1" fill="hold" grpId="0" nodeType="withEffect">
                                  <p:stCondLst>
                                    <p:cond delay="0"/>
                                  </p:stCondLst>
                                  <p:childTnLst>
                                    <p:set>
                                      <p:cBhvr>
                                        <p:cTn id="85" dur="1" fill="hold">
                                          <p:stCondLst>
                                            <p:cond delay="0"/>
                                          </p:stCondLst>
                                        </p:cTn>
                                        <p:tgtEl>
                                          <p:spTgt spid="16400"/>
                                        </p:tgtEl>
                                        <p:attrNameLst>
                                          <p:attrName>style.visibility</p:attrName>
                                        </p:attrNameLst>
                                      </p:cBhvr>
                                      <p:to>
                                        <p:strVal val="visible"/>
                                      </p:to>
                                    </p:set>
                                    <p:animEffect transition="in" filter="wipe(up)">
                                      <p:cBhvr>
                                        <p:cTn id="86" dur="500"/>
                                        <p:tgtEl>
                                          <p:spTgt spid="164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P spid="16387" grpId="0" animBg="1"/>
      <p:bldP spid="16388" grpId="0" animBg="1"/>
      <p:bldP spid="16389" grpId="0" animBg="1"/>
      <p:bldP spid="16390" grpId="0" animBg="1"/>
      <p:bldP spid="16391" grpId="0" animBg="1"/>
      <p:bldP spid="16392" grpId="0" animBg="1"/>
      <p:bldP spid="16393" grpId="0" animBg="1"/>
      <p:bldP spid="16394" grpId="0" animBg="1"/>
      <p:bldP spid="16395" grpId="0" autoUpdateAnimBg="0"/>
      <p:bldP spid="16396" grpId="0" autoUpdateAnimBg="0"/>
      <p:bldP spid="16397" grpId="0" autoUpdateAnimBg="0"/>
      <p:bldP spid="16398" grpId="0" autoUpdateAnimBg="0"/>
      <p:bldP spid="16399" grpId="0" autoUpdateAnimBg="0"/>
      <p:bldP spid="16400" grpId="0" autoUpdateAnimBg="0"/>
      <p:bldP spid="16401"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17411"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2" name="AutoShape 4"/>
          <p:cNvSpPr>
            <a:spLocks noChangeAspect="1" noChangeArrowheads="1" noTextEdit="1"/>
          </p:cNvSpPr>
          <p:nvPr/>
        </p:nvSpPr>
        <p:spPr bwMode="auto">
          <a:xfrm>
            <a:off x="760413" y="1773238"/>
            <a:ext cx="10542587" cy="367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413" name="Freeform 6"/>
          <p:cNvSpPr>
            <a:spLocks/>
          </p:cNvSpPr>
          <p:nvPr/>
        </p:nvSpPr>
        <p:spPr bwMode="auto">
          <a:xfrm>
            <a:off x="760413" y="1773238"/>
            <a:ext cx="2270125" cy="444500"/>
          </a:xfrm>
          <a:custGeom>
            <a:avLst/>
            <a:gdLst>
              <a:gd name="T0" fmla="*/ 0 w 2965"/>
              <a:gd name="T1" fmla="*/ 0 h 581"/>
              <a:gd name="T2" fmla="*/ 2640 w 2965"/>
              <a:gd name="T3" fmla="*/ 0 h 581"/>
              <a:gd name="T4" fmla="*/ 2965 w 2965"/>
              <a:gd name="T5" fmla="*/ 291 h 581"/>
              <a:gd name="T6" fmla="*/ 2640 w 2965"/>
              <a:gd name="T7" fmla="*/ 581 h 581"/>
              <a:gd name="T8" fmla="*/ 0 w 2965"/>
              <a:gd name="T9" fmla="*/ 581 h 581"/>
              <a:gd name="T10" fmla="*/ 0 w 2965"/>
              <a:gd name="T11" fmla="*/ 0 h 581"/>
            </a:gdLst>
            <a:ahLst/>
            <a:cxnLst>
              <a:cxn ang="0">
                <a:pos x="T0" y="T1"/>
              </a:cxn>
              <a:cxn ang="0">
                <a:pos x="T2" y="T3"/>
              </a:cxn>
              <a:cxn ang="0">
                <a:pos x="T4" y="T5"/>
              </a:cxn>
              <a:cxn ang="0">
                <a:pos x="T6" y="T7"/>
              </a:cxn>
              <a:cxn ang="0">
                <a:pos x="T8" y="T9"/>
              </a:cxn>
              <a:cxn ang="0">
                <a:pos x="T10" y="T11"/>
              </a:cxn>
            </a:cxnLst>
            <a:rect l="0" t="0" r="r" b="b"/>
            <a:pathLst>
              <a:path w="2965" h="581">
                <a:moveTo>
                  <a:pt x="0" y="0"/>
                </a:moveTo>
                <a:lnTo>
                  <a:pt x="2640" y="0"/>
                </a:lnTo>
                <a:lnTo>
                  <a:pt x="2965" y="291"/>
                </a:lnTo>
                <a:lnTo>
                  <a:pt x="2640" y="581"/>
                </a:lnTo>
                <a:lnTo>
                  <a:pt x="0" y="581"/>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4" name="Freeform 7"/>
          <p:cNvSpPr>
            <a:spLocks/>
          </p:cNvSpPr>
          <p:nvPr/>
        </p:nvSpPr>
        <p:spPr bwMode="auto">
          <a:xfrm>
            <a:off x="2911475" y="1773238"/>
            <a:ext cx="2219325" cy="444500"/>
          </a:xfrm>
          <a:custGeom>
            <a:avLst/>
            <a:gdLst>
              <a:gd name="T0" fmla="*/ 0 w 2899"/>
              <a:gd name="T1" fmla="*/ 0 h 581"/>
              <a:gd name="T2" fmla="*/ 2574 w 2899"/>
              <a:gd name="T3" fmla="*/ 0 h 581"/>
              <a:gd name="T4" fmla="*/ 2899 w 2899"/>
              <a:gd name="T5" fmla="*/ 291 h 581"/>
              <a:gd name="T6" fmla="*/ 2574 w 2899"/>
              <a:gd name="T7" fmla="*/ 581 h 581"/>
              <a:gd name="T8" fmla="*/ 0 w 2899"/>
              <a:gd name="T9" fmla="*/ 581 h 581"/>
              <a:gd name="T10" fmla="*/ 325 w 2899"/>
              <a:gd name="T11" fmla="*/ 291 h 581"/>
              <a:gd name="T12" fmla="*/ 0 w 2899"/>
              <a:gd name="T13" fmla="*/ 0 h 581"/>
            </a:gdLst>
            <a:ahLst/>
            <a:cxnLst>
              <a:cxn ang="0">
                <a:pos x="T0" y="T1"/>
              </a:cxn>
              <a:cxn ang="0">
                <a:pos x="T2" y="T3"/>
              </a:cxn>
              <a:cxn ang="0">
                <a:pos x="T4" y="T5"/>
              </a:cxn>
              <a:cxn ang="0">
                <a:pos x="T6" y="T7"/>
              </a:cxn>
              <a:cxn ang="0">
                <a:pos x="T8" y="T9"/>
              </a:cxn>
              <a:cxn ang="0">
                <a:pos x="T10" y="T11"/>
              </a:cxn>
              <a:cxn ang="0">
                <a:pos x="T12" y="T13"/>
              </a:cxn>
            </a:cxnLst>
            <a:rect l="0" t="0" r="r" b="b"/>
            <a:pathLst>
              <a:path w="2899" h="581">
                <a:moveTo>
                  <a:pt x="0" y="0"/>
                </a:moveTo>
                <a:lnTo>
                  <a:pt x="2574" y="0"/>
                </a:lnTo>
                <a:lnTo>
                  <a:pt x="2899" y="291"/>
                </a:lnTo>
                <a:lnTo>
                  <a:pt x="2574" y="581"/>
                </a:lnTo>
                <a:lnTo>
                  <a:pt x="0" y="581"/>
                </a:lnTo>
                <a:lnTo>
                  <a:pt x="325" y="291"/>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5" name="Freeform 8"/>
          <p:cNvSpPr>
            <a:spLocks/>
          </p:cNvSpPr>
          <p:nvPr/>
        </p:nvSpPr>
        <p:spPr bwMode="auto">
          <a:xfrm>
            <a:off x="5013325" y="1773238"/>
            <a:ext cx="2219325" cy="444500"/>
          </a:xfrm>
          <a:custGeom>
            <a:avLst/>
            <a:gdLst>
              <a:gd name="T0" fmla="*/ 0 w 2900"/>
              <a:gd name="T1" fmla="*/ 0 h 581"/>
              <a:gd name="T2" fmla="*/ 2575 w 2900"/>
              <a:gd name="T3" fmla="*/ 0 h 581"/>
              <a:gd name="T4" fmla="*/ 2900 w 2900"/>
              <a:gd name="T5" fmla="*/ 291 h 581"/>
              <a:gd name="T6" fmla="*/ 2575 w 2900"/>
              <a:gd name="T7" fmla="*/ 581 h 581"/>
              <a:gd name="T8" fmla="*/ 0 w 2900"/>
              <a:gd name="T9" fmla="*/ 581 h 581"/>
              <a:gd name="T10" fmla="*/ 325 w 2900"/>
              <a:gd name="T11" fmla="*/ 291 h 581"/>
              <a:gd name="T12" fmla="*/ 0 w 2900"/>
              <a:gd name="T13" fmla="*/ 0 h 581"/>
            </a:gdLst>
            <a:ahLst/>
            <a:cxnLst>
              <a:cxn ang="0">
                <a:pos x="T0" y="T1"/>
              </a:cxn>
              <a:cxn ang="0">
                <a:pos x="T2" y="T3"/>
              </a:cxn>
              <a:cxn ang="0">
                <a:pos x="T4" y="T5"/>
              </a:cxn>
              <a:cxn ang="0">
                <a:pos x="T6" y="T7"/>
              </a:cxn>
              <a:cxn ang="0">
                <a:pos x="T8" y="T9"/>
              </a:cxn>
              <a:cxn ang="0">
                <a:pos x="T10" y="T11"/>
              </a:cxn>
              <a:cxn ang="0">
                <a:pos x="T12" y="T13"/>
              </a:cxn>
            </a:cxnLst>
            <a:rect l="0" t="0" r="r" b="b"/>
            <a:pathLst>
              <a:path w="2900" h="581">
                <a:moveTo>
                  <a:pt x="0" y="0"/>
                </a:moveTo>
                <a:lnTo>
                  <a:pt x="2575" y="0"/>
                </a:lnTo>
                <a:lnTo>
                  <a:pt x="2900" y="291"/>
                </a:lnTo>
                <a:lnTo>
                  <a:pt x="2575" y="581"/>
                </a:lnTo>
                <a:lnTo>
                  <a:pt x="0" y="581"/>
                </a:lnTo>
                <a:lnTo>
                  <a:pt x="325" y="291"/>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6" name="Freeform 9"/>
          <p:cNvSpPr>
            <a:spLocks/>
          </p:cNvSpPr>
          <p:nvPr/>
        </p:nvSpPr>
        <p:spPr bwMode="auto">
          <a:xfrm>
            <a:off x="7113588" y="1773238"/>
            <a:ext cx="2220912" cy="444500"/>
          </a:xfrm>
          <a:custGeom>
            <a:avLst/>
            <a:gdLst>
              <a:gd name="T0" fmla="*/ 0 w 2900"/>
              <a:gd name="T1" fmla="*/ 0 h 581"/>
              <a:gd name="T2" fmla="*/ 2575 w 2900"/>
              <a:gd name="T3" fmla="*/ 0 h 581"/>
              <a:gd name="T4" fmla="*/ 2900 w 2900"/>
              <a:gd name="T5" fmla="*/ 291 h 581"/>
              <a:gd name="T6" fmla="*/ 2575 w 2900"/>
              <a:gd name="T7" fmla="*/ 581 h 581"/>
              <a:gd name="T8" fmla="*/ 0 w 2900"/>
              <a:gd name="T9" fmla="*/ 581 h 581"/>
              <a:gd name="T10" fmla="*/ 325 w 2900"/>
              <a:gd name="T11" fmla="*/ 291 h 581"/>
              <a:gd name="T12" fmla="*/ 0 w 2900"/>
              <a:gd name="T13" fmla="*/ 0 h 581"/>
            </a:gdLst>
            <a:ahLst/>
            <a:cxnLst>
              <a:cxn ang="0">
                <a:pos x="T0" y="T1"/>
              </a:cxn>
              <a:cxn ang="0">
                <a:pos x="T2" y="T3"/>
              </a:cxn>
              <a:cxn ang="0">
                <a:pos x="T4" y="T5"/>
              </a:cxn>
              <a:cxn ang="0">
                <a:pos x="T6" y="T7"/>
              </a:cxn>
              <a:cxn ang="0">
                <a:pos x="T8" y="T9"/>
              </a:cxn>
              <a:cxn ang="0">
                <a:pos x="T10" y="T11"/>
              </a:cxn>
              <a:cxn ang="0">
                <a:pos x="T12" y="T13"/>
              </a:cxn>
            </a:cxnLst>
            <a:rect l="0" t="0" r="r" b="b"/>
            <a:pathLst>
              <a:path w="2900" h="581">
                <a:moveTo>
                  <a:pt x="0" y="0"/>
                </a:moveTo>
                <a:lnTo>
                  <a:pt x="2575" y="0"/>
                </a:lnTo>
                <a:lnTo>
                  <a:pt x="2900" y="291"/>
                </a:lnTo>
                <a:lnTo>
                  <a:pt x="2575" y="581"/>
                </a:lnTo>
                <a:lnTo>
                  <a:pt x="0" y="581"/>
                </a:lnTo>
                <a:lnTo>
                  <a:pt x="325" y="291"/>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7" name="Freeform 10"/>
          <p:cNvSpPr>
            <a:spLocks/>
          </p:cNvSpPr>
          <p:nvPr/>
        </p:nvSpPr>
        <p:spPr bwMode="auto">
          <a:xfrm>
            <a:off x="9215438" y="1773238"/>
            <a:ext cx="2220912" cy="444500"/>
          </a:xfrm>
          <a:custGeom>
            <a:avLst/>
            <a:gdLst>
              <a:gd name="T0" fmla="*/ 0 w 2900"/>
              <a:gd name="T1" fmla="*/ 0 h 581"/>
              <a:gd name="T2" fmla="*/ 2575 w 2900"/>
              <a:gd name="T3" fmla="*/ 0 h 581"/>
              <a:gd name="T4" fmla="*/ 2900 w 2900"/>
              <a:gd name="T5" fmla="*/ 291 h 581"/>
              <a:gd name="T6" fmla="*/ 2575 w 2900"/>
              <a:gd name="T7" fmla="*/ 581 h 581"/>
              <a:gd name="T8" fmla="*/ 0 w 2900"/>
              <a:gd name="T9" fmla="*/ 581 h 581"/>
              <a:gd name="T10" fmla="*/ 325 w 2900"/>
              <a:gd name="T11" fmla="*/ 291 h 581"/>
              <a:gd name="T12" fmla="*/ 0 w 2900"/>
              <a:gd name="T13" fmla="*/ 0 h 581"/>
            </a:gdLst>
            <a:ahLst/>
            <a:cxnLst>
              <a:cxn ang="0">
                <a:pos x="T0" y="T1"/>
              </a:cxn>
              <a:cxn ang="0">
                <a:pos x="T2" y="T3"/>
              </a:cxn>
              <a:cxn ang="0">
                <a:pos x="T4" y="T5"/>
              </a:cxn>
              <a:cxn ang="0">
                <a:pos x="T6" y="T7"/>
              </a:cxn>
              <a:cxn ang="0">
                <a:pos x="T8" y="T9"/>
              </a:cxn>
              <a:cxn ang="0">
                <a:pos x="T10" y="T11"/>
              </a:cxn>
              <a:cxn ang="0">
                <a:pos x="T12" y="T13"/>
              </a:cxn>
            </a:cxnLst>
            <a:rect l="0" t="0" r="r" b="b"/>
            <a:pathLst>
              <a:path w="2900" h="581">
                <a:moveTo>
                  <a:pt x="0" y="0"/>
                </a:moveTo>
                <a:lnTo>
                  <a:pt x="2575" y="0"/>
                </a:lnTo>
                <a:lnTo>
                  <a:pt x="2900" y="291"/>
                </a:lnTo>
                <a:lnTo>
                  <a:pt x="2575" y="581"/>
                </a:lnTo>
                <a:lnTo>
                  <a:pt x="0" y="581"/>
                </a:lnTo>
                <a:lnTo>
                  <a:pt x="325" y="291"/>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8" name="Rectangle 11"/>
          <p:cNvSpPr>
            <a:spLocks noChangeArrowheads="1"/>
          </p:cNvSpPr>
          <p:nvPr/>
        </p:nvSpPr>
        <p:spPr bwMode="auto">
          <a:xfrm>
            <a:off x="868363" y="2413000"/>
            <a:ext cx="1857375" cy="35369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17419" name="Rectangle 12"/>
          <p:cNvSpPr>
            <a:spLocks noChangeArrowheads="1"/>
          </p:cNvSpPr>
          <p:nvPr/>
        </p:nvSpPr>
        <p:spPr bwMode="auto">
          <a:xfrm>
            <a:off x="2984500" y="2413000"/>
            <a:ext cx="1857375" cy="35369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17420" name="Rectangle 13"/>
          <p:cNvSpPr>
            <a:spLocks noChangeArrowheads="1"/>
          </p:cNvSpPr>
          <p:nvPr/>
        </p:nvSpPr>
        <p:spPr bwMode="auto">
          <a:xfrm>
            <a:off x="5087938" y="2413000"/>
            <a:ext cx="1858962" cy="35369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17421" name="Rectangle 14"/>
          <p:cNvSpPr>
            <a:spLocks noChangeArrowheads="1"/>
          </p:cNvSpPr>
          <p:nvPr/>
        </p:nvSpPr>
        <p:spPr bwMode="auto">
          <a:xfrm>
            <a:off x="7192963" y="2413000"/>
            <a:ext cx="1858962" cy="35369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17422" name="Rectangle 15"/>
          <p:cNvSpPr>
            <a:spLocks noChangeArrowheads="1"/>
          </p:cNvSpPr>
          <p:nvPr/>
        </p:nvSpPr>
        <p:spPr bwMode="auto">
          <a:xfrm>
            <a:off x="9296400" y="2413000"/>
            <a:ext cx="1858963" cy="35369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17423" name="Rectangle 16"/>
          <p:cNvSpPr>
            <a:spLocks noChangeArrowheads="1"/>
          </p:cNvSpPr>
          <p:nvPr/>
        </p:nvSpPr>
        <p:spPr bwMode="auto">
          <a:xfrm>
            <a:off x="928688" y="2466975"/>
            <a:ext cx="1736725" cy="1452563"/>
          </a:xfrm>
          <a:prstGeom prst="rect">
            <a:avLst/>
          </a:prstGeom>
          <a:blipFill dpi="0" rotWithShape="1">
            <a:blip r:embed="rId2"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17424" name="Rectangle 17"/>
          <p:cNvSpPr>
            <a:spLocks noChangeArrowheads="1"/>
          </p:cNvSpPr>
          <p:nvPr/>
        </p:nvSpPr>
        <p:spPr bwMode="auto">
          <a:xfrm>
            <a:off x="3043238" y="2466975"/>
            <a:ext cx="1738312" cy="1452563"/>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17425" name="Rectangle 18"/>
          <p:cNvSpPr>
            <a:spLocks noChangeArrowheads="1"/>
          </p:cNvSpPr>
          <p:nvPr/>
        </p:nvSpPr>
        <p:spPr bwMode="auto">
          <a:xfrm>
            <a:off x="5148263" y="2466975"/>
            <a:ext cx="1738312" cy="1452563"/>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17426" name="Rectangle 19"/>
          <p:cNvSpPr>
            <a:spLocks noChangeArrowheads="1"/>
          </p:cNvSpPr>
          <p:nvPr/>
        </p:nvSpPr>
        <p:spPr bwMode="auto">
          <a:xfrm>
            <a:off x="7253288" y="2466975"/>
            <a:ext cx="1736725" cy="1452563"/>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17427" name="Rectangle 20"/>
          <p:cNvSpPr>
            <a:spLocks noChangeArrowheads="1"/>
          </p:cNvSpPr>
          <p:nvPr/>
        </p:nvSpPr>
        <p:spPr bwMode="auto">
          <a:xfrm>
            <a:off x="9356725" y="2466975"/>
            <a:ext cx="1738313" cy="1452563"/>
          </a:xfrm>
          <a:prstGeom prst="rect">
            <a:avLst/>
          </a:prstGeom>
          <a:blipFill dpi="0" rotWithShape="1">
            <a:blip r:embed="rId6"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17428" name="TextBox 20"/>
          <p:cNvSpPr txBox="1">
            <a:spLocks noChangeArrowheads="1"/>
          </p:cNvSpPr>
          <p:nvPr/>
        </p:nvSpPr>
        <p:spPr bwMode="auto">
          <a:xfrm>
            <a:off x="950913" y="4070350"/>
            <a:ext cx="1649412"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accent2"/>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17429" name="TextBox 21"/>
          <p:cNvSpPr txBox="1">
            <a:spLocks noChangeArrowheads="1"/>
          </p:cNvSpPr>
          <p:nvPr/>
        </p:nvSpPr>
        <p:spPr bwMode="auto">
          <a:xfrm>
            <a:off x="3067050" y="4070350"/>
            <a:ext cx="1649413"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accent2"/>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17430" name="TextBox 22"/>
          <p:cNvSpPr txBox="1">
            <a:spLocks noChangeArrowheads="1"/>
          </p:cNvSpPr>
          <p:nvPr/>
        </p:nvSpPr>
        <p:spPr bwMode="auto">
          <a:xfrm>
            <a:off x="5168900" y="4070350"/>
            <a:ext cx="1649413"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accent2"/>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17431" name="TextBox 23"/>
          <p:cNvSpPr txBox="1">
            <a:spLocks noChangeArrowheads="1"/>
          </p:cNvSpPr>
          <p:nvPr/>
        </p:nvSpPr>
        <p:spPr bwMode="auto">
          <a:xfrm>
            <a:off x="7297738" y="4070350"/>
            <a:ext cx="1649412"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accent2"/>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17432" name="TextBox 24"/>
          <p:cNvSpPr txBox="1">
            <a:spLocks noChangeArrowheads="1"/>
          </p:cNvSpPr>
          <p:nvPr/>
        </p:nvSpPr>
        <p:spPr bwMode="auto">
          <a:xfrm>
            <a:off x="9399588" y="4070350"/>
            <a:ext cx="1649412"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accent2"/>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17433" name="TextBox 25"/>
          <p:cNvSpPr txBox="1">
            <a:spLocks noChangeArrowheads="1"/>
          </p:cNvSpPr>
          <p:nvPr/>
        </p:nvSpPr>
        <p:spPr bwMode="auto">
          <a:xfrm>
            <a:off x="1287463" y="1773238"/>
            <a:ext cx="1087437"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2200">
                <a:solidFill>
                  <a:schemeClr val="accent2"/>
                </a:solidFill>
                <a:latin typeface="微软雅黑" pitchFamily="34" charset="-122"/>
                <a:ea typeface="微软雅黑" pitchFamily="34" charset="-122"/>
              </a:rPr>
              <a:t>STEP 1</a:t>
            </a:r>
            <a:endParaRPr lang="zh-CN" altLang="en-US" sz="2200">
              <a:solidFill>
                <a:schemeClr val="accent2"/>
              </a:solidFill>
              <a:latin typeface="微软雅黑" pitchFamily="34" charset="-122"/>
              <a:ea typeface="微软雅黑" pitchFamily="34" charset="-122"/>
            </a:endParaRPr>
          </a:p>
        </p:txBody>
      </p:sp>
      <p:sp>
        <p:nvSpPr>
          <p:cNvPr id="17434" name="TextBox 26"/>
          <p:cNvSpPr txBox="1">
            <a:spLocks noChangeArrowheads="1"/>
          </p:cNvSpPr>
          <p:nvPr/>
        </p:nvSpPr>
        <p:spPr bwMode="auto">
          <a:xfrm>
            <a:off x="3498850" y="1773238"/>
            <a:ext cx="1087438"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2200">
                <a:solidFill>
                  <a:schemeClr val="accent2"/>
                </a:solidFill>
                <a:latin typeface="微软雅黑" pitchFamily="34" charset="-122"/>
                <a:ea typeface="微软雅黑" pitchFamily="34" charset="-122"/>
              </a:rPr>
              <a:t>STEP 2</a:t>
            </a:r>
            <a:endParaRPr lang="zh-CN" altLang="en-US" sz="2200">
              <a:solidFill>
                <a:schemeClr val="accent2"/>
              </a:solidFill>
              <a:latin typeface="微软雅黑" pitchFamily="34" charset="-122"/>
              <a:ea typeface="微软雅黑" pitchFamily="34" charset="-122"/>
            </a:endParaRPr>
          </a:p>
        </p:txBody>
      </p:sp>
      <p:sp>
        <p:nvSpPr>
          <p:cNvPr id="17435" name="TextBox 27"/>
          <p:cNvSpPr txBox="1">
            <a:spLocks noChangeArrowheads="1"/>
          </p:cNvSpPr>
          <p:nvPr/>
        </p:nvSpPr>
        <p:spPr bwMode="auto">
          <a:xfrm>
            <a:off x="5559425" y="1773238"/>
            <a:ext cx="1087438"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2200">
                <a:solidFill>
                  <a:schemeClr val="accent2"/>
                </a:solidFill>
                <a:latin typeface="微软雅黑" pitchFamily="34" charset="-122"/>
                <a:ea typeface="微软雅黑" pitchFamily="34" charset="-122"/>
              </a:rPr>
              <a:t>STEP 3</a:t>
            </a:r>
            <a:endParaRPr lang="zh-CN" altLang="en-US" sz="2200">
              <a:solidFill>
                <a:schemeClr val="accent2"/>
              </a:solidFill>
              <a:latin typeface="微软雅黑" pitchFamily="34" charset="-122"/>
              <a:ea typeface="微软雅黑" pitchFamily="34" charset="-122"/>
            </a:endParaRPr>
          </a:p>
        </p:txBody>
      </p:sp>
      <p:sp>
        <p:nvSpPr>
          <p:cNvPr id="17436" name="TextBox 28"/>
          <p:cNvSpPr txBox="1">
            <a:spLocks noChangeArrowheads="1"/>
          </p:cNvSpPr>
          <p:nvPr/>
        </p:nvSpPr>
        <p:spPr bwMode="auto">
          <a:xfrm>
            <a:off x="7675563" y="1773238"/>
            <a:ext cx="1087437"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2200">
                <a:solidFill>
                  <a:schemeClr val="accent2"/>
                </a:solidFill>
                <a:latin typeface="微软雅黑" pitchFamily="34" charset="-122"/>
                <a:ea typeface="微软雅黑" pitchFamily="34" charset="-122"/>
              </a:rPr>
              <a:t>STEP 4</a:t>
            </a:r>
            <a:endParaRPr lang="zh-CN" altLang="en-US" sz="2200">
              <a:solidFill>
                <a:schemeClr val="accent2"/>
              </a:solidFill>
              <a:latin typeface="微软雅黑" pitchFamily="34" charset="-122"/>
              <a:ea typeface="微软雅黑" pitchFamily="34" charset="-122"/>
            </a:endParaRPr>
          </a:p>
        </p:txBody>
      </p:sp>
      <p:sp>
        <p:nvSpPr>
          <p:cNvPr id="17437" name="TextBox 29"/>
          <p:cNvSpPr txBox="1">
            <a:spLocks noChangeArrowheads="1"/>
          </p:cNvSpPr>
          <p:nvPr/>
        </p:nvSpPr>
        <p:spPr bwMode="auto">
          <a:xfrm>
            <a:off x="9667875" y="1773238"/>
            <a:ext cx="1087438"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2200">
                <a:solidFill>
                  <a:schemeClr val="accent2"/>
                </a:solidFill>
                <a:latin typeface="微软雅黑" pitchFamily="34" charset="-122"/>
                <a:ea typeface="微软雅黑" pitchFamily="34" charset="-122"/>
              </a:rPr>
              <a:t>STEP 5</a:t>
            </a:r>
            <a:endParaRPr lang="zh-CN" altLang="en-US" sz="2200">
              <a:solidFill>
                <a:schemeClr val="accent2"/>
              </a:solidFill>
              <a:latin typeface="微软雅黑" pitchFamily="34" charset="-122"/>
              <a:ea typeface="微软雅黑" pitchFamily="34" charset="-122"/>
            </a:endParaRP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7411"/>
                                        </p:tgtEl>
                                        <p:attrNameLst>
                                          <p:attrName>style.visibility</p:attrName>
                                        </p:attrNameLst>
                                      </p:cBhvr>
                                      <p:to>
                                        <p:strVal val="visible"/>
                                      </p:to>
                                    </p:set>
                                    <p:animEffect transition="in" filter="barn(inVertical)">
                                      <p:cBhvr>
                                        <p:cTn id="7" dur="500"/>
                                        <p:tgtEl>
                                          <p:spTgt spid="17411"/>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7410"/>
                                        </p:tgtEl>
                                        <p:attrNameLst>
                                          <p:attrName>style.visibility</p:attrName>
                                        </p:attrNameLst>
                                      </p:cBhvr>
                                      <p:to>
                                        <p:strVal val="visible"/>
                                      </p:to>
                                    </p:set>
                                    <p:anim calcmode="lin" valueType="num">
                                      <p:cBhvr>
                                        <p:cTn id="11" dur="500" fill="hold"/>
                                        <p:tgtEl>
                                          <p:spTgt spid="17410"/>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7410"/>
                                        </p:tgtEl>
                                        <p:attrNameLst>
                                          <p:attrName>ppt_y</p:attrName>
                                        </p:attrNameLst>
                                      </p:cBhvr>
                                      <p:tavLst>
                                        <p:tav tm="0">
                                          <p:val>
                                            <p:strVal val="#ppt_y"/>
                                          </p:val>
                                        </p:tav>
                                        <p:tav tm="100000">
                                          <p:val>
                                            <p:strVal val="#ppt_y"/>
                                          </p:val>
                                        </p:tav>
                                      </p:tavLst>
                                    </p:anim>
                                    <p:anim calcmode="lin" valueType="num">
                                      <p:cBhvr>
                                        <p:cTn id="13" dur="500" fill="hold"/>
                                        <p:tgtEl>
                                          <p:spTgt spid="17410"/>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7410"/>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7410"/>
                                        </p:tgtEl>
                                      </p:cBhvr>
                                    </p:animEffect>
                                  </p:childTnLst>
                                </p:cTn>
                              </p:par>
                            </p:childTnLst>
                          </p:cTn>
                        </p:par>
                        <p:par>
                          <p:cTn id="16" fill="hold" nodeType="afterGroup">
                            <p:stCondLst>
                              <p:cond delay="1450"/>
                            </p:stCondLst>
                            <p:childTnLst>
                              <p:par>
                                <p:cTn id="17" presetID="2" presetClass="entr" presetSubtype="8" fill="hold" grpId="0" nodeType="afterEffect">
                                  <p:stCondLst>
                                    <p:cond delay="0"/>
                                  </p:stCondLst>
                                  <p:childTnLst>
                                    <p:set>
                                      <p:cBhvr>
                                        <p:cTn id="18" dur="1" fill="hold">
                                          <p:stCondLst>
                                            <p:cond delay="0"/>
                                          </p:stCondLst>
                                        </p:cTn>
                                        <p:tgtEl>
                                          <p:spTgt spid="17413"/>
                                        </p:tgtEl>
                                        <p:attrNameLst>
                                          <p:attrName>style.visibility</p:attrName>
                                        </p:attrNameLst>
                                      </p:cBhvr>
                                      <p:to>
                                        <p:strVal val="visible"/>
                                      </p:to>
                                    </p:set>
                                    <p:anim calcmode="lin" valueType="num">
                                      <p:cBhvr additive="base">
                                        <p:cTn id="19" dur="500" fill="hold"/>
                                        <p:tgtEl>
                                          <p:spTgt spid="17413"/>
                                        </p:tgtEl>
                                        <p:attrNameLst>
                                          <p:attrName>ppt_x</p:attrName>
                                        </p:attrNameLst>
                                      </p:cBhvr>
                                      <p:tavLst>
                                        <p:tav tm="0">
                                          <p:val>
                                            <p:strVal val="0-#ppt_w/2"/>
                                          </p:val>
                                        </p:tav>
                                        <p:tav tm="100000">
                                          <p:val>
                                            <p:strVal val="#ppt_x"/>
                                          </p:val>
                                        </p:tav>
                                      </p:tavLst>
                                    </p:anim>
                                    <p:anim calcmode="lin" valueType="num">
                                      <p:cBhvr additive="base">
                                        <p:cTn id="20" dur="500" fill="hold"/>
                                        <p:tgtEl>
                                          <p:spTgt spid="17413"/>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1950"/>
                            </p:stCondLst>
                            <p:childTnLst>
                              <p:par>
                                <p:cTn id="22" presetID="31" presetClass="entr" presetSubtype="0" fill="hold" grpId="0" nodeType="afterEffect">
                                  <p:stCondLst>
                                    <p:cond delay="0"/>
                                  </p:stCondLst>
                                  <p:childTnLst>
                                    <p:set>
                                      <p:cBhvr>
                                        <p:cTn id="23" dur="1" fill="hold">
                                          <p:stCondLst>
                                            <p:cond delay="0"/>
                                          </p:stCondLst>
                                        </p:cTn>
                                        <p:tgtEl>
                                          <p:spTgt spid="17433"/>
                                        </p:tgtEl>
                                        <p:attrNameLst>
                                          <p:attrName>style.visibility</p:attrName>
                                        </p:attrNameLst>
                                      </p:cBhvr>
                                      <p:to>
                                        <p:strVal val="visible"/>
                                      </p:to>
                                    </p:set>
                                    <p:anim calcmode="lin" valueType="num">
                                      <p:cBhvr>
                                        <p:cTn id="24" dur="300" fill="hold"/>
                                        <p:tgtEl>
                                          <p:spTgt spid="17433"/>
                                        </p:tgtEl>
                                        <p:attrNameLst>
                                          <p:attrName>ppt_w</p:attrName>
                                        </p:attrNameLst>
                                      </p:cBhvr>
                                      <p:tavLst>
                                        <p:tav tm="0">
                                          <p:val>
                                            <p:fltVal val="0"/>
                                          </p:val>
                                        </p:tav>
                                        <p:tav tm="100000">
                                          <p:val>
                                            <p:strVal val="#ppt_w"/>
                                          </p:val>
                                        </p:tav>
                                      </p:tavLst>
                                    </p:anim>
                                    <p:anim calcmode="lin" valueType="num">
                                      <p:cBhvr>
                                        <p:cTn id="25" dur="300" fill="hold"/>
                                        <p:tgtEl>
                                          <p:spTgt spid="17433"/>
                                        </p:tgtEl>
                                        <p:attrNameLst>
                                          <p:attrName>ppt_h</p:attrName>
                                        </p:attrNameLst>
                                      </p:cBhvr>
                                      <p:tavLst>
                                        <p:tav tm="0">
                                          <p:val>
                                            <p:fltVal val="0"/>
                                          </p:val>
                                        </p:tav>
                                        <p:tav tm="100000">
                                          <p:val>
                                            <p:strVal val="#ppt_h"/>
                                          </p:val>
                                        </p:tav>
                                      </p:tavLst>
                                    </p:anim>
                                    <p:anim calcmode="lin" valueType="num">
                                      <p:cBhvr>
                                        <p:cTn id="26" dur="300" fill="hold"/>
                                        <p:tgtEl>
                                          <p:spTgt spid="17433"/>
                                        </p:tgtEl>
                                        <p:attrNameLst>
                                          <p:attrName>style.rotation</p:attrName>
                                        </p:attrNameLst>
                                      </p:cBhvr>
                                      <p:tavLst>
                                        <p:tav tm="0">
                                          <p:val>
                                            <p:fltVal val="90"/>
                                          </p:val>
                                        </p:tav>
                                        <p:tav tm="100000">
                                          <p:val>
                                            <p:fltVal val="0"/>
                                          </p:val>
                                        </p:tav>
                                      </p:tavLst>
                                    </p:anim>
                                    <p:animEffect transition="in" filter="fade">
                                      <p:cBhvr>
                                        <p:cTn id="27" dur="300"/>
                                        <p:tgtEl>
                                          <p:spTgt spid="17433"/>
                                        </p:tgtEl>
                                      </p:cBhvr>
                                    </p:animEffect>
                                  </p:childTnLst>
                                </p:cTn>
                              </p:par>
                            </p:childTnLst>
                          </p:cTn>
                        </p:par>
                        <p:par>
                          <p:cTn id="28" fill="hold" nodeType="afterGroup">
                            <p:stCondLst>
                              <p:cond delay="2250"/>
                            </p:stCondLst>
                            <p:childTnLst>
                              <p:par>
                                <p:cTn id="29" presetID="22" presetClass="entr" presetSubtype="1" fill="hold" grpId="0" nodeType="afterEffect">
                                  <p:stCondLst>
                                    <p:cond delay="0"/>
                                  </p:stCondLst>
                                  <p:childTnLst>
                                    <p:set>
                                      <p:cBhvr>
                                        <p:cTn id="30" dur="1" fill="hold">
                                          <p:stCondLst>
                                            <p:cond delay="0"/>
                                          </p:stCondLst>
                                        </p:cTn>
                                        <p:tgtEl>
                                          <p:spTgt spid="17418"/>
                                        </p:tgtEl>
                                        <p:attrNameLst>
                                          <p:attrName>style.visibility</p:attrName>
                                        </p:attrNameLst>
                                      </p:cBhvr>
                                      <p:to>
                                        <p:strVal val="visible"/>
                                      </p:to>
                                    </p:set>
                                    <p:animEffect transition="in" filter="wipe(up)">
                                      <p:cBhvr>
                                        <p:cTn id="31" dur="500"/>
                                        <p:tgtEl>
                                          <p:spTgt spid="17418"/>
                                        </p:tgtEl>
                                      </p:cBhvr>
                                    </p:animEffect>
                                  </p:childTnLst>
                                </p:cTn>
                              </p:par>
                            </p:childTnLst>
                          </p:cTn>
                        </p:par>
                        <p:par>
                          <p:cTn id="32" fill="hold" nodeType="afterGroup">
                            <p:stCondLst>
                              <p:cond delay="2750"/>
                            </p:stCondLst>
                            <p:childTnLst>
                              <p:par>
                                <p:cTn id="33" presetID="14" presetClass="entr" presetSubtype="10" fill="hold" grpId="0" nodeType="afterEffect">
                                  <p:stCondLst>
                                    <p:cond delay="0"/>
                                  </p:stCondLst>
                                  <p:childTnLst>
                                    <p:set>
                                      <p:cBhvr>
                                        <p:cTn id="34" dur="1" fill="hold">
                                          <p:stCondLst>
                                            <p:cond delay="0"/>
                                          </p:stCondLst>
                                        </p:cTn>
                                        <p:tgtEl>
                                          <p:spTgt spid="17423"/>
                                        </p:tgtEl>
                                        <p:attrNameLst>
                                          <p:attrName>style.visibility</p:attrName>
                                        </p:attrNameLst>
                                      </p:cBhvr>
                                      <p:to>
                                        <p:strVal val="visible"/>
                                      </p:to>
                                    </p:set>
                                    <p:animEffect transition="in" filter="randombar(horizontal)">
                                      <p:cBhvr>
                                        <p:cTn id="35" dur="500"/>
                                        <p:tgtEl>
                                          <p:spTgt spid="17423"/>
                                        </p:tgtEl>
                                      </p:cBhvr>
                                    </p:animEffect>
                                  </p:childTnLst>
                                </p:cTn>
                              </p:par>
                            </p:childTnLst>
                          </p:cTn>
                        </p:par>
                        <p:par>
                          <p:cTn id="36" fill="hold" nodeType="afterGroup">
                            <p:stCondLst>
                              <p:cond delay="3250"/>
                            </p:stCondLst>
                            <p:childTnLst>
                              <p:par>
                                <p:cTn id="37" presetID="22" presetClass="entr" presetSubtype="1" fill="hold" grpId="0" nodeType="afterEffect">
                                  <p:stCondLst>
                                    <p:cond delay="0"/>
                                  </p:stCondLst>
                                  <p:childTnLst>
                                    <p:set>
                                      <p:cBhvr>
                                        <p:cTn id="38" dur="1" fill="hold">
                                          <p:stCondLst>
                                            <p:cond delay="0"/>
                                          </p:stCondLst>
                                        </p:cTn>
                                        <p:tgtEl>
                                          <p:spTgt spid="17428"/>
                                        </p:tgtEl>
                                        <p:attrNameLst>
                                          <p:attrName>style.visibility</p:attrName>
                                        </p:attrNameLst>
                                      </p:cBhvr>
                                      <p:to>
                                        <p:strVal val="visible"/>
                                      </p:to>
                                    </p:set>
                                    <p:animEffect transition="in" filter="wipe(up)">
                                      <p:cBhvr>
                                        <p:cTn id="39" dur="500"/>
                                        <p:tgtEl>
                                          <p:spTgt spid="17428"/>
                                        </p:tgtEl>
                                      </p:cBhvr>
                                    </p:animEffect>
                                  </p:childTnLst>
                                </p:cTn>
                              </p:par>
                            </p:childTnLst>
                          </p:cTn>
                        </p:par>
                        <p:par>
                          <p:cTn id="40" fill="hold" nodeType="afterGroup">
                            <p:stCondLst>
                              <p:cond delay="3750"/>
                            </p:stCondLst>
                            <p:childTnLst>
                              <p:par>
                                <p:cTn id="41" presetID="2" presetClass="entr" presetSubtype="8" fill="hold" grpId="0" nodeType="afterEffect">
                                  <p:stCondLst>
                                    <p:cond delay="0"/>
                                  </p:stCondLst>
                                  <p:childTnLst>
                                    <p:set>
                                      <p:cBhvr>
                                        <p:cTn id="42" dur="1" fill="hold">
                                          <p:stCondLst>
                                            <p:cond delay="0"/>
                                          </p:stCondLst>
                                        </p:cTn>
                                        <p:tgtEl>
                                          <p:spTgt spid="17414"/>
                                        </p:tgtEl>
                                        <p:attrNameLst>
                                          <p:attrName>style.visibility</p:attrName>
                                        </p:attrNameLst>
                                      </p:cBhvr>
                                      <p:to>
                                        <p:strVal val="visible"/>
                                      </p:to>
                                    </p:set>
                                    <p:anim calcmode="lin" valueType="num">
                                      <p:cBhvr additive="base">
                                        <p:cTn id="43" dur="500" fill="hold"/>
                                        <p:tgtEl>
                                          <p:spTgt spid="17414"/>
                                        </p:tgtEl>
                                        <p:attrNameLst>
                                          <p:attrName>ppt_x</p:attrName>
                                        </p:attrNameLst>
                                      </p:cBhvr>
                                      <p:tavLst>
                                        <p:tav tm="0">
                                          <p:val>
                                            <p:strVal val="0-#ppt_w/2"/>
                                          </p:val>
                                        </p:tav>
                                        <p:tav tm="100000">
                                          <p:val>
                                            <p:strVal val="#ppt_x"/>
                                          </p:val>
                                        </p:tav>
                                      </p:tavLst>
                                    </p:anim>
                                    <p:anim calcmode="lin" valueType="num">
                                      <p:cBhvr additive="base">
                                        <p:cTn id="44" dur="500" fill="hold"/>
                                        <p:tgtEl>
                                          <p:spTgt spid="17414"/>
                                        </p:tgtEl>
                                        <p:attrNameLst>
                                          <p:attrName>ppt_y</p:attrName>
                                        </p:attrNameLst>
                                      </p:cBhvr>
                                      <p:tavLst>
                                        <p:tav tm="0">
                                          <p:val>
                                            <p:strVal val="#ppt_y"/>
                                          </p:val>
                                        </p:tav>
                                        <p:tav tm="100000">
                                          <p:val>
                                            <p:strVal val="#ppt_y"/>
                                          </p:val>
                                        </p:tav>
                                      </p:tavLst>
                                    </p:anim>
                                  </p:childTnLst>
                                </p:cTn>
                              </p:par>
                            </p:childTnLst>
                          </p:cTn>
                        </p:par>
                        <p:par>
                          <p:cTn id="45" fill="hold" nodeType="afterGroup">
                            <p:stCondLst>
                              <p:cond delay="4250"/>
                            </p:stCondLst>
                            <p:childTnLst>
                              <p:par>
                                <p:cTn id="46" presetID="31" presetClass="entr" presetSubtype="0" fill="hold" grpId="0" nodeType="afterEffect">
                                  <p:stCondLst>
                                    <p:cond delay="0"/>
                                  </p:stCondLst>
                                  <p:childTnLst>
                                    <p:set>
                                      <p:cBhvr>
                                        <p:cTn id="47" dur="1" fill="hold">
                                          <p:stCondLst>
                                            <p:cond delay="0"/>
                                          </p:stCondLst>
                                        </p:cTn>
                                        <p:tgtEl>
                                          <p:spTgt spid="17434"/>
                                        </p:tgtEl>
                                        <p:attrNameLst>
                                          <p:attrName>style.visibility</p:attrName>
                                        </p:attrNameLst>
                                      </p:cBhvr>
                                      <p:to>
                                        <p:strVal val="visible"/>
                                      </p:to>
                                    </p:set>
                                    <p:anim calcmode="lin" valueType="num">
                                      <p:cBhvr>
                                        <p:cTn id="48" dur="300" fill="hold"/>
                                        <p:tgtEl>
                                          <p:spTgt spid="17434"/>
                                        </p:tgtEl>
                                        <p:attrNameLst>
                                          <p:attrName>ppt_w</p:attrName>
                                        </p:attrNameLst>
                                      </p:cBhvr>
                                      <p:tavLst>
                                        <p:tav tm="0">
                                          <p:val>
                                            <p:fltVal val="0"/>
                                          </p:val>
                                        </p:tav>
                                        <p:tav tm="100000">
                                          <p:val>
                                            <p:strVal val="#ppt_w"/>
                                          </p:val>
                                        </p:tav>
                                      </p:tavLst>
                                    </p:anim>
                                    <p:anim calcmode="lin" valueType="num">
                                      <p:cBhvr>
                                        <p:cTn id="49" dur="300" fill="hold"/>
                                        <p:tgtEl>
                                          <p:spTgt spid="17434"/>
                                        </p:tgtEl>
                                        <p:attrNameLst>
                                          <p:attrName>ppt_h</p:attrName>
                                        </p:attrNameLst>
                                      </p:cBhvr>
                                      <p:tavLst>
                                        <p:tav tm="0">
                                          <p:val>
                                            <p:fltVal val="0"/>
                                          </p:val>
                                        </p:tav>
                                        <p:tav tm="100000">
                                          <p:val>
                                            <p:strVal val="#ppt_h"/>
                                          </p:val>
                                        </p:tav>
                                      </p:tavLst>
                                    </p:anim>
                                    <p:anim calcmode="lin" valueType="num">
                                      <p:cBhvr>
                                        <p:cTn id="50" dur="300" fill="hold"/>
                                        <p:tgtEl>
                                          <p:spTgt spid="17434"/>
                                        </p:tgtEl>
                                        <p:attrNameLst>
                                          <p:attrName>style.rotation</p:attrName>
                                        </p:attrNameLst>
                                      </p:cBhvr>
                                      <p:tavLst>
                                        <p:tav tm="0">
                                          <p:val>
                                            <p:fltVal val="90"/>
                                          </p:val>
                                        </p:tav>
                                        <p:tav tm="100000">
                                          <p:val>
                                            <p:fltVal val="0"/>
                                          </p:val>
                                        </p:tav>
                                      </p:tavLst>
                                    </p:anim>
                                    <p:animEffect transition="in" filter="fade">
                                      <p:cBhvr>
                                        <p:cTn id="51" dur="300"/>
                                        <p:tgtEl>
                                          <p:spTgt spid="17434"/>
                                        </p:tgtEl>
                                      </p:cBhvr>
                                    </p:animEffect>
                                  </p:childTnLst>
                                </p:cTn>
                              </p:par>
                            </p:childTnLst>
                          </p:cTn>
                        </p:par>
                        <p:par>
                          <p:cTn id="52" fill="hold" nodeType="afterGroup">
                            <p:stCondLst>
                              <p:cond delay="4550"/>
                            </p:stCondLst>
                            <p:childTnLst>
                              <p:par>
                                <p:cTn id="53" presetID="22" presetClass="entr" presetSubtype="1" fill="hold" grpId="0" nodeType="afterEffect">
                                  <p:stCondLst>
                                    <p:cond delay="0"/>
                                  </p:stCondLst>
                                  <p:childTnLst>
                                    <p:set>
                                      <p:cBhvr>
                                        <p:cTn id="54" dur="1" fill="hold">
                                          <p:stCondLst>
                                            <p:cond delay="0"/>
                                          </p:stCondLst>
                                        </p:cTn>
                                        <p:tgtEl>
                                          <p:spTgt spid="17419"/>
                                        </p:tgtEl>
                                        <p:attrNameLst>
                                          <p:attrName>style.visibility</p:attrName>
                                        </p:attrNameLst>
                                      </p:cBhvr>
                                      <p:to>
                                        <p:strVal val="visible"/>
                                      </p:to>
                                    </p:set>
                                    <p:animEffect transition="in" filter="wipe(up)">
                                      <p:cBhvr>
                                        <p:cTn id="55" dur="500"/>
                                        <p:tgtEl>
                                          <p:spTgt spid="17419"/>
                                        </p:tgtEl>
                                      </p:cBhvr>
                                    </p:animEffect>
                                  </p:childTnLst>
                                </p:cTn>
                              </p:par>
                            </p:childTnLst>
                          </p:cTn>
                        </p:par>
                        <p:par>
                          <p:cTn id="56" fill="hold" nodeType="afterGroup">
                            <p:stCondLst>
                              <p:cond delay="5050"/>
                            </p:stCondLst>
                            <p:childTnLst>
                              <p:par>
                                <p:cTn id="57" presetID="14" presetClass="entr" presetSubtype="10" fill="hold" grpId="0" nodeType="afterEffect">
                                  <p:stCondLst>
                                    <p:cond delay="0"/>
                                  </p:stCondLst>
                                  <p:childTnLst>
                                    <p:set>
                                      <p:cBhvr>
                                        <p:cTn id="58" dur="1" fill="hold">
                                          <p:stCondLst>
                                            <p:cond delay="0"/>
                                          </p:stCondLst>
                                        </p:cTn>
                                        <p:tgtEl>
                                          <p:spTgt spid="17424"/>
                                        </p:tgtEl>
                                        <p:attrNameLst>
                                          <p:attrName>style.visibility</p:attrName>
                                        </p:attrNameLst>
                                      </p:cBhvr>
                                      <p:to>
                                        <p:strVal val="visible"/>
                                      </p:to>
                                    </p:set>
                                    <p:animEffect transition="in" filter="randombar(horizontal)">
                                      <p:cBhvr>
                                        <p:cTn id="59" dur="500"/>
                                        <p:tgtEl>
                                          <p:spTgt spid="17424"/>
                                        </p:tgtEl>
                                      </p:cBhvr>
                                    </p:animEffect>
                                  </p:childTnLst>
                                </p:cTn>
                              </p:par>
                            </p:childTnLst>
                          </p:cTn>
                        </p:par>
                        <p:par>
                          <p:cTn id="60" fill="hold" nodeType="afterGroup">
                            <p:stCondLst>
                              <p:cond delay="5550"/>
                            </p:stCondLst>
                            <p:childTnLst>
                              <p:par>
                                <p:cTn id="61" presetID="22" presetClass="entr" presetSubtype="1" fill="hold" grpId="0" nodeType="afterEffect">
                                  <p:stCondLst>
                                    <p:cond delay="0"/>
                                  </p:stCondLst>
                                  <p:childTnLst>
                                    <p:set>
                                      <p:cBhvr>
                                        <p:cTn id="62" dur="1" fill="hold">
                                          <p:stCondLst>
                                            <p:cond delay="0"/>
                                          </p:stCondLst>
                                        </p:cTn>
                                        <p:tgtEl>
                                          <p:spTgt spid="17429"/>
                                        </p:tgtEl>
                                        <p:attrNameLst>
                                          <p:attrName>style.visibility</p:attrName>
                                        </p:attrNameLst>
                                      </p:cBhvr>
                                      <p:to>
                                        <p:strVal val="visible"/>
                                      </p:to>
                                    </p:set>
                                    <p:animEffect transition="in" filter="wipe(up)">
                                      <p:cBhvr>
                                        <p:cTn id="63" dur="500"/>
                                        <p:tgtEl>
                                          <p:spTgt spid="17429"/>
                                        </p:tgtEl>
                                      </p:cBhvr>
                                    </p:animEffect>
                                  </p:childTnLst>
                                </p:cTn>
                              </p:par>
                            </p:childTnLst>
                          </p:cTn>
                        </p:par>
                        <p:par>
                          <p:cTn id="64" fill="hold" nodeType="afterGroup">
                            <p:stCondLst>
                              <p:cond delay="6050"/>
                            </p:stCondLst>
                            <p:childTnLst>
                              <p:par>
                                <p:cTn id="65" presetID="2" presetClass="entr" presetSubtype="8" fill="hold" grpId="0" nodeType="afterEffect">
                                  <p:stCondLst>
                                    <p:cond delay="0"/>
                                  </p:stCondLst>
                                  <p:childTnLst>
                                    <p:set>
                                      <p:cBhvr>
                                        <p:cTn id="66" dur="1" fill="hold">
                                          <p:stCondLst>
                                            <p:cond delay="0"/>
                                          </p:stCondLst>
                                        </p:cTn>
                                        <p:tgtEl>
                                          <p:spTgt spid="17415"/>
                                        </p:tgtEl>
                                        <p:attrNameLst>
                                          <p:attrName>style.visibility</p:attrName>
                                        </p:attrNameLst>
                                      </p:cBhvr>
                                      <p:to>
                                        <p:strVal val="visible"/>
                                      </p:to>
                                    </p:set>
                                    <p:anim calcmode="lin" valueType="num">
                                      <p:cBhvr additive="base">
                                        <p:cTn id="67" dur="500" fill="hold"/>
                                        <p:tgtEl>
                                          <p:spTgt spid="17415"/>
                                        </p:tgtEl>
                                        <p:attrNameLst>
                                          <p:attrName>ppt_x</p:attrName>
                                        </p:attrNameLst>
                                      </p:cBhvr>
                                      <p:tavLst>
                                        <p:tav tm="0">
                                          <p:val>
                                            <p:strVal val="0-#ppt_w/2"/>
                                          </p:val>
                                        </p:tav>
                                        <p:tav tm="100000">
                                          <p:val>
                                            <p:strVal val="#ppt_x"/>
                                          </p:val>
                                        </p:tav>
                                      </p:tavLst>
                                    </p:anim>
                                    <p:anim calcmode="lin" valueType="num">
                                      <p:cBhvr additive="base">
                                        <p:cTn id="68" dur="500" fill="hold"/>
                                        <p:tgtEl>
                                          <p:spTgt spid="17415"/>
                                        </p:tgtEl>
                                        <p:attrNameLst>
                                          <p:attrName>ppt_y</p:attrName>
                                        </p:attrNameLst>
                                      </p:cBhvr>
                                      <p:tavLst>
                                        <p:tav tm="0">
                                          <p:val>
                                            <p:strVal val="#ppt_y"/>
                                          </p:val>
                                        </p:tav>
                                        <p:tav tm="100000">
                                          <p:val>
                                            <p:strVal val="#ppt_y"/>
                                          </p:val>
                                        </p:tav>
                                      </p:tavLst>
                                    </p:anim>
                                  </p:childTnLst>
                                </p:cTn>
                              </p:par>
                            </p:childTnLst>
                          </p:cTn>
                        </p:par>
                        <p:par>
                          <p:cTn id="69" fill="hold" nodeType="afterGroup">
                            <p:stCondLst>
                              <p:cond delay="6550"/>
                            </p:stCondLst>
                            <p:childTnLst>
                              <p:par>
                                <p:cTn id="70" presetID="31" presetClass="entr" presetSubtype="0" fill="hold" grpId="0" nodeType="afterEffect">
                                  <p:stCondLst>
                                    <p:cond delay="0"/>
                                  </p:stCondLst>
                                  <p:childTnLst>
                                    <p:set>
                                      <p:cBhvr>
                                        <p:cTn id="71" dur="1" fill="hold">
                                          <p:stCondLst>
                                            <p:cond delay="0"/>
                                          </p:stCondLst>
                                        </p:cTn>
                                        <p:tgtEl>
                                          <p:spTgt spid="17435"/>
                                        </p:tgtEl>
                                        <p:attrNameLst>
                                          <p:attrName>style.visibility</p:attrName>
                                        </p:attrNameLst>
                                      </p:cBhvr>
                                      <p:to>
                                        <p:strVal val="visible"/>
                                      </p:to>
                                    </p:set>
                                    <p:anim calcmode="lin" valueType="num">
                                      <p:cBhvr>
                                        <p:cTn id="72" dur="300" fill="hold"/>
                                        <p:tgtEl>
                                          <p:spTgt spid="17435"/>
                                        </p:tgtEl>
                                        <p:attrNameLst>
                                          <p:attrName>ppt_w</p:attrName>
                                        </p:attrNameLst>
                                      </p:cBhvr>
                                      <p:tavLst>
                                        <p:tav tm="0">
                                          <p:val>
                                            <p:fltVal val="0"/>
                                          </p:val>
                                        </p:tav>
                                        <p:tav tm="100000">
                                          <p:val>
                                            <p:strVal val="#ppt_w"/>
                                          </p:val>
                                        </p:tav>
                                      </p:tavLst>
                                    </p:anim>
                                    <p:anim calcmode="lin" valueType="num">
                                      <p:cBhvr>
                                        <p:cTn id="73" dur="300" fill="hold"/>
                                        <p:tgtEl>
                                          <p:spTgt spid="17435"/>
                                        </p:tgtEl>
                                        <p:attrNameLst>
                                          <p:attrName>ppt_h</p:attrName>
                                        </p:attrNameLst>
                                      </p:cBhvr>
                                      <p:tavLst>
                                        <p:tav tm="0">
                                          <p:val>
                                            <p:fltVal val="0"/>
                                          </p:val>
                                        </p:tav>
                                        <p:tav tm="100000">
                                          <p:val>
                                            <p:strVal val="#ppt_h"/>
                                          </p:val>
                                        </p:tav>
                                      </p:tavLst>
                                    </p:anim>
                                    <p:anim calcmode="lin" valueType="num">
                                      <p:cBhvr>
                                        <p:cTn id="74" dur="300" fill="hold"/>
                                        <p:tgtEl>
                                          <p:spTgt spid="17435"/>
                                        </p:tgtEl>
                                        <p:attrNameLst>
                                          <p:attrName>style.rotation</p:attrName>
                                        </p:attrNameLst>
                                      </p:cBhvr>
                                      <p:tavLst>
                                        <p:tav tm="0">
                                          <p:val>
                                            <p:fltVal val="90"/>
                                          </p:val>
                                        </p:tav>
                                        <p:tav tm="100000">
                                          <p:val>
                                            <p:fltVal val="0"/>
                                          </p:val>
                                        </p:tav>
                                      </p:tavLst>
                                    </p:anim>
                                    <p:animEffect transition="in" filter="fade">
                                      <p:cBhvr>
                                        <p:cTn id="75" dur="300"/>
                                        <p:tgtEl>
                                          <p:spTgt spid="17435"/>
                                        </p:tgtEl>
                                      </p:cBhvr>
                                    </p:animEffect>
                                  </p:childTnLst>
                                </p:cTn>
                              </p:par>
                            </p:childTnLst>
                          </p:cTn>
                        </p:par>
                        <p:par>
                          <p:cTn id="76" fill="hold" nodeType="afterGroup">
                            <p:stCondLst>
                              <p:cond delay="6850"/>
                            </p:stCondLst>
                            <p:childTnLst>
                              <p:par>
                                <p:cTn id="77" presetID="14" presetClass="entr" presetSubtype="10" fill="hold" grpId="0" nodeType="afterEffect">
                                  <p:stCondLst>
                                    <p:cond delay="0"/>
                                  </p:stCondLst>
                                  <p:childTnLst>
                                    <p:set>
                                      <p:cBhvr>
                                        <p:cTn id="78" dur="1" fill="hold">
                                          <p:stCondLst>
                                            <p:cond delay="0"/>
                                          </p:stCondLst>
                                        </p:cTn>
                                        <p:tgtEl>
                                          <p:spTgt spid="17425"/>
                                        </p:tgtEl>
                                        <p:attrNameLst>
                                          <p:attrName>style.visibility</p:attrName>
                                        </p:attrNameLst>
                                      </p:cBhvr>
                                      <p:to>
                                        <p:strVal val="visible"/>
                                      </p:to>
                                    </p:set>
                                    <p:animEffect transition="in" filter="randombar(horizontal)">
                                      <p:cBhvr>
                                        <p:cTn id="79" dur="500"/>
                                        <p:tgtEl>
                                          <p:spTgt spid="17425"/>
                                        </p:tgtEl>
                                      </p:cBhvr>
                                    </p:animEffect>
                                  </p:childTnLst>
                                </p:cTn>
                              </p:par>
                            </p:childTnLst>
                          </p:cTn>
                        </p:par>
                        <p:par>
                          <p:cTn id="80" fill="hold" nodeType="afterGroup">
                            <p:stCondLst>
                              <p:cond delay="7350"/>
                            </p:stCondLst>
                            <p:childTnLst>
                              <p:par>
                                <p:cTn id="81" presetID="22" presetClass="entr" presetSubtype="1" fill="hold" grpId="0" nodeType="afterEffect">
                                  <p:stCondLst>
                                    <p:cond delay="0"/>
                                  </p:stCondLst>
                                  <p:childTnLst>
                                    <p:set>
                                      <p:cBhvr>
                                        <p:cTn id="82" dur="1" fill="hold">
                                          <p:stCondLst>
                                            <p:cond delay="0"/>
                                          </p:stCondLst>
                                        </p:cTn>
                                        <p:tgtEl>
                                          <p:spTgt spid="17420"/>
                                        </p:tgtEl>
                                        <p:attrNameLst>
                                          <p:attrName>style.visibility</p:attrName>
                                        </p:attrNameLst>
                                      </p:cBhvr>
                                      <p:to>
                                        <p:strVal val="visible"/>
                                      </p:to>
                                    </p:set>
                                    <p:animEffect transition="in" filter="wipe(up)">
                                      <p:cBhvr>
                                        <p:cTn id="83" dur="500"/>
                                        <p:tgtEl>
                                          <p:spTgt spid="17420"/>
                                        </p:tgtEl>
                                      </p:cBhvr>
                                    </p:animEffect>
                                  </p:childTnLst>
                                </p:cTn>
                              </p:par>
                            </p:childTnLst>
                          </p:cTn>
                        </p:par>
                        <p:par>
                          <p:cTn id="84" fill="hold" nodeType="afterGroup">
                            <p:stCondLst>
                              <p:cond delay="7850"/>
                            </p:stCondLst>
                            <p:childTnLst>
                              <p:par>
                                <p:cTn id="85" presetID="22" presetClass="entr" presetSubtype="1" fill="hold" grpId="0" nodeType="afterEffect">
                                  <p:stCondLst>
                                    <p:cond delay="0"/>
                                  </p:stCondLst>
                                  <p:childTnLst>
                                    <p:set>
                                      <p:cBhvr>
                                        <p:cTn id="86" dur="1" fill="hold">
                                          <p:stCondLst>
                                            <p:cond delay="0"/>
                                          </p:stCondLst>
                                        </p:cTn>
                                        <p:tgtEl>
                                          <p:spTgt spid="17430"/>
                                        </p:tgtEl>
                                        <p:attrNameLst>
                                          <p:attrName>style.visibility</p:attrName>
                                        </p:attrNameLst>
                                      </p:cBhvr>
                                      <p:to>
                                        <p:strVal val="visible"/>
                                      </p:to>
                                    </p:set>
                                    <p:animEffect transition="in" filter="wipe(up)">
                                      <p:cBhvr>
                                        <p:cTn id="87" dur="500"/>
                                        <p:tgtEl>
                                          <p:spTgt spid="17430"/>
                                        </p:tgtEl>
                                      </p:cBhvr>
                                    </p:animEffect>
                                  </p:childTnLst>
                                </p:cTn>
                              </p:par>
                            </p:childTnLst>
                          </p:cTn>
                        </p:par>
                        <p:par>
                          <p:cTn id="88" fill="hold" nodeType="afterGroup">
                            <p:stCondLst>
                              <p:cond delay="8350"/>
                            </p:stCondLst>
                            <p:childTnLst>
                              <p:par>
                                <p:cTn id="89" presetID="2" presetClass="entr" presetSubtype="8" fill="hold" grpId="0" nodeType="afterEffect">
                                  <p:stCondLst>
                                    <p:cond delay="0"/>
                                  </p:stCondLst>
                                  <p:childTnLst>
                                    <p:set>
                                      <p:cBhvr>
                                        <p:cTn id="90" dur="1" fill="hold">
                                          <p:stCondLst>
                                            <p:cond delay="0"/>
                                          </p:stCondLst>
                                        </p:cTn>
                                        <p:tgtEl>
                                          <p:spTgt spid="17416"/>
                                        </p:tgtEl>
                                        <p:attrNameLst>
                                          <p:attrName>style.visibility</p:attrName>
                                        </p:attrNameLst>
                                      </p:cBhvr>
                                      <p:to>
                                        <p:strVal val="visible"/>
                                      </p:to>
                                    </p:set>
                                    <p:anim calcmode="lin" valueType="num">
                                      <p:cBhvr additive="base">
                                        <p:cTn id="91" dur="500" fill="hold"/>
                                        <p:tgtEl>
                                          <p:spTgt spid="17416"/>
                                        </p:tgtEl>
                                        <p:attrNameLst>
                                          <p:attrName>ppt_x</p:attrName>
                                        </p:attrNameLst>
                                      </p:cBhvr>
                                      <p:tavLst>
                                        <p:tav tm="0">
                                          <p:val>
                                            <p:strVal val="0-#ppt_w/2"/>
                                          </p:val>
                                        </p:tav>
                                        <p:tav tm="100000">
                                          <p:val>
                                            <p:strVal val="#ppt_x"/>
                                          </p:val>
                                        </p:tav>
                                      </p:tavLst>
                                    </p:anim>
                                    <p:anim calcmode="lin" valueType="num">
                                      <p:cBhvr additive="base">
                                        <p:cTn id="92" dur="500" fill="hold"/>
                                        <p:tgtEl>
                                          <p:spTgt spid="17416"/>
                                        </p:tgtEl>
                                        <p:attrNameLst>
                                          <p:attrName>ppt_y</p:attrName>
                                        </p:attrNameLst>
                                      </p:cBhvr>
                                      <p:tavLst>
                                        <p:tav tm="0">
                                          <p:val>
                                            <p:strVal val="#ppt_y"/>
                                          </p:val>
                                        </p:tav>
                                        <p:tav tm="100000">
                                          <p:val>
                                            <p:strVal val="#ppt_y"/>
                                          </p:val>
                                        </p:tav>
                                      </p:tavLst>
                                    </p:anim>
                                  </p:childTnLst>
                                </p:cTn>
                              </p:par>
                            </p:childTnLst>
                          </p:cTn>
                        </p:par>
                        <p:par>
                          <p:cTn id="93" fill="hold" nodeType="afterGroup">
                            <p:stCondLst>
                              <p:cond delay="8850"/>
                            </p:stCondLst>
                            <p:childTnLst>
                              <p:par>
                                <p:cTn id="94" presetID="31" presetClass="entr" presetSubtype="0" fill="hold" grpId="0" nodeType="afterEffect">
                                  <p:stCondLst>
                                    <p:cond delay="0"/>
                                  </p:stCondLst>
                                  <p:childTnLst>
                                    <p:set>
                                      <p:cBhvr>
                                        <p:cTn id="95" dur="1" fill="hold">
                                          <p:stCondLst>
                                            <p:cond delay="0"/>
                                          </p:stCondLst>
                                        </p:cTn>
                                        <p:tgtEl>
                                          <p:spTgt spid="17436"/>
                                        </p:tgtEl>
                                        <p:attrNameLst>
                                          <p:attrName>style.visibility</p:attrName>
                                        </p:attrNameLst>
                                      </p:cBhvr>
                                      <p:to>
                                        <p:strVal val="visible"/>
                                      </p:to>
                                    </p:set>
                                    <p:anim calcmode="lin" valueType="num">
                                      <p:cBhvr>
                                        <p:cTn id="96" dur="300" fill="hold"/>
                                        <p:tgtEl>
                                          <p:spTgt spid="17436"/>
                                        </p:tgtEl>
                                        <p:attrNameLst>
                                          <p:attrName>ppt_w</p:attrName>
                                        </p:attrNameLst>
                                      </p:cBhvr>
                                      <p:tavLst>
                                        <p:tav tm="0">
                                          <p:val>
                                            <p:fltVal val="0"/>
                                          </p:val>
                                        </p:tav>
                                        <p:tav tm="100000">
                                          <p:val>
                                            <p:strVal val="#ppt_w"/>
                                          </p:val>
                                        </p:tav>
                                      </p:tavLst>
                                    </p:anim>
                                    <p:anim calcmode="lin" valueType="num">
                                      <p:cBhvr>
                                        <p:cTn id="97" dur="300" fill="hold"/>
                                        <p:tgtEl>
                                          <p:spTgt spid="17436"/>
                                        </p:tgtEl>
                                        <p:attrNameLst>
                                          <p:attrName>ppt_h</p:attrName>
                                        </p:attrNameLst>
                                      </p:cBhvr>
                                      <p:tavLst>
                                        <p:tav tm="0">
                                          <p:val>
                                            <p:fltVal val="0"/>
                                          </p:val>
                                        </p:tav>
                                        <p:tav tm="100000">
                                          <p:val>
                                            <p:strVal val="#ppt_h"/>
                                          </p:val>
                                        </p:tav>
                                      </p:tavLst>
                                    </p:anim>
                                    <p:anim calcmode="lin" valueType="num">
                                      <p:cBhvr>
                                        <p:cTn id="98" dur="300" fill="hold"/>
                                        <p:tgtEl>
                                          <p:spTgt spid="17436"/>
                                        </p:tgtEl>
                                        <p:attrNameLst>
                                          <p:attrName>style.rotation</p:attrName>
                                        </p:attrNameLst>
                                      </p:cBhvr>
                                      <p:tavLst>
                                        <p:tav tm="0">
                                          <p:val>
                                            <p:fltVal val="90"/>
                                          </p:val>
                                        </p:tav>
                                        <p:tav tm="100000">
                                          <p:val>
                                            <p:fltVal val="0"/>
                                          </p:val>
                                        </p:tav>
                                      </p:tavLst>
                                    </p:anim>
                                    <p:animEffect transition="in" filter="fade">
                                      <p:cBhvr>
                                        <p:cTn id="99" dur="300"/>
                                        <p:tgtEl>
                                          <p:spTgt spid="17436"/>
                                        </p:tgtEl>
                                      </p:cBhvr>
                                    </p:animEffect>
                                  </p:childTnLst>
                                </p:cTn>
                              </p:par>
                            </p:childTnLst>
                          </p:cTn>
                        </p:par>
                        <p:par>
                          <p:cTn id="100" fill="hold" nodeType="afterGroup">
                            <p:stCondLst>
                              <p:cond delay="9150"/>
                            </p:stCondLst>
                            <p:childTnLst>
                              <p:par>
                                <p:cTn id="101" presetID="22" presetClass="entr" presetSubtype="1" fill="hold" grpId="0" nodeType="afterEffect">
                                  <p:stCondLst>
                                    <p:cond delay="0"/>
                                  </p:stCondLst>
                                  <p:childTnLst>
                                    <p:set>
                                      <p:cBhvr>
                                        <p:cTn id="102" dur="1" fill="hold">
                                          <p:stCondLst>
                                            <p:cond delay="0"/>
                                          </p:stCondLst>
                                        </p:cTn>
                                        <p:tgtEl>
                                          <p:spTgt spid="17421"/>
                                        </p:tgtEl>
                                        <p:attrNameLst>
                                          <p:attrName>style.visibility</p:attrName>
                                        </p:attrNameLst>
                                      </p:cBhvr>
                                      <p:to>
                                        <p:strVal val="visible"/>
                                      </p:to>
                                    </p:set>
                                    <p:animEffect transition="in" filter="wipe(up)">
                                      <p:cBhvr>
                                        <p:cTn id="103" dur="500"/>
                                        <p:tgtEl>
                                          <p:spTgt spid="17421"/>
                                        </p:tgtEl>
                                      </p:cBhvr>
                                    </p:animEffect>
                                  </p:childTnLst>
                                </p:cTn>
                              </p:par>
                            </p:childTnLst>
                          </p:cTn>
                        </p:par>
                        <p:par>
                          <p:cTn id="104" fill="hold" nodeType="afterGroup">
                            <p:stCondLst>
                              <p:cond delay="9650"/>
                            </p:stCondLst>
                            <p:childTnLst>
                              <p:par>
                                <p:cTn id="105" presetID="14" presetClass="entr" presetSubtype="10" fill="hold" grpId="0" nodeType="afterEffect">
                                  <p:stCondLst>
                                    <p:cond delay="0"/>
                                  </p:stCondLst>
                                  <p:childTnLst>
                                    <p:set>
                                      <p:cBhvr>
                                        <p:cTn id="106" dur="1" fill="hold">
                                          <p:stCondLst>
                                            <p:cond delay="0"/>
                                          </p:stCondLst>
                                        </p:cTn>
                                        <p:tgtEl>
                                          <p:spTgt spid="17426"/>
                                        </p:tgtEl>
                                        <p:attrNameLst>
                                          <p:attrName>style.visibility</p:attrName>
                                        </p:attrNameLst>
                                      </p:cBhvr>
                                      <p:to>
                                        <p:strVal val="visible"/>
                                      </p:to>
                                    </p:set>
                                    <p:animEffect transition="in" filter="randombar(horizontal)">
                                      <p:cBhvr>
                                        <p:cTn id="107" dur="500"/>
                                        <p:tgtEl>
                                          <p:spTgt spid="17426"/>
                                        </p:tgtEl>
                                      </p:cBhvr>
                                    </p:animEffect>
                                  </p:childTnLst>
                                </p:cTn>
                              </p:par>
                            </p:childTnLst>
                          </p:cTn>
                        </p:par>
                        <p:par>
                          <p:cTn id="108" fill="hold" nodeType="afterGroup">
                            <p:stCondLst>
                              <p:cond delay="10150"/>
                            </p:stCondLst>
                            <p:childTnLst>
                              <p:par>
                                <p:cTn id="109" presetID="22" presetClass="entr" presetSubtype="1" fill="hold" grpId="0" nodeType="afterEffect">
                                  <p:stCondLst>
                                    <p:cond delay="0"/>
                                  </p:stCondLst>
                                  <p:childTnLst>
                                    <p:set>
                                      <p:cBhvr>
                                        <p:cTn id="110" dur="1" fill="hold">
                                          <p:stCondLst>
                                            <p:cond delay="0"/>
                                          </p:stCondLst>
                                        </p:cTn>
                                        <p:tgtEl>
                                          <p:spTgt spid="17431"/>
                                        </p:tgtEl>
                                        <p:attrNameLst>
                                          <p:attrName>style.visibility</p:attrName>
                                        </p:attrNameLst>
                                      </p:cBhvr>
                                      <p:to>
                                        <p:strVal val="visible"/>
                                      </p:to>
                                    </p:set>
                                    <p:animEffect transition="in" filter="wipe(up)">
                                      <p:cBhvr>
                                        <p:cTn id="111" dur="500"/>
                                        <p:tgtEl>
                                          <p:spTgt spid="17431"/>
                                        </p:tgtEl>
                                      </p:cBhvr>
                                    </p:animEffect>
                                  </p:childTnLst>
                                </p:cTn>
                              </p:par>
                            </p:childTnLst>
                          </p:cTn>
                        </p:par>
                        <p:par>
                          <p:cTn id="112" fill="hold" nodeType="afterGroup">
                            <p:stCondLst>
                              <p:cond delay="10650"/>
                            </p:stCondLst>
                            <p:childTnLst>
                              <p:par>
                                <p:cTn id="113" presetID="2" presetClass="entr" presetSubtype="8" fill="hold" grpId="0" nodeType="afterEffect">
                                  <p:stCondLst>
                                    <p:cond delay="0"/>
                                  </p:stCondLst>
                                  <p:childTnLst>
                                    <p:set>
                                      <p:cBhvr>
                                        <p:cTn id="114" dur="1" fill="hold">
                                          <p:stCondLst>
                                            <p:cond delay="0"/>
                                          </p:stCondLst>
                                        </p:cTn>
                                        <p:tgtEl>
                                          <p:spTgt spid="17417"/>
                                        </p:tgtEl>
                                        <p:attrNameLst>
                                          <p:attrName>style.visibility</p:attrName>
                                        </p:attrNameLst>
                                      </p:cBhvr>
                                      <p:to>
                                        <p:strVal val="visible"/>
                                      </p:to>
                                    </p:set>
                                    <p:anim calcmode="lin" valueType="num">
                                      <p:cBhvr additive="base">
                                        <p:cTn id="115" dur="500" fill="hold"/>
                                        <p:tgtEl>
                                          <p:spTgt spid="17417"/>
                                        </p:tgtEl>
                                        <p:attrNameLst>
                                          <p:attrName>ppt_x</p:attrName>
                                        </p:attrNameLst>
                                      </p:cBhvr>
                                      <p:tavLst>
                                        <p:tav tm="0">
                                          <p:val>
                                            <p:strVal val="0-#ppt_w/2"/>
                                          </p:val>
                                        </p:tav>
                                        <p:tav tm="100000">
                                          <p:val>
                                            <p:strVal val="#ppt_x"/>
                                          </p:val>
                                        </p:tav>
                                      </p:tavLst>
                                    </p:anim>
                                    <p:anim calcmode="lin" valueType="num">
                                      <p:cBhvr additive="base">
                                        <p:cTn id="116" dur="500" fill="hold"/>
                                        <p:tgtEl>
                                          <p:spTgt spid="17417"/>
                                        </p:tgtEl>
                                        <p:attrNameLst>
                                          <p:attrName>ppt_y</p:attrName>
                                        </p:attrNameLst>
                                      </p:cBhvr>
                                      <p:tavLst>
                                        <p:tav tm="0">
                                          <p:val>
                                            <p:strVal val="#ppt_y"/>
                                          </p:val>
                                        </p:tav>
                                        <p:tav tm="100000">
                                          <p:val>
                                            <p:strVal val="#ppt_y"/>
                                          </p:val>
                                        </p:tav>
                                      </p:tavLst>
                                    </p:anim>
                                  </p:childTnLst>
                                </p:cTn>
                              </p:par>
                            </p:childTnLst>
                          </p:cTn>
                        </p:par>
                        <p:par>
                          <p:cTn id="117" fill="hold" nodeType="afterGroup">
                            <p:stCondLst>
                              <p:cond delay="11150"/>
                            </p:stCondLst>
                            <p:childTnLst>
                              <p:par>
                                <p:cTn id="118" presetID="31" presetClass="entr" presetSubtype="0" fill="hold" grpId="0" nodeType="afterEffect">
                                  <p:stCondLst>
                                    <p:cond delay="0"/>
                                  </p:stCondLst>
                                  <p:childTnLst>
                                    <p:set>
                                      <p:cBhvr>
                                        <p:cTn id="119" dur="1" fill="hold">
                                          <p:stCondLst>
                                            <p:cond delay="0"/>
                                          </p:stCondLst>
                                        </p:cTn>
                                        <p:tgtEl>
                                          <p:spTgt spid="17437"/>
                                        </p:tgtEl>
                                        <p:attrNameLst>
                                          <p:attrName>style.visibility</p:attrName>
                                        </p:attrNameLst>
                                      </p:cBhvr>
                                      <p:to>
                                        <p:strVal val="visible"/>
                                      </p:to>
                                    </p:set>
                                    <p:anim calcmode="lin" valueType="num">
                                      <p:cBhvr>
                                        <p:cTn id="120" dur="300" fill="hold"/>
                                        <p:tgtEl>
                                          <p:spTgt spid="17437"/>
                                        </p:tgtEl>
                                        <p:attrNameLst>
                                          <p:attrName>ppt_w</p:attrName>
                                        </p:attrNameLst>
                                      </p:cBhvr>
                                      <p:tavLst>
                                        <p:tav tm="0">
                                          <p:val>
                                            <p:fltVal val="0"/>
                                          </p:val>
                                        </p:tav>
                                        <p:tav tm="100000">
                                          <p:val>
                                            <p:strVal val="#ppt_w"/>
                                          </p:val>
                                        </p:tav>
                                      </p:tavLst>
                                    </p:anim>
                                    <p:anim calcmode="lin" valueType="num">
                                      <p:cBhvr>
                                        <p:cTn id="121" dur="300" fill="hold"/>
                                        <p:tgtEl>
                                          <p:spTgt spid="17437"/>
                                        </p:tgtEl>
                                        <p:attrNameLst>
                                          <p:attrName>ppt_h</p:attrName>
                                        </p:attrNameLst>
                                      </p:cBhvr>
                                      <p:tavLst>
                                        <p:tav tm="0">
                                          <p:val>
                                            <p:fltVal val="0"/>
                                          </p:val>
                                        </p:tav>
                                        <p:tav tm="100000">
                                          <p:val>
                                            <p:strVal val="#ppt_h"/>
                                          </p:val>
                                        </p:tav>
                                      </p:tavLst>
                                    </p:anim>
                                    <p:anim calcmode="lin" valueType="num">
                                      <p:cBhvr>
                                        <p:cTn id="122" dur="300" fill="hold"/>
                                        <p:tgtEl>
                                          <p:spTgt spid="17437"/>
                                        </p:tgtEl>
                                        <p:attrNameLst>
                                          <p:attrName>style.rotation</p:attrName>
                                        </p:attrNameLst>
                                      </p:cBhvr>
                                      <p:tavLst>
                                        <p:tav tm="0">
                                          <p:val>
                                            <p:fltVal val="90"/>
                                          </p:val>
                                        </p:tav>
                                        <p:tav tm="100000">
                                          <p:val>
                                            <p:fltVal val="0"/>
                                          </p:val>
                                        </p:tav>
                                      </p:tavLst>
                                    </p:anim>
                                    <p:animEffect transition="in" filter="fade">
                                      <p:cBhvr>
                                        <p:cTn id="123" dur="300"/>
                                        <p:tgtEl>
                                          <p:spTgt spid="17437"/>
                                        </p:tgtEl>
                                      </p:cBhvr>
                                    </p:animEffect>
                                  </p:childTnLst>
                                </p:cTn>
                              </p:par>
                            </p:childTnLst>
                          </p:cTn>
                        </p:par>
                        <p:par>
                          <p:cTn id="124" fill="hold" nodeType="afterGroup">
                            <p:stCondLst>
                              <p:cond delay="11450"/>
                            </p:stCondLst>
                            <p:childTnLst>
                              <p:par>
                                <p:cTn id="125" presetID="22" presetClass="entr" presetSubtype="1" fill="hold" grpId="0" nodeType="afterEffect">
                                  <p:stCondLst>
                                    <p:cond delay="0"/>
                                  </p:stCondLst>
                                  <p:childTnLst>
                                    <p:set>
                                      <p:cBhvr>
                                        <p:cTn id="126" dur="1" fill="hold">
                                          <p:stCondLst>
                                            <p:cond delay="0"/>
                                          </p:stCondLst>
                                        </p:cTn>
                                        <p:tgtEl>
                                          <p:spTgt spid="17422"/>
                                        </p:tgtEl>
                                        <p:attrNameLst>
                                          <p:attrName>style.visibility</p:attrName>
                                        </p:attrNameLst>
                                      </p:cBhvr>
                                      <p:to>
                                        <p:strVal val="visible"/>
                                      </p:to>
                                    </p:set>
                                    <p:animEffect transition="in" filter="wipe(up)">
                                      <p:cBhvr>
                                        <p:cTn id="127" dur="500"/>
                                        <p:tgtEl>
                                          <p:spTgt spid="17422"/>
                                        </p:tgtEl>
                                      </p:cBhvr>
                                    </p:animEffect>
                                  </p:childTnLst>
                                </p:cTn>
                              </p:par>
                            </p:childTnLst>
                          </p:cTn>
                        </p:par>
                        <p:par>
                          <p:cTn id="128" fill="hold" nodeType="afterGroup">
                            <p:stCondLst>
                              <p:cond delay="11950"/>
                            </p:stCondLst>
                            <p:childTnLst>
                              <p:par>
                                <p:cTn id="129" presetID="14" presetClass="entr" presetSubtype="10" fill="hold" grpId="0" nodeType="afterEffect">
                                  <p:stCondLst>
                                    <p:cond delay="0"/>
                                  </p:stCondLst>
                                  <p:childTnLst>
                                    <p:set>
                                      <p:cBhvr>
                                        <p:cTn id="130" dur="1" fill="hold">
                                          <p:stCondLst>
                                            <p:cond delay="0"/>
                                          </p:stCondLst>
                                        </p:cTn>
                                        <p:tgtEl>
                                          <p:spTgt spid="17427"/>
                                        </p:tgtEl>
                                        <p:attrNameLst>
                                          <p:attrName>style.visibility</p:attrName>
                                        </p:attrNameLst>
                                      </p:cBhvr>
                                      <p:to>
                                        <p:strVal val="visible"/>
                                      </p:to>
                                    </p:set>
                                    <p:animEffect transition="in" filter="randombar(horizontal)">
                                      <p:cBhvr>
                                        <p:cTn id="131" dur="500"/>
                                        <p:tgtEl>
                                          <p:spTgt spid="17427"/>
                                        </p:tgtEl>
                                      </p:cBhvr>
                                    </p:animEffect>
                                  </p:childTnLst>
                                </p:cTn>
                              </p:par>
                            </p:childTnLst>
                          </p:cTn>
                        </p:par>
                        <p:par>
                          <p:cTn id="132" fill="hold" nodeType="afterGroup">
                            <p:stCondLst>
                              <p:cond delay="12450"/>
                            </p:stCondLst>
                            <p:childTnLst>
                              <p:par>
                                <p:cTn id="133" presetID="22" presetClass="entr" presetSubtype="1" fill="hold" grpId="0" nodeType="afterEffect">
                                  <p:stCondLst>
                                    <p:cond delay="0"/>
                                  </p:stCondLst>
                                  <p:childTnLst>
                                    <p:set>
                                      <p:cBhvr>
                                        <p:cTn id="134" dur="1" fill="hold">
                                          <p:stCondLst>
                                            <p:cond delay="0"/>
                                          </p:stCondLst>
                                        </p:cTn>
                                        <p:tgtEl>
                                          <p:spTgt spid="17432"/>
                                        </p:tgtEl>
                                        <p:attrNameLst>
                                          <p:attrName>style.visibility</p:attrName>
                                        </p:attrNameLst>
                                      </p:cBhvr>
                                      <p:to>
                                        <p:strVal val="visible"/>
                                      </p:to>
                                    </p:set>
                                    <p:animEffect transition="in" filter="wipe(up)">
                                      <p:cBhvr>
                                        <p:cTn id="135" dur="500"/>
                                        <p:tgtEl>
                                          <p:spTgt spid="174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utoUpdateAnimBg="0"/>
      <p:bldP spid="17411" grpId="0" animBg="1"/>
      <p:bldP spid="17413" grpId="0" animBg="1"/>
      <p:bldP spid="17414" grpId="0" animBg="1"/>
      <p:bldP spid="17415" grpId="0" animBg="1"/>
      <p:bldP spid="17416" grpId="0" animBg="1"/>
      <p:bldP spid="17417" grpId="0" animBg="1"/>
      <p:bldP spid="17418" grpId="0" animBg="1" autoUpdateAnimBg="0"/>
      <p:bldP spid="17419" grpId="0" animBg="1" autoUpdateAnimBg="0"/>
      <p:bldP spid="17420" grpId="0" animBg="1" autoUpdateAnimBg="0"/>
      <p:bldP spid="17421" grpId="0" animBg="1" autoUpdateAnimBg="0"/>
      <p:bldP spid="17422" grpId="0" animBg="1" autoUpdateAnimBg="0"/>
      <p:bldP spid="17423" grpId="0" animBg="1" autoUpdateAnimBg="0"/>
      <p:bldP spid="17424" grpId="0" animBg="1" autoUpdateAnimBg="0"/>
      <p:bldP spid="17425" grpId="0" animBg="1" autoUpdateAnimBg="0"/>
      <p:bldP spid="17426" grpId="0" animBg="1" autoUpdateAnimBg="0"/>
      <p:bldP spid="17427" grpId="0" animBg="1" autoUpdateAnimBg="0"/>
      <p:bldP spid="17428" grpId="0" autoUpdateAnimBg="0"/>
      <p:bldP spid="17429" grpId="0" autoUpdateAnimBg="0"/>
      <p:bldP spid="17430" grpId="0" autoUpdateAnimBg="0"/>
      <p:bldP spid="17431" grpId="0" autoUpdateAnimBg="0"/>
      <p:bldP spid="17432" grpId="0" autoUpdateAnimBg="0"/>
      <p:bldP spid="17433" grpId="0" autoUpdateAnimBg="0"/>
      <p:bldP spid="17434" grpId="0" autoUpdateAnimBg="0"/>
      <p:bldP spid="17435" grpId="0" autoUpdateAnimBg="0"/>
      <p:bldP spid="17436" grpId="0" autoUpdateAnimBg="0"/>
      <p:bldP spid="17437"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18435"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6" name="Freeform 6"/>
          <p:cNvSpPr>
            <a:spLocks noEditPoints="1"/>
          </p:cNvSpPr>
          <p:nvPr/>
        </p:nvSpPr>
        <p:spPr bwMode="auto">
          <a:xfrm>
            <a:off x="3362325" y="1773238"/>
            <a:ext cx="5654675" cy="4410075"/>
          </a:xfrm>
          <a:custGeom>
            <a:avLst/>
            <a:gdLst>
              <a:gd name="T0" fmla="*/ 3008 w 6972"/>
              <a:gd name="T1" fmla="*/ 4612 h 5436"/>
              <a:gd name="T2" fmla="*/ 2524 w 6972"/>
              <a:gd name="T3" fmla="*/ 5002 h 5436"/>
              <a:gd name="T4" fmla="*/ 2042 w 6972"/>
              <a:gd name="T5" fmla="*/ 5436 h 5436"/>
              <a:gd name="T6" fmla="*/ 5030 w 6972"/>
              <a:gd name="T7" fmla="*/ 5247 h 5436"/>
              <a:gd name="T8" fmla="*/ 4469 w 6972"/>
              <a:gd name="T9" fmla="*/ 4612 h 5436"/>
              <a:gd name="T10" fmla="*/ 3740 w 6972"/>
              <a:gd name="T11" fmla="*/ 1502 h 5436"/>
              <a:gd name="T12" fmla="*/ 4709 w 6972"/>
              <a:gd name="T13" fmla="*/ 2482 h 5436"/>
              <a:gd name="T14" fmla="*/ 4593 w 6972"/>
              <a:gd name="T15" fmla="*/ 2672 h 5436"/>
              <a:gd name="T16" fmla="*/ 6972 w 6972"/>
              <a:gd name="T17" fmla="*/ 2482 h 5436"/>
              <a:gd name="T18" fmla="*/ 6847 w 6972"/>
              <a:gd name="T19" fmla="*/ 2482 h 5436"/>
              <a:gd name="T20" fmla="*/ 6189 w 6972"/>
              <a:gd name="T21" fmla="*/ 529 h 5436"/>
              <a:gd name="T22" fmla="*/ 5844 w 6972"/>
              <a:gd name="T23" fmla="*/ 306 h 5436"/>
              <a:gd name="T24" fmla="*/ 5610 w 6972"/>
              <a:gd name="T25" fmla="*/ 362 h 5436"/>
              <a:gd name="T26" fmla="*/ 3684 w 6972"/>
              <a:gd name="T27" fmla="*/ 765 h 5436"/>
              <a:gd name="T28" fmla="*/ 3763 w 6972"/>
              <a:gd name="T29" fmla="*/ 637 h 5436"/>
              <a:gd name="T30" fmla="*/ 3648 w 6972"/>
              <a:gd name="T31" fmla="*/ 411 h 5436"/>
              <a:gd name="T32" fmla="*/ 3851 w 6972"/>
              <a:gd name="T33" fmla="*/ 320 h 5436"/>
              <a:gd name="T34" fmla="*/ 3484 w 6972"/>
              <a:gd name="T35" fmla="*/ 0 h 5436"/>
              <a:gd name="T36" fmla="*/ 3117 w 6972"/>
              <a:gd name="T37" fmla="*/ 320 h 5436"/>
              <a:gd name="T38" fmla="*/ 3328 w 6972"/>
              <a:gd name="T39" fmla="*/ 411 h 5436"/>
              <a:gd name="T40" fmla="*/ 3206 w 6972"/>
              <a:gd name="T41" fmla="*/ 637 h 5436"/>
              <a:gd name="T42" fmla="*/ 3313 w 6972"/>
              <a:gd name="T43" fmla="*/ 637 h 5436"/>
              <a:gd name="T44" fmla="*/ 3293 w 6972"/>
              <a:gd name="T45" fmla="*/ 906 h 5436"/>
              <a:gd name="T46" fmla="*/ 1243 w 6972"/>
              <a:gd name="T47" fmla="*/ 1394 h 5436"/>
              <a:gd name="T48" fmla="*/ 1009 w 6972"/>
              <a:gd name="T49" fmla="*/ 1449 h 5436"/>
              <a:gd name="T50" fmla="*/ 800 w 6972"/>
              <a:gd name="T51" fmla="*/ 1803 h 5436"/>
              <a:gd name="T52" fmla="*/ 116 w 6972"/>
              <a:gd name="T53" fmla="*/ 3564 h 5436"/>
              <a:gd name="T54" fmla="*/ 0 w 6972"/>
              <a:gd name="T55" fmla="*/ 3754 h 5436"/>
              <a:gd name="T56" fmla="*/ 2379 w 6972"/>
              <a:gd name="T57" fmla="*/ 3564 h 5436"/>
              <a:gd name="T58" fmla="*/ 2254 w 6972"/>
              <a:gd name="T59" fmla="*/ 3564 h 5436"/>
              <a:gd name="T60" fmla="*/ 3240 w 6972"/>
              <a:gd name="T61" fmla="*/ 1591 h 5436"/>
              <a:gd name="T62" fmla="*/ 5669 w 6972"/>
              <a:gd name="T63" fmla="*/ 740 h 5436"/>
              <a:gd name="T64" fmla="*/ 6754 w 6972"/>
              <a:gd name="T65" fmla="*/ 2482 h 5436"/>
              <a:gd name="T66" fmla="*/ 4871 w 6972"/>
              <a:gd name="T67" fmla="*/ 2482 h 5436"/>
              <a:gd name="T68" fmla="*/ 5669 w 6972"/>
              <a:gd name="T69" fmla="*/ 740 h 5436"/>
              <a:gd name="T70" fmla="*/ 1097 w 6972"/>
              <a:gd name="T71" fmla="*/ 1780 h 5436"/>
              <a:gd name="T72" fmla="*/ 2161 w 6972"/>
              <a:gd name="T73" fmla="*/ 3564 h 5436"/>
              <a:gd name="T74" fmla="*/ 278 w 6972"/>
              <a:gd name="T75" fmla="*/ 3564 h 5436"/>
              <a:gd name="T76" fmla="*/ 1097 w 6972"/>
              <a:gd name="T77" fmla="*/ 1780 h 5436"/>
              <a:gd name="T78" fmla="*/ 3489 w 6972"/>
              <a:gd name="T79" fmla="*/ 975 h 5436"/>
              <a:gd name="T80" fmla="*/ 3489 w 6972"/>
              <a:gd name="T81" fmla="*/ 1156 h 5436"/>
              <a:gd name="T82" fmla="*/ 3489 w 6972"/>
              <a:gd name="T83" fmla="*/ 975 h 5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972" h="5436">
                <a:moveTo>
                  <a:pt x="3240" y="1591"/>
                </a:moveTo>
                <a:cubicBezTo>
                  <a:pt x="3163" y="2598"/>
                  <a:pt x="3094" y="3606"/>
                  <a:pt x="3008" y="4612"/>
                </a:cubicBezTo>
                <a:lnTo>
                  <a:pt x="2524" y="4612"/>
                </a:lnTo>
                <a:lnTo>
                  <a:pt x="2524" y="5002"/>
                </a:lnTo>
                <a:cubicBezTo>
                  <a:pt x="2347" y="5065"/>
                  <a:pt x="2184" y="5146"/>
                  <a:pt x="2042" y="5247"/>
                </a:cubicBezTo>
                <a:cubicBezTo>
                  <a:pt x="2042" y="5310"/>
                  <a:pt x="2042" y="5373"/>
                  <a:pt x="2042" y="5436"/>
                </a:cubicBezTo>
                <a:cubicBezTo>
                  <a:pt x="3038" y="5436"/>
                  <a:pt x="4034" y="5436"/>
                  <a:pt x="5030" y="5436"/>
                </a:cubicBezTo>
                <a:cubicBezTo>
                  <a:pt x="5030" y="5373"/>
                  <a:pt x="5030" y="5310"/>
                  <a:pt x="5030" y="5247"/>
                </a:cubicBezTo>
                <a:cubicBezTo>
                  <a:pt x="4880" y="5129"/>
                  <a:pt x="4687" y="5036"/>
                  <a:pt x="4469" y="4968"/>
                </a:cubicBezTo>
                <a:lnTo>
                  <a:pt x="4469" y="4612"/>
                </a:lnTo>
                <a:lnTo>
                  <a:pt x="3979" y="4612"/>
                </a:lnTo>
                <a:lnTo>
                  <a:pt x="3740" y="1502"/>
                </a:lnTo>
                <a:cubicBezTo>
                  <a:pt x="4316" y="1275"/>
                  <a:pt x="4951" y="1027"/>
                  <a:pt x="5553" y="786"/>
                </a:cubicBezTo>
                <a:lnTo>
                  <a:pt x="4709" y="2482"/>
                </a:lnTo>
                <a:lnTo>
                  <a:pt x="4593" y="2482"/>
                </a:lnTo>
                <a:cubicBezTo>
                  <a:pt x="4593" y="2545"/>
                  <a:pt x="4593" y="2609"/>
                  <a:pt x="4593" y="2672"/>
                </a:cubicBezTo>
                <a:cubicBezTo>
                  <a:pt x="5235" y="3244"/>
                  <a:pt x="6441" y="3195"/>
                  <a:pt x="6972" y="2672"/>
                </a:cubicBezTo>
                <a:cubicBezTo>
                  <a:pt x="6972" y="2609"/>
                  <a:pt x="6972" y="2545"/>
                  <a:pt x="6972" y="2482"/>
                </a:cubicBezTo>
                <a:lnTo>
                  <a:pt x="6877" y="2482"/>
                </a:lnTo>
                <a:lnTo>
                  <a:pt x="6847" y="2482"/>
                </a:lnTo>
                <a:lnTo>
                  <a:pt x="5906" y="644"/>
                </a:lnTo>
                <a:cubicBezTo>
                  <a:pt x="6002" y="606"/>
                  <a:pt x="6097" y="567"/>
                  <a:pt x="6189" y="529"/>
                </a:cubicBezTo>
                <a:lnTo>
                  <a:pt x="6121" y="241"/>
                </a:lnTo>
                <a:lnTo>
                  <a:pt x="5844" y="306"/>
                </a:lnTo>
                <a:lnTo>
                  <a:pt x="5766" y="471"/>
                </a:lnTo>
                <a:lnTo>
                  <a:pt x="5610" y="362"/>
                </a:lnTo>
                <a:lnTo>
                  <a:pt x="3687" y="813"/>
                </a:lnTo>
                <a:lnTo>
                  <a:pt x="3684" y="765"/>
                </a:lnTo>
                <a:lnTo>
                  <a:pt x="3674" y="637"/>
                </a:lnTo>
                <a:lnTo>
                  <a:pt x="3763" y="637"/>
                </a:lnTo>
                <a:lnTo>
                  <a:pt x="3763" y="411"/>
                </a:lnTo>
                <a:lnTo>
                  <a:pt x="3648" y="411"/>
                </a:lnTo>
                <a:lnTo>
                  <a:pt x="3648" y="320"/>
                </a:lnTo>
                <a:lnTo>
                  <a:pt x="3851" y="320"/>
                </a:lnTo>
                <a:lnTo>
                  <a:pt x="3667" y="160"/>
                </a:lnTo>
                <a:lnTo>
                  <a:pt x="3484" y="0"/>
                </a:lnTo>
                <a:lnTo>
                  <a:pt x="3300" y="160"/>
                </a:lnTo>
                <a:lnTo>
                  <a:pt x="3117" y="320"/>
                </a:lnTo>
                <a:lnTo>
                  <a:pt x="3328" y="320"/>
                </a:lnTo>
                <a:lnTo>
                  <a:pt x="3328" y="411"/>
                </a:lnTo>
                <a:lnTo>
                  <a:pt x="3206" y="411"/>
                </a:lnTo>
                <a:lnTo>
                  <a:pt x="3206" y="637"/>
                </a:lnTo>
                <a:lnTo>
                  <a:pt x="3260" y="637"/>
                </a:lnTo>
                <a:lnTo>
                  <a:pt x="3313" y="637"/>
                </a:lnTo>
                <a:lnTo>
                  <a:pt x="3304" y="754"/>
                </a:lnTo>
                <a:lnTo>
                  <a:pt x="3293" y="906"/>
                </a:lnTo>
                <a:lnTo>
                  <a:pt x="3288" y="907"/>
                </a:lnTo>
                <a:lnTo>
                  <a:pt x="1243" y="1394"/>
                </a:lnTo>
                <a:lnTo>
                  <a:pt x="1153" y="1562"/>
                </a:lnTo>
                <a:lnTo>
                  <a:pt x="1009" y="1449"/>
                </a:lnTo>
                <a:lnTo>
                  <a:pt x="732" y="1515"/>
                </a:lnTo>
                <a:lnTo>
                  <a:pt x="800" y="1803"/>
                </a:lnTo>
                <a:cubicBezTo>
                  <a:pt x="867" y="1798"/>
                  <a:pt x="934" y="1793"/>
                  <a:pt x="1000" y="1788"/>
                </a:cubicBezTo>
                <a:lnTo>
                  <a:pt x="116" y="3564"/>
                </a:lnTo>
                <a:lnTo>
                  <a:pt x="0" y="3564"/>
                </a:lnTo>
                <a:cubicBezTo>
                  <a:pt x="0" y="3627"/>
                  <a:pt x="0" y="3691"/>
                  <a:pt x="0" y="3754"/>
                </a:cubicBezTo>
                <a:cubicBezTo>
                  <a:pt x="642" y="4326"/>
                  <a:pt x="1848" y="4277"/>
                  <a:pt x="2379" y="3754"/>
                </a:cubicBezTo>
                <a:cubicBezTo>
                  <a:pt x="2379" y="3691"/>
                  <a:pt x="2379" y="3627"/>
                  <a:pt x="2379" y="3564"/>
                </a:cubicBezTo>
                <a:lnTo>
                  <a:pt x="2284" y="3564"/>
                </a:lnTo>
                <a:lnTo>
                  <a:pt x="2254" y="3564"/>
                </a:lnTo>
                <a:lnTo>
                  <a:pt x="1331" y="1761"/>
                </a:lnTo>
                <a:cubicBezTo>
                  <a:pt x="1967" y="1707"/>
                  <a:pt x="2604" y="1648"/>
                  <a:pt x="3240" y="1591"/>
                </a:cubicBezTo>
                <a:close/>
                <a:moveTo>
                  <a:pt x="5669" y="740"/>
                </a:moveTo>
                <a:lnTo>
                  <a:pt x="5669" y="740"/>
                </a:lnTo>
                <a:cubicBezTo>
                  <a:pt x="5723" y="718"/>
                  <a:pt x="5776" y="697"/>
                  <a:pt x="5829" y="675"/>
                </a:cubicBezTo>
                <a:lnTo>
                  <a:pt x="6754" y="2482"/>
                </a:lnTo>
                <a:lnTo>
                  <a:pt x="6684" y="2482"/>
                </a:lnTo>
                <a:lnTo>
                  <a:pt x="4871" y="2482"/>
                </a:lnTo>
                <a:lnTo>
                  <a:pt x="4801" y="2482"/>
                </a:lnTo>
                <a:lnTo>
                  <a:pt x="5669" y="740"/>
                </a:lnTo>
                <a:close/>
                <a:moveTo>
                  <a:pt x="1097" y="1780"/>
                </a:moveTo>
                <a:lnTo>
                  <a:pt x="1097" y="1780"/>
                </a:lnTo>
                <a:cubicBezTo>
                  <a:pt x="1145" y="1776"/>
                  <a:pt x="1193" y="1772"/>
                  <a:pt x="1242" y="1768"/>
                </a:cubicBezTo>
                <a:lnTo>
                  <a:pt x="2161" y="3564"/>
                </a:lnTo>
                <a:lnTo>
                  <a:pt x="2091" y="3564"/>
                </a:lnTo>
                <a:lnTo>
                  <a:pt x="278" y="3564"/>
                </a:lnTo>
                <a:lnTo>
                  <a:pt x="208" y="3564"/>
                </a:lnTo>
                <a:lnTo>
                  <a:pt x="1097" y="1780"/>
                </a:lnTo>
                <a:close/>
                <a:moveTo>
                  <a:pt x="3489" y="975"/>
                </a:moveTo>
                <a:lnTo>
                  <a:pt x="3489" y="975"/>
                </a:lnTo>
                <a:cubicBezTo>
                  <a:pt x="3539" y="975"/>
                  <a:pt x="3579" y="1015"/>
                  <a:pt x="3579" y="1066"/>
                </a:cubicBezTo>
                <a:cubicBezTo>
                  <a:pt x="3579" y="1116"/>
                  <a:pt x="3539" y="1156"/>
                  <a:pt x="3489" y="1156"/>
                </a:cubicBezTo>
                <a:cubicBezTo>
                  <a:pt x="3438" y="1156"/>
                  <a:pt x="3398" y="1116"/>
                  <a:pt x="3398" y="1066"/>
                </a:cubicBezTo>
                <a:cubicBezTo>
                  <a:pt x="3398" y="1015"/>
                  <a:pt x="3438" y="975"/>
                  <a:pt x="3489" y="97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7" name="TextBox 25"/>
          <p:cNvSpPr txBox="1">
            <a:spLocks noChangeArrowheads="1"/>
          </p:cNvSpPr>
          <p:nvPr/>
        </p:nvSpPr>
        <p:spPr bwMode="auto">
          <a:xfrm>
            <a:off x="874713" y="2401888"/>
            <a:ext cx="17605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000" b="1">
                <a:solidFill>
                  <a:schemeClr val="bg1"/>
                </a:solidFill>
                <a:latin typeface="微软雅黑" pitchFamily="34" charset="-122"/>
                <a:ea typeface="微软雅黑" pitchFamily="34" charset="-122"/>
              </a:rPr>
              <a:t>添加标题</a:t>
            </a:r>
            <a:endParaRPr lang="en-US" sz="2000" b="1">
              <a:solidFill>
                <a:schemeClr val="bg1"/>
              </a:solidFill>
              <a:latin typeface="微软雅黑" pitchFamily="34" charset="-122"/>
              <a:ea typeface="微软雅黑" pitchFamily="34" charset="-122"/>
            </a:endParaRPr>
          </a:p>
        </p:txBody>
      </p:sp>
      <p:sp>
        <p:nvSpPr>
          <p:cNvPr id="18438" name="TextBox 26"/>
          <p:cNvSpPr txBox="1">
            <a:spLocks noChangeArrowheads="1"/>
          </p:cNvSpPr>
          <p:nvPr/>
        </p:nvSpPr>
        <p:spPr bwMode="auto">
          <a:xfrm>
            <a:off x="800100" y="2830513"/>
            <a:ext cx="25923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chemeClr val="bg1"/>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18439" name="TextBox 27"/>
          <p:cNvSpPr txBox="1">
            <a:spLocks noChangeArrowheads="1"/>
          </p:cNvSpPr>
          <p:nvPr/>
        </p:nvSpPr>
        <p:spPr bwMode="auto">
          <a:xfrm>
            <a:off x="8477250" y="4295775"/>
            <a:ext cx="17605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000" b="1">
                <a:solidFill>
                  <a:schemeClr val="bg1"/>
                </a:solidFill>
                <a:latin typeface="微软雅黑" pitchFamily="34" charset="-122"/>
                <a:ea typeface="微软雅黑" pitchFamily="34" charset="-122"/>
              </a:rPr>
              <a:t>添加标题</a:t>
            </a:r>
            <a:endParaRPr lang="en-US" sz="2000" b="1">
              <a:solidFill>
                <a:schemeClr val="bg1"/>
              </a:solidFill>
              <a:latin typeface="微软雅黑" pitchFamily="34" charset="-122"/>
              <a:ea typeface="微软雅黑" pitchFamily="34" charset="-122"/>
            </a:endParaRPr>
          </a:p>
        </p:txBody>
      </p:sp>
      <p:sp>
        <p:nvSpPr>
          <p:cNvPr id="18440" name="TextBox 28"/>
          <p:cNvSpPr txBox="1">
            <a:spLocks noChangeArrowheads="1"/>
          </p:cNvSpPr>
          <p:nvPr/>
        </p:nvSpPr>
        <p:spPr bwMode="auto">
          <a:xfrm>
            <a:off x="8402638" y="4724400"/>
            <a:ext cx="2592387"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chemeClr val="bg1"/>
                </a:solidFill>
                <a:latin typeface="微软雅黑" pitchFamily="34" charset="-122"/>
                <a:ea typeface="微软雅黑" pitchFamily="34" charset="-122"/>
              </a:rPr>
              <a:t>这里可以添加主要内容这里可以添加主要内容这里可以添加主要内容这里可以添加主要内容</a:t>
            </a: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8435"/>
                                        </p:tgtEl>
                                        <p:attrNameLst>
                                          <p:attrName>style.visibility</p:attrName>
                                        </p:attrNameLst>
                                      </p:cBhvr>
                                      <p:to>
                                        <p:strVal val="visible"/>
                                      </p:to>
                                    </p:set>
                                    <p:animEffect transition="in" filter="barn(inVertical)">
                                      <p:cBhvr>
                                        <p:cTn id="7" dur="500"/>
                                        <p:tgtEl>
                                          <p:spTgt spid="18435"/>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8434"/>
                                        </p:tgtEl>
                                        <p:attrNameLst>
                                          <p:attrName>style.visibility</p:attrName>
                                        </p:attrNameLst>
                                      </p:cBhvr>
                                      <p:to>
                                        <p:strVal val="visible"/>
                                      </p:to>
                                    </p:set>
                                    <p:anim calcmode="lin" valueType="num">
                                      <p:cBhvr>
                                        <p:cTn id="11" dur="500" fill="hold"/>
                                        <p:tgtEl>
                                          <p:spTgt spid="1843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8434"/>
                                        </p:tgtEl>
                                        <p:attrNameLst>
                                          <p:attrName>ppt_y</p:attrName>
                                        </p:attrNameLst>
                                      </p:cBhvr>
                                      <p:tavLst>
                                        <p:tav tm="0">
                                          <p:val>
                                            <p:strVal val="#ppt_y"/>
                                          </p:val>
                                        </p:tav>
                                        <p:tav tm="100000">
                                          <p:val>
                                            <p:strVal val="#ppt_y"/>
                                          </p:val>
                                        </p:tav>
                                      </p:tavLst>
                                    </p:anim>
                                    <p:anim calcmode="lin" valueType="num">
                                      <p:cBhvr>
                                        <p:cTn id="13" dur="500" fill="hold"/>
                                        <p:tgtEl>
                                          <p:spTgt spid="1843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843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8434"/>
                                        </p:tgtEl>
                                      </p:cBhvr>
                                    </p:animEffect>
                                  </p:childTnLst>
                                </p:cTn>
                              </p:par>
                            </p:childTnLst>
                          </p:cTn>
                        </p:par>
                        <p:par>
                          <p:cTn id="16" fill="hold" nodeType="afterGroup">
                            <p:stCondLst>
                              <p:cond delay="1450"/>
                            </p:stCondLst>
                            <p:childTnLst>
                              <p:par>
                                <p:cTn id="17" presetID="42" presetClass="entr" presetSubtype="0" fill="hold" grpId="0" nodeType="afterEffect">
                                  <p:stCondLst>
                                    <p:cond delay="0"/>
                                  </p:stCondLst>
                                  <p:childTnLst>
                                    <p:set>
                                      <p:cBhvr>
                                        <p:cTn id="18" dur="1" fill="hold">
                                          <p:stCondLst>
                                            <p:cond delay="0"/>
                                          </p:stCondLst>
                                        </p:cTn>
                                        <p:tgtEl>
                                          <p:spTgt spid="18436"/>
                                        </p:tgtEl>
                                        <p:attrNameLst>
                                          <p:attrName>style.visibility</p:attrName>
                                        </p:attrNameLst>
                                      </p:cBhvr>
                                      <p:to>
                                        <p:strVal val="visible"/>
                                      </p:to>
                                    </p:set>
                                    <p:animEffect transition="in" filter="fade">
                                      <p:cBhvr>
                                        <p:cTn id="19" dur="1000"/>
                                        <p:tgtEl>
                                          <p:spTgt spid="18436"/>
                                        </p:tgtEl>
                                      </p:cBhvr>
                                    </p:animEffect>
                                    <p:anim calcmode="lin" valueType="num">
                                      <p:cBhvr>
                                        <p:cTn id="20" dur="1000" fill="hold"/>
                                        <p:tgtEl>
                                          <p:spTgt spid="18436"/>
                                        </p:tgtEl>
                                        <p:attrNameLst>
                                          <p:attrName>ppt_x</p:attrName>
                                        </p:attrNameLst>
                                      </p:cBhvr>
                                      <p:tavLst>
                                        <p:tav tm="0">
                                          <p:val>
                                            <p:strVal val="#ppt_x"/>
                                          </p:val>
                                        </p:tav>
                                        <p:tav tm="100000">
                                          <p:val>
                                            <p:strVal val="#ppt_x"/>
                                          </p:val>
                                        </p:tav>
                                      </p:tavLst>
                                    </p:anim>
                                    <p:anim calcmode="lin" valueType="num">
                                      <p:cBhvr>
                                        <p:cTn id="21" dur="1000" fill="hold"/>
                                        <p:tgtEl>
                                          <p:spTgt spid="18436"/>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2450"/>
                            </p:stCondLst>
                            <p:childTnLst>
                              <p:par>
                                <p:cTn id="23" presetID="31" presetClass="entr" presetSubtype="0" fill="hold" grpId="0" nodeType="afterEffect">
                                  <p:stCondLst>
                                    <p:cond delay="0"/>
                                  </p:stCondLst>
                                  <p:childTnLst>
                                    <p:set>
                                      <p:cBhvr>
                                        <p:cTn id="24" dur="1" fill="hold">
                                          <p:stCondLst>
                                            <p:cond delay="0"/>
                                          </p:stCondLst>
                                        </p:cTn>
                                        <p:tgtEl>
                                          <p:spTgt spid="18437"/>
                                        </p:tgtEl>
                                        <p:attrNameLst>
                                          <p:attrName>style.visibility</p:attrName>
                                        </p:attrNameLst>
                                      </p:cBhvr>
                                      <p:to>
                                        <p:strVal val="visible"/>
                                      </p:to>
                                    </p:set>
                                    <p:anim calcmode="lin" valueType="num">
                                      <p:cBhvr>
                                        <p:cTn id="25" dur="500" fill="hold"/>
                                        <p:tgtEl>
                                          <p:spTgt spid="18437"/>
                                        </p:tgtEl>
                                        <p:attrNameLst>
                                          <p:attrName>ppt_w</p:attrName>
                                        </p:attrNameLst>
                                      </p:cBhvr>
                                      <p:tavLst>
                                        <p:tav tm="0">
                                          <p:val>
                                            <p:fltVal val="0"/>
                                          </p:val>
                                        </p:tav>
                                        <p:tav tm="100000">
                                          <p:val>
                                            <p:strVal val="#ppt_w"/>
                                          </p:val>
                                        </p:tav>
                                      </p:tavLst>
                                    </p:anim>
                                    <p:anim calcmode="lin" valueType="num">
                                      <p:cBhvr>
                                        <p:cTn id="26" dur="500" fill="hold"/>
                                        <p:tgtEl>
                                          <p:spTgt spid="18437"/>
                                        </p:tgtEl>
                                        <p:attrNameLst>
                                          <p:attrName>ppt_h</p:attrName>
                                        </p:attrNameLst>
                                      </p:cBhvr>
                                      <p:tavLst>
                                        <p:tav tm="0">
                                          <p:val>
                                            <p:fltVal val="0"/>
                                          </p:val>
                                        </p:tav>
                                        <p:tav tm="100000">
                                          <p:val>
                                            <p:strVal val="#ppt_h"/>
                                          </p:val>
                                        </p:tav>
                                      </p:tavLst>
                                    </p:anim>
                                    <p:anim calcmode="lin" valueType="num">
                                      <p:cBhvr>
                                        <p:cTn id="27" dur="500" fill="hold"/>
                                        <p:tgtEl>
                                          <p:spTgt spid="18437"/>
                                        </p:tgtEl>
                                        <p:attrNameLst>
                                          <p:attrName>style.rotation</p:attrName>
                                        </p:attrNameLst>
                                      </p:cBhvr>
                                      <p:tavLst>
                                        <p:tav tm="0">
                                          <p:val>
                                            <p:fltVal val="90"/>
                                          </p:val>
                                        </p:tav>
                                        <p:tav tm="100000">
                                          <p:val>
                                            <p:fltVal val="0"/>
                                          </p:val>
                                        </p:tav>
                                      </p:tavLst>
                                    </p:anim>
                                    <p:animEffect transition="in" filter="fade">
                                      <p:cBhvr>
                                        <p:cTn id="28" dur="500"/>
                                        <p:tgtEl>
                                          <p:spTgt spid="18437"/>
                                        </p:tgtEl>
                                      </p:cBhvr>
                                    </p:animEffect>
                                  </p:childTnLst>
                                </p:cTn>
                              </p:par>
                            </p:childTnLst>
                          </p:cTn>
                        </p:par>
                        <p:par>
                          <p:cTn id="29" fill="hold" nodeType="afterGroup">
                            <p:stCondLst>
                              <p:cond delay="2950"/>
                            </p:stCondLst>
                            <p:childTnLst>
                              <p:par>
                                <p:cTn id="30" presetID="22" presetClass="entr" presetSubtype="1" fill="hold" grpId="0" nodeType="afterEffect">
                                  <p:stCondLst>
                                    <p:cond delay="0"/>
                                  </p:stCondLst>
                                  <p:childTnLst>
                                    <p:set>
                                      <p:cBhvr>
                                        <p:cTn id="31" dur="1" fill="hold">
                                          <p:stCondLst>
                                            <p:cond delay="0"/>
                                          </p:stCondLst>
                                        </p:cTn>
                                        <p:tgtEl>
                                          <p:spTgt spid="18438"/>
                                        </p:tgtEl>
                                        <p:attrNameLst>
                                          <p:attrName>style.visibility</p:attrName>
                                        </p:attrNameLst>
                                      </p:cBhvr>
                                      <p:to>
                                        <p:strVal val="visible"/>
                                      </p:to>
                                    </p:set>
                                    <p:animEffect transition="in" filter="wipe(up)">
                                      <p:cBhvr>
                                        <p:cTn id="32" dur="500"/>
                                        <p:tgtEl>
                                          <p:spTgt spid="18438"/>
                                        </p:tgtEl>
                                      </p:cBhvr>
                                    </p:animEffect>
                                  </p:childTnLst>
                                </p:cTn>
                              </p:par>
                            </p:childTnLst>
                          </p:cTn>
                        </p:par>
                        <p:par>
                          <p:cTn id="33" fill="hold" nodeType="afterGroup">
                            <p:stCondLst>
                              <p:cond delay="3450"/>
                            </p:stCondLst>
                            <p:childTnLst>
                              <p:par>
                                <p:cTn id="34" presetID="31" presetClass="entr" presetSubtype="0" fill="hold" grpId="0" nodeType="afterEffect">
                                  <p:stCondLst>
                                    <p:cond delay="0"/>
                                  </p:stCondLst>
                                  <p:childTnLst>
                                    <p:set>
                                      <p:cBhvr>
                                        <p:cTn id="35" dur="1" fill="hold">
                                          <p:stCondLst>
                                            <p:cond delay="0"/>
                                          </p:stCondLst>
                                        </p:cTn>
                                        <p:tgtEl>
                                          <p:spTgt spid="18439"/>
                                        </p:tgtEl>
                                        <p:attrNameLst>
                                          <p:attrName>style.visibility</p:attrName>
                                        </p:attrNameLst>
                                      </p:cBhvr>
                                      <p:to>
                                        <p:strVal val="visible"/>
                                      </p:to>
                                    </p:set>
                                    <p:anim calcmode="lin" valueType="num">
                                      <p:cBhvr>
                                        <p:cTn id="36" dur="500" fill="hold"/>
                                        <p:tgtEl>
                                          <p:spTgt spid="18439"/>
                                        </p:tgtEl>
                                        <p:attrNameLst>
                                          <p:attrName>ppt_w</p:attrName>
                                        </p:attrNameLst>
                                      </p:cBhvr>
                                      <p:tavLst>
                                        <p:tav tm="0">
                                          <p:val>
                                            <p:fltVal val="0"/>
                                          </p:val>
                                        </p:tav>
                                        <p:tav tm="100000">
                                          <p:val>
                                            <p:strVal val="#ppt_w"/>
                                          </p:val>
                                        </p:tav>
                                      </p:tavLst>
                                    </p:anim>
                                    <p:anim calcmode="lin" valueType="num">
                                      <p:cBhvr>
                                        <p:cTn id="37" dur="500" fill="hold"/>
                                        <p:tgtEl>
                                          <p:spTgt spid="18439"/>
                                        </p:tgtEl>
                                        <p:attrNameLst>
                                          <p:attrName>ppt_h</p:attrName>
                                        </p:attrNameLst>
                                      </p:cBhvr>
                                      <p:tavLst>
                                        <p:tav tm="0">
                                          <p:val>
                                            <p:fltVal val="0"/>
                                          </p:val>
                                        </p:tav>
                                        <p:tav tm="100000">
                                          <p:val>
                                            <p:strVal val="#ppt_h"/>
                                          </p:val>
                                        </p:tav>
                                      </p:tavLst>
                                    </p:anim>
                                    <p:anim calcmode="lin" valueType="num">
                                      <p:cBhvr>
                                        <p:cTn id="38" dur="500" fill="hold"/>
                                        <p:tgtEl>
                                          <p:spTgt spid="18439"/>
                                        </p:tgtEl>
                                        <p:attrNameLst>
                                          <p:attrName>style.rotation</p:attrName>
                                        </p:attrNameLst>
                                      </p:cBhvr>
                                      <p:tavLst>
                                        <p:tav tm="0">
                                          <p:val>
                                            <p:fltVal val="90"/>
                                          </p:val>
                                        </p:tav>
                                        <p:tav tm="100000">
                                          <p:val>
                                            <p:fltVal val="0"/>
                                          </p:val>
                                        </p:tav>
                                      </p:tavLst>
                                    </p:anim>
                                    <p:animEffect transition="in" filter="fade">
                                      <p:cBhvr>
                                        <p:cTn id="39" dur="500"/>
                                        <p:tgtEl>
                                          <p:spTgt spid="18439"/>
                                        </p:tgtEl>
                                      </p:cBhvr>
                                    </p:animEffect>
                                  </p:childTnLst>
                                </p:cTn>
                              </p:par>
                            </p:childTnLst>
                          </p:cTn>
                        </p:par>
                        <p:par>
                          <p:cTn id="40" fill="hold" nodeType="afterGroup">
                            <p:stCondLst>
                              <p:cond delay="3950"/>
                            </p:stCondLst>
                            <p:childTnLst>
                              <p:par>
                                <p:cTn id="41" presetID="22" presetClass="entr" presetSubtype="1" fill="hold" grpId="0" nodeType="afterEffect">
                                  <p:stCondLst>
                                    <p:cond delay="0"/>
                                  </p:stCondLst>
                                  <p:childTnLst>
                                    <p:set>
                                      <p:cBhvr>
                                        <p:cTn id="42" dur="1" fill="hold">
                                          <p:stCondLst>
                                            <p:cond delay="0"/>
                                          </p:stCondLst>
                                        </p:cTn>
                                        <p:tgtEl>
                                          <p:spTgt spid="18440"/>
                                        </p:tgtEl>
                                        <p:attrNameLst>
                                          <p:attrName>style.visibility</p:attrName>
                                        </p:attrNameLst>
                                      </p:cBhvr>
                                      <p:to>
                                        <p:strVal val="visible"/>
                                      </p:to>
                                    </p:set>
                                    <p:animEffect transition="in" filter="wipe(up)">
                                      <p:cBhvr>
                                        <p:cTn id="43" dur="500"/>
                                        <p:tgtEl>
                                          <p:spTgt spid="184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animBg="1"/>
      <p:bldP spid="18436" grpId="0" animBg="1"/>
      <p:bldP spid="18437" grpId="0" autoUpdateAnimBg="0"/>
      <p:bldP spid="18438" grpId="0" autoUpdateAnimBg="0"/>
      <p:bldP spid="18439" grpId="0" autoUpdateAnimBg="0"/>
      <p:bldP spid="18440"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19459"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0" name="Freeform 6"/>
          <p:cNvSpPr>
            <a:spLocks/>
          </p:cNvSpPr>
          <p:nvPr/>
        </p:nvSpPr>
        <p:spPr bwMode="auto">
          <a:xfrm>
            <a:off x="1520825" y="1581150"/>
            <a:ext cx="3784600" cy="4514850"/>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1" name="Freeform 6"/>
          <p:cNvSpPr>
            <a:spLocks/>
          </p:cNvSpPr>
          <p:nvPr/>
        </p:nvSpPr>
        <p:spPr bwMode="auto">
          <a:xfrm>
            <a:off x="4918075" y="3179763"/>
            <a:ext cx="2513013" cy="3000375"/>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tx1"/>
          </a:solidFill>
          <a:ln w="9525" cmpd="sng">
            <a:solidFill>
              <a:schemeClr val="accent2"/>
            </a:solidFill>
            <a:bevel/>
            <a:headEnd/>
            <a:tailEnd/>
          </a:ln>
        </p:spPr>
        <p:txBody>
          <a:bodyPr/>
          <a:lstStyle/>
          <a:p>
            <a:endParaRPr lang="zh-CN" altLang="en-US"/>
          </a:p>
        </p:txBody>
      </p:sp>
      <p:sp>
        <p:nvSpPr>
          <p:cNvPr id="19462" name="椭圆 5"/>
          <p:cNvSpPr>
            <a:spLocks noChangeArrowheads="1"/>
          </p:cNvSpPr>
          <p:nvPr/>
        </p:nvSpPr>
        <p:spPr bwMode="auto">
          <a:xfrm>
            <a:off x="4184650" y="1735138"/>
            <a:ext cx="935038" cy="936625"/>
          </a:xfrm>
          <a:prstGeom prst="ellipse">
            <a:avLst/>
          </a:prstGeom>
          <a:solidFill>
            <a:schemeClr val="bg2"/>
          </a:solidFill>
          <a:ln w="9525" cmpd="sng">
            <a:solidFill>
              <a:srgbClr val="F8F8F8"/>
            </a:solidFill>
            <a:round/>
            <a:headEnd/>
            <a:tailEnd/>
          </a:ln>
        </p:spPr>
        <p:txBody>
          <a:bodyPr/>
          <a:lstStyle/>
          <a:p>
            <a:pPr eaLnBrk="1" hangingPunct="1">
              <a:buFontTx/>
              <a:buNone/>
            </a:pPr>
            <a:endParaRPr lang="zh-CN" altLang="zh-CN"/>
          </a:p>
        </p:txBody>
      </p:sp>
      <p:sp>
        <p:nvSpPr>
          <p:cNvPr id="19463" name="椭圆 6"/>
          <p:cNvSpPr>
            <a:spLocks noChangeArrowheads="1"/>
          </p:cNvSpPr>
          <p:nvPr/>
        </p:nvSpPr>
        <p:spPr bwMode="auto">
          <a:xfrm>
            <a:off x="6754813" y="3502025"/>
            <a:ext cx="782637" cy="782638"/>
          </a:xfrm>
          <a:prstGeom prst="ellipse">
            <a:avLst/>
          </a:prstGeom>
          <a:solidFill>
            <a:schemeClr val="bg2"/>
          </a:solidFill>
          <a:ln w="9525" cmpd="sng">
            <a:solidFill>
              <a:srgbClr val="F8F8F8"/>
            </a:solidFill>
            <a:round/>
            <a:headEnd/>
            <a:tailEnd/>
          </a:ln>
        </p:spPr>
        <p:txBody>
          <a:bodyPr/>
          <a:lstStyle/>
          <a:p>
            <a:pPr eaLnBrk="1" hangingPunct="1">
              <a:buFontTx/>
              <a:buNone/>
            </a:pPr>
            <a:endParaRPr lang="zh-CN" altLang="zh-CN"/>
          </a:p>
        </p:txBody>
      </p:sp>
      <p:sp>
        <p:nvSpPr>
          <p:cNvPr id="19464" name="TextBox 7"/>
          <p:cNvSpPr txBox="1">
            <a:spLocks noChangeArrowheads="1"/>
          </p:cNvSpPr>
          <p:nvPr/>
        </p:nvSpPr>
        <p:spPr bwMode="auto">
          <a:xfrm>
            <a:off x="4184650" y="1925638"/>
            <a:ext cx="952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3000">
                <a:solidFill>
                  <a:srgbClr val="F8F8F8"/>
                </a:solidFill>
              </a:rPr>
              <a:t>75%</a:t>
            </a:r>
            <a:endParaRPr lang="zh-CN" altLang="en-US" sz="3000">
              <a:solidFill>
                <a:srgbClr val="F8F8F8"/>
              </a:solidFill>
            </a:endParaRPr>
          </a:p>
        </p:txBody>
      </p:sp>
      <p:sp>
        <p:nvSpPr>
          <p:cNvPr id="19465" name="TextBox 8"/>
          <p:cNvSpPr txBox="1">
            <a:spLocks noChangeArrowheads="1"/>
          </p:cNvSpPr>
          <p:nvPr/>
        </p:nvSpPr>
        <p:spPr bwMode="auto">
          <a:xfrm>
            <a:off x="6772275" y="3662363"/>
            <a:ext cx="8016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2400">
                <a:solidFill>
                  <a:srgbClr val="F8F8F8"/>
                </a:solidFill>
              </a:rPr>
              <a:t>34%</a:t>
            </a:r>
            <a:endParaRPr lang="zh-CN" altLang="en-US" sz="2400">
              <a:solidFill>
                <a:srgbClr val="F8F8F8"/>
              </a:solidFill>
            </a:endParaRPr>
          </a:p>
        </p:txBody>
      </p:sp>
      <p:sp>
        <p:nvSpPr>
          <p:cNvPr id="19466" name="TextBox 9"/>
          <p:cNvSpPr txBox="1">
            <a:spLocks noChangeArrowheads="1"/>
          </p:cNvSpPr>
          <p:nvPr/>
        </p:nvSpPr>
        <p:spPr bwMode="auto">
          <a:xfrm>
            <a:off x="2797175" y="2187575"/>
            <a:ext cx="100488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3200">
                <a:solidFill>
                  <a:srgbClr val="F8F8F8"/>
                </a:solidFill>
                <a:latin typeface="微软雅黑" pitchFamily="34" charset="-122"/>
                <a:ea typeface="微软雅黑" pitchFamily="34" charset="-122"/>
              </a:rPr>
              <a:t>目标</a:t>
            </a:r>
          </a:p>
        </p:txBody>
      </p:sp>
      <p:sp>
        <p:nvSpPr>
          <p:cNvPr id="19467" name="TextBox 10"/>
          <p:cNvSpPr txBox="1">
            <a:spLocks noChangeArrowheads="1"/>
          </p:cNvSpPr>
          <p:nvPr/>
        </p:nvSpPr>
        <p:spPr bwMode="auto">
          <a:xfrm>
            <a:off x="2209800" y="2822575"/>
            <a:ext cx="240665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rgbClr val="F8F8F8"/>
                </a:solidFill>
                <a:latin typeface="微软雅黑" pitchFamily="34" charset="-122"/>
                <a:ea typeface="微软雅黑" pitchFamily="34" charset="-122"/>
              </a:rPr>
              <a:t>请输入您的文字对目标进行说明请输入您的文字对目标进行说明请输入您的文字对目标进行说明</a:t>
            </a:r>
          </a:p>
          <a:p>
            <a:pPr algn="ctr" eaLnBrk="1" hangingPunct="1">
              <a:buFontTx/>
              <a:buNone/>
            </a:pPr>
            <a:endParaRPr lang="zh-CN" altLang="zh-CN">
              <a:solidFill>
                <a:srgbClr val="F8F8F8"/>
              </a:solidFill>
              <a:latin typeface="微软雅黑" pitchFamily="34" charset="-122"/>
              <a:ea typeface="微软雅黑" pitchFamily="34" charset="-122"/>
            </a:endParaRPr>
          </a:p>
        </p:txBody>
      </p:sp>
      <p:sp>
        <p:nvSpPr>
          <p:cNvPr id="19468" name="TextBox 11"/>
          <p:cNvSpPr txBox="1">
            <a:spLocks noChangeArrowheads="1"/>
          </p:cNvSpPr>
          <p:nvPr/>
        </p:nvSpPr>
        <p:spPr bwMode="auto">
          <a:xfrm>
            <a:off x="5618163" y="3541713"/>
            <a:ext cx="100647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3200">
                <a:solidFill>
                  <a:srgbClr val="F8F8F8"/>
                </a:solidFill>
                <a:latin typeface="微软雅黑" pitchFamily="34" charset="-122"/>
                <a:ea typeface="微软雅黑" pitchFamily="34" charset="-122"/>
              </a:rPr>
              <a:t>实际</a:t>
            </a:r>
          </a:p>
        </p:txBody>
      </p:sp>
      <p:sp>
        <p:nvSpPr>
          <p:cNvPr id="19469" name="TextBox 12"/>
          <p:cNvSpPr txBox="1">
            <a:spLocks noChangeArrowheads="1"/>
          </p:cNvSpPr>
          <p:nvPr/>
        </p:nvSpPr>
        <p:spPr bwMode="auto">
          <a:xfrm>
            <a:off x="5249863" y="4338638"/>
            <a:ext cx="21574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rgbClr val="F8F8F8"/>
                </a:solidFill>
                <a:latin typeface="微软雅黑" pitchFamily="34" charset="-122"/>
                <a:ea typeface="微软雅黑" pitchFamily="34" charset="-122"/>
              </a:rPr>
              <a:t>请输入您的文字对实际情况进行说明</a:t>
            </a:r>
          </a:p>
        </p:txBody>
      </p:sp>
      <p:sp>
        <p:nvSpPr>
          <p:cNvPr id="19470" name="TextBox 13"/>
          <p:cNvSpPr txBox="1">
            <a:spLocks noChangeArrowheads="1"/>
          </p:cNvSpPr>
          <p:nvPr/>
        </p:nvSpPr>
        <p:spPr bwMode="auto">
          <a:xfrm>
            <a:off x="6170613" y="1735138"/>
            <a:ext cx="48450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chemeClr val="tx2"/>
                </a:solidFill>
                <a:latin typeface="微软雅黑" pitchFamily="34" charset="-122"/>
                <a:ea typeface="微软雅黑" pitchFamily="34" charset="-122"/>
              </a:rPr>
              <a:t>请输入您的文字请输入您的文字请输入您的文字请输入您的文字请输入您的文字</a:t>
            </a:r>
          </a:p>
        </p:txBody>
      </p:sp>
      <p:sp>
        <p:nvSpPr>
          <p:cNvPr id="19471" name="TextBox 15"/>
          <p:cNvSpPr txBox="1">
            <a:spLocks noChangeArrowheads="1"/>
          </p:cNvSpPr>
          <p:nvPr/>
        </p:nvSpPr>
        <p:spPr bwMode="auto">
          <a:xfrm>
            <a:off x="7821613" y="3427413"/>
            <a:ext cx="31940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chemeClr val="tx2"/>
                </a:solidFill>
                <a:latin typeface="微软雅黑" pitchFamily="34" charset="-122"/>
                <a:ea typeface="微软雅黑" pitchFamily="34" charset="-122"/>
              </a:rPr>
              <a:t>请输入您的文字请输入您的文字请输入您的文字请输入您的文字请输入您的文字</a:t>
            </a: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9459"/>
                                        </p:tgtEl>
                                        <p:attrNameLst>
                                          <p:attrName>style.visibility</p:attrName>
                                        </p:attrNameLst>
                                      </p:cBhvr>
                                      <p:to>
                                        <p:strVal val="visible"/>
                                      </p:to>
                                    </p:set>
                                    <p:animEffect transition="in" filter="barn(inVertical)">
                                      <p:cBhvr>
                                        <p:cTn id="7" dur="500"/>
                                        <p:tgtEl>
                                          <p:spTgt spid="19459"/>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9458"/>
                                        </p:tgtEl>
                                        <p:attrNameLst>
                                          <p:attrName>style.visibility</p:attrName>
                                        </p:attrNameLst>
                                      </p:cBhvr>
                                      <p:to>
                                        <p:strVal val="visible"/>
                                      </p:to>
                                    </p:set>
                                    <p:anim calcmode="lin" valueType="num">
                                      <p:cBhvr>
                                        <p:cTn id="11" dur="500" fill="hold"/>
                                        <p:tgtEl>
                                          <p:spTgt spid="1945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9458"/>
                                        </p:tgtEl>
                                        <p:attrNameLst>
                                          <p:attrName>ppt_y</p:attrName>
                                        </p:attrNameLst>
                                      </p:cBhvr>
                                      <p:tavLst>
                                        <p:tav tm="0">
                                          <p:val>
                                            <p:strVal val="#ppt_y"/>
                                          </p:val>
                                        </p:tav>
                                        <p:tav tm="100000">
                                          <p:val>
                                            <p:strVal val="#ppt_y"/>
                                          </p:val>
                                        </p:tav>
                                      </p:tavLst>
                                    </p:anim>
                                    <p:anim calcmode="lin" valueType="num">
                                      <p:cBhvr>
                                        <p:cTn id="13" dur="500" fill="hold"/>
                                        <p:tgtEl>
                                          <p:spTgt spid="1945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9458"/>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9458"/>
                                        </p:tgtEl>
                                      </p:cBhvr>
                                    </p:animEffect>
                                  </p:childTnLst>
                                </p:cTn>
                              </p:par>
                            </p:childTnLst>
                          </p:cTn>
                        </p:par>
                        <p:par>
                          <p:cTn id="16" fill="hold" nodeType="afterGroup">
                            <p:stCondLst>
                              <p:cond delay="1450"/>
                            </p:stCondLst>
                            <p:childTnLst>
                              <p:par>
                                <p:cTn id="17" presetID="26" presetClass="entr" presetSubtype="0" fill="hold" grpId="0" nodeType="afterEffect">
                                  <p:stCondLst>
                                    <p:cond delay="0"/>
                                  </p:stCondLst>
                                  <p:childTnLst>
                                    <p:set>
                                      <p:cBhvr>
                                        <p:cTn id="18" dur="1" fill="hold">
                                          <p:stCondLst>
                                            <p:cond delay="0"/>
                                          </p:stCondLst>
                                        </p:cTn>
                                        <p:tgtEl>
                                          <p:spTgt spid="19460"/>
                                        </p:tgtEl>
                                        <p:attrNameLst>
                                          <p:attrName>style.visibility</p:attrName>
                                        </p:attrNameLst>
                                      </p:cBhvr>
                                      <p:to>
                                        <p:strVal val="visible"/>
                                      </p:to>
                                    </p:set>
                                    <p:animEffect transition="in" filter="wipe(down)">
                                      <p:cBhvr>
                                        <p:cTn id="19" dur="435">
                                          <p:stCondLst>
                                            <p:cond delay="0"/>
                                          </p:stCondLst>
                                        </p:cTn>
                                        <p:tgtEl>
                                          <p:spTgt spid="19460"/>
                                        </p:tgtEl>
                                      </p:cBhvr>
                                    </p:animEffect>
                                    <p:anim calcmode="lin" valueType="num">
                                      <p:cBhvr>
                                        <p:cTn id="20" dur="1367" tmFilter="0,0; 0.14,0.36; 0.43,0.73; 0.71,0.91; 1.0,1.0">
                                          <p:stCondLst>
                                            <p:cond delay="0"/>
                                          </p:stCondLst>
                                        </p:cTn>
                                        <p:tgtEl>
                                          <p:spTgt spid="19460"/>
                                        </p:tgtEl>
                                        <p:attrNameLst>
                                          <p:attrName>ppt_x</p:attrName>
                                        </p:attrNameLst>
                                      </p:cBhvr>
                                      <p:tavLst>
                                        <p:tav tm="0">
                                          <p:val>
                                            <p:strVal val="#ppt_x-0.25"/>
                                          </p:val>
                                        </p:tav>
                                        <p:tav tm="100000">
                                          <p:val>
                                            <p:strVal val="#ppt_x"/>
                                          </p:val>
                                        </p:tav>
                                      </p:tavLst>
                                    </p:anim>
                                    <p:anim calcmode="lin" valueType="num">
                                      <p:cBhvr>
                                        <p:cTn id="21" dur="498" tmFilter="0.0,0.0; 0.25,0.07; 0.50,0.2; 0.75,0.467; 1.0,1.0">
                                          <p:stCondLst>
                                            <p:cond delay="0"/>
                                          </p:stCondLst>
                                        </p:cTn>
                                        <p:tgtEl>
                                          <p:spTgt spid="19460"/>
                                        </p:tgtEl>
                                        <p:attrNameLst>
                                          <p:attrName>ppt_y</p:attrName>
                                        </p:attrNameLst>
                                      </p:cBhvr>
                                      <p:tavLst>
                                        <p:tav tm="0" fmla="#ppt_y-sin(pi*$)/3">
                                          <p:val>
                                            <p:fltVal val="0.5"/>
                                          </p:val>
                                        </p:tav>
                                        <p:tav tm="100000">
                                          <p:val>
                                            <p:fltVal val="1"/>
                                          </p:val>
                                        </p:tav>
                                      </p:tavLst>
                                    </p:anim>
                                    <p:anim calcmode="lin" valueType="num">
                                      <p:cBhvr>
                                        <p:cTn id="22" dur="498" tmFilter="0, 0; 0.125,0.2665; 0.25,0.4; 0.375,0.465; 0.5,0.5;  0.625,0.535; 0.75,0.6; 0.875,0.7335; 1,1">
                                          <p:stCondLst>
                                            <p:cond delay="498"/>
                                          </p:stCondLst>
                                        </p:cTn>
                                        <p:tgtEl>
                                          <p:spTgt spid="19460"/>
                                        </p:tgtEl>
                                        <p:attrNameLst>
                                          <p:attrName>ppt_y</p:attrName>
                                        </p:attrNameLst>
                                      </p:cBhvr>
                                      <p:tavLst>
                                        <p:tav tm="0" fmla="#ppt_y-sin(pi*$)/9">
                                          <p:val>
                                            <p:fltVal val="0"/>
                                          </p:val>
                                        </p:tav>
                                        <p:tav tm="100000">
                                          <p:val>
                                            <p:fltVal val="1"/>
                                          </p:val>
                                        </p:tav>
                                      </p:tavLst>
                                    </p:anim>
                                    <p:anim calcmode="lin" valueType="num">
                                      <p:cBhvr>
                                        <p:cTn id="23" dur="249" tmFilter="0, 0; 0.125,0.2665; 0.25,0.4; 0.375,0.465; 0.5,0.5;  0.625,0.535; 0.75,0.6; 0.875,0.7335; 1,1">
                                          <p:stCondLst>
                                            <p:cond delay="993"/>
                                          </p:stCondLst>
                                        </p:cTn>
                                        <p:tgtEl>
                                          <p:spTgt spid="19460"/>
                                        </p:tgtEl>
                                        <p:attrNameLst>
                                          <p:attrName>ppt_y</p:attrName>
                                        </p:attrNameLst>
                                      </p:cBhvr>
                                      <p:tavLst>
                                        <p:tav tm="0" fmla="#ppt_y-sin(pi*$)/27">
                                          <p:val>
                                            <p:fltVal val="0"/>
                                          </p:val>
                                        </p:tav>
                                        <p:tav tm="100000">
                                          <p:val>
                                            <p:fltVal val="1"/>
                                          </p:val>
                                        </p:tav>
                                      </p:tavLst>
                                    </p:anim>
                                    <p:anim calcmode="lin" valueType="num">
                                      <p:cBhvr>
                                        <p:cTn id="24" dur="123" tmFilter="0, 0; 0.125,0.2665; 0.25,0.4; 0.375,0.465; 0.5,0.5;  0.625,0.535; 0.75,0.6; 0.875,0.7335; 1,1">
                                          <p:stCondLst>
                                            <p:cond delay="1242"/>
                                          </p:stCondLst>
                                        </p:cTn>
                                        <p:tgtEl>
                                          <p:spTgt spid="19460"/>
                                        </p:tgtEl>
                                        <p:attrNameLst>
                                          <p:attrName>ppt_y</p:attrName>
                                        </p:attrNameLst>
                                      </p:cBhvr>
                                      <p:tavLst>
                                        <p:tav tm="0" fmla="#ppt_y-sin(pi*$)/81">
                                          <p:val>
                                            <p:fltVal val="0"/>
                                          </p:val>
                                        </p:tav>
                                        <p:tav tm="100000">
                                          <p:val>
                                            <p:fltVal val="1"/>
                                          </p:val>
                                        </p:tav>
                                      </p:tavLst>
                                    </p:anim>
                                    <p:animScale>
                                      <p:cBhvr>
                                        <p:cTn id="25" dur="20">
                                          <p:stCondLst>
                                            <p:cond delay="487"/>
                                          </p:stCondLst>
                                        </p:cTn>
                                        <p:tgtEl>
                                          <p:spTgt spid="19460"/>
                                        </p:tgtEl>
                                      </p:cBhvr>
                                      <p:to x="100000" y="60000"/>
                                    </p:animScale>
                                    <p:animScale>
                                      <p:cBhvr>
                                        <p:cTn id="26" dur="124" decel="50000">
                                          <p:stCondLst>
                                            <p:cond delay="507"/>
                                          </p:stCondLst>
                                        </p:cTn>
                                        <p:tgtEl>
                                          <p:spTgt spid="19460"/>
                                        </p:tgtEl>
                                      </p:cBhvr>
                                      <p:to x="100000" y="100000"/>
                                    </p:animScale>
                                    <p:animScale>
                                      <p:cBhvr>
                                        <p:cTn id="27" dur="20">
                                          <p:stCondLst>
                                            <p:cond delay="984"/>
                                          </p:stCondLst>
                                        </p:cTn>
                                        <p:tgtEl>
                                          <p:spTgt spid="19460"/>
                                        </p:tgtEl>
                                      </p:cBhvr>
                                      <p:to x="100000" y="80000"/>
                                    </p:animScale>
                                    <p:animScale>
                                      <p:cBhvr>
                                        <p:cTn id="28" dur="124" decel="50000">
                                          <p:stCondLst>
                                            <p:cond delay="1004"/>
                                          </p:stCondLst>
                                        </p:cTn>
                                        <p:tgtEl>
                                          <p:spTgt spid="19460"/>
                                        </p:tgtEl>
                                      </p:cBhvr>
                                      <p:to x="100000" y="100000"/>
                                    </p:animScale>
                                    <p:animScale>
                                      <p:cBhvr>
                                        <p:cTn id="29" dur="20">
                                          <p:stCondLst>
                                            <p:cond delay="1231"/>
                                          </p:stCondLst>
                                        </p:cTn>
                                        <p:tgtEl>
                                          <p:spTgt spid="19460"/>
                                        </p:tgtEl>
                                      </p:cBhvr>
                                      <p:to x="100000" y="90000"/>
                                    </p:animScale>
                                    <p:animScale>
                                      <p:cBhvr>
                                        <p:cTn id="30" dur="124" decel="50000">
                                          <p:stCondLst>
                                            <p:cond delay="1251"/>
                                          </p:stCondLst>
                                        </p:cTn>
                                        <p:tgtEl>
                                          <p:spTgt spid="19460"/>
                                        </p:tgtEl>
                                      </p:cBhvr>
                                      <p:to x="100000" y="100000"/>
                                    </p:animScale>
                                    <p:animScale>
                                      <p:cBhvr>
                                        <p:cTn id="31" dur="20">
                                          <p:stCondLst>
                                            <p:cond delay="1356"/>
                                          </p:stCondLst>
                                        </p:cTn>
                                        <p:tgtEl>
                                          <p:spTgt spid="19460"/>
                                        </p:tgtEl>
                                      </p:cBhvr>
                                      <p:to x="100000" y="95000"/>
                                    </p:animScale>
                                    <p:animScale>
                                      <p:cBhvr>
                                        <p:cTn id="32" dur="124" decel="50000">
                                          <p:stCondLst>
                                            <p:cond delay="1376"/>
                                          </p:stCondLst>
                                        </p:cTn>
                                        <p:tgtEl>
                                          <p:spTgt spid="19460"/>
                                        </p:tgtEl>
                                      </p:cBhvr>
                                      <p:to x="100000" y="100000"/>
                                    </p:animScale>
                                  </p:childTnLst>
                                </p:cTn>
                              </p:par>
                              <p:par>
                                <p:cTn id="33" presetID="26" presetClass="entr" presetSubtype="0" fill="hold" grpId="0" nodeType="withEffect">
                                  <p:stCondLst>
                                    <p:cond delay="500"/>
                                  </p:stCondLst>
                                  <p:childTnLst>
                                    <p:set>
                                      <p:cBhvr>
                                        <p:cTn id="34" dur="1" fill="hold">
                                          <p:stCondLst>
                                            <p:cond delay="0"/>
                                          </p:stCondLst>
                                        </p:cTn>
                                        <p:tgtEl>
                                          <p:spTgt spid="19461"/>
                                        </p:tgtEl>
                                        <p:attrNameLst>
                                          <p:attrName>style.visibility</p:attrName>
                                        </p:attrNameLst>
                                      </p:cBhvr>
                                      <p:to>
                                        <p:strVal val="visible"/>
                                      </p:to>
                                    </p:set>
                                    <p:animEffect transition="in" filter="wipe(down)">
                                      <p:cBhvr>
                                        <p:cTn id="35" dur="435">
                                          <p:stCondLst>
                                            <p:cond delay="0"/>
                                          </p:stCondLst>
                                        </p:cTn>
                                        <p:tgtEl>
                                          <p:spTgt spid="19461"/>
                                        </p:tgtEl>
                                      </p:cBhvr>
                                    </p:animEffect>
                                    <p:anim calcmode="lin" valueType="num">
                                      <p:cBhvr>
                                        <p:cTn id="36" dur="1367" tmFilter="0,0; 0.14,0.36; 0.43,0.73; 0.71,0.91; 1.0,1.0">
                                          <p:stCondLst>
                                            <p:cond delay="0"/>
                                          </p:stCondLst>
                                        </p:cTn>
                                        <p:tgtEl>
                                          <p:spTgt spid="19461"/>
                                        </p:tgtEl>
                                        <p:attrNameLst>
                                          <p:attrName>ppt_x</p:attrName>
                                        </p:attrNameLst>
                                      </p:cBhvr>
                                      <p:tavLst>
                                        <p:tav tm="0">
                                          <p:val>
                                            <p:strVal val="#ppt_x-0.25"/>
                                          </p:val>
                                        </p:tav>
                                        <p:tav tm="100000">
                                          <p:val>
                                            <p:strVal val="#ppt_x"/>
                                          </p:val>
                                        </p:tav>
                                      </p:tavLst>
                                    </p:anim>
                                    <p:anim calcmode="lin" valueType="num">
                                      <p:cBhvr>
                                        <p:cTn id="37" dur="498" tmFilter="0.0,0.0; 0.25,0.07; 0.50,0.2; 0.75,0.467; 1.0,1.0">
                                          <p:stCondLst>
                                            <p:cond delay="0"/>
                                          </p:stCondLst>
                                        </p:cTn>
                                        <p:tgtEl>
                                          <p:spTgt spid="19461"/>
                                        </p:tgtEl>
                                        <p:attrNameLst>
                                          <p:attrName>ppt_y</p:attrName>
                                        </p:attrNameLst>
                                      </p:cBhvr>
                                      <p:tavLst>
                                        <p:tav tm="0" fmla="#ppt_y-sin(pi*$)/3">
                                          <p:val>
                                            <p:fltVal val="0.5"/>
                                          </p:val>
                                        </p:tav>
                                        <p:tav tm="100000">
                                          <p:val>
                                            <p:fltVal val="1"/>
                                          </p:val>
                                        </p:tav>
                                      </p:tavLst>
                                    </p:anim>
                                    <p:anim calcmode="lin" valueType="num">
                                      <p:cBhvr>
                                        <p:cTn id="38" dur="498" tmFilter="0, 0; 0.125,0.2665; 0.25,0.4; 0.375,0.465; 0.5,0.5;  0.625,0.535; 0.75,0.6; 0.875,0.7335; 1,1">
                                          <p:stCondLst>
                                            <p:cond delay="498"/>
                                          </p:stCondLst>
                                        </p:cTn>
                                        <p:tgtEl>
                                          <p:spTgt spid="19461"/>
                                        </p:tgtEl>
                                        <p:attrNameLst>
                                          <p:attrName>ppt_y</p:attrName>
                                        </p:attrNameLst>
                                      </p:cBhvr>
                                      <p:tavLst>
                                        <p:tav tm="0" fmla="#ppt_y-sin(pi*$)/9">
                                          <p:val>
                                            <p:fltVal val="0"/>
                                          </p:val>
                                        </p:tav>
                                        <p:tav tm="100000">
                                          <p:val>
                                            <p:fltVal val="1"/>
                                          </p:val>
                                        </p:tav>
                                      </p:tavLst>
                                    </p:anim>
                                    <p:anim calcmode="lin" valueType="num">
                                      <p:cBhvr>
                                        <p:cTn id="39" dur="249" tmFilter="0, 0; 0.125,0.2665; 0.25,0.4; 0.375,0.465; 0.5,0.5;  0.625,0.535; 0.75,0.6; 0.875,0.7335; 1,1">
                                          <p:stCondLst>
                                            <p:cond delay="993"/>
                                          </p:stCondLst>
                                        </p:cTn>
                                        <p:tgtEl>
                                          <p:spTgt spid="19461"/>
                                        </p:tgtEl>
                                        <p:attrNameLst>
                                          <p:attrName>ppt_y</p:attrName>
                                        </p:attrNameLst>
                                      </p:cBhvr>
                                      <p:tavLst>
                                        <p:tav tm="0" fmla="#ppt_y-sin(pi*$)/27">
                                          <p:val>
                                            <p:fltVal val="0"/>
                                          </p:val>
                                        </p:tav>
                                        <p:tav tm="100000">
                                          <p:val>
                                            <p:fltVal val="1"/>
                                          </p:val>
                                        </p:tav>
                                      </p:tavLst>
                                    </p:anim>
                                    <p:anim calcmode="lin" valueType="num">
                                      <p:cBhvr>
                                        <p:cTn id="40" dur="123" tmFilter="0, 0; 0.125,0.2665; 0.25,0.4; 0.375,0.465; 0.5,0.5;  0.625,0.535; 0.75,0.6; 0.875,0.7335; 1,1">
                                          <p:stCondLst>
                                            <p:cond delay="1242"/>
                                          </p:stCondLst>
                                        </p:cTn>
                                        <p:tgtEl>
                                          <p:spTgt spid="19461"/>
                                        </p:tgtEl>
                                        <p:attrNameLst>
                                          <p:attrName>ppt_y</p:attrName>
                                        </p:attrNameLst>
                                      </p:cBhvr>
                                      <p:tavLst>
                                        <p:tav tm="0" fmla="#ppt_y-sin(pi*$)/81">
                                          <p:val>
                                            <p:fltVal val="0"/>
                                          </p:val>
                                        </p:tav>
                                        <p:tav tm="100000">
                                          <p:val>
                                            <p:fltVal val="1"/>
                                          </p:val>
                                        </p:tav>
                                      </p:tavLst>
                                    </p:anim>
                                    <p:animScale>
                                      <p:cBhvr>
                                        <p:cTn id="41" dur="20">
                                          <p:stCondLst>
                                            <p:cond delay="487"/>
                                          </p:stCondLst>
                                        </p:cTn>
                                        <p:tgtEl>
                                          <p:spTgt spid="19461"/>
                                        </p:tgtEl>
                                      </p:cBhvr>
                                      <p:to x="100000" y="60000"/>
                                    </p:animScale>
                                    <p:animScale>
                                      <p:cBhvr>
                                        <p:cTn id="42" dur="124" decel="50000">
                                          <p:stCondLst>
                                            <p:cond delay="507"/>
                                          </p:stCondLst>
                                        </p:cTn>
                                        <p:tgtEl>
                                          <p:spTgt spid="19461"/>
                                        </p:tgtEl>
                                      </p:cBhvr>
                                      <p:to x="100000" y="100000"/>
                                    </p:animScale>
                                    <p:animScale>
                                      <p:cBhvr>
                                        <p:cTn id="43" dur="20">
                                          <p:stCondLst>
                                            <p:cond delay="984"/>
                                          </p:stCondLst>
                                        </p:cTn>
                                        <p:tgtEl>
                                          <p:spTgt spid="19461"/>
                                        </p:tgtEl>
                                      </p:cBhvr>
                                      <p:to x="100000" y="80000"/>
                                    </p:animScale>
                                    <p:animScale>
                                      <p:cBhvr>
                                        <p:cTn id="44" dur="124" decel="50000">
                                          <p:stCondLst>
                                            <p:cond delay="1004"/>
                                          </p:stCondLst>
                                        </p:cTn>
                                        <p:tgtEl>
                                          <p:spTgt spid="19461"/>
                                        </p:tgtEl>
                                      </p:cBhvr>
                                      <p:to x="100000" y="100000"/>
                                    </p:animScale>
                                    <p:animScale>
                                      <p:cBhvr>
                                        <p:cTn id="45" dur="20">
                                          <p:stCondLst>
                                            <p:cond delay="1231"/>
                                          </p:stCondLst>
                                        </p:cTn>
                                        <p:tgtEl>
                                          <p:spTgt spid="19461"/>
                                        </p:tgtEl>
                                      </p:cBhvr>
                                      <p:to x="100000" y="90000"/>
                                    </p:animScale>
                                    <p:animScale>
                                      <p:cBhvr>
                                        <p:cTn id="46" dur="124" decel="50000">
                                          <p:stCondLst>
                                            <p:cond delay="1251"/>
                                          </p:stCondLst>
                                        </p:cTn>
                                        <p:tgtEl>
                                          <p:spTgt spid="19461"/>
                                        </p:tgtEl>
                                      </p:cBhvr>
                                      <p:to x="100000" y="100000"/>
                                    </p:animScale>
                                    <p:animScale>
                                      <p:cBhvr>
                                        <p:cTn id="47" dur="20">
                                          <p:stCondLst>
                                            <p:cond delay="1356"/>
                                          </p:stCondLst>
                                        </p:cTn>
                                        <p:tgtEl>
                                          <p:spTgt spid="19461"/>
                                        </p:tgtEl>
                                      </p:cBhvr>
                                      <p:to x="100000" y="95000"/>
                                    </p:animScale>
                                    <p:animScale>
                                      <p:cBhvr>
                                        <p:cTn id="48" dur="124" decel="50000">
                                          <p:stCondLst>
                                            <p:cond delay="1376"/>
                                          </p:stCondLst>
                                        </p:cTn>
                                        <p:tgtEl>
                                          <p:spTgt spid="19461"/>
                                        </p:tgtEl>
                                      </p:cBhvr>
                                      <p:to x="100000" y="100000"/>
                                    </p:animScale>
                                  </p:childTnLst>
                                </p:cTn>
                              </p:par>
                            </p:childTnLst>
                          </p:cTn>
                        </p:par>
                        <p:par>
                          <p:cTn id="49" fill="hold" nodeType="afterGroup">
                            <p:stCondLst>
                              <p:cond delay="3450"/>
                            </p:stCondLst>
                            <p:childTnLst>
                              <p:par>
                                <p:cTn id="50" presetID="31" presetClass="entr" presetSubtype="0" fill="hold" grpId="0" nodeType="afterEffect">
                                  <p:stCondLst>
                                    <p:cond delay="0"/>
                                  </p:stCondLst>
                                  <p:childTnLst>
                                    <p:set>
                                      <p:cBhvr>
                                        <p:cTn id="51" dur="1" fill="hold">
                                          <p:stCondLst>
                                            <p:cond delay="0"/>
                                          </p:stCondLst>
                                        </p:cTn>
                                        <p:tgtEl>
                                          <p:spTgt spid="19466"/>
                                        </p:tgtEl>
                                        <p:attrNameLst>
                                          <p:attrName>style.visibility</p:attrName>
                                        </p:attrNameLst>
                                      </p:cBhvr>
                                      <p:to>
                                        <p:strVal val="visible"/>
                                      </p:to>
                                    </p:set>
                                    <p:anim calcmode="lin" valueType="num">
                                      <p:cBhvr>
                                        <p:cTn id="52" dur="500" fill="hold"/>
                                        <p:tgtEl>
                                          <p:spTgt spid="19466"/>
                                        </p:tgtEl>
                                        <p:attrNameLst>
                                          <p:attrName>ppt_w</p:attrName>
                                        </p:attrNameLst>
                                      </p:cBhvr>
                                      <p:tavLst>
                                        <p:tav tm="0">
                                          <p:val>
                                            <p:fltVal val="0"/>
                                          </p:val>
                                        </p:tav>
                                        <p:tav tm="100000">
                                          <p:val>
                                            <p:strVal val="#ppt_w"/>
                                          </p:val>
                                        </p:tav>
                                      </p:tavLst>
                                    </p:anim>
                                    <p:anim calcmode="lin" valueType="num">
                                      <p:cBhvr>
                                        <p:cTn id="53" dur="500" fill="hold"/>
                                        <p:tgtEl>
                                          <p:spTgt spid="19466"/>
                                        </p:tgtEl>
                                        <p:attrNameLst>
                                          <p:attrName>ppt_h</p:attrName>
                                        </p:attrNameLst>
                                      </p:cBhvr>
                                      <p:tavLst>
                                        <p:tav tm="0">
                                          <p:val>
                                            <p:fltVal val="0"/>
                                          </p:val>
                                        </p:tav>
                                        <p:tav tm="100000">
                                          <p:val>
                                            <p:strVal val="#ppt_h"/>
                                          </p:val>
                                        </p:tav>
                                      </p:tavLst>
                                    </p:anim>
                                    <p:anim calcmode="lin" valueType="num">
                                      <p:cBhvr>
                                        <p:cTn id="54" dur="500" fill="hold"/>
                                        <p:tgtEl>
                                          <p:spTgt spid="19466"/>
                                        </p:tgtEl>
                                        <p:attrNameLst>
                                          <p:attrName>style.rotation</p:attrName>
                                        </p:attrNameLst>
                                      </p:cBhvr>
                                      <p:tavLst>
                                        <p:tav tm="0">
                                          <p:val>
                                            <p:fltVal val="90"/>
                                          </p:val>
                                        </p:tav>
                                        <p:tav tm="100000">
                                          <p:val>
                                            <p:fltVal val="0"/>
                                          </p:val>
                                        </p:tav>
                                      </p:tavLst>
                                    </p:anim>
                                    <p:animEffect transition="in" filter="fade">
                                      <p:cBhvr>
                                        <p:cTn id="55" dur="500"/>
                                        <p:tgtEl>
                                          <p:spTgt spid="19466"/>
                                        </p:tgtEl>
                                      </p:cBhvr>
                                    </p:animEffect>
                                  </p:childTnLst>
                                </p:cTn>
                              </p:par>
                              <p:par>
                                <p:cTn id="56" presetID="31" presetClass="entr" presetSubtype="0" fill="hold" grpId="0" nodeType="withEffect">
                                  <p:stCondLst>
                                    <p:cond delay="0"/>
                                  </p:stCondLst>
                                  <p:childTnLst>
                                    <p:set>
                                      <p:cBhvr>
                                        <p:cTn id="57" dur="1" fill="hold">
                                          <p:stCondLst>
                                            <p:cond delay="0"/>
                                          </p:stCondLst>
                                        </p:cTn>
                                        <p:tgtEl>
                                          <p:spTgt spid="19467"/>
                                        </p:tgtEl>
                                        <p:attrNameLst>
                                          <p:attrName>style.visibility</p:attrName>
                                        </p:attrNameLst>
                                      </p:cBhvr>
                                      <p:to>
                                        <p:strVal val="visible"/>
                                      </p:to>
                                    </p:set>
                                    <p:anim calcmode="lin" valueType="num">
                                      <p:cBhvr>
                                        <p:cTn id="58" dur="500" fill="hold"/>
                                        <p:tgtEl>
                                          <p:spTgt spid="19467"/>
                                        </p:tgtEl>
                                        <p:attrNameLst>
                                          <p:attrName>ppt_w</p:attrName>
                                        </p:attrNameLst>
                                      </p:cBhvr>
                                      <p:tavLst>
                                        <p:tav tm="0">
                                          <p:val>
                                            <p:fltVal val="0"/>
                                          </p:val>
                                        </p:tav>
                                        <p:tav tm="100000">
                                          <p:val>
                                            <p:strVal val="#ppt_w"/>
                                          </p:val>
                                        </p:tav>
                                      </p:tavLst>
                                    </p:anim>
                                    <p:anim calcmode="lin" valueType="num">
                                      <p:cBhvr>
                                        <p:cTn id="59" dur="500" fill="hold"/>
                                        <p:tgtEl>
                                          <p:spTgt spid="19467"/>
                                        </p:tgtEl>
                                        <p:attrNameLst>
                                          <p:attrName>ppt_h</p:attrName>
                                        </p:attrNameLst>
                                      </p:cBhvr>
                                      <p:tavLst>
                                        <p:tav tm="0">
                                          <p:val>
                                            <p:fltVal val="0"/>
                                          </p:val>
                                        </p:tav>
                                        <p:tav tm="100000">
                                          <p:val>
                                            <p:strVal val="#ppt_h"/>
                                          </p:val>
                                        </p:tav>
                                      </p:tavLst>
                                    </p:anim>
                                    <p:anim calcmode="lin" valueType="num">
                                      <p:cBhvr>
                                        <p:cTn id="60" dur="500" fill="hold"/>
                                        <p:tgtEl>
                                          <p:spTgt spid="19467"/>
                                        </p:tgtEl>
                                        <p:attrNameLst>
                                          <p:attrName>style.rotation</p:attrName>
                                        </p:attrNameLst>
                                      </p:cBhvr>
                                      <p:tavLst>
                                        <p:tav tm="0">
                                          <p:val>
                                            <p:fltVal val="90"/>
                                          </p:val>
                                        </p:tav>
                                        <p:tav tm="100000">
                                          <p:val>
                                            <p:fltVal val="0"/>
                                          </p:val>
                                        </p:tav>
                                      </p:tavLst>
                                    </p:anim>
                                    <p:animEffect transition="in" filter="fade">
                                      <p:cBhvr>
                                        <p:cTn id="61" dur="500"/>
                                        <p:tgtEl>
                                          <p:spTgt spid="19467"/>
                                        </p:tgtEl>
                                      </p:cBhvr>
                                    </p:animEffect>
                                  </p:childTnLst>
                                </p:cTn>
                              </p:par>
                            </p:childTnLst>
                          </p:cTn>
                        </p:par>
                        <p:par>
                          <p:cTn id="62" fill="hold" nodeType="afterGroup">
                            <p:stCondLst>
                              <p:cond delay="3950"/>
                            </p:stCondLst>
                            <p:childTnLst>
                              <p:par>
                                <p:cTn id="63" presetID="52" presetClass="entr" presetSubtype="0" fill="hold" grpId="0" nodeType="afterEffect">
                                  <p:stCondLst>
                                    <p:cond delay="0"/>
                                  </p:stCondLst>
                                  <p:childTnLst>
                                    <p:set>
                                      <p:cBhvr>
                                        <p:cTn id="64" dur="1" fill="hold">
                                          <p:stCondLst>
                                            <p:cond delay="0"/>
                                          </p:stCondLst>
                                        </p:cTn>
                                        <p:tgtEl>
                                          <p:spTgt spid="19462"/>
                                        </p:tgtEl>
                                        <p:attrNameLst>
                                          <p:attrName>style.visibility</p:attrName>
                                        </p:attrNameLst>
                                      </p:cBhvr>
                                      <p:to>
                                        <p:strVal val="visible"/>
                                      </p:to>
                                    </p:set>
                                    <p:animScale>
                                      <p:cBhvr>
                                        <p:cTn id="65" dur="1000" decel="50000" fill="hold">
                                          <p:stCondLst>
                                            <p:cond delay="0"/>
                                          </p:stCondLst>
                                        </p:cTn>
                                        <p:tgtEl>
                                          <p:spTgt spid="1946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6" dur="1000" decel="50000" fill="hold">
                                          <p:stCondLst>
                                            <p:cond delay="0"/>
                                          </p:stCondLst>
                                        </p:cTn>
                                        <p:tgtEl>
                                          <p:spTgt spid="19462"/>
                                        </p:tgtEl>
                                        <p:attrNameLst>
                                          <p:attrName>ppt_x,ppt_y</p:attrName>
                                        </p:attrNameLst>
                                      </p:cBhvr>
                                      <p:rCtr x="0" y="0"/>
                                    </p:animMotion>
                                    <p:animEffect transition="in" filter="fade">
                                      <p:cBhvr>
                                        <p:cTn id="67" dur="1000"/>
                                        <p:tgtEl>
                                          <p:spTgt spid="19462"/>
                                        </p:tgtEl>
                                      </p:cBhvr>
                                    </p:animEffect>
                                  </p:childTnLst>
                                </p:cTn>
                              </p:par>
                              <p:par>
                                <p:cTn id="68" presetID="52" presetClass="entr" presetSubtype="0" fill="hold" grpId="0" nodeType="withEffect">
                                  <p:stCondLst>
                                    <p:cond delay="0"/>
                                  </p:stCondLst>
                                  <p:childTnLst>
                                    <p:set>
                                      <p:cBhvr>
                                        <p:cTn id="69" dur="1" fill="hold">
                                          <p:stCondLst>
                                            <p:cond delay="0"/>
                                          </p:stCondLst>
                                        </p:cTn>
                                        <p:tgtEl>
                                          <p:spTgt spid="19464"/>
                                        </p:tgtEl>
                                        <p:attrNameLst>
                                          <p:attrName>style.visibility</p:attrName>
                                        </p:attrNameLst>
                                      </p:cBhvr>
                                      <p:to>
                                        <p:strVal val="visible"/>
                                      </p:to>
                                    </p:set>
                                    <p:animScale>
                                      <p:cBhvr>
                                        <p:cTn id="70" dur="1000" decel="50000" fill="hold">
                                          <p:stCondLst>
                                            <p:cond delay="0"/>
                                          </p:stCondLst>
                                        </p:cTn>
                                        <p:tgtEl>
                                          <p:spTgt spid="1946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1" dur="1000" decel="50000" fill="hold">
                                          <p:stCondLst>
                                            <p:cond delay="0"/>
                                          </p:stCondLst>
                                        </p:cTn>
                                        <p:tgtEl>
                                          <p:spTgt spid="19464"/>
                                        </p:tgtEl>
                                        <p:attrNameLst>
                                          <p:attrName>ppt_x,ppt_y</p:attrName>
                                        </p:attrNameLst>
                                      </p:cBhvr>
                                      <p:rCtr x="0" y="0"/>
                                    </p:animMotion>
                                    <p:animEffect transition="in" filter="fade">
                                      <p:cBhvr>
                                        <p:cTn id="72" dur="1000"/>
                                        <p:tgtEl>
                                          <p:spTgt spid="19464"/>
                                        </p:tgtEl>
                                      </p:cBhvr>
                                    </p:animEffect>
                                  </p:childTnLst>
                                </p:cTn>
                              </p:par>
                            </p:childTnLst>
                          </p:cTn>
                        </p:par>
                        <p:par>
                          <p:cTn id="73" fill="hold" nodeType="afterGroup">
                            <p:stCondLst>
                              <p:cond delay="4950"/>
                            </p:stCondLst>
                            <p:childTnLst>
                              <p:par>
                                <p:cTn id="74" presetID="22" presetClass="entr" presetSubtype="2" fill="hold" grpId="0" nodeType="afterEffect">
                                  <p:stCondLst>
                                    <p:cond delay="0"/>
                                  </p:stCondLst>
                                  <p:childTnLst>
                                    <p:set>
                                      <p:cBhvr>
                                        <p:cTn id="75" dur="1" fill="hold">
                                          <p:stCondLst>
                                            <p:cond delay="0"/>
                                          </p:stCondLst>
                                        </p:cTn>
                                        <p:tgtEl>
                                          <p:spTgt spid="19470"/>
                                        </p:tgtEl>
                                        <p:attrNameLst>
                                          <p:attrName>style.visibility</p:attrName>
                                        </p:attrNameLst>
                                      </p:cBhvr>
                                      <p:to>
                                        <p:strVal val="visible"/>
                                      </p:to>
                                    </p:set>
                                    <p:animEffect transition="in" filter="wipe(right)">
                                      <p:cBhvr>
                                        <p:cTn id="76" dur="500"/>
                                        <p:tgtEl>
                                          <p:spTgt spid="19470"/>
                                        </p:tgtEl>
                                      </p:cBhvr>
                                    </p:animEffect>
                                  </p:childTnLst>
                                </p:cTn>
                              </p:par>
                            </p:childTnLst>
                          </p:cTn>
                        </p:par>
                        <p:par>
                          <p:cTn id="77" fill="hold" nodeType="afterGroup">
                            <p:stCondLst>
                              <p:cond delay="5450"/>
                            </p:stCondLst>
                            <p:childTnLst>
                              <p:par>
                                <p:cTn id="78" presetID="31" presetClass="entr" presetSubtype="0" fill="hold" grpId="0" nodeType="afterEffect">
                                  <p:stCondLst>
                                    <p:cond delay="0"/>
                                  </p:stCondLst>
                                  <p:childTnLst>
                                    <p:set>
                                      <p:cBhvr>
                                        <p:cTn id="79" dur="1" fill="hold">
                                          <p:stCondLst>
                                            <p:cond delay="0"/>
                                          </p:stCondLst>
                                        </p:cTn>
                                        <p:tgtEl>
                                          <p:spTgt spid="19468"/>
                                        </p:tgtEl>
                                        <p:attrNameLst>
                                          <p:attrName>style.visibility</p:attrName>
                                        </p:attrNameLst>
                                      </p:cBhvr>
                                      <p:to>
                                        <p:strVal val="visible"/>
                                      </p:to>
                                    </p:set>
                                    <p:anim calcmode="lin" valueType="num">
                                      <p:cBhvr>
                                        <p:cTn id="80" dur="500" fill="hold"/>
                                        <p:tgtEl>
                                          <p:spTgt spid="19468"/>
                                        </p:tgtEl>
                                        <p:attrNameLst>
                                          <p:attrName>ppt_w</p:attrName>
                                        </p:attrNameLst>
                                      </p:cBhvr>
                                      <p:tavLst>
                                        <p:tav tm="0">
                                          <p:val>
                                            <p:fltVal val="0"/>
                                          </p:val>
                                        </p:tav>
                                        <p:tav tm="100000">
                                          <p:val>
                                            <p:strVal val="#ppt_w"/>
                                          </p:val>
                                        </p:tav>
                                      </p:tavLst>
                                    </p:anim>
                                    <p:anim calcmode="lin" valueType="num">
                                      <p:cBhvr>
                                        <p:cTn id="81" dur="500" fill="hold"/>
                                        <p:tgtEl>
                                          <p:spTgt spid="19468"/>
                                        </p:tgtEl>
                                        <p:attrNameLst>
                                          <p:attrName>ppt_h</p:attrName>
                                        </p:attrNameLst>
                                      </p:cBhvr>
                                      <p:tavLst>
                                        <p:tav tm="0">
                                          <p:val>
                                            <p:fltVal val="0"/>
                                          </p:val>
                                        </p:tav>
                                        <p:tav tm="100000">
                                          <p:val>
                                            <p:strVal val="#ppt_h"/>
                                          </p:val>
                                        </p:tav>
                                      </p:tavLst>
                                    </p:anim>
                                    <p:anim calcmode="lin" valueType="num">
                                      <p:cBhvr>
                                        <p:cTn id="82" dur="500" fill="hold"/>
                                        <p:tgtEl>
                                          <p:spTgt spid="19468"/>
                                        </p:tgtEl>
                                        <p:attrNameLst>
                                          <p:attrName>style.rotation</p:attrName>
                                        </p:attrNameLst>
                                      </p:cBhvr>
                                      <p:tavLst>
                                        <p:tav tm="0">
                                          <p:val>
                                            <p:fltVal val="90"/>
                                          </p:val>
                                        </p:tav>
                                        <p:tav tm="100000">
                                          <p:val>
                                            <p:fltVal val="0"/>
                                          </p:val>
                                        </p:tav>
                                      </p:tavLst>
                                    </p:anim>
                                    <p:animEffect transition="in" filter="fade">
                                      <p:cBhvr>
                                        <p:cTn id="83" dur="500"/>
                                        <p:tgtEl>
                                          <p:spTgt spid="19468"/>
                                        </p:tgtEl>
                                      </p:cBhvr>
                                    </p:animEffect>
                                  </p:childTnLst>
                                </p:cTn>
                              </p:par>
                              <p:par>
                                <p:cTn id="84" presetID="31" presetClass="entr" presetSubtype="0" fill="hold" grpId="0" nodeType="withEffect">
                                  <p:stCondLst>
                                    <p:cond delay="0"/>
                                  </p:stCondLst>
                                  <p:childTnLst>
                                    <p:set>
                                      <p:cBhvr>
                                        <p:cTn id="85" dur="1" fill="hold">
                                          <p:stCondLst>
                                            <p:cond delay="0"/>
                                          </p:stCondLst>
                                        </p:cTn>
                                        <p:tgtEl>
                                          <p:spTgt spid="19469"/>
                                        </p:tgtEl>
                                        <p:attrNameLst>
                                          <p:attrName>style.visibility</p:attrName>
                                        </p:attrNameLst>
                                      </p:cBhvr>
                                      <p:to>
                                        <p:strVal val="visible"/>
                                      </p:to>
                                    </p:set>
                                    <p:anim calcmode="lin" valueType="num">
                                      <p:cBhvr>
                                        <p:cTn id="86" dur="500" fill="hold"/>
                                        <p:tgtEl>
                                          <p:spTgt spid="19469"/>
                                        </p:tgtEl>
                                        <p:attrNameLst>
                                          <p:attrName>ppt_w</p:attrName>
                                        </p:attrNameLst>
                                      </p:cBhvr>
                                      <p:tavLst>
                                        <p:tav tm="0">
                                          <p:val>
                                            <p:fltVal val="0"/>
                                          </p:val>
                                        </p:tav>
                                        <p:tav tm="100000">
                                          <p:val>
                                            <p:strVal val="#ppt_w"/>
                                          </p:val>
                                        </p:tav>
                                      </p:tavLst>
                                    </p:anim>
                                    <p:anim calcmode="lin" valueType="num">
                                      <p:cBhvr>
                                        <p:cTn id="87" dur="500" fill="hold"/>
                                        <p:tgtEl>
                                          <p:spTgt spid="19469"/>
                                        </p:tgtEl>
                                        <p:attrNameLst>
                                          <p:attrName>ppt_h</p:attrName>
                                        </p:attrNameLst>
                                      </p:cBhvr>
                                      <p:tavLst>
                                        <p:tav tm="0">
                                          <p:val>
                                            <p:fltVal val="0"/>
                                          </p:val>
                                        </p:tav>
                                        <p:tav tm="100000">
                                          <p:val>
                                            <p:strVal val="#ppt_h"/>
                                          </p:val>
                                        </p:tav>
                                      </p:tavLst>
                                    </p:anim>
                                    <p:anim calcmode="lin" valueType="num">
                                      <p:cBhvr>
                                        <p:cTn id="88" dur="500" fill="hold"/>
                                        <p:tgtEl>
                                          <p:spTgt spid="19469"/>
                                        </p:tgtEl>
                                        <p:attrNameLst>
                                          <p:attrName>style.rotation</p:attrName>
                                        </p:attrNameLst>
                                      </p:cBhvr>
                                      <p:tavLst>
                                        <p:tav tm="0">
                                          <p:val>
                                            <p:fltVal val="90"/>
                                          </p:val>
                                        </p:tav>
                                        <p:tav tm="100000">
                                          <p:val>
                                            <p:fltVal val="0"/>
                                          </p:val>
                                        </p:tav>
                                      </p:tavLst>
                                    </p:anim>
                                    <p:animEffect transition="in" filter="fade">
                                      <p:cBhvr>
                                        <p:cTn id="89" dur="500"/>
                                        <p:tgtEl>
                                          <p:spTgt spid="19469"/>
                                        </p:tgtEl>
                                      </p:cBhvr>
                                    </p:animEffect>
                                  </p:childTnLst>
                                </p:cTn>
                              </p:par>
                            </p:childTnLst>
                          </p:cTn>
                        </p:par>
                        <p:par>
                          <p:cTn id="90" fill="hold" nodeType="afterGroup">
                            <p:stCondLst>
                              <p:cond delay="5950"/>
                            </p:stCondLst>
                            <p:childTnLst>
                              <p:par>
                                <p:cTn id="91" presetID="52" presetClass="entr" presetSubtype="0" fill="hold" grpId="0" nodeType="afterEffect">
                                  <p:stCondLst>
                                    <p:cond delay="0"/>
                                  </p:stCondLst>
                                  <p:childTnLst>
                                    <p:set>
                                      <p:cBhvr>
                                        <p:cTn id="92" dur="1" fill="hold">
                                          <p:stCondLst>
                                            <p:cond delay="0"/>
                                          </p:stCondLst>
                                        </p:cTn>
                                        <p:tgtEl>
                                          <p:spTgt spid="19463"/>
                                        </p:tgtEl>
                                        <p:attrNameLst>
                                          <p:attrName>style.visibility</p:attrName>
                                        </p:attrNameLst>
                                      </p:cBhvr>
                                      <p:to>
                                        <p:strVal val="visible"/>
                                      </p:to>
                                    </p:set>
                                    <p:animScale>
                                      <p:cBhvr>
                                        <p:cTn id="93" dur="1000" decel="50000" fill="hold">
                                          <p:stCondLst>
                                            <p:cond delay="0"/>
                                          </p:stCondLst>
                                        </p:cTn>
                                        <p:tgtEl>
                                          <p:spTgt spid="1946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94" dur="1000" decel="50000" fill="hold">
                                          <p:stCondLst>
                                            <p:cond delay="0"/>
                                          </p:stCondLst>
                                        </p:cTn>
                                        <p:tgtEl>
                                          <p:spTgt spid="19463"/>
                                        </p:tgtEl>
                                        <p:attrNameLst>
                                          <p:attrName>ppt_x,ppt_y</p:attrName>
                                        </p:attrNameLst>
                                      </p:cBhvr>
                                      <p:rCtr x="0" y="0"/>
                                    </p:animMotion>
                                    <p:animEffect transition="in" filter="fade">
                                      <p:cBhvr>
                                        <p:cTn id="95" dur="1000"/>
                                        <p:tgtEl>
                                          <p:spTgt spid="19463"/>
                                        </p:tgtEl>
                                      </p:cBhvr>
                                    </p:animEffect>
                                  </p:childTnLst>
                                </p:cTn>
                              </p:par>
                              <p:par>
                                <p:cTn id="96" presetID="52" presetClass="entr" presetSubtype="0" fill="hold" grpId="0" nodeType="withEffect">
                                  <p:stCondLst>
                                    <p:cond delay="0"/>
                                  </p:stCondLst>
                                  <p:childTnLst>
                                    <p:set>
                                      <p:cBhvr>
                                        <p:cTn id="97" dur="1" fill="hold">
                                          <p:stCondLst>
                                            <p:cond delay="0"/>
                                          </p:stCondLst>
                                        </p:cTn>
                                        <p:tgtEl>
                                          <p:spTgt spid="19465"/>
                                        </p:tgtEl>
                                        <p:attrNameLst>
                                          <p:attrName>style.visibility</p:attrName>
                                        </p:attrNameLst>
                                      </p:cBhvr>
                                      <p:to>
                                        <p:strVal val="visible"/>
                                      </p:to>
                                    </p:set>
                                    <p:animScale>
                                      <p:cBhvr>
                                        <p:cTn id="98" dur="1000" decel="50000" fill="hold">
                                          <p:stCondLst>
                                            <p:cond delay="0"/>
                                          </p:stCondLst>
                                        </p:cTn>
                                        <p:tgtEl>
                                          <p:spTgt spid="1946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99" dur="1000" decel="50000" fill="hold">
                                          <p:stCondLst>
                                            <p:cond delay="0"/>
                                          </p:stCondLst>
                                        </p:cTn>
                                        <p:tgtEl>
                                          <p:spTgt spid="19465"/>
                                        </p:tgtEl>
                                        <p:attrNameLst>
                                          <p:attrName>ppt_x,ppt_y</p:attrName>
                                        </p:attrNameLst>
                                      </p:cBhvr>
                                      <p:rCtr x="0" y="0"/>
                                    </p:animMotion>
                                    <p:animEffect transition="in" filter="fade">
                                      <p:cBhvr>
                                        <p:cTn id="100" dur="1000"/>
                                        <p:tgtEl>
                                          <p:spTgt spid="19465"/>
                                        </p:tgtEl>
                                      </p:cBhvr>
                                    </p:animEffect>
                                  </p:childTnLst>
                                </p:cTn>
                              </p:par>
                            </p:childTnLst>
                          </p:cTn>
                        </p:par>
                        <p:par>
                          <p:cTn id="101" fill="hold" nodeType="afterGroup">
                            <p:stCondLst>
                              <p:cond delay="6950"/>
                            </p:stCondLst>
                            <p:childTnLst>
                              <p:par>
                                <p:cTn id="102" presetID="22" presetClass="entr" presetSubtype="2" fill="hold" grpId="0" nodeType="afterEffect">
                                  <p:stCondLst>
                                    <p:cond delay="0"/>
                                  </p:stCondLst>
                                  <p:childTnLst>
                                    <p:set>
                                      <p:cBhvr>
                                        <p:cTn id="103" dur="1" fill="hold">
                                          <p:stCondLst>
                                            <p:cond delay="0"/>
                                          </p:stCondLst>
                                        </p:cTn>
                                        <p:tgtEl>
                                          <p:spTgt spid="19471"/>
                                        </p:tgtEl>
                                        <p:attrNameLst>
                                          <p:attrName>style.visibility</p:attrName>
                                        </p:attrNameLst>
                                      </p:cBhvr>
                                      <p:to>
                                        <p:strVal val="visible"/>
                                      </p:to>
                                    </p:set>
                                    <p:animEffect transition="in" filter="wipe(right)">
                                      <p:cBhvr>
                                        <p:cTn id="104" dur="500"/>
                                        <p:tgtEl>
                                          <p:spTgt spid="194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utoUpdateAnimBg="0"/>
      <p:bldP spid="19459" grpId="0" animBg="1"/>
      <p:bldP spid="19460" grpId="0" animBg="1"/>
      <p:bldP spid="19461" grpId="0" animBg="1"/>
      <p:bldP spid="19462" grpId="0" animBg="1" autoUpdateAnimBg="0"/>
      <p:bldP spid="19463" grpId="0" animBg="1" autoUpdateAnimBg="0"/>
      <p:bldP spid="19464" grpId="0" autoUpdateAnimBg="0"/>
      <p:bldP spid="19465" grpId="0" autoUpdateAnimBg="0"/>
      <p:bldP spid="19466" grpId="0" autoUpdateAnimBg="0"/>
      <p:bldP spid="19467" grpId="0" autoUpdateAnimBg="0"/>
      <p:bldP spid="19468" grpId="0" autoUpdateAnimBg="0"/>
      <p:bldP spid="19469" grpId="0" autoUpdateAnimBg="0"/>
      <p:bldP spid="19470" grpId="0" autoUpdateAnimBg="0"/>
      <p:bldP spid="19471"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20483"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4" name="Line 6"/>
          <p:cNvSpPr>
            <a:spLocks noChangeShapeType="1"/>
          </p:cNvSpPr>
          <p:nvPr/>
        </p:nvSpPr>
        <p:spPr bwMode="auto">
          <a:xfrm>
            <a:off x="3789363" y="984250"/>
            <a:ext cx="0" cy="5621338"/>
          </a:xfrm>
          <a:prstGeom prst="line">
            <a:avLst/>
          </a:prstGeom>
          <a:noFill/>
          <a:ln w="11" cmpd="sng">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485" name="Oval 7"/>
          <p:cNvSpPr>
            <a:spLocks noChangeArrowheads="1"/>
          </p:cNvSpPr>
          <p:nvPr/>
        </p:nvSpPr>
        <p:spPr bwMode="auto">
          <a:xfrm>
            <a:off x="3535363" y="1289050"/>
            <a:ext cx="509587" cy="51117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buFontTx/>
              <a:buNone/>
            </a:pPr>
            <a:r>
              <a:rPr lang="en-US" sz="2200" b="1">
                <a:solidFill>
                  <a:schemeClr val="accent2"/>
                </a:solidFill>
              </a:rPr>
              <a:t>1</a:t>
            </a:r>
            <a:endParaRPr lang="zh-CN" altLang="en-US" sz="2200" b="1">
              <a:solidFill>
                <a:schemeClr val="accent2"/>
              </a:solidFill>
            </a:endParaRPr>
          </a:p>
        </p:txBody>
      </p:sp>
      <p:sp>
        <p:nvSpPr>
          <p:cNvPr id="20486" name="Rectangle 8"/>
          <p:cNvSpPr>
            <a:spLocks noChangeArrowheads="1"/>
          </p:cNvSpPr>
          <p:nvPr/>
        </p:nvSpPr>
        <p:spPr bwMode="auto">
          <a:xfrm>
            <a:off x="985838" y="981075"/>
            <a:ext cx="2071687" cy="1274763"/>
          </a:xfrm>
          <a:prstGeom prst="rect">
            <a:avLst/>
          </a:prstGeom>
          <a:blipFill dpi="0" rotWithShape="1">
            <a:blip r:embed="rId2"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20487" name="Rectangle 9"/>
          <p:cNvSpPr>
            <a:spLocks noChangeArrowheads="1"/>
          </p:cNvSpPr>
          <p:nvPr/>
        </p:nvSpPr>
        <p:spPr bwMode="auto">
          <a:xfrm>
            <a:off x="985838" y="2393950"/>
            <a:ext cx="2071687" cy="1276350"/>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20488" name="Rectangle 10"/>
          <p:cNvSpPr>
            <a:spLocks noChangeArrowheads="1"/>
          </p:cNvSpPr>
          <p:nvPr/>
        </p:nvSpPr>
        <p:spPr bwMode="auto">
          <a:xfrm>
            <a:off x="985838" y="3810000"/>
            <a:ext cx="2071687" cy="1274763"/>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20489" name="Rectangle 11"/>
          <p:cNvSpPr>
            <a:spLocks noChangeArrowheads="1"/>
          </p:cNvSpPr>
          <p:nvPr/>
        </p:nvSpPr>
        <p:spPr bwMode="auto">
          <a:xfrm>
            <a:off x="985838" y="5224463"/>
            <a:ext cx="2071687" cy="1274762"/>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20490" name="Oval 12"/>
          <p:cNvSpPr>
            <a:spLocks noChangeArrowheads="1"/>
          </p:cNvSpPr>
          <p:nvPr/>
        </p:nvSpPr>
        <p:spPr bwMode="auto">
          <a:xfrm>
            <a:off x="3535363" y="2800350"/>
            <a:ext cx="509587" cy="51117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buFontTx/>
              <a:buNone/>
            </a:pPr>
            <a:r>
              <a:rPr lang="en-US" sz="2200" b="1">
                <a:solidFill>
                  <a:schemeClr val="accent2"/>
                </a:solidFill>
              </a:rPr>
              <a:t>2</a:t>
            </a:r>
            <a:endParaRPr lang="zh-CN" altLang="en-US" sz="2200" b="1">
              <a:solidFill>
                <a:schemeClr val="accent2"/>
              </a:solidFill>
            </a:endParaRPr>
          </a:p>
        </p:txBody>
      </p:sp>
      <p:sp>
        <p:nvSpPr>
          <p:cNvPr id="20491" name="Oval 13"/>
          <p:cNvSpPr>
            <a:spLocks noChangeArrowheads="1"/>
          </p:cNvSpPr>
          <p:nvPr/>
        </p:nvSpPr>
        <p:spPr bwMode="auto">
          <a:xfrm>
            <a:off x="3535363" y="4197350"/>
            <a:ext cx="509587" cy="509588"/>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buFontTx/>
              <a:buNone/>
            </a:pPr>
            <a:r>
              <a:rPr lang="en-US" sz="2200" b="1">
                <a:solidFill>
                  <a:schemeClr val="accent2"/>
                </a:solidFill>
              </a:rPr>
              <a:t>3</a:t>
            </a:r>
            <a:endParaRPr lang="zh-CN" altLang="en-US" sz="2200" b="1">
              <a:solidFill>
                <a:schemeClr val="accent2"/>
              </a:solidFill>
            </a:endParaRPr>
          </a:p>
        </p:txBody>
      </p:sp>
      <p:sp>
        <p:nvSpPr>
          <p:cNvPr id="20492" name="Oval 14"/>
          <p:cNvSpPr>
            <a:spLocks noChangeArrowheads="1"/>
          </p:cNvSpPr>
          <p:nvPr/>
        </p:nvSpPr>
        <p:spPr bwMode="auto">
          <a:xfrm>
            <a:off x="3535363" y="5630863"/>
            <a:ext cx="509587" cy="51117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buFontTx/>
              <a:buNone/>
            </a:pPr>
            <a:r>
              <a:rPr lang="en-US" sz="2200" b="1">
                <a:solidFill>
                  <a:schemeClr val="accent2"/>
                </a:solidFill>
              </a:rPr>
              <a:t>4</a:t>
            </a:r>
            <a:endParaRPr lang="zh-CN" altLang="en-US" sz="2200" b="1">
              <a:solidFill>
                <a:schemeClr val="accent2"/>
              </a:solidFill>
            </a:endParaRPr>
          </a:p>
        </p:txBody>
      </p:sp>
      <p:sp>
        <p:nvSpPr>
          <p:cNvPr id="20493" name="Oval 15"/>
          <p:cNvSpPr>
            <a:spLocks noChangeArrowheads="1"/>
          </p:cNvSpPr>
          <p:nvPr/>
        </p:nvSpPr>
        <p:spPr bwMode="auto">
          <a:xfrm>
            <a:off x="3705225" y="5106988"/>
            <a:ext cx="171450" cy="1714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0494" name="Oval 16"/>
          <p:cNvSpPr>
            <a:spLocks noChangeArrowheads="1"/>
          </p:cNvSpPr>
          <p:nvPr/>
        </p:nvSpPr>
        <p:spPr bwMode="auto">
          <a:xfrm>
            <a:off x="3705225" y="3600450"/>
            <a:ext cx="171450" cy="16986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0495" name="Oval 17"/>
          <p:cNvSpPr>
            <a:spLocks noChangeArrowheads="1"/>
          </p:cNvSpPr>
          <p:nvPr/>
        </p:nvSpPr>
        <p:spPr bwMode="auto">
          <a:xfrm>
            <a:off x="3705225" y="2179638"/>
            <a:ext cx="171450" cy="16986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0496" name="TextBox 50"/>
          <p:cNvSpPr txBox="1">
            <a:spLocks noChangeArrowheads="1"/>
          </p:cNvSpPr>
          <p:nvPr/>
        </p:nvSpPr>
        <p:spPr bwMode="auto">
          <a:xfrm>
            <a:off x="4137025" y="1092200"/>
            <a:ext cx="3794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000" b="1">
                <a:solidFill>
                  <a:schemeClr val="bg1"/>
                </a:solidFill>
                <a:latin typeface="微软雅黑" pitchFamily="34" charset="-122"/>
                <a:ea typeface="微软雅黑" pitchFamily="34" charset="-122"/>
              </a:rPr>
              <a:t>这里输入您的文字</a:t>
            </a:r>
            <a:endParaRPr lang="en-US" sz="2000" b="1">
              <a:solidFill>
                <a:schemeClr val="bg1"/>
              </a:solidFill>
              <a:latin typeface="微软雅黑" pitchFamily="34" charset="-122"/>
              <a:ea typeface="微软雅黑" pitchFamily="34" charset="-122"/>
            </a:endParaRPr>
          </a:p>
        </p:txBody>
      </p:sp>
      <p:sp>
        <p:nvSpPr>
          <p:cNvPr id="20497" name="TextBox 51"/>
          <p:cNvSpPr txBox="1">
            <a:spLocks noChangeArrowheads="1"/>
          </p:cNvSpPr>
          <p:nvPr/>
        </p:nvSpPr>
        <p:spPr bwMode="auto">
          <a:xfrm>
            <a:off x="4129088" y="1414463"/>
            <a:ext cx="68659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chemeClr val="bg1"/>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20498" name="TextBox 52"/>
          <p:cNvSpPr txBox="1">
            <a:spLocks noChangeArrowheads="1"/>
          </p:cNvSpPr>
          <p:nvPr/>
        </p:nvSpPr>
        <p:spPr bwMode="auto">
          <a:xfrm>
            <a:off x="4137025" y="2644775"/>
            <a:ext cx="3794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000" b="1">
                <a:solidFill>
                  <a:schemeClr val="bg1"/>
                </a:solidFill>
                <a:latin typeface="微软雅黑" pitchFamily="34" charset="-122"/>
                <a:ea typeface="微软雅黑" pitchFamily="34" charset="-122"/>
              </a:rPr>
              <a:t>这里输入您的文字</a:t>
            </a:r>
            <a:endParaRPr lang="en-US" sz="2000" b="1">
              <a:solidFill>
                <a:schemeClr val="bg1"/>
              </a:solidFill>
              <a:latin typeface="微软雅黑" pitchFamily="34" charset="-122"/>
              <a:ea typeface="微软雅黑" pitchFamily="34" charset="-122"/>
            </a:endParaRPr>
          </a:p>
        </p:txBody>
      </p:sp>
      <p:sp>
        <p:nvSpPr>
          <p:cNvPr id="20499" name="TextBox 53"/>
          <p:cNvSpPr txBox="1">
            <a:spLocks noChangeArrowheads="1"/>
          </p:cNvSpPr>
          <p:nvPr/>
        </p:nvSpPr>
        <p:spPr bwMode="auto">
          <a:xfrm>
            <a:off x="4129088" y="2967038"/>
            <a:ext cx="68659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chemeClr val="bg1"/>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20500" name="TextBox 54"/>
          <p:cNvSpPr txBox="1">
            <a:spLocks noChangeArrowheads="1"/>
          </p:cNvSpPr>
          <p:nvPr/>
        </p:nvSpPr>
        <p:spPr bwMode="auto">
          <a:xfrm>
            <a:off x="4137025" y="4016375"/>
            <a:ext cx="3794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000" b="1">
                <a:solidFill>
                  <a:schemeClr val="bg1"/>
                </a:solidFill>
                <a:latin typeface="微软雅黑" pitchFamily="34" charset="-122"/>
                <a:ea typeface="微软雅黑" pitchFamily="34" charset="-122"/>
              </a:rPr>
              <a:t>这里输入您的文字</a:t>
            </a:r>
            <a:endParaRPr lang="en-US" sz="2000" b="1">
              <a:solidFill>
                <a:schemeClr val="bg1"/>
              </a:solidFill>
              <a:latin typeface="微软雅黑" pitchFamily="34" charset="-122"/>
              <a:ea typeface="微软雅黑" pitchFamily="34" charset="-122"/>
            </a:endParaRPr>
          </a:p>
        </p:txBody>
      </p:sp>
      <p:sp>
        <p:nvSpPr>
          <p:cNvPr id="20501" name="TextBox 55"/>
          <p:cNvSpPr txBox="1">
            <a:spLocks noChangeArrowheads="1"/>
          </p:cNvSpPr>
          <p:nvPr/>
        </p:nvSpPr>
        <p:spPr bwMode="auto">
          <a:xfrm>
            <a:off x="4129088" y="4338638"/>
            <a:ext cx="68659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chemeClr val="bg1"/>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20502" name="TextBox 56"/>
          <p:cNvSpPr txBox="1">
            <a:spLocks noChangeArrowheads="1"/>
          </p:cNvSpPr>
          <p:nvPr/>
        </p:nvSpPr>
        <p:spPr bwMode="auto">
          <a:xfrm>
            <a:off x="4137025" y="5373688"/>
            <a:ext cx="3794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000" b="1">
                <a:solidFill>
                  <a:schemeClr val="bg1"/>
                </a:solidFill>
                <a:latin typeface="微软雅黑" pitchFamily="34" charset="-122"/>
                <a:ea typeface="微软雅黑" pitchFamily="34" charset="-122"/>
              </a:rPr>
              <a:t>这里输入您的文字</a:t>
            </a:r>
            <a:endParaRPr lang="en-US" sz="2000" b="1">
              <a:solidFill>
                <a:schemeClr val="bg1"/>
              </a:solidFill>
              <a:latin typeface="微软雅黑" pitchFamily="34" charset="-122"/>
              <a:ea typeface="微软雅黑" pitchFamily="34" charset="-122"/>
            </a:endParaRPr>
          </a:p>
        </p:txBody>
      </p:sp>
      <p:sp>
        <p:nvSpPr>
          <p:cNvPr id="20503" name="TextBox 57"/>
          <p:cNvSpPr txBox="1">
            <a:spLocks noChangeArrowheads="1"/>
          </p:cNvSpPr>
          <p:nvPr/>
        </p:nvSpPr>
        <p:spPr bwMode="auto">
          <a:xfrm>
            <a:off x="4129088" y="5694363"/>
            <a:ext cx="686593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chemeClr val="bg1"/>
                </a:solidFill>
                <a:latin typeface="微软雅黑" pitchFamily="34" charset="-122"/>
                <a:ea typeface="微软雅黑" pitchFamily="34" charset="-122"/>
              </a:rPr>
              <a:t>这里可以添加主要内容这里可以添加主要内容这里可以添加主要内容这里可以添加主要内容</a:t>
            </a: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0483"/>
                                        </p:tgtEl>
                                        <p:attrNameLst>
                                          <p:attrName>style.visibility</p:attrName>
                                        </p:attrNameLst>
                                      </p:cBhvr>
                                      <p:to>
                                        <p:strVal val="visible"/>
                                      </p:to>
                                    </p:set>
                                    <p:animEffect transition="in" filter="barn(inVertical)">
                                      <p:cBhvr>
                                        <p:cTn id="7" dur="500"/>
                                        <p:tgtEl>
                                          <p:spTgt spid="20483"/>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0482"/>
                                        </p:tgtEl>
                                        <p:attrNameLst>
                                          <p:attrName>style.visibility</p:attrName>
                                        </p:attrNameLst>
                                      </p:cBhvr>
                                      <p:to>
                                        <p:strVal val="visible"/>
                                      </p:to>
                                    </p:set>
                                    <p:anim calcmode="lin" valueType="num">
                                      <p:cBhvr>
                                        <p:cTn id="11" dur="500" fill="hold"/>
                                        <p:tgtEl>
                                          <p:spTgt spid="2048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0482"/>
                                        </p:tgtEl>
                                        <p:attrNameLst>
                                          <p:attrName>ppt_y</p:attrName>
                                        </p:attrNameLst>
                                      </p:cBhvr>
                                      <p:tavLst>
                                        <p:tav tm="0">
                                          <p:val>
                                            <p:strVal val="#ppt_y"/>
                                          </p:val>
                                        </p:tav>
                                        <p:tav tm="100000">
                                          <p:val>
                                            <p:strVal val="#ppt_y"/>
                                          </p:val>
                                        </p:tav>
                                      </p:tavLst>
                                    </p:anim>
                                    <p:anim calcmode="lin" valueType="num">
                                      <p:cBhvr>
                                        <p:cTn id="13" dur="500" fill="hold"/>
                                        <p:tgtEl>
                                          <p:spTgt spid="2048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048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0482"/>
                                        </p:tgtEl>
                                      </p:cBhvr>
                                    </p:animEffect>
                                  </p:childTnLst>
                                </p:cTn>
                              </p:par>
                            </p:childTnLst>
                          </p:cTn>
                        </p:par>
                        <p:par>
                          <p:cTn id="16" fill="hold" nodeType="afterGroup">
                            <p:stCondLst>
                              <p:cond delay="1450"/>
                            </p:stCondLst>
                            <p:childTnLst>
                              <p:par>
                                <p:cTn id="17" presetID="22" presetClass="entr" presetSubtype="1" fill="hold" grpId="0" nodeType="afterEffect">
                                  <p:stCondLst>
                                    <p:cond delay="0"/>
                                  </p:stCondLst>
                                  <p:childTnLst>
                                    <p:set>
                                      <p:cBhvr>
                                        <p:cTn id="18" dur="1" fill="hold">
                                          <p:stCondLst>
                                            <p:cond delay="0"/>
                                          </p:stCondLst>
                                        </p:cTn>
                                        <p:tgtEl>
                                          <p:spTgt spid="20484"/>
                                        </p:tgtEl>
                                        <p:attrNameLst>
                                          <p:attrName>style.visibility</p:attrName>
                                        </p:attrNameLst>
                                      </p:cBhvr>
                                      <p:to>
                                        <p:strVal val="visible"/>
                                      </p:to>
                                    </p:set>
                                    <p:animEffect transition="in" filter="wipe(up)">
                                      <p:cBhvr>
                                        <p:cTn id="19" dur="1000"/>
                                        <p:tgtEl>
                                          <p:spTgt spid="20484"/>
                                        </p:tgtEl>
                                      </p:cBhvr>
                                    </p:animEffect>
                                  </p:childTnLst>
                                </p:cTn>
                              </p:par>
                            </p:childTnLst>
                          </p:cTn>
                        </p:par>
                        <p:par>
                          <p:cTn id="20" fill="hold" nodeType="afterGroup">
                            <p:stCondLst>
                              <p:cond delay="2450"/>
                            </p:stCondLst>
                            <p:childTnLst>
                              <p:par>
                                <p:cTn id="21" presetID="10" presetClass="entr" presetSubtype="0" fill="hold" grpId="0" nodeType="afterEffect">
                                  <p:stCondLst>
                                    <p:cond delay="0"/>
                                  </p:stCondLst>
                                  <p:childTnLst>
                                    <p:set>
                                      <p:cBhvr>
                                        <p:cTn id="22" dur="1" fill="hold">
                                          <p:stCondLst>
                                            <p:cond delay="0"/>
                                          </p:stCondLst>
                                        </p:cTn>
                                        <p:tgtEl>
                                          <p:spTgt spid="20485"/>
                                        </p:tgtEl>
                                        <p:attrNameLst>
                                          <p:attrName>style.visibility</p:attrName>
                                        </p:attrNameLst>
                                      </p:cBhvr>
                                      <p:to>
                                        <p:strVal val="visible"/>
                                      </p:to>
                                    </p:set>
                                    <p:anim calcmode="lin" valueType="num">
                                      <p:cBhvr>
                                        <p:cTn id="23" dur="500" fill="hold"/>
                                        <p:tgtEl>
                                          <p:spTgt spid="20485"/>
                                        </p:tgtEl>
                                        <p:attrNameLst>
                                          <p:attrName>ppt_w</p:attrName>
                                        </p:attrNameLst>
                                      </p:cBhvr>
                                      <p:tavLst>
                                        <p:tav tm="0">
                                          <p:val>
                                            <p:fltVal val="0"/>
                                          </p:val>
                                        </p:tav>
                                        <p:tav tm="100000">
                                          <p:val>
                                            <p:strVal val="#ppt_w"/>
                                          </p:val>
                                        </p:tav>
                                      </p:tavLst>
                                    </p:anim>
                                    <p:anim calcmode="lin" valueType="num">
                                      <p:cBhvr>
                                        <p:cTn id="24" dur="500" fill="hold"/>
                                        <p:tgtEl>
                                          <p:spTgt spid="20485"/>
                                        </p:tgtEl>
                                        <p:attrNameLst>
                                          <p:attrName>ppt_h</p:attrName>
                                        </p:attrNameLst>
                                      </p:cBhvr>
                                      <p:tavLst>
                                        <p:tav tm="0">
                                          <p:val>
                                            <p:fltVal val="0"/>
                                          </p:val>
                                        </p:tav>
                                        <p:tav tm="100000">
                                          <p:val>
                                            <p:strVal val="#ppt_h"/>
                                          </p:val>
                                        </p:tav>
                                      </p:tavLst>
                                    </p:anim>
                                    <p:animEffect transition="in" filter="fade">
                                      <p:cBhvr>
                                        <p:cTn id="25" dur="500"/>
                                        <p:tgtEl>
                                          <p:spTgt spid="20485"/>
                                        </p:tgtEl>
                                      </p:cBhvr>
                                    </p:animEffect>
                                  </p:childTnLst>
                                </p:cTn>
                              </p:par>
                            </p:childTnLst>
                          </p:cTn>
                        </p:par>
                        <p:par>
                          <p:cTn id="26" fill="hold" nodeType="afterGroup">
                            <p:stCondLst>
                              <p:cond delay="2950"/>
                            </p:stCondLst>
                            <p:childTnLst>
                              <p:par>
                                <p:cTn id="27" presetID="22" presetClass="entr" presetSubtype="2" fill="hold" grpId="0" nodeType="afterEffect">
                                  <p:stCondLst>
                                    <p:cond delay="0"/>
                                  </p:stCondLst>
                                  <p:childTnLst>
                                    <p:set>
                                      <p:cBhvr>
                                        <p:cTn id="28" dur="1" fill="hold">
                                          <p:stCondLst>
                                            <p:cond delay="0"/>
                                          </p:stCondLst>
                                        </p:cTn>
                                        <p:tgtEl>
                                          <p:spTgt spid="20486"/>
                                        </p:tgtEl>
                                        <p:attrNameLst>
                                          <p:attrName>style.visibility</p:attrName>
                                        </p:attrNameLst>
                                      </p:cBhvr>
                                      <p:to>
                                        <p:strVal val="visible"/>
                                      </p:to>
                                    </p:set>
                                    <p:animEffect transition="in" filter="wipe(right)">
                                      <p:cBhvr>
                                        <p:cTn id="29" dur="500"/>
                                        <p:tgtEl>
                                          <p:spTgt spid="20486"/>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0496"/>
                                        </p:tgtEl>
                                        <p:attrNameLst>
                                          <p:attrName>style.visibility</p:attrName>
                                        </p:attrNameLst>
                                      </p:cBhvr>
                                      <p:to>
                                        <p:strVal val="visible"/>
                                      </p:to>
                                    </p:set>
                                    <p:anim calcmode="lin" valueType="num">
                                      <p:cBhvr>
                                        <p:cTn id="32" dur="500" fill="hold"/>
                                        <p:tgtEl>
                                          <p:spTgt spid="20496"/>
                                        </p:tgtEl>
                                        <p:attrNameLst>
                                          <p:attrName>ppt_w</p:attrName>
                                        </p:attrNameLst>
                                      </p:cBhvr>
                                      <p:tavLst>
                                        <p:tav tm="0">
                                          <p:val>
                                            <p:fltVal val="0"/>
                                          </p:val>
                                        </p:tav>
                                        <p:tav tm="100000">
                                          <p:val>
                                            <p:strVal val="#ppt_w"/>
                                          </p:val>
                                        </p:tav>
                                      </p:tavLst>
                                    </p:anim>
                                    <p:anim calcmode="lin" valueType="num">
                                      <p:cBhvr>
                                        <p:cTn id="33" dur="500" fill="hold"/>
                                        <p:tgtEl>
                                          <p:spTgt spid="20496"/>
                                        </p:tgtEl>
                                        <p:attrNameLst>
                                          <p:attrName>ppt_h</p:attrName>
                                        </p:attrNameLst>
                                      </p:cBhvr>
                                      <p:tavLst>
                                        <p:tav tm="0">
                                          <p:val>
                                            <p:fltVal val="0"/>
                                          </p:val>
                                        </p:tav>
                                        <p:tav tm="100000">
                                          <p:val>
                                            <p:strVal val="#ppt_h"/>
                                          </p:val>
                                        </p:tav>
                                      </p:tavLst>
                                    </p:anim>
                                    <p:anim calcmode="lin" valueType="num">
                                      <p:cBhvr>
                                        <p:cTn id="34" dur="500" fill="hold"/>
                                        <p:tgtEl>
                                          <p:spTgt spid="20496"/>
                                        </p:tgtEl>
                                        <p:attrNameLst>
                                          <p:attrName>style.rotation</p:attrName>
                                        </p:attrNameLst>
                                      </p:cBhvr>
                                      <p:tavLst>
                                        <p:tav tm="0">
                                          <p:val>
                                            <p:fltVal val="90"/>
                                          </p:val>
                                        </p:tav>
                                        <p:tav tm="100000">
                                          <p:val>
                                            <p:fltVal val="0"/>
                                          </p:val>
                                        </p:tav>
                                      </p:tavLst>
                                    </p:anim>
                                    <p:animEffect transition="in" filter="fade">
                                      <p:cBhvr>
                                        <p:cTn id="35" dur="500"/>
                                        <p:tgtEl>
                                          <p:spTgt spid="20496"/>
                                        </p:tgtEl>
                                      </p:cBhvr>
                                    </p:animEffect>
                                  </p:childTnLst>
                                </p:cTn>
                              </p:par>
                            </p:childTnLst>
                          </p:cTn>
                        </p:par>
                        <p:par>
                          <p:cTn id="36" fill="hold" nodeType="afterGroup">
                            <p:stCondLst>
                              <p:cond delay="3450"/>
                            </p:stCondLst>
                            <p:childTnLst>
                              <p:par>
                                <p:cTn id="37" presetID="22" presetClass="entr" presetSubtype="1" fill="hold" grpId="0" nodeType="afterEffect">
                                  <p:stCondLst>
                                    <p:cond delay="0"/>
                                  </p:stCondLst>
                                  <p:childTnLst>
                                    <p:set>
                                      <p:cBhvr>
                                        <p:cTn id="38" dur="1" fill="hold">
                                          <p:stCondLst>
                                            <p:cond delay="0"/>
                                          </p:stCondLst>
                                        </p:cTn>
                                        <p:tgtEl>
                                          <p:spTgt spid="20497"/>
                                        </p:tgtEl>
                                        <p:attrNameLst>
                                          <p:attrName>style.visibility</p:attrName>
                                        </p:attrNameLst>
                                      </p:cBhvr>
                                      <p:to>
                                        <p:strVal val="visible"/>
                                      </p:to>
                                    </p:set>
                                    <p:animEffect transition="in" filter="wipe(up)">
                                      <p:cBhvr>
                                        <p:cTn id="39" dur="500"/>
                                        <p:tgtEl>
                                          <p:spTgt spid="20497"/>
                                        </p:tgtEl>
                                      </p:cBhvr>
                                    </p:animEffect>
                                  </p:childTnLst>
                                </p:cTn>
                              </p:par>
                            </p:childTnLst>
                          </p:cTn>
                        </p:par>
                        <p:par>
                          <p:cTn id="40" fill="hold" nodeType="afterGroup">
                            <p:stCondLst>
                              <p:cond delay="3950"/>
                            </p:stCondLst>
                            <p:childTnLst>
                              <p:par>
                                <p:cTn id="41" presetID="2" presetClass="entr" presetSubtype="4" fill="hold" grpId="0" nodeType="afterEffect">
                                  <p:stCondLst>
                                    <p:cond delay="0"/>
                                  </p:stCondLst>
                                  <p:childTnLst>
                                    <p:set>
                                      <p:cBhvr>
                                        <p:cTn id="42" dur="1" fill="hold">
                                          <p:stCondLst>
                                            <p:cond delay="0"/>
                                          </p:stCondLst>
                                        </p:cTn>
                                        <p:tgtEl>
                                          <p:spTgt spid="20495"/>
                                        </p:tgtEl>
                                        <p:attrNameLst>
                                          <p:attrName>style.visibility</p:attrName>
                                        </p:attrNameLst>
                                      </p:cBhvr>
                                      <p:to>
                                        <p:strVal val="visible"/>
                                      </p:to>
                                    </p:set>
                                    <p:anim calcmode="lin" valueType="num">
                                      <p:cBhvr additive="base">
                                        <p:cTn id="43" dur="300" fill="hold"/>
                                        <p:tgtEl>
                                          <p:spTgt spid="20495"/>
                                        </p:tgtEl>
                                        <p:attrNameLst>
                                          <p:attrName>ppt_x</p:attrName>
                                        </p:attrNameLst>
                                      </p:cBhvr>
                                      <p:tavLst>
                                        <p:tav tm="0">
                                          <p:val>
                                            <p:strVal val="#ppt_x"/>
                                          </p:val>
                                        </p:tav>
                                        <p:tav tm="100000">
                                          <p:val>
                                            <p:strVal val="#ppt_x"/>
                                          </p:val>
                                        </p:tav>
                                      </p:tavLst>
                                    </p:anim>
                                    <p:anim calcmode="lin" valueType="num">
                                      <p:cBhvr additive="base">
                                        <p:cTn id="44" dur="300" fill="hold"/>
                                        <p:tgtEl>
                                          <p:spTgt spid="20495"/>
                                        </p:tgtEl>
                                        <p:attrNameLst>
                                          <p:attrName>ppt_y</p:attrName>
                                        </p:attrNameLst>
                                      </p:cBhvr>
                                      <p:tavLst>
                                        <p:tav tm="0">
                                          <p:val>
                                            <p:strVal val="1+#ppt_h/2"/>
                                          </p:val>
                                        </p:tav>
                                        <p:tav tm="100000">
                                          <p:val>
                                            <p:strVal val="#ppt_y"/>
                                          </p:val>
                                        </p:tav>
                                      </p:tavLst>
                                    </p:anim>
                                  </p:childTnLst>
                                </p:cTn>
                              </p:par>
                            </p:childTnLst>
                          </p:cTn>
                        </p:par>
                        <p:par>
                          <p:cTn id="45" fill="hold" nodeType="afterGroup">
                            <p:stCondLst>
                              <p:cond delay="4250"/>
                            </p:stCondLst>
                            <p:childTnLst>
                              <p:par>
                                <p:cTn id="46" presetID="10" presetClass="entr" presetSubtype="0" fill="hold" grpId="0" nodeType="afterEffect">
                                  <p:stCondLst>
                                    <p:cond delay="0"/>
                                  </p:stCondLst>
                                  <p:childTnLst>
                                    <p:set>
                                      <p:cBhvr>
                                        <p:cTn id="47" dur="1" fill="hold">
                                          <p:stCondLst>
                                            <p:cond delay="0"/>
                                          </p:stCondLst>
                                        </p:cTn>
                                        <p:tgtEl>
                                          <p:spTgt spid="20490"/>
                                        </p:tgtEl>
                                        <p:attrNameLst>
                                          <p:attrName>style.visibility</p:attrName>
                                        </p:attrNameLst>
                                      </p:cBhvr>
                                      <p:to>
                                        <p:strVal val="visible"/>
                                      </p:to>
                                    </p:set>
                                    <p:anim calcmode="lin" valueType="num">
                                      <p:cBhvr>
                                        <p:cTn id="48" dur="500" fill="hold"/>
                                        <p:tgtEl>
                                          <p:spTgt spid="20490"/>
                                        </p:tgtEl>
                                        <p:attrNameLst>
                                          <p:attrName>ppt_w</p:attrName>
                                        </p:attrNameLst>
                                      </p:cBhvr>
                                      <p:tavLst>
                                        <p:tav tm="0">
                                          <p:val>
                                            <p:fltVal val="0"/>
                                          </p:val>
                                        </p:tav>
                                        <p:tav tm="100000">
                                          <p:val>
                                            <p:strVal val="#ppt_w"/>
                                          </p:val>
                                        </p:tav>
                                      </p:tavLst>
                                    </p:anim>
                                    <p:anim calcmode="lin" valueType="num">
                                      <p:cBhvr>
                                        <p:cTn id="49" dur="500" fill="hold"/>
                                        <p:tgtEl>
                                          <p:spTgt spid="20490"/>
                                        </p:tgtEl>
                                        <p:attrNameLst>
                                          <p:attrName>ppt_h</p:attrName>
                                        </p:attrNameLst>
                                      </p:cBhvr>
                                      <p:tavLst>
                                        <p:tav tm="0">
                                          <p:val>
                                            <p:fltVal val="0"/>
                                          </p:val>
                                        </p:tav>
                                        <p:tav tm="100000">
                                          <p:val>
                                            <p:strVal val="#ppt_h"/>
                                          </p:val>
                                        </p:tav>
                                      </p:tavLst>
                                    </p:anim>
                                    <p:animEffect transition="in" filter="fade">
                                      <p:cBhvr>
                                        <p:cTn id="50" dur="500"/>
                                        <p:tgtEl>
                                          <p:spTgt spid="20490"/>
                                        </p:tgtEl>
                                      </p:cBhvr>
                                    </p:animEffect>
                                  </p:childTnLst>
                                </p:cTn>
                              </p:par>
                            </p:childTnLst>
                          </p:cTn>
                        </p:par>
                        <p:par>
                          <p:cTn id="51" fill="hold" nodeType="afterGroup">
                            <p:stCondLst>
                              <p:cond delay="4750"/>
                            </p:stCondLst>
                            <p:childTnLst>
                              <p:par>
                                <p:cTn id="52" presetID="22" presetClass="entr" presetSubtype="2" fill="hold" grpId="0" nodeType="afterEffect">
                                  <p:stCondLst>
                                    <p:cond delay="0"/>
                                  </p:stCondLst>
                                  <p:childTnLst>
                                    <p:set>
                                      <p:cBhvr>
                                        <p:cTn id="53" dur="1" fill="hold">
                                          <p:stCondLst>
                                            <p:cond delay="0"/>
                                          </p:stCondLst>
                                        </p:cTn>
                                        <p:tgtEl>
                                          <p:spTgt spid="20487"/>
                                        </p:tgtEl>
                                        <p:attrNameLst>
                                          <p:attrName>style.visibility</p:attrName>
                                        </p:attrNameLst>
                                      </p:cBhvr>
                                      <p:to>
                                        <p:strVal val="visible"/>
                                      </p:to>
                                    </p:set>
                                    <p:animEffect transition="in" filter="wipe(right)">
                                      <p:cBhvr>
                                        <p:cTn id="54" dur="500"/>
                                        <p:tgtEl>
                                          <p:spTgt spid="20487"/>
                                        </p:tgtEl>
                                      </p:cBhvr>
                                    </p:animEffect>
                                  </p:childTnLst>
                                </p:cTn>
                              </p:par>
                              <p:par>
                                <p:cTn id="55" presetID="31" presetClass="entr" presetSubtype="0" fill="hold" grpId="0" nodeType="withEffect">
                                  <p:stCondLst>
                                    <p:cond delay="0"/>
                                  </p:stCondLst>
                                  <p:childTnLst>
                                    <p:set>
                                      <p:cBhvr>
                                        <p:cTn id="56" dur="1" fill="hold">
                                          <p:stCondLst>
                                            <p:cond delay="0"/>
                                          </p:stCondLst>
                                        </p:cTn>
                                        <p:tgtEl>
                                          <p:spTgt spid="20498"/>
                                        </p:tgtEl>
                                        <p:attrNameLst>
                                          <p:attrName>style.visibility</p:attrName>
                                        </p:attrNameLst>
                                      </p:cBhvr>
                                      <p:to>
                                        <p:strVal val="visible"/>
                                      </p:to>
                                    </p:set>
                                    <p:anim calcmode="lin" valueType="num">
                                      <p:cBhvr>
                                        <p:cTn id="57" dur="500" fill="hold"/>
                                        <p:tgtEl>
                                          <p:spTgt spid="20498"/>
                                        </p:tgtEl>
                                        <p:attrNameLst>
                                          <p:attrName>ppt_w</p:attrName>
                                        </p:attrNameLst>
                                      </p:cBhvr>
                                      <p:tavLst>
                                        <p:tav tm="0">
                                          <p:val>
                                            <p:fltVal val="0"/>
                                          </p:val>
                                        </p:tav>
                                        <p:tav tm="100000">
                                          <p:val>
                                            <p:strVal val="#ppt_w"/>
                                          </p:val>
                                        </p:tav>
                                      </p:tavLst>
                                    </p:anim>
                                    <p:anim calcmode="lin" valueType="num">
                                      <p:cBhvr>
                                        <p:cTn id="58" dur="500" fill="hold"/>
                                        <p:tgtEl>
                                          <p:spTgt spid="20498"/>
                                        </p:tgtEl>
                                        <p:attrNameLst>
                                          <p:attrName>ppt_h</p:attrName>
                                        </p:attrNameLst>
                                      </p:cBhvr>
                                      <p:tavLst>
                                        <p:tav tm="0">
                                          <p:val>
                                            <p:fltVal val="0"/>
                                          </p:val>
                                        </p:tav>
                                        <p:tav tm="100000">
                                          <p:val>
                                            <p:strVal val="#ppt_h"/>
                                          </p:val>
                                        </p:tav>
                                      </p:tavLst>
                                    </p:anim>
                                    <p:anim calcmode="lin" valueType="num">
                                      <p:cBhvr>
                                        <p:cTn id="59" dur="500" fill="hold"/>
                                        <p:tgtEl>
                                          <p:spTgt spid="20498"/>
                                        </p:tgtEl>
                                        <p:attrNameLst>
                                          <p:attrName>style.rotation</p:attrName>
                                        </p:attrNameLst>
                                      </p:cBhvr>
                                      <p:tavLst>
                                        <p:tav tm="0">
                                          <p:val>
                                            <p:fltVal val="90"/>
                                          </p:val>
                                        </p:tav>
                                        <p:tav tm="100000">
                                          <p:val>
                                            <p:fltVal val="0"/>
                                          </p:val>
                                        </p:tav>
                                      </p:tavLst>
                                    </p:anim>
                                    <p:animEffect transition="in" filter="fade">
                                      <p:cBhvr>
                                        <p:cTn id="60" dur="500"/>
                                        <p:tgtEl>
                                          <p:spTgt spid="20498"/>
                                        </p:tgtEl>
                                      </p:cBhvr>
                                    </p:animEffect>
                                  </p:childTnLst>
                                </p:cTn>
                              </p:par>
                            </p:childTnLst>
                          </p:cTn>
                        </p:par>
                        <p:par>
                          <p:cTn id="61" fill="hold" nodeType="afterGroup">
                            <p:stCondLst>
                              <p:cond delay="5250"/>
                            </p:stCondLst>
                            <p:childTnLst>
                              <p:par>
                                <p:cTn id="62" presetID="22" presetClass="entr" presetSubtype="1" fill="hold" grpId="0" nodeType="afterEffect">
                                  <p:stCondLst>
                                    <p:cond delay="0"/>
                                  </p:stCondLst>
                                  <p:childTnLst>
                                    <p:set>
                                      <p:cBhvr>
                                        <p:cTn id="63" dur="1" fill="hold">
                                          <p:stCondLst>
                                            <p:cond delay="0"/>
                                          </p:stCondLst>
                                        </p:cTn>
                                        <p:tgtEl>
                                          <p:spTgt spid="20499"/>
                                        </p:tgtEl>
                                        <p:attrNameLst>
                                          <p:attrName>style.visibility</p:attrName>
                                        </p:attrNameLst>
                                      </p:cBhvr>
                                      <p:to>
                                        <p:strVal val="visible"/>
                                      </p:to>
                                    </p:set>
                                    <p:animEffect transition="in" filter="wipe(up)">
                                      <p:cBhvr>
                                        <p:cTn id="64" dur="500"/>
                                        <p:tgtEl>
                                          <p:spTgt spid="20499"/>
                                        </p:tgtEl>
                                      </p:cBhvr>
                                    </p:animEffect>
                                  </p:childTnLst>
                                </p:cTn>
                              </p:par>
                            </p:childTnLst>
                          </p:cTn>
                        </p:par>
                        <p:par>
                          <p:cTn id="65" fill="hold" nodeType="afterGroup">
                            <p:stCondLst>
                              <p:cond delay="5750"/>
                            </p:stCondLst>
                            <p:childTnLst>
                              <p:par>
                                <p:cTn id="66" presetID="2" presetClass="entr" presetSubtype="4" fill="hold" grpId="0" nodeType="afterEffect">
                                  <p:stCondLst>
                                    <p:cond delay="0"/>
                                  </p:stCondLst>
                                  <p:childTnLst>
                                    <p:set>
                                      <p:cBhvr>
                                        <p:cTn id="67" dur="1" fill="hold">
                                          <p:stCondLst>
                                            <p:cond delay="0"/>
                                          </p:stCondLst>
                                        </p:cTn>
                                        <p:tgtEl>
                                          <p:spTgt spid="20494"/>
                                        </p:tgtEl>
                                        <p:attrNameLst>
                                          <p:attrName>style.visibility</p:attrName>
                                        </p:attrNameLst>
                                      </p:cBhvr>
                                      <p:to>
                                        <p:strVal val="visible"/>
                                      </p:to>
                                    </p:set>
                                    <p:anim calcmode="lin" valueType="num">
                                      <p:cBhvr additive="base">
                                        <p:cTn id="68" dur="300" fill="hold"/>
                                        <p:tgtEl>
                                          <p:spTgt spid="20494"/>
                                        </p:tgtEl>
                                        <p:attrNameLst>
                                          <p:attrName>ppt_x</p:attrName>
                                        </p:attrNameLst>
                                      </p:cBhvr>
                                      <p:tavLst>
                                        <p:tav tm="0">
                                          <p:val>
                                            <p:strVal val="#ppt_x"/>
                                          </p:val>
                                        </p:tav>
                                        <p:tav tm="100000">
                                          <p:val>
                                            <p:strVal val="#ppt_x"/>
                                          </p:val>
                                        </p:tav>
                                      </p:tavLst>
                                    </p:anim>
                                    <p:anim calcmode="lin" valueType="num">
                                      <p:cBhvr additive="base">
                                        <p:cTn id="69" dur="300" fill="hold"/>
                                        <p:tgtEl>
                                          <p:spTgt spid="20494"/>
                                        </p:tgtEl>
                                        <p:attrNameLst>
                                          <p:attrName>ppt_y</p:attrName>
                                        </p:attrNameLst>
                                      </p:cBhvr>
                                      <p:tavLst>
                                        <p:tav tm="0">
                                          <p:val>
                                            <p:strVal val="1+#ppt_h/2"/>
                                          </p:val>
                                        </p:tav>
                                        <p:tav tm="100000">
                                          <p:val>
                                            <p:strVal val="#ppt_y"/>
                                          </p:val>
                                        </p:tav>
                                      </p:tavLst>
                                    </p:anim>
                                  </p:childTnLst>
                                </p:cTn>
                              </p:par>
                            </p:childTnLst>
                          </p:cTn>
                        </p:par>
                        <p:par>
                          <p:cTn id="70" fill="hold" nodeType="afterGroup">
                            <p:stCondLst>
                              <p:cond delay="6050"/>
                            </p:stCondLst>
                            <p:childTnLst>
                              <p:par>
                                <p:cTn id="71" presetID="10" presetClass="entr" presetSubtype="0" fill="hold" grpId="0" nodeType="afterEffect">
                                  <p:stCondLst>
                                    <p:cond delay="0"/>
                                  </p:stCondLst>
                                  <p:childTnLst>
                                    <p:set>
                                      <p:cBhvr>
                                        <p:cTn id="72" dur="1" fill="hold">
                                          <p:stCondLst>
                                            <p:cond delay="0"/>
                                          </p:stCondLst>
                                        </p:cTn>
                                        <p:tgtEl>
                                          <p:spTgt spid="20491"/>
                                        </p:tgtEl>
                                        <p:attrNameLst>
                                          <p:attrName>style.visibility</p:attrName>
                                        </p:attrNameLst>
                                      </p:cBhvr>
                                      <p:to>
                                        <p:strVal val="visible"/>
                                      </p:to>
                                    </p:set>
                                    <p:anim calcmode="lin" valueType="num">
                                      <p:cBhvr>
                                        <p:cTn id="73" dur="500" fill="hold"/>
                                        <p:tgtEl>
                                          <p:spTgt spid="20491"/>
                                        </p:tgtEl>
                                        <p:attrNameLst>
                                          <p:attrName>ppt_w</p:attrName>
                                        </p:attrNameLst>
                                      </p:cBhvr>
                                      <p:tavLst>
                                        <p:tav tm="0">
                                          <p:val>
                                            <p:fltVal val="0"/>
                                          </p:val>
                                        </p:tav>
                                        <p:tav tm="100000">
                                          <p:val>
                                            <p:strVal val="#ppt_w"/>
                                          </p:val>
                                        </p:tav>
                                      </p:tavLst>
                                    </p:anim>
                                    <p:anim calcmode="lin" valueType="num">
                                      <p:cBhvr>
                                        <p:cTn id="74" dur="500" fill="hold"/>
                                        <p:tgtEl>
                                          <p:spTgt spid="20491"/>
                                        </p:tgtEl>
                                        <p:attrNameLst>
                                          <p:attrName>ppt_h</p:attrName>
                                        </p:attrNameLst>
                                      </p:cBhvr>
                                      <p:tavLst>
                                        <p:tav tm="0">
                                          <p:val>
                                            <p:fltVal val="0"/>
                                          </p:val>
                                        </p:tav>
                                        <p:tav tm="100000">
                                          <p:val>
                                            <p:strVal val="#ppt_h"/>
                                          </p:val>
                                        </p:tav>
                                      </p:tavLst>
                                    </p:anim>
                                    <p:animEffect transition="in" filter="fade">
                                      <p:cBhvr>
                                        <p:cTn id="75" dur="500"/>
                                        <p:tgtEl>
                                          <p:spTgt spid="20491"/>
                                        </p:tgtEl>
                                      </p:cBhvr>
                                    </p:animEffect>
                                  </p:childTnLst>
                                </p:cTn>
                              </p:par>
                            </p:childTnLst>
                          </p:cTn>
                        </p:par>
                        <p:par>
                          <p:cTn id="76" fill="hold" nodeType="afterGroup">
                            <p:stCondLst>
                              <p:cond delay="6550"/>
                            </p:stCondLst>
                            <p:childTnLst>
                              <p:par>
                                <p:cTn id="77" presetID="22" presetClass="entr" presetSubtype="2" fill="hold" grpId="0" nodeType="afterEffect">
                                  <p:stCondLst>
                                    <p:cond delay="0"/>
                                  </p:stCondLst>
                                  <p:childTnLst>
                                    <p:set>
                                      <p:cBhvr>
                                        <p:cTn id="78" dur="1" fill="hold">
                                          <p:stCondLst>
                                            <p:cond delay="0"/>
                                          </p:stCondLst>
                                        </p:cTn>
                                        <p:tgtEl>
                                          <p:spTgt spid="20488"/>
                                        </p:tgtEl>
                                        <p:attrNameLst>
                                          <p:attrName>style.visibility</p:attrName>
                                        </p:attrNameLst>
                                      </p:cBhvr>
                                      <p:to>
                                        <p:strVal val="visible"/>
                                      </p:to>
                                    </p:set>
                                    <p:animEffect transition="in" filter="wipe(right)">
                                      <p:cBhvr>
                                        <p:cTn id="79" dur="500"/>
                                        <p:tgtEl>
                                          <p:spTgt spid="20488"/>
                                        </p:tgtEl>
                                      </p:cBhvr>
                                    </p:animEffect>
                                  </p:childTnLst>
                                </p:cTn>
                              </p:par>
                              <p:par>
                                <p:cTn id="80" presetID="31" presetClass="entr" presetSubtype="0" fill="hold" grpId="0" nodeType="withEffect">
                                  <p:stCondLst>
                                    <p:cond delay="0"/>
                                  </p:stCondLst>
                                  <p:childTnLst>
                                    <p:set>
                                      <p:cBhvr>
                                        <p:cTn id="81" dur="1" fill="hold">
                                          <p:stCondLst>
                                            <p:cond delay="0"/>
                                          </p:stCondLst>
                                        </p:cTn>
                                        <p:tgtEl>
                                          <p:spTgt spid="20500"/>
                                        </p:tgtEl>
                                        <p:attrNameLst>
                                          <p:attrName>style.visibility</p:attrName>
                                        </p:attrNameLst>
                                      </p:cBhvr>
                                      <p:to>
                                        <p:strVal val="visible"/>
                                      </p:to>
                                    </p:set>
                                    <p:anim calcmode="lin" valueType="num">
                                      <p:cBhvr>
                                        <p:cTn id="82" dur="500" fill="hold"/>
                                        <p:tgtEl>
                                          <p:spTgt spid="20500"/>
                                        </p:tgtEl>
                                        <p:attrNameLst>
                                          <p:attrName>ppt_w</p:attrName>
                                        </p:attrNameLst>
                                      </p:cBhvr>
                                      <p:tavLst>
                                        <p:tav tm="0">
                                          <p:val>
                                            <p:fltVal val="0"/>
                                          </p:val>
                                        </p:tav>
                                        <p:tav tm="100000">
                                          <p:val>
                                            <p:strVal val="#ppt_w"/>
                                          </p:val>
                                        </p:tav>
                                      </p:tavLst>
                                    </p:anim>
                                    <p:anim calcmode="lin" valueType="num">
                                      <p:cBhvr>
                                        <p:cTn id="83" dur="500" fill="hold"/>
                                        <p:tgtEl>
                                          <p:spTgt spid="20500"/>
                                        </p:tgtEl>
                                        <p:attrNameLst>
                                          <p:attrName>ppt_h</p:attrName>
                                        </p:attrNameLst>
                                      </p:cBhvr>
                                      <p:tavLst>
                                        <p:tav tm="0">
                                          <p:val>
                                            <p:fltVal val="0"/>
                                          </p:val>
                                        </p:tav>
                                        <p:tav tm="100000">
                                          <p:val>
                                            <p:strVal val="#ppt_h"/>
                                          </p:val>
                                        </p:tav>
                                      </p:tavLst>
                                    </p:anim>
                                    <p:anim calcmode="lin" valueType="num">
                                      <p:cBhvr>
                                        <p:cTn id="84" dur="500" fill="hold"/>
                                        <p:tgtEl>
                                          <p:spTgt spid="20500"/>
                                        </p:tgtEl>
                                        <p:attrNameLst>
                                          <p:attrName>style.rotation</p:attrName>
                                        </p:attrNameLst>
                                      </p:cBhvr>
                                      <p:tavLst>
                                        <p:tav tm="0">
                                          <p:val>
                                            <p:fltVal val="90"/>
                                          </p:val>
                                        </p:tav>
                                        <p:tav tm="100000">
                                          <p:val>
                                            <p:fltVal val="0"/>
                                          </p:val>
                                        </p:tav>
                                      </p:tavLst>
                                    </p:anim>
                                    <p:animEffect transition="in" filter="fade">
                                      <p:cBhvr>
                                        <p:cTn id="85" dur="500"/>
                                        <p:tgtEl>
                                          <p:spTgt spid="20500"/>
                                        </p:tgtEl>
                                      </p:cBhvr>
                                    </p:animEffect>
                                  </p:childTnLst>
                                </p:cTn>
                              </p:par>
                            </p:childTnLst>
                          </p:cTn>
                        </p:par>
                        <p:par>
                          <p:cTn id="86" fill="hold" nodeType="afterGroup">
                            <p:stCondLst>
                              <p:cond delay="7050"/>
                            </p:stCondLst>
                            <p:childTnLst>
                              <p:par>
                                <p:cTn id="87" presetID="22" presetClass="entr" presetSubtype="1" fill="hold" grpId="0" nodeType="afterEffect">
                                  <p:stCondLst>
                                    <p:cond delay="0"/>
                                  </p:stCondLst>
                                  <p:childTnLst>
                                    <p:set>
                                      <p:cBhvr>
                                        <p:cTn id="88" dur="1" fill="hold">
                                          <p:stCondLst>
                                            <p:cond delay="0"/>
                                          </p:stCondLst>
                                        </p:cTn>
                                        <p:tgtEl>
                                          <p:spTgt spid="20501"/>
                                        </p:tgtEl>
                                        <p:attrNameLst>
                                          <p:attrName>style.visibility</p:attrName>
                                        </p:attrNameLst>
                                      </p:cBhvr>
                                      <p:to>
                                        <p:strVal val="visible"/>
                                      </p:to>
                                    </p:set>
                                    <p:animEffect transition="in" filter="wipe(up)">
                                      <p:cBhvr>
                                        <p:cTn id="89" dur="500"/>
                                        <p:tgtEl>
                                          <p:spTgt spid="20501"/>
                                        </p:tgtEl>
                                      </p:cBhvr>
                                    </p:animEffect>
                                  </p:childTnLst>
                                </p:cTn>
                              </p:par>
                            </p:childTnLst>
                          </p:cTn>
                        </p:par>
                        <p:par>
                          <p:cTn id="90" fill="hold" nodeType="afterGroup">
                            <p:stCondLst>
                              <p:cond delay="7550"/>
                            </p:stCondLst>
                            <p:childTnLst>
                              <p:par>
                                <p:cTn id="91" presetID="2" presetClass="entr" presetSubtype="4" fill="hold" grpId="0" nodeType="afterEffect">
                                  <p:stCondLst>
                                    <p:cond delay="0"/>
                                  </p:stCondLst>
                                  <p:childTnLst>
                                    <p:set>
                                      <p:cBhvr>
                                        <p:cTn id="92" dur="1" fill="hold">
                                          <p:stCondLst>
                                            <p:cond delay="0"/>
                                          </p:stCondLst>
                                        </p:cTn>
                                        <p:tgtEl>
                                          <p:spTgt spid="20493"/>
                                        </p:tgtEl>
                                        <p:attrNameLst>
                                          <p:attrName>style.visibility</p:attrName>
                                        </p:attrNameLst>
                                      </p:cBhvr>
                                      <p:to>
                                        <p:strVal val="visible"/>
                                      </p:to>
                                    </p:set>
                                    <p:anim calcmode="lin" valueType="num">
                                      <p:cBhvr additive="base">
                                        <p:cTn id="93" dur="300" fill="hold"/>
                                        <p:tgtEl>
                                          <p:spTgt spid="20493"/>
                                        </p:tgtEl>
                                        <p:attrNameLst>
                                          <p:attrName>ppt_x</p:attrName>
                                        </p:attrNameLst>
                                      </p:cBhvr>
                                      <p:tavLst>
                                        <p:tav tm="0">
                                          <p:val>
                                            <p:strVal val="#ppt_x"/>
                                          </p:val>
                                        </p:tav>
                                        <p:tav tm="100000">
                                          <p:val>
                                            <p:strVal val="#ppt_x"/>
                                          </p:val>
                                        </p:tav>
                                      </p:tavLst>
                                    </p:anim>
                                    <p:anim calcmode="lin" valueType="num">
                                      <p:cBhvr additive="base">
                                        <p:cTn id="94" dur="300" fill="hold"/>
                                        <p:tgtEl>
                                          <p:spTgt spid="20493"/>
                                        </p:tgtEl>
                                        <p:attrNameLst>
                                          <p:attrName>ppt_y</p:attrName>
                                        </p:attrNameLst>
                                      </p:cBhvr>
                                      <p:tavLst>
                                        <p:tav tm="0">
                                          <p:val>
                                            <p:strVal val="1+#ppt_h/2"/>
                                          </p:val>
                                        </p:tav>
                                        <p:tav tm="100000">
                                          <p:val>
                                            <p:strVal val="#ppt_y"/>
                                          </p:val>
                                        </p:tav>
                                      </p:tavLst>
                                    </p:anim>
                                  </p:childTnLst>
                                </p:cTn>
                              </p:par>
                            </p:childTnLst>
                          </p:cTn>
                        </p:par>
                        <p:par>
                          <p:cTn id="95" fill="hold" nodeType="afterGroup">
                            <p:stCondLst>
                              <p:cond delay="7850"/>
                            </p:stCondLst>
                            <p:childTnLst>
                              <p:par>
                                <p:cTn id="96" presetID="10" presetClass="entr" presetSubtype="0" fill="hold" grpId="0" nodeType="afterEffect">
                                  <p:stCondLst>
                                    <p:cond delay="0"/>
                                  </p:stCondLst>
                                  <p:childTnLst>
                                    <p:set>
                                      <p:cBhvr>
                                        <p:cTn id="97" dur="1" fill="hold">
                                          <p:stCondLst>
                                            <p:cond delay="0"/>
                                          </p:stCondLst>
                                        </p:cTn>
                                        <p:tgtEl>
                                          <p:spTgt spid="20492"/>
                                        </p:tgtEl>
                                        <p:attrNameLst>
                                          <p:attrName>style.visibility</p:attrName>
                                        </p:attrNameLst>
                                      </p:cBhvr>
                                      <p:to>
                                        <p:strVal val="visible"/>
                                      </p:to>
                                    </p:set>
                                    <p:anim calcmode="lin" valueType="num">
                                      <p:cBhvr>
                                        <p:cTn id="98" dur="500" fill="hold"/>
                                        <p:tgtEl>
                                          <p:spTgt spid="20492"/>
                                        </p:tgtEl>
                                        <p:attrNameLst>
                                          <p:attrName>ppt_w</p:attrName>
                                        </p:attrNameLst>
                                      </p:cBhvr>
                                      <p:tavLst>
                                        <p:tav tm="0">
                                          <p:val>
                                            <p:fltVal val="0"/>
                                          </p:val>
                                        </p:tav>
                                        <p:tav tm="100000">
                                          <p:val>
                                            <p:strVal val="#ppt_w"/>
                                          </p:val>
                                        </p:tav>
                                      </p:tavLst>
                                    </p:anim>
                                    <p:anim calcmode="lin" valueType="num">
                                      <p:cBhvr>
                                        <p:cTn id="99" dur="500" fill="hold"/>
                                        <p:tgtEl>
                                          <p:spTgt spid="20492"/>
                                        </p:tgtEl>
                                        <p:attrNameLst>
                                          <p:attrName>ppt_h</p:attrName>
                                        </p:attrNameLst>
                                      </p:cBhvr>
                                      <p:tavLst>
                                        <p:tav tm="0">
                                          <p:val>
                                            <p:fltVal val="0"/>
                                          </p:val>
                                        </p:tav>
                                        <p:tav tm="100000">
                                          <p:val>
                                            <p:strVal val="#ppt_h"/>
                                          </p:val>
                                        </p:tav>
                                      </p:tavLst>
                                    </p:anim>
                                    <p:animEffect transition="in" filter="fade">
                                      <p:cBhvr>
                                        <p:cTn id="100" dur="500"/>
                                        <p:tgtEl>
                                          <p:spTgt spid="20492"/>
                                        </p:tgtEl>
                                      </p:cBhvr>
                                    </p:animEffect>
                                  </p:childTnLst>
                                </p:cTn>
                              </p:par>
                            </p:childTnLst>
                          </p:cTn>
                        </p:par>
                        <p:par>
                          <p:cTn id="101" fill="hold" nodeType="afterGroup">
                            <p:stCondLst>
                              <p:cond delay="8350"/>
                            </p:stCondLst>
                            <p:childTnLst>
                              <p:par>
                                <p:cTn id="102" presetID="22" presetClass="entr" presetSubtype="2" fill="hold" grpId="0" nodeType="afterEffect">
                                  <p:stCondLst>
                                    <p:cond delay="0"/>
                                  </p:stCondLst>
                                  <p:childTnLst>
                                    <p:set>
                                      <p:cBhvr>
                                        <p:cTn id="103" dur="1" fill="hold">
                                          <p:stCondLst>
                                            <p:cond delay="0"/>
                                          </p:stCondLst>
                                        </p:cTn>
                                        <p:tgtEl>
                                          <p:spTgt spid="20489"/>
                                        </p:tgtEl>
                                        <p:attrNameLst>
                                          <p:attrName>style.visibility</p:attrName>
                                        </p:attrNameLst>
                                      </p:cBhvr>
                                      <p:to>
                                        <p:strVal val="visible"/>
                                      </p:to>
                                    </p:set>
                                    <p:animEffect transition="in" filter="wipe(right)">
                                      <p:cBhvr>
                                        <p:cTn id="104" dur="500"/>
                                        <p:tgtEl>
                                          <p:spTgt spid="20489"/>
                                        </p:tgtEl>
                                      </p:cBhvr>
                                    </p:animEffect>
                                  </p:childTnLst>
                                </p:cTn>
                              </p:par>
                              <p:par>
                                <p:cTn id="105" presetID="31" presetClass="entr" presetSubtype="0" fill="hold" grpId="0" nodeType="withEffect">
                                  <p:stCondLst>
                                    <p:cond delay="0"/>
                                  </p:stCondLst>
                                  <p:childTnLst>
                                    <p:set>
                                      <p:cBhvr>
                                        <p:cTn id="106" dur="1" fill="hold">
                                          <p:stCondLst>
                                            <p:cond delay="0"/>
                                          </p:stCondLst>
                                        </p:cTn>
                                        <p:tgtEl>
                                          <p:spTgt spid="20502"/>
                                        </p:tgtEl>
                                        <p:attrNameLst>
                                          <p:attrName>style.visibility</p:attrName>
                                        </p:attrNameLst>
                                      </p:cBhvr>
                                      <p:to>
                                        <p:strVal val="visible"/>
                                      </p:to>
                                    </p:set>
                                    <p:anim calcmode="lin" valueType="num">
                                      <p:cBhvr>
                                        <p:cTn id="107" dur="500" fill="hold"/>
                                        <p:tgtEl>
                                          <p:spTgt spid="20502"/>
                                        </p:tgtEl>
                                        <p:attrNameLst>
                                          <p:attrName>ppt_w</p:attrName>
                                        </p:attrNameLst>
                                      </p:cBhvr>
                                      <p:tavLst>
                                        <p:tav tm="0">
                                          <p:val>
                                            <p:fltVal val="0"/>
                                          </p:val>
                                        </p:tav>
                                        <p:tav tm="100000">
                                          <p:val>
                                            <p:strVal val="#ppt_w"/>
                                          </p:val>
                                        </p:tav>
                                      </p:tavLst>
                                    </p:anim>
                                    <p:anim calcmode="lin" valueType="num">
                                      <p:cBhvr>
                                        <p:cTn id="108" dur="500" fill="hold"/>
                                        <p:tgtEl>
                                          <p:spTgt spid="20502"/>
                                        </p:tgtEl>
                                        <p:attrNameLst>
                                          <p:attrName>ppt_h</p:attrName>
                                        </p:attrNameLst>
                                      </p:cBhvr>
                                      <p:tavLst>
                                        <p:tav tm="0">
                                          <p:val>
                                            <p:fltVal val="0"/>
                                          </p:val>
                                        </p:tav>
                                        <p:tav tm="100000">
                                          <p:val>
                                            <p:strVal val="#ppt_h"/>
                                          </p:val>
                                        </p:tav>
                                      </p:tavLst>
                                    </p:anim>
                                    <p:anim calcmode="lin" valueType="num">
                                      <p:cBhvr>
                                        <p:cTn id="109" dur="500" fill="hold"/>
                                        <p:tgtEl>
                                          <p:spTgt spid="20502"/>
                                        </p:tgtEl>
                                        <p:attrNameLst>
                                          <p:attrName>style.rotation</p:attrName>
                                        </p:attrNameLst>
                                      </p:cBhvr>
                                      <p:tavLst>
                                        <p:tav tm="0">
                                          <p:val>
                                            <p:fltVal val="90"/>
                                          </p:val>
                                        </p:tav>
                                        <p:tav tm="100000">
                                          <p:val>
                                            <p:fltVal val="0"/>
                                          </p:val>
                                        </p:tav>
                                      </p:tavLst>
                                    </p:anim>
                                    <p:animEffect transition="in" filter="fade">
                                      <p:cBhvr>
                                        <p:cTn id="110" dur="500"/>
                                        <p:tgtEl>
                                          <p:spTgt spid="20502"/>
                                        </p:tgtEl>
                                      </p:cBhvr>
                                    </p:animEffect>
                                  </p:childTnLst>
                                </p:cTn>
                              </p:par>
                            </p:childTnLst>
                          </p:cTn>
                        </p:par>
                        <p:par>
                          <p:cTn id="111" fill="hold" nodeType="afterGroup">
                            <p:stCondLst>
                              <p:cond delay="8850"/>
                            </p:stCondLst>
                            <p:childTnLst>
                              <p:par>
                                <p:cTn id="112" presetID="22" presetClass="entr" presetSubtype="1" fill="hold" grpId="0" nodeType="afterEffect">
                                  <p:stCondLst>
                                    <p:cond delay="0"/>
                                  </p:stCondLst>
                                  <p:childTnLst>
                                    <p:set>
                                      <p:cBhvr>
                                        <p:cTn id="113" dur="1" fill="hold">
                                          <p:stCondLst>
                                            <p:cond delay="0"/>
                                          </p:stCondLst>
                                        </p:cTn>
                                        <p:tgtEl>
                                          <p:spTgt spid="20503"/>
                                        </p:tgtEl>
                                        <p:attrNameLst>
                                          <p:attrName>style.visibility</p:attrName>
                                        </p:attrNameLst>
                                      </p:cBhvr>
                                      <p:to>
                                        <p:strVal val="visible"/>
                                      </p:to>
                                    </p:set>
                                    <p:animEffect transition="in" filter="wipe(up)">
                                      <p:cBhvr>
                                        <p:cTn id="114" dur="500"/>
                                        <p:tgtEl>
                                          <p:spTgt spid="205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P spid="20483" grpId="0" animBg="1"/>
      <p:bldP spid="20484" grpId="0" animBg="1"/>
      <p:bldP spid="20485" grpId="0" animBg="1" autoUpdateAnimBg="0"/>
      <p:bldP spid="20486" grpId="0" animBg="1" autoUpdateAnimBg="0"/>
      <p:bldP spid="20487" grpId="0" animBg="1" autoUpdateAnimBg="0"/>
      <p:bldP spid="20488" grpId="0" animBg="1" autoUpdateAnimBg="0"/>
      <p:bldP spid="20489" grpId="0" animBg="1" autoUpdateAnimBg="0"/>
      <p:bldP spid="20490" grpId="0" animBg="1" autoUpdateAnimBg="0"/>
      <p:bldP spid="20491" grpId="0" animBg="1" autoUpdateAnimBg="0"/>
      <p:bldP spid="20492" grpId="0" animBg="1" autoUpdateAnimBg="0"/>
      <p:bldP spid="20493" grpId="0" animBg="1" autoUpdateAnimBg="0"/>
      <p:bldP spid="20494" grpId="0" animBg="1" autoUpdateAnimBg="0"/>
      <p:bldP spid="20495" grpId="0" animBg="1" autoUpdateAnimBg="0"/>
      <p:bldP spid="20496" grpId="0" autoUpdateAnimBg="0"/>
      <p:bldP spid="20497" grpId="0" autoUpdateAnimBg="0"/>
      <p:bldP spid="20498" grpId="0" autoUpdateAnimBg="0"/>
      <p:bldP spid="20499" grpId="0" autoUpdateAnimBg="0"/>
      <p:bldP spid="20500" grpId="0" autoUpdateAnimBg="0"/>
      <p:bldP spid="20501" grpId="0" autoUpdateAnimBg="0"/>
      <p:bldP spid="20502" grpId="0" autoUpdateAnimBg="0"/>
      <p:bldP spid="20503"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21507"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08" name="Oval 6"/>
          <p:cNvSpPr>
            <a:spLocks noChangeArrowheads="1"/>
          </p:cNvSpPr>
          <p:nvPr/>
        </p:nvSpPr>
        <p:spPr bwMode="auto">
          <a:xfrm>
            <a:off x="2828925" y="1506538"/>
            <a:ext cx="4257675" cy="4256087"/>
          </a:xfrm>
          <a:prstGeom prst="ellipse">
            <a:avLst/>
          </a:prstGeom>
          <a:noFill/>
          <a:ln w="11" cmpd="sng">
            <a:solidFill>
              <a:srgbClr val="2B2E2C"/>
            </a:solidFill>
            <a:prstDash val="dash"/>
            <a:round/>
            <a:headEnd/>
            <a:tailEnd/>
          </a:ln>
          <a:extLst>
            <a:ext uri="{909E8E84-426E-40DD-AFC4-6F175D3DCCD1}">
              <a14:hiddenFill xmlns:a14="http://schemas.microsoft.com/office/drawing/2010/main">
                <a:solidFill>
                  <a:srgbClr val="FFFFFF"/>
                </a:solidFill>
              </a14:hiddenFill>
            </a:ext>
          </a:extLst>
        </p:spPr>
        <p:txBody>
          <a:bodyPr/>
          <a:lstStyle/>
          <a:p>
            <a:pPr eaLnBrk="1" hangingPunct="1">
              <a:buFontTx/>
              <a:buNone/>
            </a:pPr>
            <a:endParaRPr lang="zh-CN" altLang="zh-CN"/>
          </a:p>
        </p:txBody>
      </p:sp>
      <p:sp>
        <p:nvSpPr>
          <p:cNvPr id="21509" name="Oval 7"/>
          <p:cNvSpPr>
            <a:spLocks noChangeArrowheads="1"/>
          </p:cNvSpPr>
          <p:nvPr/>
        </p:nvSpPr>
        <p:spPr bwMode="auto">
          <a:xfrm>
            <a:off x="4989513" y="1506538"/>
            <a:ext cx="4257675" cy="4256087"/>
          </a:xfrm>
          <a:prstGeom prst="ellipse">
            <a:avLst/>
          </a:prstGeom>
          <a:noFill/>
          <a:ln w="11" cmpd="sng">
            <a:solidFill>
              <a:srgbClr val="2B2E2C"/>
            </a:solidFill>
            <a:prstDash val="dash"/>
            <a:round/>
            <a:headEnd/>
            <a:tailEnd/>
          </a:ln>
          <a:extLst>
            <a:ext uri="{909E8E84-426E-40DD-AFC4-6F175D3DCCD1}">
              <a14:hiddenFill xmlns:a14="http://schemas.microsoft.com/office/drawing/2010/main">
                <a:solidFill>
                  <a:srgbClr val="FFFFFF"/>
                </a:solidFill>
              </a14:hiddenFill>
            </a:ext>
          </a:extLst>
        </p:spPr>
        <p:txBody>
          <a:bodyPr/>
          <a:lstStyle/>
          <a:p>
            <a:pPr eaLnBrk="1" hangingPunct="1">
              <a:buFontTx/>
              <a:buNone/>
            </a:pPr>
            <a:endParaRPr lang="zh-CN" altLang="zh-CN"/>
          </a:p>
        </p:txBody>
      </p:sp>
      <p:sp>
        <p:nvSpPr>
          <p:cNvPr id="21510" name="Line 16"/>
          <p:cNvSpPr>
            <a:spLocks noChangeShapeType="1"/>
          </p:cNvSpPr>
          <p:nvPr/>
        </p:nvSpPr>
        <p:spPr bwMode="auto">
          <a:xfrm>
            <a:off x="3822700" y="2543175"/>
            <a:ext cx="750888" cy="431800"/>
          </a:xfrm>
          <a:prstGeom prst="line">
            <a:avLst/>
          </a:prstGeom>
          <a:noFill/>
          <a:ln w="19050" cmpd="sng">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1511" name="Line 17"/>
          <p:cNvSpPr>
            <a:spLocks noChangeShapeType="1"/>
          </p:cNvSpPr>
          <p:nvPr/>
        </p:nvSpPr>
        <p:spPr bwMode="auto">
          <a:xfrm flipV="1">
            <a:off x="3867150" y="4319588"/>
            <a:ext cx="749300" cy="430212"/>
          </a:xfrm>
          <a:prstGeom prst="line">
            <a:avLst/>
          </a:prstGeom>
          <a:noFill/>
          <a:ln w="19050" cmpd="sng">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1512" name="Line 18"/>
          <p:cNvSpPr>
            <a:spLocks noChangeShapeType="1"/>
          </p:cNvSpPr>
          <p:nvPr/>
        </p:nvSpPr>
        <p:spPr bwMode="auto">
          <a:xfrm>
            <a:off x="3265488" y="3667125"/>
            <a:ext cx="996950" cy="0"/>
          </a:xfrm>
          <a:prstGeom prst="line">
            <a:avLst/>
          </a:prstGeom>
          <a:noFill/>
          <a:ln w="19050" cmpd="sng">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1513" name="Line 19"/>
          <p:cNvSpPr>
            <a:spLocks noChangeShapeType="1"/>
          </p:cNvSpPr>
          <p:nvPr/>
        </p:nvSpPr>
        <p:spPr bwMode="auto">
          <a:xfrm flipH="1">
            <a:off x="7508875" y="2543175"/>
            <a:ext cx="750888" cy="431800"/>
          </a:xfrm>
          <a:prstGeom prst="line">
            <a:avLst/>
          </a:prstGeom>
          <a:noFill/>
          <a:ln w="19050" cmpd="sng">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1514" name="Line 20"/>
          <p:cNvSpPr>
            <a:spLocks noChangeShapeType="1"/>
          </p:cNvSpPr>
          <p:nvPr/>
        </p:nvSpPr>
        <p:spPr bwMode="auto">
          <a:xfrm flipH="1" flipV="1">
            <a:off x="7466013" y="4319588"/>
            <a:ext cx="750887" cy="430212"/>
          </a:xfrm>
          <a:prstGeom prst="line">
            <a:avLst/>
          </a:prstGeom>
          <a:noFill/>
          <a:ln w="19050" cmpd="sng">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1515" name="Line 21"/>
          <p:cNvSpPr>
            <a:spLocks noChangeShapeType="1"/>
          </p:cNvSpPr>
          <p:nvPr/>
        </p:nvSpPr>
        <p:spPr bwMode="auto">
          <a:xfrm flipH="1">
            <a:off x="7820025" y="3667125"/>
            <a:ext cx="998538" cy="0"/>
          </a:xfrm>
          <a:prstGeom prst="line">
            <a:avLst/>
          </a:prstGeom>
          <a:noFill/>
          <a:ln w="19050" cmpd="sng">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1516" name="TextBox 25"/>
          <p:cNvSpPr txBox="1">
            <a:spLocks noChangeArrowheads="1"/>
          </p:cNvSpPr>
          <p:nvPr/>
        </p:nvSpPr>
        <p:spPr bwMode="auto">
          <a:xfrm>
            <a:off x="384175" y="1844675"/>
            <a:ext cx="230505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bg1"/>
                </a:solidFill>
                <a:latin typeface="微软雅黑" pitchFamily="34" charset="-122"/>
                <a:ea typeface="微软雅黑" pitchFamily="34" charset="-122"/>
              </a:rPr>
              <a:t>这里可以添加主要内容这里可以添加主要内容</a:t>
            </a:r>
          </a:p>
        </p:txBody>
      </p:sp>
      <p:sp>
        <p:nvSpPr>
          <p:cNvPr id="21517" name="TextBox 26"/>
          <p:cNvSpPr txBox="1">
            <a:spLocks noChangeArrowheads="1"/>
          </p:cNvSpPr>
          <p:nvPr/>
        </p:nvSpPr>
        <p:spPr bwMode="auto">
          <a:xfrm>
            <a:off x="384175" y="3319463"/>
            <a:ext cx="178593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bg1"/>
                </a:solidFill>
                <a:latin typeface="微软雅黑" pitchFamily="34" charset="-122"/>
                <a:ea typeface="微软雅黑" pitchFamily="34" charset="-122"/>
              </a:rPr>
              <a:t>这里可以添加主要内容这里可以添加主要内容</a:t>
            </a:r>
          </a:p>
        </p:txBody>
      </p:sp>
      <p:sp>
        <p:nvSpPr>
          <p:cNvPr id="21518" name="TextBox 27"/>
          <p:cNvSpPr txBox="1">
            <a:spLocks noChangeArrowheads="1"/>
          </p:cNvSpPr>
          <p:nvPr/>
        </p:nvSpPr>
        <p:spPr bwMode="auto">
          <a:xfrm>
            <a:off x="384175" y="4875213"/>
            <a:ext cx="23050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bg1"/>
                </a:solidFill>
                <a:latin typeface="微软雅黑" pitchFamily="34" charset="-122"/>
                <a:ea typeface="微软雅黑" pitchFamily="34" charset="-122"/>
              </a:rPr>
              <a:t>这里可以添加主要内容这里可以添加主要内容</a:t>
            </a:r>
          </a:p>
        </p:txBody>
      </p:sp>
      <p:sp>
        <p:nvSpPr>
          <p:cNvPr id="21519" name="TextBox 28"/>
          <p:cNvSpPr txBox="1">
            <a:spLocks noChangeArrowheads="1"/>
          </p:cNvSpPr>
          <p:nvPr/>
        </p:nvSpPr>
        <p:spPr bwMode="auto">
          <a:xfrm>
            <a:off x="9486900" y="1844675"/>
            <a:ext cx="230505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bg1"/>
                </a:solidFill>
                <a:latin typeface="微软雅黑" pitchFamily="34" charset="-122"/>
                <a:ea typeface="微软雅黑" pitchFamily="34" charset="-122"/>
              </a:rPr>
              <a:t>这里可以添加主要内容这里可以添加主要内容</a:t>
            </a:r>
          </a:p>
        </p:txBody>
      </p:sp>
      <p:sp>
        <p:nvSpPr>
          <p:cNvPr id="21520" name="TextBox 29"/>
          <p:cNvSpPr txBox="1">
            <a:spLocks noChangeArrowheads="1"/>
          </p:cNvSpPr>
          <p:nvPr/>
        </p:nvSpPr>
        <p:spPr bwMode="auto">
          <a:xfrm>
            <a:off x="10006013" y="3319463"/>
            <a:ext cx="1785937"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bg1"/>
                </a:solidFill>
                <a:latin typeface="微软雅黑" pitchFamily="34" charset="-122"/>
                <a:ea typeface="微软雅黑" pitchFamily="34" charset="-122"/>
              </a:rPr>
              <a:t>这里可以添加主要内容这里可以添加主要内容</a:t>
            </a:r>
          </a:p>
        </p:txBody>
      </p:sp>
      <p:sp>
        <p:nvSpPr>
          <p:cNvPr id="21521" name="TextBox 30"/>
          <p:cNvSpPr txBox="1">
            <a:spLocks noChangeArrowheads="1"/>
          </p:cNvSpPr>
          <p:nvPr/>
        </p:nvSpPr>
        <p:spPr bwMode="auto">
          <a:xfrm>
            <a:off x="9486900" y="4875213"/>
            <a:ext cx="23050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bg1"/>
                </a:solidFill>
                <a:latin typeface="微软雅黑" pitchFamily="34" charset="-122"/>
                <a:ea typeface="微软雅黑" pitchFamily="34" charset="-122"/>
              </a:rPr>
              <a:t>这里可以添加主要内容这里可以添加主要内容</a:t>
            </a:r>
          </a:p>
        </p:txBody>
      </p:sp>
      <p:grpSp>
        <p:nvGrpSpPr>
          <p:cNvPr id="21522" name="组合 31"/>
          <p:cNvGrpSpPr>
            <a:grpSpLocks/>
          </p:cNvGrpSpPr>
          <p:nvPr/>
        </p:nvGrpSpPr>
        <p:grpSpPr bwMode="auto">
          <a:xfrm>
            <a:off x="2806700" y="1700213"/>
            <a:ext cx="1038225" cy="1038225"/>
            <a:chOff x="0" y="0"/>
            <a:chExt cx="1038225" cy="1038225"/>
          </a:xfrm>
        </p:grpSpPr>
        <p:sp>
          <p:nvSpPr>
            <p:cNvPr id="21523" name="Oval 10"/>
            <p:cNvSpPr>
              <a:spLocks noChangeArrowheads="1"/>
            </p:cNvSpPr>
            <p:nvPr/>
          </p:nvSpPr>
          <p:spPr bwMode="auto">
            <a:xfrm>
              <a:off x="0" y="0"/>
              <a:ext cx="1038225" cy="10382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1524" name="TextBox 33"/>
            <p:cNvSpPr txBox="1">
              <a:spLocks noChangeArrowheads="1"/>
            </p:cNvSpPr>
            <p:nvPr/>
          </p:nvSpPr>
          <p:spPr bwMode="auto">
            <a:xfrm>
              <a:off x="112953" y="165169"/>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sz="2000">
                  <a:solidFill>
                    <a:schemeClr val="accent2"/>
                  </a:solidFill>
                  <a:latin typeface="微软雅黑" pitchFamily="34" charset="-122"/>
                  <a:ea typeface="微软雅黑" pitchFamily="34" charset="-122"/>
                </a:rPr>
                <a:t>标题文字</a:t>
              </a:r>
              <a:endParaRPr lang="en-US" sz="2000">
                <a:solidFill>
                  <a:schemeClr val="accent2"/>
                </a:solidFill>
                <a:latin typeface="微软雅黑" pitchFamily="34" charset="-122"/>
                <a:ea typeface="微软雅黑" pitchFamily="34" charset="-122"/>
              </a:endParaRPr>
            </a:p>
          </p:txBody>
        </p:sp>
      </p:grpSp>
      <p:grpSp>
        <p:nvGrpSpPr>
          <p:cNvPr id="21525" name="组合 34"/>
          <p:cNvGrpSpPr>
            <a:grpSpLocks/>
          </p:cNvGrpSpPr>
          <p:nvPr/>
        </p:nvGrpSpPr>
        <p:grpSpPr bwMode="auto">
          <a:xfrm>
            <a:off x="2170113" y="3125788"/>
            <a:ext cx="1038225" cy="1038225"/>
            <a:chOff x="0" y="0"/>
            <a:chExt cx="1038225" cy="1038225"/>
          </a:xfrm>
        </p:grpSpPr>
        <p:sp>
          <p:nvSpPr>
            <p:cNvPr id="21526" name="Oval 12"/>
            <p:cNvSpPr>
              <a:spLocks noChangeArrowheads="1"/>
            </p:cNvSpPr>
            <p:nvPr/>
          </p:nvSpPr>
          <p:spPr bwMode="auto">
            <a:xfrm>
              <a:off x="0" y="0"/>
              <a:ext cx="1038225" cy="10382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1527" name="TextBox 36"/>
            <p:cNvSpPr txBox="1">
              <a:spLocks noChangeArrowheads="1"/>
            </p:cNvSpPr>
            <p:nvPr/>
          </p:nvSpPr>
          <p:spPr bwMode="auto">
            <a:xfrm>
              <a:off x="80801" y="158962"/>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sz="2000">
                  <a:solidFill>
                    <a:schemeClr val="accent2"/>
                  </a:solidFill>
                  <a:latin typeface="微软雅黑" pitchFamily="34" charset="-122"/>
                  <a:ea typeface="微软雅黑" pitchFamily="34" charset="-122"/>
                </a:rPr>
                <a:t>标题文字</a:t>
              </a:r>
              <a:endParaRPr lang="en-US" sz="2000">
                <a:solidFill>
                  <a:schemeClr val="accent2"/>
                </a:solidFill>
                <a:latin typeface="微软雅黑" pitchFamily="34" charset="-122"/>
                <a:ea typeface="微软雅黑" pitchFamily="34" charset="-122"/>
              </a:endParaRPr>
            </a:p>
          </p:txBody>
        </p:sp>
      </p:grpSp>
      <p:grpSp>
        <p:nvGrpSpPr>
          <p:cNvPr id="21528" name="组合 37"/>
          <p:cNvGrpSpPr>
            <a:grpSpLocks/>
          </p:cNvGrpSpPr>
          <p:nvPr/>
        </p:nvGrpSpPr>
        <p:grpSpPr bwMode="auto">
          <a:xfrm>
            <a:off x="2806700" y="4518025"/>
            <a:ext cx="1038225" cy="1039813"/>
            <a:chOff x="0" y="0"/>
            <a:chExt cx="1038225" cy="1039812"/>
          </a:xfrm>
        </p:grpSpPr>
        <p:sp>
          <p:nvSpPr>
            <p:cNvPr id="21529" name="Oval 11"/>
            <p:cNvSpPr>
              <a:spLocks noChangeArrowheads="1"/>
            </p:cNvSpPr>
            <p:nvPr/>
          </p:nvSpPr>
          <p:spPr bwMode="auto">
            <a:xfrm>
              <a:off x="0" y="0"/>
              <a:ext cx="1038225" cy="103981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1530" name="TextBox 39"/>
            <p:cNvSpPr txBox="1">
              <a:spLocks noChangeArrowheads="1"/>
            </p:cNvSpPr>
            <p:nvPr/>
          </p:nvSpPr>
          <p:spPr bwMode="auto">
            <a:xfrm>
              <a:off x="126601" y="172444"/>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sz="2000">
                  <a:solidFill>
                    <a:schemeClr val="accent2"/>
                  </a:solidFill>
                  <a:latin typeface="微软雅黑" pitchFamily="34" charset="-122"/>
                  <a:ea typeface="微软雅黑" pitchFamily="34" charset="-122"/>
                </a:rPr>
                <a:t>标题文字</a:t>
              </a:r>
              <a:endParaRPr lang="en-US" sz="2000">
                <a:solidFill>
                  <a:schemeClr val="accent2"/>
                </a:solidFill>
                <a:latin typeface="微软雅黑" pitchFamily="34" charset="-122"/>
                <a:ea typeface="微软雅黑" pitchFamily="34" charset="-122"/>
              </a:endParaRPr>
            </a:p>
          </p:txBody>
        </p:sp>
      </p:grpSp>
      <p:grpSp>
        <p:nvGrpSpPr>
          <p:cNvPr id="21531" name="组合 40"/>
          <p:cNvGrpSpPr>
            <a:grpSpLocks/>
          </p:cNvGrpSpPr>
          <p:nvPr/>
        </p:nvGrpSpPr>
        <p:grpSpPr bwMode="auto">
          <a:xfrm>
            <a:off x="8253413" y="4518025"/>
            <a:ext cx="1038225" cy="1039813"/>
            <a:chOff x="0" y="0"/>
            <a:chExt cx="1038225" cy="1039812"/>
          </a:xfrm>
        </p:grpSpPr>
        <p:sp>
          <p:nvSpPr>
            <p:cNvPr id="21532" name="Oval 14"/>
            <p:cNvSpPr>
              <a:spLocks noChangeArrowheads="1"/>
            </p:cNvSpPr>
            <p:nvPr/>
          </p:nvSpPr>
          <p:spPr bwMode="auto">
            <a:xfrm>
              <a:off x="0" y="0"/>
              <a:ext cx="1038225" cy="103981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1533" name="TextBox 42"/>
            <p:cNvSpPr txBox="1">
              <a:spLocks noChangeArrowheads="1"/>
            </p:cNvSpPr>
            <p:nvPr/>
          </p:nvSpPr>
          <p:spPr bwMode="auto">
            <a:xfrm>
              <a:off x="125346" y="172444"/>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sz="2000">
                  <a:solidFill>
                    <a:schemeClr val="accent2"/>
                  </a:solidFill>
                  <a:latin typeface="微软雅黑" pitchFamily="34" charset="-122"/>
                  <a:ea typeface="微软雅黑" pitchFamily="34" charset="-122"/>
                </a:rPr>
                <a:t>标题文字</a:t>
              </a:r>
              <a:endParaRPr lang="en-US" sz="2000">
                <a:solidFill>
                  <a:schemeClr val="accent2"/>
                </a:solidFill>
                <a:latin typeface="微软雅黑" pitchFamily="34" charset="-122"/>
                <a:ea typeface="微软雅黑" pitchFamily="34" charset="-122"/>
              </a:endParaRPr>
            </a:p>
          </p:txBody>
        </p:sp>
      </p:grpSp>
      <p:grpSp>
        <p:nvGrpSpPr>
          <p:cNvPr id="21534" name="组合 43"/>
          <p:cNvGrpSpPr>
            <a:grpSpLocks/>
          </p:cNvGrpSpPr>
          <p:nvPr/>
        </p:nvGrpSpPr>
        <p:grpSpPr bwMode="auto">
          <a:xfrm>
            <a:off x="8890000" y="3125788"/>
            <a:ext cx="1038225" cy="1038225"/>
            <a:chOff x="0" y="0"/>
            <a:chExt cx="1038225" cy="1038225"/>
          </a:xfrm>
        </p:grpSpPr>
        <p:sp>
          <p:nvSpPr>
            <p:cNvPr id="21535" name="Oval 15"/>
            <p:cNvSpPr>
              <a:spLocks noChangeArrowheads="1"/>
            </p:cNvSpPr>
            <p:nvPr/>
          </p:nvSpPr>
          <p:spPr bwMode="auto">
            <a:xfrm>
              <a:off x="0" y="0"/>
              <a:ext cx="1038225" cy="10382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1536" name="TextBox 45"/>
            <p:cNvSpPr txBox="1">
              <a:spLocks noChangeArrowheads="1"/>
            </p:cNvSpPr>
            <p:nvPr/>
          </p:nvSpPr>
          <p:spPr bwMode="auto">
            <a:xfrm>
              <a:off x="116555" y="158962"/>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sz="2000">
                  <a:solidFill>
                    <a:schemeClr val="accent2"/>
                  </a:solidFill>
                  <a:latin typeface="微软雅黑" pitchFamily="34" charset="-122"/>
                  <a:ea typeface="微软雅黑" pitchFamily="34" charset="-122"/>
                </a:rPr>
                <a:t>标题文字</a:t>
              </a:r>
              <a:endParaRPr lang="en-US" sz="2000">
                <a:solidFill>
                  <a:schemeClr val="accent2"/>
                </a:solidFill>
                <a:latin typeface="微软雅黑" pitchFamily="34" charset="-122"/>
                <a:ea typeface="微软雅黑" pitchFamily="34" charset="-122"/>
              </a:endParaRPr>
            </a:p>
          </p:txBody>
        </p:sp>
      </p:grpSp>
      <p:grpSp>
        <p:nvGrpSpPr>
          <p:cNvPr id="21537" name="组合 46"/>
          <p:cNvGrpSpPr>
            <a:grpSpLocks/>
          </p:cNvGrpSpPr>
          <p:nvPr/>
        </p:nvGrpSpPr>
        <p:grpSpPr bwMode="auto">
          <a:xfrm>
            <a:off x="8253413" y="1700213"/>
            <a:ext cx="1038225" cy="1038225"/>
            <a:chOff x="0" y="0"/>
            <a:chExt cx="1038225" cy="1038225"/>
          </a:xfrm>
        </p:grpSpPr>
        <p:sp>
          <p:nvSpPr>
            <p:cNvPr id="21538" name="Oval 13"/>
            <p:cNvSpPr>
              <a:spLocks noChangeArrowheads="1"/>
            </p:cNvSpPr>
            <p:nvPr/>
          </p:nvSpPr>
          <p:spPr bwMode="auto">
            <a:xfrm>
              <a:off x="0" y="0"/>
              <a:ext cx="1038225" cy="10382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1539" name="TextBox 48"/>
            <p:cNvSpPr txBox="1">
              <a:spLocks noChangeArrowheads="1"/>
            </p:cNvSpPr>
            <p:nvPr/>
          </p:nvSpPr>
          <p:spPr bwMode="auto">
            <a:xfrm>
              <a:off x="111698" y="151522"/>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sz="2000">
                  <a:solidFill>
                    <a:schemeClr val="accent2"/>
                  </a:solidFill>
                  <a:latin typeface="微软雅黑" pitchFamily="34" charset="-122"/>
                  <a:ea typeface="微软雅黑" pitchFamily="34" charset="-122"/>
                </a:rPr>
                <a:t>标题文字</a:t>
              </a:r>
              <a:endParaRPr lang="en-US" sz="2000">
                <a:solidFill>
                  <a:schemeClr val="accent2"/>
                </a:solidFill>
                <a:latin typeface="微软雅黑" pitchFamily="34" charset="-122"/>
                <a:ea typeface="微软雅黑" pitchFamily="34" charset="-122"/>
              </a:endParaRPr>
            </a:p>
          </p:txBody>
        </p:sp>
      </p:grpSp>
      <p:sp>
        <p:nvSpPr>
          <p:cNvPr id="21540" name="Oval 8"/>
          <p:cNvSpPr>
            <a:spLocks noChangeArrowheads="1"/>
          </p:cNvSpPr>
          <p:nvPr/>
        </p:nvSpPr>
        <p:spPr bwMode="auto">
          <a:xfrm>
            <a:off x="4676775" y="2197100"/>
            <a:ext cx="2722563" cy="2722563"/>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1541" name="Oval 9"/>
          <p:cNvSpPr>
            <a:spLocks noChangeArrowheads="1"/>
          </p:cNvSpPr>
          <p:nvPr/>
        </p:nvSpPr>
        <p:spPr bwMode="auto">
          <a:xfrm>
            <a:off x="5022850" y="2543175"/>
            <a:ext cx="2030413" cy="20320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1542" name="TextBox 51"/>
          <p:cNvSpPr txBox="1">
            <a:spLocks noChangeArrowheads="1"/>
          </p:cNvSpPr>
          <p:nvPr/>
        </p:nvSpPr>
        <p:spPr bwMode="auto">
          <a:xfrm>
            <a:off x="5287963" y="3125788"/>
            <a:ext cx="149860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sz="2600">
                <a:solidFill>
                  <a:schemeClr val="accent2"/>
                </a:solidFill>
                <a:latin typeface="微软雅黑" pitchFamily="34" charset="-122"/>
                <a:ea typeface="微软雅黑" pitchFamily="34" charset="-122"/>
              </a:rPr>
              <a:t>标题文字</a:t>
            </a:r>
            <a:endParaRPr lang="en-US" sz="2600">
              <a:solidFill>
                <a:schemeClr val="accent2"/>
              </a:solidFill>
              <a:latin typeface="微软雅黑" pitchFamily="34" charset="-122"/>
              <a:ea typeface="微软雅黑" pitchFamily="34" charset="-122"/>
            </a:endParaRP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1507"/>
                                        </p:tgtEl>
                                        <p:attrNameLst>
                                          <p:attrName>style.visibility</p:attrName>
                                        </p:attrNameLst>
                                      </p:cBhvr>
                                      <p:to>
                                        <p:strVal val="visible"/>
                                      </p:to>
                                    </p:set>
                                    <p:animEffect transition="in" filter="barn(inVertical)">
                                      <p:cBhvr>
                                        <p:cTn id="7" dur="500"/>
                                        <p:tgtEl>
                                          <p:spTgt spid="21507"/>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1506"/>
                                        </p:tgtEl>
                                        <p:attrNameLst>
                                          <p:attrName>style.visibility</p:attrName>
                                        </p:attrNameLst>
                                      </p:cBhvr>
                                      <p:to>
                                        <p:strVal val="visible"/>
                                      </p:to>
                                    </p:set>
                                    <p:anim calcmode="lin" valueType="num">
                                      <p:cBhvr>
                                        <p:cTn id="11" dur="500" fill="hold"/>
                                        <p:tgtEl>
                                          <p:spTgt spid="21506"/>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1506"/>
                                        </p:tgtEl>
                                        <p:attrNameLst>
                                          <p:attrName>ppt_y</p:attrName>
                                        </p:attrNameLst>
                                      </p:cBhvr>
                                      <p:tavLst>
                                        <p:tav tm="0">
                                          <p:val>
                                            <p:strVal val="#ppt_y"/>
                                          </p:val>
                                        </p:tav>
                                        <p:tav tm="100000">
                                          <p:val>
                                            <p:strVal val="#ppt_y"/>
                                          </p:val>
                                        </p:tav>
                                      </p:tavLst>
                                    </p:anim>
                                    <p:anim calcmode="lin" valueType="num">
                                      <p:cBhvr>
                                        <p:cTn id="13" dur="500" fill="hold"/>
                                        <p:tgtEl>
                                          <p:spTgt spid="21506"/>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1506"/>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1506"/>
                                        </p:tgtEl>
                                      </p:cBhvr>
                                    </p:animEffect>
                                  </p:childTnLst>
                                </p:cTn>
                              </p:par>
                            </p:childTnLst>
                          </p:cTn>
                        </p:par>
                        <p:par>
                          <p:cTn id="16" fill="hold" nodeType="afterGroup">
                            <p:stCondLst>
                              <p:cond delay="1450"/>
                            </p:stCondLst>
                            <p:childTnLst>
                              <p:par>
                                <p:cTn id="17" presetID="10" presetClass="entr" presetSubtype="0" fill="hold" grpId="0" nodeType="afterEffect">
                                  <p:stCondLst>
                                    <p:cond delay="0"/>
                                  </p:stCondLst>
                                  <p:childTnLst>
                                    <p:set>
                                      <p:cBhvr>
                                        <p:cTn id="18" dur="1" fill="hold">
                                          <p:stCondLst>
                                            <p:cond delay="0"/>
                                          </p:stCondLst>
                                        </p:cTn>
                                        <p:tgtEl>
                                          <p:spTgt spid="21541"/>
                                        </p:tgtEl>
                                        <p:attrNameLst>
                                          <p:attrName>style.visibility</p:attrName>
                                        </p:attrNameLst>
                                      </p:cBhvr>
                                      <p:to>
                                        <p:strVal val="visible"/>
                                      </p:to>
                                    </p:set>
                                    <p:anim calcmode="lin" valueType="num">
                                      <p:cBhvr>
                                        <p:cTn id="19" dur="500" fill="hold"/>
                                        <p:tgtEl>
                                          <p:spTgt spid="21541"/>
                                        </p:tgtEl>
                                        <p:attrNameLst>
                                          <p:attrName>ppt_w</p:attrName>
                                        </p:attrNameLst>
                                      </p:cBhvr>
                                      <p:tavLst>
                                        <p:tav tm="0">
                                          <p:val>
                                            <p:fltVal val="0"/>
                                          </p:val>
                                        </p:tav>
                                        <p:tav tm="100000">
                                          <p:val>
                                            <p:strVal val="#ppt_w"/>
                                          </p:val>
                                        </p:tav>
                                      </p:tavLst>
                                    </p:anim>
                                    <p:anim calcmode="lin" valueType="num">
                                      <p:cBhvr>
                                        <p:cTn id="20" dur="500" fill="hold"/>
                                        <p:tgtEl>
                                          <p:spTgt spid="21541"/>
                                        </p:tgtEl>
                                        <p:attrNameLst>
                                          <p:attrName>ppt_h</p:attrName>
                                        </p:attrNameLst>
                                      </p:cBhvr>
                                      <p:tavLst>
                                        <p:tav tm="0">
                                          <p:val>
                                            <p:fltVal val="0"/>
                                          </p:val>
                                        </p:tav>
                                        <p:tav tm="100000">
                                          <p:val>
                                            <p:strVal val="#ppt_h"/>
                                          </p:val>
                                        </p:tav>
                                      </p:tavLst>
                                    </p:anim>
                                    <p:animEffect transition="in" filter="fade">
                                      <p:cBhvr>
                                        <p:cTn id="21" dur="500"/>
                                        <p:tgtEl>
                                          <p:spTgt spid="2154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1540"/>
                                        </p:tgtEl>
                                        <p:attrNameLst>
                                          <p:attrName>style.visibility</p:attrName>
                                        </p:attrNameLst>
                                      </p:cBhvr>
                                      <p:to>
                                        <p:strVal val="visible"/>
                                      </p:to>
                                    </p:set>
                                    <p:anim calcmode="lin" valueType="num">
                                      <p:cBhvr>
                                        <p:cTn id="24" dur="500" fill="hold"/>
                                        <p:tgtEl>
                                          <p:spTgt spid="21540"/>
                                        </p:tgtEl>
                                        <p:attrNameLst>
                                          <p:attrName>ppt_w</p:attrName>
                                        </p:attrNameLst>
                                      </p:cBhvr>
                                      <p:tavLst>
                                        <p:tav tm="0">
                                          <p:val>
                                            <p:fltVal val="0"/>
                                          </p:val>
                                        </p:tav>
                                        <p:tav tm="100000">
                                          <p:val>
                                            <p:strVal val="#ppt_w"/>
                                          </p:val>
                                        </p:tav>
                                      </p:tavLst>
                                    </p:anim>
                                    <p:anim calcmode="lin" valueType="num">
                                      <p:cBhvr>
                                        <p:cTn id="25" dur="500" fill="hold"/>
                                        <p:tgtEl>
                                          <p:spTgt spid="21540"/>
                                        </p:tgtEl>
                                        <p:attrNameLst>
                                          <p:attrName>ppt_h</p:attrName>
                                        </p:attrNameLst>
                                      </p:cBhvr>
                                      <p:tavLst>
                                        <p:tav tm="0">
                                          <p:val>
                                            <p:fltVal val="0"/>
                                          </p:val>
                                        </p:tav>
                                        <p:tav tm="100000">
                                          <p:val>
                                            <p:strVal val="#ppt_h"/>
                                          </p:val>
                                        </p:tav>
                                      </p:tavLst>
                                    </p:anim>
                                    <p:animEffect transition="in" filter="fade">
                                      <p:cBhvr>
                                        <p:cTn id="26" dur="500"/>
                                        <p:tgtEl>
                                          <p:spTgt spid="2154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1542"/>
                                        </p:tgtEl>
                                        <p:attrNameLst>
                                          <p:attrName>style.visibility</p:attrName>
                                        </p:attrNameLst>
                                      </p:cBhvr>
                                      <p:to>
                                        <p:strVal val="visible"/>
                                      </p:to>
                                    </p:set>
                                    <p:anim calcmode="lin" valueType="num">
                                      <p:cBhvr>
                                        <p:cTn id="29" dur="500" fill="hold"/>
                                        <p:tgtEl>
                                          <p:spTgt spid="21542"/>
                                        </p:tgtEl>
                                        <p:attrNameLst>
                                          <p:attrName>ppt_w</p:attrName>
                                        </p:attrNameLst>
                                      </p:cBhvr>
                                      <p:tavLst>
                                        <p:tav tm="0">
                                          <p:val>
                                            <p:fltVal val="0"/>
                                          </p:val>
                                        </p:tav>
                                        <p:tav tm="100000">
                                          <p:val>
                                            <p:strVal val="#ppt_w"/>
                                          </p:val>
                                        </p:tav>
                                      </p:tavLst>
                                    </p:anim>
                                    <p:anim calcmode="lin" valueType="num">
                                      <p:cBhvr>
                                        <p:cTn id="30" dur="500" fill="hold"/>
                                        <p:tgtEl>
                                          <p:spTgt spid="21542"/>
                                        </p:tgtEl>
                                        <p:attrNameLst>
                                          <p:attrName>ppt_h</p:attrName>
                                        </p:attrNameLst>
                                      </p:cBhvr>
                                      <p:tavLst>
                                        <p:tav tm="0">
                                          <p:val>
                                            <p:fltVal val="0"/>
                                          </p:val>
                                        </p:tav>
                                        <p:tav tm="100000">
                                          <p:val>
                                            <p:strVal val="#ppt_h"/>
                                          </p:val>
                                        </p:tav>
                                      </p:tavLst>
                                    </p:anim>
                                    <p:animEffect transition="in" filter="fade">
                                      <p:cBhvr>
                                        <p:cTn id="31" dur="500"/>
                                        <p:tgtEl>
                                          <p:spTgt spid="21542"/>
                                        </p:tgtEl>
                                      </p:cBhvr>
                                    </p:animEffect>
                                  </p:childTnLst>
                                </p:cTn>
                              </p:par>
                            </p:childTnLst>
                          </p:cTn>
                        </p:par>
                        <p:par>
                          <p:cTn id="32" fill="hold" nodeType="afterGroup">
                            <p:stCondLst>
                              <p:cond delay="1950"/>
                            </p:stCondLst>
                            <p:childTnLst>
                              <p:par>
                                <p:cTn id="33" presetID="21" presetClass="entr" presetSubtype="1" fill="hold" grpId="0" nodeType="afterEffect">
                                  <p:stCondLst>
                                    <p:cond delay="0"/>
                                  </p:stCondLst>
                                  <p:childTnLst>
                                    <p:set>
                                      <p:cBhvr>
                                        <p:cTn id="34" dur="1" fill="hold">
                                          <p:stCondLst>
                                            <p:cond delay="0"/>
                                          </p:stCondLst>
                                        </p:cTn>
                                        <p:tgtEl>
                                          <p:spTgt spid="21509"/>
                                        </p:tgtEl>
                                        <p:attrNameLst>
                                          <p:attrName>style.visibility</p:attrName>
                                        </p:attrNameLst>
                                      </p:cBhvr>
                                      <p:to>
                                        <p:strVal val="visible"/>
                                      </p:to>
                                    </p:set>
                                    <p:animEffect transition="in" filter="wheel(1)">
                                      <p:cBhvr>
                                        <p:cTn id="35" dur="1000"/>
                                        <p:tgtEl>
                                          <p:spTgt spid="21509"/>
                                        </p:tgtEl>
                                      </p:cBhvr>
                                    </p:animEffect>
                                  </p:childTnLst>
                                </p:cTn>
                              </p:par>
                            </p:childTnLst>
                          </p:cTn>
                        </p:par>
                        <p:par>
                          <p:cTn id="36" fill="hold" nodeType="afterGroup">
                            <p:stCondLst>
                              <p:cond delay="2950"/>
                            </p:stCondLst>
                            <p:childTnLst>
                              <p:par>
                                <p:cTn id="37" presetID="1" presetClass="entr" presetSubtype="0" fill="hold" nodeType="afterEffect">
                                  <p:stCondLst>
                                    <p:cond delay="0"/>
                                  </p:stCondLst>
                                  <p:childTnLst>
                                    <p:set>
                                      <p:cBhvr>
                                        <p:cTn id="38" dur="1" fill="hold">
                                          <p:stCondLst>
                                            <p:cond delay="0"/>
                                          </p:stCondLst>
                                        </p:cTn>
                                        <p:tgtEl>
                                          <p:spTgt spid="21537"/>
                                        </p:tgtEl>
                                        <p:attrNameLst>
                                          <p:attrName>style.visibility</p:attrName>
                                        </p:attrNameLst>
                                      </p:cBhvr>
                                      <p:to>
                                        <p:strVal val="visible"/>
                                      </p:to>
                                    </p:set>
                                  </p:childTnLst>
                                </p:cTn>
                              </p:par>
                              <p:par>
                                <p:cTn id="39" presetID="63" presetClass="path" presetSubtype="0" accel="50000" decel="50000" fill="hold" nodeType="withEffect">
                                  <p:stCondLst>
                                    <p:cond delay="0"/>
                                  </p:stCondLst>
                                  <p:childTnLst>
                                    <p:animMotion origin="layout" path="M -2.51366E-6 2.45143E-6 L -0.2165 0.20768 " pathEditMode="relative" rAng="0" ptsTypes="AA">
                                      <p:cBhvr>
                                        <p:cTn id="40" dur="500" spd="-99700" fill="hold"/>
                                        <p:tgtEl>
                                          <p:spTgt spid="21537"/>
                                        </p:tgtEl>
                                        <p:attrNameLst>
                                          <p:attrName>ppt_x,ppt_y</p:attrName>
                                        </p:attrNameLst>
                                      </p:cBhvr>
                                      <p:rCtr x="-10500" y="10400"/>
                                    </p:animMotion>
                                  </p:childTnLst>
                                </p:cTn>
                              </p:par>
                              <p:par>
                                <p:cTn id="41" presetID="1" presetClass="entr" presetSubtype="0" fill="hold" nodeType="withEffect">
                                  <p:stCondLst>
                                    <p:cond delay="0"/>
                                  </p:stCondLst>
                                  <p:childTnLst>
                                    <p:set>
                                      <p:cBhvr>
                                        <p:cTn id="42" dur="1" fill="hold">
                                          <p:stCondLst>
                                            <p:cond delay="0"/>
                                          </p:stCondLst>
                                        </p:cTn>
                                        <p:tgtEl>
                                          <p:spTgt spid="21534"/>
                                        </p:tgtEl>
                                        <p:attrNameLst>
                                          <p:attrName>style.visibility</p:attrName>
                                        </p:attrNameLst>
                                      </p:cBhvr>
                                      <p:to>
                                        <p:strVal val="visible"/>
                                      </p:to>
                                    </p:set>
                                  </p:childTnLst>
                                </p:cTn>
                              </p:par>
                              <p:par>
                                <p:cTn id="43" presetID="63" presetClass="path" presetSubtype="0" accel="50000" decel="50000" fill="hold" nodeType="withEffect">
                                  <p:stCondLst>
                                    <p:cond delay="0"/>
                                  </p:stCondLst>
                                  <p:childTnLst>
                                    <p:animMotion origin="layout" path="M 4.70466E-6 4.37558E-6 L -0.26868 4.37558E-6 " pathEditMode="relative" rAng="0" ptsTypes="AA">
                                      <p:cBhvr>
                                        <p:cTn id="44" dur="500" spd="-99700" fill="hold"/>
                                        <p:tgtEl>
                                          <p:spTgt spid="21534"/>
                                        </p:tgtEl>
                                        <p:attrNameLst>
                                          <p:attrName>ppt_x,ppt_y</p:attrName>
                                        </p:attrNameLst>
                                      </p:cBhvr>
                                      <p:rCtr x="-13100" y="0"/>
                                    </p:animMotion>
                                  </p:childTnLst>
                                </p:cTn>
                              </p:par>
                              <p:par>
                                <p:cTn id="45" presetID="1" presetClass="entr" presetSubtype="0" fill="hold" nodeType="withEffect">
                                  <p:stCondLst>
                                    <p:cond delay="0"/>
                                  </p:stCondLst>
                                  <p:childTnLst>
                                    <p:set>
                                      <p:cBhvr>
                                        <p:cTn id="46" dur="1" fill="hold">
                                          <p:stCondLst>
                                            <p:cond delay="0"/>
                                          </p:stCondLst>
                                        </p:cTn>
                                        <p:tgtEl>
                                          <p:spTgt spid="21531"/>
                                        </p:tgtEl>
                                        <p:attrNameLst>
                                          <p:attrName>style.visibility</p:attrName>
                                        </p:attrNameLst>
                                      </p:cBhvr>
                                      <p:to>
                                        <p:strVal val="visible"/>
                                      </p:to>
                                    </p:set>
                                  </p:childTnLst>
                                </p:cTn>
                              </p:par>
                              <p:par>
                                <p:cTn id="47" presetID="63" presetClass="path" presetSubtype="0" accel="50000" decel="50000" fill="hold" nodeType="withEffect">
                                  <p:stCondLst>
                                    <p:cond delay="0"/>
                                  </p:stCondLst>
                                  <p:childTnLst>
                                    <p:animMotion origin="layout" path="M -2.51366E-6 2.91397E-6 L -0.2165 -0.20282 " pathEditMode="relative" rAng="0" ptsTypes="AA">
                                      <p:cBhvr>
                                        <p:cTn id="48" dur="500" spd="-99700" fill="hold"/>
                                        <p:tgtEl>
                                          <p:spTgt spid="21531"/>
                                        </p:tgtEl>
                                        <p:attrNameLst>
                                          <p:attrName>ppt_x,ppt_y</p:attrName>
                                        </p:attrNameLst>
                                      </p:cBhvr>
                                      <p:rCtr x="-10500" y="-9900"/>
                                    </p:animMotion>
                                  </p:childTnLst>
                                </p:cTn>
                              </p:par>
                            </p:childTnLst>
                          </p:cTn>
                        </p:par>
                        <p:par>
                          <p:cTn id="49" fill="hold" nodeType="afterGroup">
                            <p:stCondLst>
                              <p:cond delay="3450"/>
                            </p:stCondLst>
                            <p:childTnLst>
                              <p:par>
                                <p:cTn id="50" presetID="22" presetClass="entr" presetSubtype="2" fill="hold" grpId="0" nodeType="afterEffect">
                                  <p:stCondLst>
                                    <p:cond delay="0"/>
                                  </p:stCondLst>
                                  <p:childTnLst>
                                    <p:set>
                                      <p:cBhvr>
                                        <p:cTn id="51" dur="1" fill="hold">
                                          <p:stCondLst>
                                            <p:cond delay="0"/>
                                          </p:stCondLst>
                                        </p:cTn>
                                        <p:tgtEl>
                                          <p:spTgt spid="21513"/>
                                        </p:tgtEl>
                                        <p:attrNameLst>
                                          <p:attrName>style.visibility</p:attrName>
                                        </p:attrNameLst>
                                      </p:cBhvr>
                                      <p:to>
                                        <p:strVal val="visible"/>
                                      </p:to>
                                    </p:set>
                                    <p:animEffect transition="in" filter="wipe(right)">
                                      <p:cBhvr>
                                        <p:cTn id="52" dur="500"/>
                                        <p:tgtEl>
                                          <p:spTgt spid="21513"/>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21515"/>
                                        </p:tgtEl>
                                        <p:attrNameLst>
                                          <p:attrName>style.visibility</p:attrName>
                                        </p:attrNameLst>
                                      </p:cBhvr>
                                      <p:to>
                                        <p:strVal val="visible"/>
                                      </p:to>
                                    </p:set>
                                    <p:animEffect transition="in" filter="wipe(right)">
                                      <p:cBhvr>
                                        <p:cTn id="55" dur="500"/>
                                        <p:tgtEl>
                                          <p:spTgt spid="21515"/>
                                        </p:tgtEl>
                                      </p:cBhvr>
                                    </p:animEffect>
                                  </p:childTnLst>
                                </p:cTn>
                              </p:par>
                              <p:par>
                                <p:cTn id="56" presetID="22" presetClass="entr" presetSubtype="2" fill="hold" grpId="0" nodeType="withEffect">
                                  <p:stCondLst>
                                    <p:cond delay="0"/>
                                  </p:stCondLst>
                                  <p:childTnLst>
                                    <p:set>
                                      <p:cBhvr>
                                        <p:cTn id="57" dur="1" fill="hold">
                                          <p:stCondLst>
                                            <p:cond delay="0"/>
                                          </p:stCondLst>
                                        </p:cTn>
                                        <p:tgtEl>
                                          <p:spTgt spid="21514"/>
                                        </p:tgtEl>
                                        <p:attrNameLst>
                                          <p:attrName>style.visibility</p:attrName>
                                        </p:attrNameLst>
                                      </p:cBhvr>
                                      <p:to>
                                        <p:strVal val="visible"/>
                                      </p:to>
                                    </p:set>
                                    <p:animEffect transition="in" filter="wipe(right)">
                                      <p:cBhvr>
                                        <p:cTn id="58" dur="500"/>
                                        <p:tgtEl>
                                          <p:spTgt spid="21514"/>
                                        </p:tgtEl>
                                      </p:cBhvr>
                                    </p:animEffect>
                                  </p:childTnLst>
                                </p:cTn>
                              </p:par>
                            </p:childTnLst>
                          </p:cTn>
                        </p:par>
                        <p:par>
                          <p:cTn id="59" fill="hold" nodeType="afterGroup">
                            <p:stCondLst>
                              <p:cond delay="3950"/>
                            </p:stCondLst>
                            <p:childTnLst>
                              <p:par>
                                <p:cTn id="60" presetID="22" presetClass="entr" presetSubtype="8" fill="hold" grpId="0" nodeType="afterEffect">
                                  <p:stCondLst>
                                    <p:cond delay="0"/>
                                  </p:stCondLst>
                                  <p:childTnLst>
                                    <p:set>
                                      <p:cBhvr>
                                        <p:cTn id="61" dur="1" fill="hold">
                                          <p:stCondLst>
                                            <p:cond delay="0"/>
                                          </p:stCondLst>
                                        </p:cTn>
                                        <p:tgtEl>
                                          <p:spTgt spid="21519"/>
                                        </p:tgtEl>
                                        <p:attrNameLst>
                                          <p:attrName>style.visibility</p:attrName>
                                        </p:attrNameLst>
                                      </p:cBhvr>
                                      <p:to>
                                        <p:strVal val="visible"/>
                                      </p:to>
                                    </p:set>
                                    <p:animEffect transition="in" filter="wipe(left)">
                                      <p:cBhvr>
                                        <p:cTn id="62" dur="500"/>
                                        <p:tgtEl>
                                          <p:spTgt spid="21519"/>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21520"/>
                                        </p:tgtEl>
                                        <p:attrNameLst>
                                          <p:attrName>style.visibility</p:attrName>
                                        </p:attrNameLst>
                                      </p:cBhvr>
                                      <p:to>
                                        <p:strVal val="visible"/>
                                      </p:to>
                                    </p:set>
                                    <p:animEffect transition="in" filter="wipe(left)">
                                      <p:cBhvr>
                                        <p:cTn id="65" dur="500"/>
                                        <p:tgtEl>
                                          <p:spTgt spid="21520"/>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21521"/>
                                        </p:tgtEl>
                                        <p:attrNameLst>
                                          <p:attrName>style.visibility</p:attrName>
                                        </p:attrNameLst>
                                      </p:cBhvr>
                                      <p:to>
                                        <p:strVal val="visible"/>
                                      </p:to>
                                    </p:set>
                                    <p:animEffect transition="in" filter="wipe(left)">
                                      <p:cBhvr>
                                        <p:cTn id="68" dur="500"/>
                                        <p:tgtEl>
                                          <p:spTgt spid="21521"/>
                                        </p:tgtEl>
                                      </p:cBhvr>
                                    </p:animEffect>
                                  </p:childTnLst>
                                </p:cTn>
                              </p:par>
                            </p:childTnLst>
                          </p:cTn>
                        </p:par>
                        <p:par>
                          <p:cTn id="69" fill="hold" nodeType="afterGroup">
                            <p:stCondLst>
                              <p:cond delay="4450"/>
                            </p:stCondLst>
                            <p:childTnLst>
                              <p:par>
                                <p:cTn id="70" presetID="21" presetClass="entr" presetSubtype="1" fill="hold" grpId="0" nodeType="afterEffect">
                                  <p:stCondLst>
                                    <p:cond delay="0"/>
                                  </p:stCondLst>
                                  <p:childTnLst>
                                    <p:set>
                                      <p:cBhvr>
                                        <p:cTn id="71" dur="1" fill="hold">
                                          <p:stCondLst>
                                            <p:cond delay="0"/>
                                          </p:stCondLst>
                                        </p:cTn>
                                        <p:tgtEl>
                                          <p:spTgt spid="21508"/>
                                        </p:tgtEl>
                                        <p:attrNameLst>
                                          <p:attrName>style.visibility</p:attrName>
                                        </p:attrNameLst>
                                      </p:cBhvr>
                                      <p:to>
                                        <p:strVal val="visible"/>
                                      </p:to>
                                    </p:set>
                                    <p:animEffect transition="in" filter="wheel(1)">
                                      <p:cBhvr>
                                        <p:cTn id="72" dur="1000"/>
                                        <p:tgtEl>
                                          <p:spTgt spid="21508"/>
                                        </p:tgtEl>
                                      </p:cBhvr>
                                    </p:animEffect>
                                  </p:childTnLst>
                                </p:cTn>
                              </p:par>
                            </p:childTnLst>
                          </p:cTn>
                        </p:par>
                        <p:par>
                          <p:cTn id="73" fill="hold" nodeType="afterGroup">
                            <p:stCondLst>
                              <p:cond delay="5450"/>
                            </p:stCondLst>
                            <p:childTnLst>
                              <p:par>
                                <p:cTn id="74" presetID="1" presetClass="entr" presetSubtype="0" fill="hold" nodeType="afterEffect">
                                  <p:stCondLst>
                                    <p:cond delay="0"/>
                                  </p:stCondLst>
                                  <p:childTnLst>
                                    <p:set>
                                      <p:cBhvr>
                                        <p:cTn id="75" dur="1" fill="hold">
                                          <p:stCondLst>
                                            <p:cond delay="0"/>
                                          </p:stCondLst>
                                        </p:cTn>
                                        <p:tgtEl>
                                          <p:spTgt spid="21522"/>
                                        </p:tgtEl>
                                        <p:attrNameLst>
                                          <p:attrName>style.visibility</p:attrName>
                                        </p:attrNameLst>
                                      </p:cBhvr>
                                      <p:to>
                                        <p:strVal val="visible"/>
                                      </p:to>
                                    </p:set>
                                  </p:childTnLst>
                                </p:cTn>
                              </p:par>
                              <p:par>
                                <p:cTn id="76" presetID="63" presetClass="path" presetSubtype="0" accel="50000" decel="50000" fill="hold" nodeType="withEffect">
                                  <p:stCondLst>
                                    <p:cond delay="0"/>
                                  </p:stCondLst>
                                  <p:childTnLst>
                                    <p:animMotion origin="layout" path="M 3.5311E-6 2.45143E-6 L 0.22989 0.20768 " pathEditMode="relative" rAng="0" ptsTypes="AA">
                                      <p:cBhvr>
                                        <p:cTn id="77" dur="500" spd="-99700" fill="hold"/>
                                        <p:tgtEl>
                                          <p:spTgt spid="21522"/>
                                        </p:tgtEl>
                                        <p:attrNameLst>
                                          <p:attrName>ppt_x,ppt_y</p:attrName>
                                        </p:attrNameLst>
                                      </p:cBhvr>
                                      <p:rCtr x="11500" y="10400"/>
                                    </p:animMotion>
                                  </p:childTnLst>
                                </p:cTn>
                              </p:par>
                              <p:par>
                                <p:cTn id="78" presetID="1" presetClass="entr" presetSubtype="0" fill="hold" nodeType="withEffect">
                                  <p:stCondLst>
                                    <p:cond delay="0"/>
                                  </p:stCondLst>
                                  <p:childTnLst>
                                    <p:set>
                                      <p:cBhvr>
                                        <p:cTn id="79" dur="1" fill="hold">
                                          <p:stCondLst>
                                            <p:cond delay="0"/>
                                          </p:stCondLst>
                                        </p:cTn>
                                        <p:tgtEl>
                                          <p:spTgt spid="21525"/>
                                        </p:tgtEl>
                                        <p:attrNameLst>
                                          <p:attrName>style.visibility</p:attrName>
                                        </p:attrNameLst>
                                      </p:cBhvr>
                                      <p:to>
                                        <p:strVal val="visible"/>
                                      </p:to>
                                    </p:set>
                                  </p:childTnLst>
                                </p:cTn>
                              </p:par>
                              <p:par>
                                <p:cTn id="80" presetID="63" presetClass="path" presetSubtype="0" accel="50000" decel="50000" fill="hold" nodeType="withEffect">
                                  <p:stCondLst>
                                    <p:cond delay="0"/>
                                  </p:stCondLst>
                                  <p:childTnLst>
                                    <p:animMotion origin="layout" path="M -3.68722E-6 4.37558E-6 L 0.28207 4.37558E-6 " pathEditMode="relative" rAng="0" ptsTypes="AA">
                                      <p:cBhvr>
                                        <p:cTn id="81" dur="500" spd="-99700" fill="hold"/>
                                        <p:tgtEl>
                                          <p:spTgt spid="21525"/>
                                        </p:tgtEl>
                                        <p:attrNameLst>
                                          <p:attrName>ppt_x,ppt_y</p:attrName>
                                        </p:attrNameLst>
                                      </p:cBhvr>
                                      <p:rCtr x="14100" y="0"/>
                                    </p:animMotion>
                                  </p:childTnLst>
                                </p:cTn>
                              </p:par>
                              <p:par>
                                <p:cTn id="82" presetID="1" presetClass="entr" presetSubtype="0" fill="hold" nodeType="withEffect">
                                  <p:stCondLst>
                                    <p:cond delay="0"/>
                                  </p:stCondLst>
                                  <p:childTnLst>
                                    <p:set>
                                      <p:cBhvr>
                                        <p:cTn id="83" dur="1" fill="hold">
                                          <p:stCondLst>
                                            <p:cond delay="0"/>
                                          </p:stCondLst>
                                        </p:cTn>
                                        <p:tgtEl>
                                          <p:spTgt spid="21528"/>
                                        </p:tgtEl>
                                        <p:attrNameLst>
                                          <p:attrName>style.visibility</p:attrName>
                                        </p:attrNameLst>
                                      </p:cBhvr>
                                      <p:to>
                                        <p:strVal val="visible"/>
                                      </p:to>
                                    </p:set>
                                  </p:childTnLst>
                                </p:cTn>
                              </p:par>
                              <p:par>
                                <p:cTn id="84" presetID="63" presetClass="path" presetSubtype="0" accel="50000" decel="50000" fill="hold" nodeType="withEffect">
                                  <p:stCondLst>
                                    <p:cond delay="0"/>
                                  </p:stCondLst>
                                  <p:childTnLst>
                                    <p:animMotion origin="layout" path="M 3.5311E-6 2.91397E-6 L 0.22989 -0.20282 " pathEditMode="relative" rAng="0" ptsTypes="AA">
                                      <p:cBhvr>
                                        <p:cTn id="85" dur="500" spd="-99700" fill="hold"/>
                                        <p:tgtEl>
                                          <p:spTgt spid="21528"/>
                                        </p:tgtEl>
                                        <p:attrNameLst>
                                          <p:attrName>ppt_x,ppt_y</p:attrName>
                                        </p:attrNameLst>
                                      </p:cBhvr>
                                      <p:rCtr x="11500" y="-9900"/>
                                    </p:animMotion>
                                  </p:childTnLst>
                                </p:cTn>
                              </p:par>
                            </p:childTnLst>
                          </p:cTn>
                        </p:par>
                        <p:par>
                          <p:cTn id="86" fill="hold" nodeType="afterGroup">
                            <p:stCondLst>
                              <p:cond delay="5950"/>
                            </p:stCondLst>
                            <p:childTnLst>
                              <p:par>
                                <p:cTn id="87" presetID="22" presetClass="entr" presetSubtype="8" fill="hold" grpId="0" nodeType="afterEffect">
                                  <p:stCondLst>
                                    <p:cond delay="0"/>
                                  </p:stCondLst>
                                  <p:childTnLst>
                                    <p:set>
                                      <p:cBhvr>
                                        <p:cTn id="88" dur="1" fill="hold">
                                          <p:stCondLst>
                                            <p:cond delay="0"/>
                                          </p:stCondLst>
                                        </p:cTn>
                                        <p:tgtEl>
                                          <p:spTgt spid="21510"/>
                                        </p:tgtEl>
                                        <p:attrNameLst>
                                          <p:attrName>style.visibility</p:attrName>
                                        </p:attrNameLst>
                                      </p:cBhvr>
                                      <p:to>
                                        <p:strVal val="visible"/>
                                      </p:to>
                                    </p:set>
                                    <p:animEffect transition="in" filter="wipe(left)">
                                      <p:cBhvr>
                                        <p:cTn id="89" dur="500"/>
                                        <p:tgtEl>
                                          <p:spTgt spid="21510"/>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21511"/>
                                        </p:tgtEl>
                                        <p:attrNameLst>
                                          <p:attrName>style.visibility</p:attrName>
                                        </p:attrNameLst>
                                      </p:cBhvr>
                                      <p:to>
                                        <p:strVal val="visible"/>
                                      </p:to>
                                    </p:set>
                                    <p:animEffect transition="in" filter="wipe(left)">
                                      <p:cBhvr>
                                        <p:cTn id="92" dur="500"/>
                                        <p:tgtEl>
                                          <p:spTgt spid="21511"/>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21512"/>
                                        </p:tgtEl>
                                        <p:attrNameLst>
                                          <p:attrName>style.visibility</p:attrName>
                                        </p:attrNameLst>
                                      </p:cBhvr>
                                      <p:to>
                                        <p:strVal val="visible"/>
                                      </p:to>
                                    </p:set>
                                    <p:animEffect transition="in" filter="wipe(left)">
                                      <p:cBhvr>
                                        <p:cTn id="95" dur="500"/>
                                        <p:tgtEl>
                                          <p:spTgt spid="21512"/>
                                        </p:tgtEl>
                                      </p:cBhvr>
                                    </p:animEffect>
                                  </p:childTnLst>
                                </p:cTn>
                              </p:par>
                            </p:childTnLst>
                          </p:cTn>
                        </p:par>
                        <p:par>
                          <p:cTn id="96" fill="hold" nodeType="afterGroup">
                            <p:stCondLst>
                              <p:cond delay="6450"/>
                            </p:stCondLst>
                            <p:childTnLst>
                              <p:par>
                                <p:cTn id="97" presetID="22" presetClass="entr" presetSubtype="2" fill="hold" grpId="0" nodeType="afterEffect">
                                  <p:stCondLst>
                                    <p:cond delay="0"/>
                                  </p:stCondLst>
                                  <p:childTnLst>
                                    <p:set>
                                      <p:cBhvr>
                                        <p:cTn id="98" dur="1" fill="hold">
                                          <p:stCondLst>
                                            <p:cond delay="0"/>
                                          </p:stCondLst>
                                        </p:cTn>
                                        <p:tgtEl>
                                          <p:spTgt spid="21516"/>
                                        </p:tgtEl>
                                        <p:attrNameLst>
                                          <p:attrName>style.visibility</p:attrName>
                                        </p:attrNameLst>
                                      </p:cBhvr>
                                      <p:to>
                                        <p:strVal val="visible"/>
                                      </p:to>
                                    </p:set>
                                    <p:animEffect transition="in" filter="wipe(right)">
                                      <p:cBhvr>
                                        <p:cTn id="99" dur="500"/>
                                        <p:tgtEl>
                                          <p:spTgt spid="21516"/>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21517"/>
                                        </p:tgtEl>
                                        <p:attrNameLst>
                                          <p:attrName>style.visibility</p:attrName>
                                        </p:attrNameLst>
                                      </p:cBhvr>
                                      <p:to>
                                        <p:strVal val="visible"/>
                                      </p:to>
                                    </p:set>
                                    <p:animEffect transition="in" filter="wipe(right)">
                                      <p:cBhvr>
                                        <p:cTn id="102" dur="500"/>
                                        <p:tgtEl>
                                          <p:spTgt spid="21517"/>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21518"/>
                                        </p:tgtEl>
                                        <p:attrNameLst>
                                          <p:attrName>style.visibility</p:attrName>
                                        </p:attrNameLst>
                                      </p:cBhvr>
                                      <p:to>
                                        <p:strVal val="visible"/>
                                      </p:to>
                                    </p:set>
                                    <p:animEffect transition="in" filter="wipe(right)">
                                      <p:cBhvr>
                                        <p:cTn id="105" dur="500"/>
                                        <p:tgtEl>
                                          <p:spTgt spid="215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utoUpdateAnimBg="0"/>
      <p:bldP spid="21507" grpId="0" animBg="1"/>
      <p:bldP spid="21508" grpId="0" animBg="1" autoUpdateAnimBg="0"/>
      <p:bldP spid="21509" grpId="0" animBg="1" autoUpdateAnimBg="0"/>
      <p:bldP spid="21510" grpId="0" animBg="1"/>
      <p:bldP spid="21511" grpId="0" animBg="1"/>
      <p:bldP spid="21512" grpId="0" animBg="1"/>
      <p:bldP spid="21513" grpId="0" animBg="1"/>
      <p:bldP spid="21514" grpId="0" animBg="1"/>
      <p:bldP spid="21515" grpId="0" animBg="1"/>
      <p:bldP spid="21516" grpId="0" autoUpdateAnimBg="0"/>
      <p:bldP spid="21517" grpId="0" autoUpdateAnimBg="0"/>
      <p:bldP spid="21518" grpId="0" autoUpdateAnimBg="0"/>
      <p:bldP spid="21519" grpId="0" autoUpdateAnimBg="0"/>
      <p:bldP spid="21520" grpId="0" autoUpdateAnimBg="0"/>
      <p:bldP spid="21521" grpId="0" autoUpdateAnimBg="0"/>
      <p:bldP spid="21540" grpId="0" animBg="1" autoUpdateAnimBg="0"/>
      <p:bldP spid="21541" grpId="0" animBg="1" autoUpdateAnimBg="0"/>
      <p:bldP spid="21542"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2530" name="图片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385888"/>
            <a:ext cx="12196763" cy="408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1" name="图片 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970838" y="1782763"/>
            <a:ext cx="4225925" cy="356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2" name="Freeform 5"/>
          <p:cNvSpPr>
            <a:spLocks noEditPoints="1"/>
          </p:cNvSpPr>
          <p:nvPr/>
        </p:nvSpPr>
        <p:spPr bwMode="auto">
          <a:xfrm>
            <a:off x="1168400" y="2276475"/>
            <a:ext cx="1617663" cy="1622425"/>
          </a:xfrm>
          <a:custGeom>
            <a:avLst/>
            <a:gdLst>
              <a:gd name="T0" fmla="*/ 2214 w 2214"/>
              <a:gd name="T1" fmla="*/ 1107 h 2214"/>
              <a:gd name="T2" fmla="*/ 1107 w 2214"/>
              <a:gd name="T3" fmla="*/ 1883 h 2214"/>
              <a:gd name="T4" fmla="*/ 1124 w 2214"/>
              <a:gd name="T5" fmla="*/ 272 h 2214"/>
              <a:gd name="T6" fmla="*/ 1107 w 2214"/>
              <a:gd name="T7" fmla="*/ 272 h 2214"/>
              <a:gd name="T8" fmla="*/ 1168 w 2214"/>
              <a:gd name="T9" fmla="*/ 224 h 2214"/>
              <a:gd name="T10" fmla="*/ 1540 w 2214"/>
              <a:gd name="T11" fmla="*/ 178 h 2214"/>
              <a:gd name="T12" fmla="*/ 1606 w 2214"/>
              <a:gd name="T13" fmla="*/ 437 h 2214"/>
              <a:gd name="T14" fmla="*/ 1566 w 2214"/>
              <a:gd name="T15" fmla="*/ 191 h 2214"/>
              <a:gd name="T16" fmla="*/ 1654 w 2214"/>
              <a:gd name="T17" fmla="*/ 468 h 2214"/>
              <a:gd name="T18" fmla="*/ 1858 w 2214"/>
              <a:gd name="T19" fmla="*/ 410 h 2214"/>
              <a:gd name="T20" fmla="*/ 1868 w 2214"/>
              <a:gd name="T21" fmla="*/ 762 h 2214"/>
              <a:gd name="T22" fmla="*/ 1754 w 2214"/>
              <a:gd name="T23" fmla="*/ 578 h 2214"/>
              <a:gd name="T24" fmla="*/ 2132 w 2214"/>
              <a:gd name="T25" fmla="*/ 1126 h 2214"/>
              <a:gd name="T26" fmla="*/ 1937 w 2214"/>
              <a:gd name="T27" fmla="*/ 1010 h 2214"/>
              <a:gd name="T28" fmla="*/ 1937 w 2214"/>
              <a:gd name="T29" fmla="*/ 1010 h 2214"/>
              <a:gd name="T30" fmla="*/ 2126 w 2214"/>
              <a:gd name="T31" fmla="*/ 1220 h 2214"/>
              <a:gd name="T32" fmla="*/ 1823 w 2214"/>
              <a:gd name="T33" fmla="*/ 1537 h 2214"/>
              <a:gd name="T34" fmla="*/ 1676 w 2214"/>
              <a:gd name="T35" fmla="*/ 1719 h 2214"/>
              <a:gd name="T36" fmla="*/ 1489 w 2214"/>
              <a:gd name="T37" fmla="*/ 1850 h 2214"/>
              <a:gd name="T38" fmla="*/ 1652 w 2214"/>
              <a:gd name="T39" fmla="*/ 1741 h 2214"/>
              <a:gd name="T40" fmla="*/ 1460 w 2214"/>
              <a:gd name="T41" fmla="*/ 2070 h 2214"/>
              <a:gd name="T42" fmla="*/ 1061 w 2214"/>
              <a:gd name="T43" fmla="*/ 1941 h 2214"/>
              <a:gd name="T44" fmla="*/ 1122 w 2214"/>
              <a:gd name="T45" fmla="*/ 1942 h 2214"/>
              <a:gd name="T46" fmla="*/ 1044 w 2214"/>
              <a:gd name="T47" fmla="*/ 2130 h 2214"/>
              <a:gd name="T48" fmla="*/ 570 w 2214"/>
              <a:gd name="T49" fmla="*/ 1795 h 2214"/>
              <a:gd name="T50" fmla="*/ 593 w 2214"/>
              <a:gd name="T51" fmla="*/ 1766 h 2214"/>
              <a:gd name="T52" fmla="*/ 536 w 2214"/>
              <a:gd name="T53" fmla="*/ 1717 h 2214"/>
              <a:gd name="T54" fmla="*/ 536 w 2214"/>
              <a:gd name="T55" fmla="*/ 1717 h 2214"/>
              <a:gd name="T56" fmla="*/ 489 w 2214"/>
              <a:gd name="T57" fmla="*/ 1669 h 2214"/>
              <a:gd name="T58" fmla="*/ 318 w 2214"/>
              <a:gd name="T59" fmla="*/ 1762 h 2214"/>
              <a:gd name="T60" fmla="*/ 333 w 2214"/>
              <a:gd name="T61" fmla="*/ 1422 h 2214"/>
              <a:gd name="T62" fmla="*/ 276 w 2214"/>
              <a:gd name="T63" fmla="*/ 1196 h 2214"/>
              <a:gd name="T64" fmla="*/ 304 w 2214"/>
              <a:gd name="T65" fmla="*/ 1339 h 2214"/>
              <a:gd name="T66" fmla="*/ 135 w 2214"/>
              <a:gd name="T67" fmla="*/ 1020 h 2214"/>
              <a:gd name="T68" fmla="*/ 274 w 2214"/>
              <a:gd name="T69" fmla="*/ 1166 h 2214"/>
              <a:gd name="T70" fmla="*/ 157 w 2214"/>
              <a:gd name="T71" fmla="*/ 998 h 2214"/>
              <a:gd name="T72" fmla="*/ 315 w 2214"/>
              <a:gd name="T73" fmla="*/ 686 h 2214"/>
              <a:gd name="T74" fmla="*/ 473 w 2214"/>
              <a:gd name="T75" fmla="*/ 302 h 2214"/>
              <a:gd name="T76" fmla="*/ 494 w 2214"/>
              <a:gd name="T77" fmla="*/ 540 h 2214"/>
              <a:gd name="T78" fmla="*/ 650 w 2214"/>
              <a:gd name="T79" fmla="*/ 408 h 2214"/>
              <a:gd name="T80" fmla="*/ 517 w 2214"/>
              <a:gd name="T81" fmla="*/ 516 h 2214"/>
              <a:gd name="T82" fmla="*/ 606 w 2214"/>
              <a:gd name="T83" fmla="*/ 213 h 2214"/>
              <a:gd name="T84" fmla="*/ 969 w 2214"/>
              <a:gd name="T85" fmla="*/ 91 h 2214"/>
              <a:gd name="T86" fmla="*/ 962 w 2214"/>
              <a:gd name="T87" fmla="*/ 191 h 2214"/>
              <a:gd name="T88" fmla="*/ 1003 w 2214"/>
              <a:gd name="T89" fmla="*/ 87 h 2214"/>
              <a:gd name="T90" fmla="*/ 1924 w 2214"/>
              <a:gd name="T91" fmla="*/ 488 h 2214"/>
              <a:gd name="T92" fmla="*/ 1980 w 2214"/>
              <a:gd name="T93" fmla="*/ 1644 h 2214"/>
              <a:gd name="T94" fmla="*/ 1712 w 2214"/>
              <a:gd name="T95" fmla="*/ 1935 h 2214"/>
              <a:gd name="T96" fmla="*/ 651 w 2214"/>
              <a:gd name="T97" fmla="*/ 2025 h 2214"/>
              <a:gd name="T98" fmla="*/ 284 w 2214"/>
              <a:gd name="T99" fmla="*/ 669 h 2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14" h="2214">
                <a:moveTo>
                  <a:pt x="1107" y="0"/>
                </a:moveTo>
                <a:cubicBezTo>
                  <a:pt x="496" y="0"/>
                  <a:pt x="0" y="496"/>
                  <a:pt x="0" y="1107"/>
                </a:cubicBezTo>
                <a:cubicBezTo>
                  <a:pt x="0" y="1718"/>
                  <a:pt x="496" y="2214"/>
                  <a:pt x="1107" y="2214"/>
                </a:cubicBezTo>
                <a:cubicBezTo>
                  <a:pt x="1718" y="2214"/>
                  <a:pt x="2214" y="1718"/>
                  <a:pt x="2214" y="1107"/>
                </a:cubicBezTo>
                <a:cubicBezTo>
                  <a:pt x="2214" y="496"/>
                  <a:pt x="1718" y="0"/>
                  <a:pt x="1107" y="0"/>
                </a:cubicBezTo>
                <a:close/>
                <a:moveTo>
                  <a:pt x="1107" y="331"/>
                </a:moveTo>
                <a:cubicBezTo>
                  <a:pt x="1536" y="331"/>
                  <a:pt x="1883" y="679"/>
                  <a:pt x="1883" y="1107"/>
                </a:cubicBezTo>
                <a:cubicBezTo>
                  <a:pt x="1883" y="1536"/>
                  <a:pt x="1536" y="1883"/>
                  <a:pt x="1107" y="1883"/>
                </a:cubicBezTo>
                <a:cubicBezTo>
                  <a:pt x="679" y="1883"/>
                  <a:pt x="331" y="1536"/>
                  <a:pt x="331" y="1107"/>
                </a:cubicBezTo>
                <a:cubicBezTo>
                  <a:pt x="331" y="679"/>
                  <a:pt x="679" y="331"/>
                  <a:pt x="1107" y="331"/>
                </a:cubicBezTo>
                <a:close/>
                <a:moveTo>
                  <a:pt x="1107" y="272"/>
                </a:moveTo>
                <a:cubicBezTo>
                  <a:pt x="1113" y="272"/>
                  <a:pt x="1118" y="272"/>
                  <a:pt x="1124" y="272"/>
                </a:cubicBezTo>
                <a:lnTo>
                  <a:pt x="1138" y="224"/>
                </a:lnTo>
                <a:lnTo>
                  <a:pt x="950" y="220"/>
                </a:lnTo>
                <a:lnTo>
                  <a:pt x="922" y="292"/>
                </a:lnTo>
                <a:cubicBezTo>
                  <a:pt x="981" y="279"/>
                  <a:pt x="1043" y="272"/>
                  <a:pt x="1107" y="272"/>
                </a:cubicBezTo>
                <a:close/>
                <a:moveTo>
                  <a:pt x="1154" y="273"/>
                </a:moveTo>
                <a:cubicBezTo>
                  <a:pt x="1227" y="277"/>
                  <a:pt x="1298" y="291"/>
                  <a:pt x="1366" y="313"/>
                </a:cubicBezTo>
                <a:lnTo>
                  <a:pt x="1298" y="227"/>
                </a:lnTo>
                <a:lnTo>
                  <a:pt x="1168" y="224"/>
                </a:lnTo>
                <a:lnTo>
                  <a:pt x="1154" y="273"/>
                </a:lnTo>
                <a:close/>
                <a:moveTo>
                  <a:pt x="1418" y="332"/>
                </a:moveTo>
                <a:lnTo>
                  <a:pt x="1420" y="332"/>
                </a:lnTo>
                <a:lnTo>
                  <a:pt x="1540" y="178"/>
                </a:lnTo>
                <a:cubicBezTo>
                  <a:pt x="1442" y="132"/>
                  <a:pt x="1336" y="101"/>
                  <a:pt x="1224" y="89"/>
                </a:cubicBezTo>
                <a:lnTo>
                  <a:pt x="1418" y="332"/>
                </a:lnTo>
                <a:close/>
                <a:moveTo>
                  <a:pt x="1448" y="344"/>
                </a:moveTo>
                <a:cubicBezTo>
                  <a:pt x="1504" y="369"/>
                  <a:pt x="1557" y="401"/>
                  <a:pt x="1606" y="437"/>
                </a:cubicBezTo>
                <a:lnTo>
                  <a:pt x="1651" y="439"/>
                </a:lnTo>
                <a:lnTo>
                  <a:pt x="1626" y="223"/>
                </a:lnTo>
                <a:cubicBezTo>
                  <a:pt x="1607" y="212"/>
                  <a:pt x="1587" y="201"/>
                  <a:pt x="1566" y="190"/>
                </a:cubicBezTo>
                <a:lnTo>
                  <a:pt x="1566" y="191"/>
                </a:lnTo>
                <a:lnTo>
                  <a:pt x="1448" y="344"/>
                </a:lnTo>
                <a:close/>
                <a:moveTo>
                  <a:pt x="1645" y="468"/>
                </a:moveTo>
                <a:cubicBezTo>
                  <a:pt x="1648" y="470"/>
                  <a:pt x="1651" y="473"/>
                  <a:pt x="1655" y="476"/>
                </a:cubicBezTo>
                <a:lnTo>
                  <a:pt x="1654" y="468"/>
                </a:lnTo>
                <a:lnTo>
                  <a:pt x="1645" y="468"/>
                </a:lnTo>
                <a:close/>
                <a:moveTo>
                  <a:pt x="1687" y="506"/>
                </a:moveTo>
                <a:cubicBezTo>
                  <a:pt x="1704" y="522"/>
                  <a:pt x="1720" y="539"/>
                  <a:pt x="1735" y="556"/>
                </a:cubicBezTo>
                <a:lnTo>
                  <a:pt x="1858" y="410"/>
                </a:lnTo>
                <a:cubicBezTo>
                  <a:pt x="1799" y="346"/>
                  <a:pt x="1732" y="290"/>
                  <a:pt x="1658" y="242"/>
                </a:cubicBezTo>
                <a:lnTo>
                  <a:pt x="1687" y="506"/>
                </a:lnTo>
                <a:close/>
                <a:moveTo>
                  <a:pt x="1754" y="578"/>
                </a:moveTo>
                <a:cubicBezTo>
                  <a:pt x="1799" y="634"/>
                  <a:pt x="1838" y="696"/>
                  <a:pt x="1868" y="762"/>
                </a:cubicBezTo>
                <a:lnTo>
                  <a:pt x="1898" y="458"/>
                </a:lnTo>
                <a:lnTo>
                  <a:pt x="1901" y="459"/>
                </a:lnTo>
                <a:cubicBezTo>
                  <a:pt x="1893" y="450"/>
                  <a:pt x="1886" y="441"/>
                  <a:pt x="1878" y="432"/>
                </a:cubicBezTo>
                <a:lnTo>
                  <a:pt x="1754" y="578"/>
                </a:lnTo>
                <a:close/>
                <a:moveTo>
                  <a:pt x="1887" y="806"/>
                </a:moveTo>
                <a:cubicBezTo>
                  <a:pt x="1906" y="856"/>
                  <a:pt x="1920" y="907"/>
                  <a:pt x="1930" y="961"/>
                </a:cubicBezTo>
                <a:lnTo>
                  <a:pt x="2090" y="1127"/>
                </a:lnTo>
                <a:lnTo>
                  <a:pt x="2132" y="1126"/>
                </a:lnTo>
                <a:cubicBezTo>
                  <a:pt x="2132" y="1120"/>
                  <a:pt x="2132" y="1113"/>
                  <a:pt x="2132" y="1107"/>
                </a:cubicBezTo>
                <a:cubicBezTo>
                  <a:pt x="2132" y="1021"/>
                  <a:pt x="2121" y="938"/>
                  <a:pt x="2102" y="858"/>
                </a:cubicBezTo>
                <a:lnTo>
                  <a:pt x="1887" y="806"/>
                </a:lnTo>
                <a:close/>
                <a:moveTo>
                  <a:pt x="1937" y="1010"/>
                </a:moveTo>
                <a:cubicBezTo>
                  <a:pt x="1941" y="1042"/>
                  <a:pt x="1942" y="1074"/>
                  <a:pt x="1942" y="1107"/>
                </a:cubicBezTo>
                <a:cubicBezTo>
                  <a:pt x="1942" y="1114"/>
                  <a:pt x="1942" y="1121"/>
                  <a:pt x="1942" y="1128"/>
                </a:cubicBezTo>
                <a:lnTo>
                  <a:pt x="2050" y="1127"/>
                </a:lnTo>
                <a:lnTo>
                  <a:pt x="1937" y="1010"/>
                </a:lnTo>
                <a:close/>
                <a:moveTo>
                  <a:pt x="1941" y="1157"/>
                </a:moveTo>
                <a:cubicBezTo>
                  <a:pt x="1940" y="1165"/>
                  <a:pt x="1940" y="1172"/>
                  <a:pt x="1939" y="1180"/>
                </a:cubicBezTo>
                <a:lnTo>
                  <a:pt x="1937" y="1346"/>
                </a:lnTo>
                <a:lnTo>
                  <a:pt x="2126" y="1220"/>
                </a:lnTo>
                <a:cubicBezTo>
                  <a:pt x="2128" y="1199"/>
                  <a:pt x="2130" y="1177"/>
                  <a:pt x="2131" y="1155"/>
                </a:cubicBezTo>
                <a:lnTo>
                  <a:pt x="1941" y="1157"/>
                </a:lnTo>
                <a:close/>
                <a:moveTo>
                  <a:pt x="1908" y="1346"/>
                </a:moveTo>
                <a:cubicBezTo>
                  <a:pt x="1888" y="1414"/>
                  <a:pt x="1859" y="1478"/>
                  <a:pt x="1823" y="1537"/>
                </a:cubicBezTo>
                <a:lnTo>
                  <a:pt x="1904" y="1592"/>
                </a:lnTo>
                <a:lnTo>
                  <a:pt x="1908" y="1346"/>
                </a:lnTo>
                <a:close/>
                <a:moveTo>
                  <a:pt x="1767" y="1619"/>
                </a:moveTo>
                <a:cubicBezTo>
                  <a:pt x="1740" y="1655"/>
                  <a:pt x="1709" y="1688"/>
                  <a:pt x="1676" y="1719"/>
                </a:cubicBezTo>
                <a:lnTo>
                  <a:pt x="1734" y="1741"/>
                </a:lnTo>
                <a:lnTo>
                  <a:pt x="1767" y="1619"/>
                </a:lnTo>
                <a:close/>
                <a:moveTo>
                  <a:pt x="1652" y="1741"/>
                </a:moveTo>
                <a:cubicBezTo>
                  <a:pt x="1602" y="1783"/>
                  <a:pt x="1548" y="1820"/>
                  <a:pt x="1489" y="1850"/>
                </a:cubicBezTo>
                <a:lnTo>
                  <a:pt x="1489" y="2059"/>
                </a:lnTo>
                <a:cubicBezTo>
                  <a:pt x="1554" y="2032"/>
                  <a:pt x="1616" y="1999"/>
                  <a:pt x="1674" y="1961"/>
                </a:cubicBezTo>
                <a:lnTo>
                  <a:pt x="1726" y="1770"/>
                </a:lnTo>
                <a:lnTo>
                  <a:pt x="1652" y="1741"/>
                </a:lnTo>
                <a:close/>
                <a:moveTo>
                  <a:pt x="1460" y="1864"/>
                </a:moveTo>
                <a:cubicBezTo>
                  <a:pt x="1370" y="1906"/>
                  <a:pt x="1272" y="1933"/>
                  <a:pt x="1168" y="1940"/>
                </a:cubicBezTo>
                <a:lnTo>
                  <a:pt x="1375" y="2097"/>
                </a:lnTo>
                <a:cubicBezTo>
                  <a:pt x="1404" y="2089"/>
                  <a:pt x="1432" y="2080"/>
                  <a:pt x="1460" y="2070"/>
                </a:cubicBezTo>
                <a:lnTo>
                  <a:pt x="1460" y="1864"/>
                </a:lnTo>
                <a:close/>
                <a:moveTo>
                  <a:pt x="1122" y="1942"/>
                </a:moveTo>
                <a:cubicBezTo>
                  <a:pt x="1117" y="1942"/>
                  <a:pt x="1112" y="1942"/>
                  <a:pt x="1107" y="1942"/>
                </a:cubicBezTo>
                <a:cubicBezTo>
                  <a:pt x="1091" y="1942"/>
                  <a:pt x="1076" y="1942"/>
                  <a:pt x="1061" y="1941"/>
                </a:cubicBezTo>
                <a:lnTo>
                  <a:pt x="1073" y="2132"/>
                </a:lnTo>
                <a:cubicBezTo>
                  <a:pt x="1085" y="2132"/>
                  <a:pt x="1096" y="2132"/>
                  <a:pt x="1107" y="2132"/>
                </a:cubicBezTo>
                <a:cubicBezTo>
                  <a:pt x="1187" y="2132"/>
                  <a:pt x="1264" y="2123"/>
                  <a:pt x="1339" y="2106"/>
                </a:cubicBezTo>
                <a:lnTo>
                  <a:pt x="1122" y="1942"/>
                </a:lnTo>
                <a:close/>
                <a:moveTo>
                  <a:pt x="1031" y="1939"/>
                </a:moveTo>
                <a:cubicBezTo>
                  <a:pt x="963" y="1933"/>
                  <a:pt x="898" y="1919"/>
                  <a:pt x="835" y="1897"/>
                </a:cubicBezTo>
                <a:lnTo>
                  <a:pt x="1018" y="2128"/>
                </a:lnTo>
                <a:cubicBezTo>
                  <a:pt x="1027" y="2129"/>
                  <a:pt x="1036" y="2130"/>
                  <a:pt x="1044" y="2130"/>
                </a:cubicBezTo>
                <a:lnTo>
                  <a:pt x="1031" y="1939"/>
                </a:lnTo>
                <a:close/>
                <a:moveTo>
                  <a:pt x="786" y="1879"/>
                </a:moveTo>
                <a:cubicBezTo>
                  <a:pt x="732" y="1856"/>
                  <a:pt x="681" y="1828"/>
                  <a:pt x="634" y="1795"/>
                </a:cubicBezTo>
                <a:lnTo>
                  <a:pt x="570" y="1795"/>
                </a:lnTo>
                <a:lnTo>
                  <a:pt x="582" y="1988"/>
                </a:lnTo>
                <a:cubicBezTo>
                  <a:pt x="596" y="1996"/>
                  <a:pt x="609" y="2003"/>
                  <a:pt x="623" y="2011"/>
                </a:cubicBezTo>
                <a:lnTo>
                  <a:pt x="786" y="1879"/>
                </a:lnTo>
                <a:close/>
                <a:moveTo>
                  <a:pt x="593" y="1766"/>
                </a:moveTo>
                <a:cubicBezTo>
                  <a:pt x="584" y="1759"/>
                  <a:pt x="576" y="1752"/>
                  <a:pt x="567" y="1744"/>
                </a:cubicBezTo>
                <a:lnTo>
                  <a:pt x="568" y="1766"/>
                </a:lnTo>
                <a:lnTo>
                  <a:pt x="593" y="1766"/>
                </a:lnTo>
                <a:close/>
                <a:moveTo>
                  <a:pt x="536" y="1717"/>
                </a:moveTo>
                <a:cubicBezTo>
                  <a:pt x="527" y="1708"/>
                  <a:pt x="518" y="1699"/>
                  <a:pt x="509" y="1691"/>
                </a:cubicBezTo>
                <a:lnTo>
                  <a:pt x="337" y="1784"/>
                </a:lnTo>
                <a:cubicBezTo>
                  <a:pt x="400" y="1855"/>
                  <a:pt x="472" y="1917"/>
                  <a:pt x="552" y="1969"/>
                </a:cubicBezTo>
                <a:lnTo>
                  <a:pt x="536" y="1717"/>
                </a:lnTo>
                <a:close/>
                <a:moveTo>
                  <a:pt x="489" y="1669"/>
                </a:moveTo>
                <a:cubicBezTo>
                  <a:pt x="473" y="1651"/>
                  <a:pt x="457" y="1633"/>
                  <a:pt x="443" y="1614"/>
                </a:cubicBezTo>
                <a:lnTo>
                  <a:pt x="406" y="1714"/>
                </a:lnTo>
                <a:lnTo>
                  <a:pt x="489" y="1669"/>
                </a:lnTo>
                <a:close/>
                <a:moveTo>
                  <a:pt x="422" y="1586"/>
                </a:moveTo>
                <a:cubicBezTo>
                  <a:pt x="418" y="1580"/>
                  <a:pt x="414" y="1574"/>
                  <a:pt x="410" y="1568"/>
                </a:cubicBezTo>
                <a:lnTo>
                  <a:pt x="131" y="1420"/>
                </a:lnTo>
                <a:cubicBezTo>
                  <a:pt x="171" y="1546"/>
                  <a:pt x="235" y="1662"/>
                  <a:pt x="318" y="1762"/>
                </a:cubicBezTo>
                <a:lnTo>
                  <a:pt x="368" y="1735"/>
                </a:lnTo>
                <a:lnTo>
                  <a:pt x="422" y="1586"/>
                </a:lnTo>
                <a:close/>
                <a:moveTo>
                  <a:pt x="380" y="1519"/>
                </a:moveTo>
                <a:cubicBezTo>
                  <a:pt x="363" y="1488"/>
                  <a:pt x="347" y="1456"/>
                  <a:pt x="333" y="1422"/>
                </a:cubicBezTo>
                <a:lnTo>
                  <a:pt x="333" y="1494"/>
                </a:lnTo>
                <a:lnTo>
                  <a:pt x="380" y="1519"/>
                </a:lnTo>
                <a:close/>
                <a:moveTo>
                  <a:pt x="304" y="1339"/>
                </a:moveTo>
                <a:cubicBezTo>
                  <a:pt x="291" y="1293"/>
                  <a:pt x="282" y="1245"/>
                  <a:pt x="276" y="1196"/>
                </a:cubicBezTo>
                <a:lnTo>
                  <a:pt x="94" y="1263"/>
                </a:lnTo>
                <a:cubicBezTo>
                  <a:pt x="100" y="1303"/>
                  <a:pt x="108" y="1342"/>
                  <a:pt x="119" y="1381"/>
                </a:cubicBezTo>
                <a:lnTo>
                  <a:pt x="305" y="1479"/>
                </a:lnTo>
                <a:lnTo>
                  <a:pt x="304" y="1339"/>
                </a:lnTo>
                <a:close/>
                <a:moveTo>
                  <a:pt x="274" y="1166"/>
                </a:moveTo>
                <a:cubicBezTo>
                  <a:pt x="272" y="1147"/>
                  <a:pt x="272" y="1127"/>
                  <a:pt x="272" y="1107"/>
                </a:cubicBezTo>
                <a:cubicBezTo>
                  <a:pt x="272" y="1097"/>
                  <a:pt x="272" y="1087"/>
                  <a:pt x="272" y="1077"/>
                </a:cubicBezTo>
                <a:lnTo>
                  <a:pt x="135" y="1020"/>
                </a:lnTo>
                <a:lnTo>
                  <a:pt x="83" y="1074"/>
                </a:lnTo>
                <a:cubicBezTo>
                  <a:pt x="82" y="1085"/>
                  <a:pt x="82" y="1096"/>
                  <a:pt x="82" y="1107"/>
                </a:cubicBezTo>
                <a:cubicBezTo>
                  <a:pt x="82" y="1150"/>
                  <a:pt x="85" y="1192"/>
                  <a:pt x="90" y="1233"/>
                </a:cubicBezTo>
                <a:lnTo>
                  <a:pt x="274" y="1166"/>
                </a:lnTo>
                <a:close/>
                <a:moveTo>
                  <a:pt x="274" y="1046"/>
                </a:moveTo>
                <a:cubicBezTo>
                  <a:pt x="278" y="982"/>
                  <a:pt x="290" y="920"/>
                  <a:pt x="308" y="861"/>
                </a:cubicBezTo>
                <a:lnTo>
                  <a:pt x="306" y="845"/>
                </a:lnTo>
                <a:lnTo>
                  <a:pt x="157" y="998"/>
                </a:lnTo>
                <a:lnTo>
                  <a:pt x="274" y="1046"/>
                </a:lnTo>
                <a:close/>
                <a:moveTo>
                  <a:pt x="330" y="800"/>
                </a:moveTo>
                <a:cubicBezTo>
                  <a:pt x="341" y="771"/>
                  <a:pt x="355" y="742"/>
                  <a:pt x="369" y="715"/>
                </a:cubicBezTo>
                <a:lnTo>
                  <a:pt x="315" y="686"/>
                </a:lnTo>
                <a:lnTo>
                  <a:pt x="330" y="800"/>
                </a:lnTo>
                <a:close/>
                <a:moveTo>
                  <a:pt x="384" y="689"/>
                </a:moveTo>
                <a:cubicBezTo>
                  <a:pt x="395" y="669"/>
                  <a:pt x="408" y="650"/>
                  <a:pt x="421" y="631"/>
                </a:cubicBezTo>
                <a:lnTo>
                  <a:pt x="473" y="302"/>
                </a:lnTo>
                <a:cubicBezTo>
                  <a:pt x="369" y="384"/>
                  <a:pt x="282" y="485"/>
                  <a:pt x="216" y="601"/>
                </a:cubicBezTo>
                <a:lnTo>
                  <a:pt x="384" y="689"/>
                </a:lnTo>
                <a:close/>
                <a:moveTo>
                  <a:pt x="458" y="581"/>
                </a:moveTo>
                <a:cubicBezTo>
                  <a:pt x="470" y="567"/>
                  <a:pt x="481" y="553"/>
                  <a:pt x="494" y="540"/>
                </a:cubicBezTo>
                <a:lnTo>
                  <a:pt x="466" y="534"/>
                </a:lnTo>
                <a:lnTo>
                  <a:pt x="458" y="581"/>
                </a:lnTo>
                <a:close/>
                <a:moveTo>
                  <a:pt x="517" y="516"/>
                </a:moveTo>
                <a:cubicBezTo>
                  <a:pt x="557" y="475"/>
                  <a:pt x="602" y="439"/>
                  <a:pt x="650" y="408"/>
                </a:cubicBezTo>
                <a:lnTo>
                  <a:pt x="581" y="227"/>
                </a:lnTo>
                <a:cubicBezTo>
                  <a:pt x="555" y="243"/>
                  <a:pt x="531" y="259"/>
                  <a:pt x="507" y="276"/>
                </a:cubicBezTo>
                <a:lnTo>
                  <a:pt x="470" y="505"/>
                </a:lnTo>
                <a:lnTo>
                  <a:pt x="517" y="516"/>
                </a:lnTo>
                <a:close/>
                <a:moveTo>
                  <a:pt x="675" y="392"/>
                </a:moveTo>
                <a:cubicBezTo>
                  <a:pt x="715" y="368"/>
                  <a:pt x="758" y="346"/>
                  <a:pt x="802" y="329"/>
                </a:cubicBezTo>
                <a:lnTo>
                  <a:pt x="649" y="190"/>
                </a:lnTo>
                <a:cubicBezTo>
                  <a:pt x="635" y="197"/>
                  <a:pt x="620" y="205"/>
                  <a:pt x="606" y="213"/>
                </a:cubicBezTo>
                <a:lnTo>
                  <a:pt x="675" y="392"/>
                </a:lnTo>
                <a:close/>
                <a:moveTo>
                  <a:pt x="833" y="318"/>
                </a:moveTo>
                <a:cubicBezTo>
                  <a:pt x="851" y="312"/>
                  <a:pt x="869" y="306"/>
                  <a:pt x="887" y="301"/>
                </a:cubicBezTo>
                <a:lnTo>
                  <a:pt x="969" y="91"/>
                </a:lnTo>
                <a:cubicBezTo>
                  <a:pt x="866" y="105"/>
                  <a:pt x="768" y="134"/>
                  <a:pt x="677" y="176"/>
                </a:cubicBezTo>
                <a:lnTo>
                  <a:pt x="833" y="318"/>
                </a:lnTo>
                <a:close/>
                <a:moveTo>
                  <a:pt x="1003" y="87"/>
                </a:moveTo>
                <a:lnTo>
                  <a:pt x="962" y="191"/>
                </a:lnTo>
                <a:lnTo>
                  <a:pt x="1274" y="198"/>
                </a:lnTo>
                <a:lnTo>
                  <a:pt x="1184" y="85"/>
                </a:lnTo>
                <a:cubicBezTo>
                  <a:pt x="1158" y="83"/>
                  <a:pt x="1133" y="82"/>
                  <a:pt x="1107" y="82"/>
                </a:cubicBezTo>
                <a:cubicBezTo>
                  <a:pt x="1072" y="82"/>
                  <a:pt x="1037" y="84"/>
                  <a:pt x="1003" y="87"/>
                </a:cubicBezTo>
                <a:close/>
                <a:moveTo>
                  <a:pt x="1924" y="488"/>
                </a:moveTo>
                <a:lnTo>
                  <a:pt x="1896" y="778"/>
                </a:lnTo>
                <a:lnTo>
                  <a:pt x="2093" y="826"/>
                </a:lnTo>
                <a:cubicBezTo>
                  <a:pt x="2058" y="702"/>
                  <a:pt x="2000" y="588"/>
                  <a:pt x="1924" y="488"/>
                </a:cubicBezTo>
                <a:close/>
                <a:moveTo>
                  <a:pt x="2121" y="1258"/>
                </a:moveTo>
                <a:lnTo>
                  <a:pt x="1936" y="1381"/>
                </a:lnTo>
                <a:lnTo>
                  <a:pt x="1933" y="1612"/>
                </a:lnTo>
                <a:lnTo>
                  <a:pt x="1980" y="1644"/>
                </a:lnTo>
                <a:cubicBezTo>
                  <a:pt x="2051" y="1529"/>
                  <a:pt x="2100" y="1398"/>
                  <a:pt x="2121" y="1258"/>
                </a:cubicBezTo>
                <a:close/>
                <a:moveTo>
                  <a:pt x="1965" y="1668"/>
                </a:moveTo>
                <a:lnTo>
                  <a:pt x="1812" y="1564"/>
                </a:lnTo>
                <a:lnTo>
                  <a:pt x="1712" y="1935"/>
                </a:lnTo>
                <a:cubicBezTo>
                  <a:pt x="1811" y="1862"/>
                  <a:pt x="1897" y="1772"/>
                  <a:pt x="1965" y="1668"/>
                </a:cubicBezTo>
                <a:close/>
                <a:moveTo>
                  <a:pt x="978" y="2124"/>
                </a:moveTo>
                <a:lnTo>
                  <a:pt x="803" y="1903"/>
                </a:lnTo>
                <a:lnTo>
                  <a:pt x="651" y="2025"/>
                </a:lnTo>
                <a:cubicBezTo>
                  <a:pt x="752" y="2075"/>
                  <a:pt x="862" y="2109"/>
                  <a:pt x="978" y="2124"/>
                </a:cubicBezTo>
                <a:close/>
                <a:moveTo>
                  <a:pt x="85" y="1030"/>
                </a:moveTo>
                <a:lnTo>
                  <a:pt x="302" y="808"/>
                </a:lnTo>
                <a:lnTo>
                  <a:pt x="284" y="669"/>
                </a:lnTo>
                <a:lnTo>
                  <a:pt x="202" y="626"/>
                </a:lnTo>
                <a:cubicBezTo>
                  <a:pt x="137" y="748"/>
                  <a:pt x="96" y="885"/>
                  <a:pt x="85" y="1030"/>
                </a:cubicBezTo>
                <a:close/>
              </a:path>
            </a:pathLst>
          </a:custGeom>
          <a:solidFill>
            <a:srgbClr val="2A313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22533" name="直接连接符 12"/>
          <p:cNvCxnSpPr>
            <a:cxnSpLocks noChangeShapeType="1"/>
          </p:cNvCxnSpPr>
          <p:nvPr/>
        </p:nvCxnSpPr>
        <p:spPr bwMode="auto">
          <a:xfrm>
            <a:off x="3001963" y="2997200"/>
            <a:ext cx="5184775" cy="0"/>
          </a:xfrm>
          <a:prstGeom prst="line">
            <a:avLst/>
          </a:prstGeom>
          <a:noFill/>
          <a:ln w="9525" cmpd="sng">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534" name="TextBox 13"/>
          <p:cNvSpPr txBox="1">
            <a:spLocks noChangeArrowheads="1"/>
          </p:cNvSpPr>
          <p:nvPr/>
        </p:nvSpPr>
        <p:spPr bwMode="auto">
          <a:xfrm>
            <a:off x="2930525" y="2133600"/>
            <a:ext cx="542448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5600">
                <a:solidFill>
                  <a:srgbClr val="393E3B"/>
                </a:solidFill>
                <a:latin typeface="方正隶二简体" pitchFamily="1" charset="-122"/>
                <a:ea typeface="方正隶二简体" pitchFamily="1" charset="-122"/>
              </a:rPr>
              <a:t>请输入章节标题</a:t>
            </a:r>
          </a:p>
        </p:txBody>
      </p:sp>
      <p:sp>
        <p:nvSpPr>
          <p:cNvPr id="22535" name="TextBox 14"/>
          <p:cNvSpPr txBox="1">
            <a:spLocks noChangeArrowheads="1"/>
          </p:cNvSpPr>
          <p:nvPr/>
        </p:nvSpPr>
        <p:spPr bwMode="auto">
          <a:xfrm>
            <a:off x="2593975" y="2940050"/>
            <a:ext cx="576103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lnSpc>
                <a:spcPct val="150000"/>
              </a:lnSpc>
              <a:buFontTx/>
              <a:buNone/>
            </a:pPr>
            <a:r>
              <a:rPr lang="en-US" sz="2000">
                <a:solidFill>
                  <a:srgbClr val="393E3B"/>
                </a:solidFill>
                <a:latin typeface="微软雅黑" pitchFamily="34" charset="-122"/>
                <a:ea typeface="微软雅黑" pitchFamily="34" charset="-122"/>
              </a:rPr>
              <a:t>◎</a:t>
            </a:r>
            <a:r>
              <a:rPr lang="zh-CN" altLang="en-US" sz="2000">
                <a:solidFill>
                  <a:srgbClr val="393E3B"/>
                </a:solidFill>
                <a:latin typeface="微软雅黑" pitchFamily="34" charset="-122"/>
                <a:ea typeface="微软雅黑" pitchFamily="34" charset="-122"/>
              </a:rPr>
              <a:t>这里是小节标题一         </a:t>
            </a:r>
            <a:r>
              <a:rPr lang="en-US" sz="2000">
                <a:solidFill>
                  <a:srgbClr val="393E3B"/>
                </a:solidFill>
                <a:latin typeface="微软雅黑" pitchFamily="34" charset="-122"/>
                <a:ea typeface="微软雅黑" pitchFamily="34" charset="-122"/>
              </a:rPr>
              <a:t>◎</a:t>
            </a:r>
            <a:r>
              <a:rPr lang="zh-CN" altLang="en-US" sz="2000">
                <a:solidFill>
                  <a:srgbClr val="393E3B"/>
                </a:solidFill>
                <a:latin typeface="微软雅黑" pitchFamily="34" charset="-122"/>
                <a:ea typeface="微软雅黑" pitchFamily="34" charset="-122"/>
              </a:rPr>
              <a:t>这里是小节标题二</a:t>
            </a:r>
          </a:p>
          <a:p>
            <a:pPr algn="ctr" eaLnBrk="1" hangingPunct="1">
              <a:lnSpc>
                <a:spcPct val="150000"/>
              </a:lnSpc>
              <a:buFontTx/>
              <a:buNone/>
            </a:pPr>
            <a:r>
              <a:rPr lang="en-US" sz="2000">
                <a:solidFill>
                  <a:srgbClr val="393E3B"/>
                </a:solidFill>
                <a:latin typeface="微软雅黑" pitchFamily="34" charset="-122"/>
                <a:ea typeface="微软雅黑" pitchFamily="34" charset="-122"/>
              </a:rPr>
              <a:t>◎</a:t>
            </a:r>
            <a:r>
              <a:rPr lang="zh-CN" altLang="en-US" sz="2000">
                <a:solidFill>
                  <a:srgbClr val="393E3B"/>
                </a:solidFill>
                <a:latin typeface="微软雅黑" pitchFamily="34" charset="-122"/>
                <a:ea typeface="微软雅黑" pitchFamily="34" charset="-122"/>
              </a:rPr>
              <a:t>这里是小节标题三         </a:t>
            </a:r>
            <a:r>
              <a:rPr lang="en-US" sz="2000">
                <a:solidFill>
                  <a:srgbClr val="393E3B"/>
                </a:solidFill>
                <a:latin typeface="微软雅黑" pitchFamily="34" charset="-122"/>
                <a:ea typeface="微软雅黑" pitchFamily="34" charset="-122"/>
              </a:rPr>
              <a:t>◎</a:t>
            </a:r>
            <a:r>
              <a:rPr lang="zh-CN" altLang="en-US" sz="2000">
                <a:solidFill>
                  <a:srgbClr val="393E3B"/>
                </a:solidFill>
                <a:latin typeface="微软雅黑" pitchFamily="34" charset="-122"/>
                <a:ea typeface="微软雅黑" pitchFamily="34" charset="-122"/>
              </a:rPr>
              <a:t>这里是小节标题四</a:t>
            </a:r>
          </a:p>
        </p:txBody>
      </p:sp>
      <p:sp>
        <p:nvSpPr>
          <p:cNvPr id="22536" name="TextBox 15"/>
          <p:cNvSpPr txBox="1">
            <a:spLocks noChangeArrowheads="1"/>
          </p:cNvSpPr>
          <p:nvPr/>
        </p:nvSpPr>
        <p:spPr bwMode="auto">
          <a:xfrm>
            <a:off x="1371600" y="2427288"/>
            <a:ext cx="1211263"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8000">
                <a:solidFill>
                  <a:srgbClr val="AF251C"/>
                </a:solidFill>
                <a:latin typeface="方正隶二简体" pitchFamily="1" charset="-122"/>
                <a:ea typeface="方正隶二简体" pitchFamily="1" charset="-122"/>
              </a:rPr>
              <a:t>叁</a:t>
            </a:r>
          </a:p>
        </p:txBody>
      </p:sp>
      <p:sp>
        <p:nvSpPr>
          <p:cNvPr id="22537" name="TextBox 16"/>
          <p:cNvSpPr txBox="1">
            <a:spLocks noChangeArrowheads="1"/>
          </p:cNvSpPr>
          <p:nvPr/>
        </p:nvSpPr>
        <p:spPr bwMode="auto">
          <a:xfrm>
            <a:off x="-7938" y="2762250"/>
            <a:ext cx="488951"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lvl2pPr/>
            <a:lvl3pPr/>
            <a:lvl4pPr/>
            <a:lvl5pPr/>
            <a:lvl6pPr/>
            <a:lvl7pPr/>
            <a:lvl8pPr/>
            <a:lvl9pPr/>
          </a:lstStyle>
          <a:p>
            <a:pPr algn="dist" eaLnBrk="1" hangingPunct="1">
              <a:buFontTx/>
              <a:buNone/>
            </a:pPr>
            <a:r>
              <a:rPr lang="zh-CN" sz="2000" b="1">
                <a:solidFill>
                  <a:srgbClr val="4D4948"/>
                </a:solidFill>
              </a:rPr>
              <a:t>过渡页</a:t>
            </a:r>
          </a:p>
        </p:txBody>
      </p:sp>
      <p:pic>
        <p:nvPicPr>
          <p:cNvPr id="22538" name="图片 18"/>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1013" y="4095750"/>
            <a:ext cx="2271712"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6467">
    <p:check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wipe(left)">
                                      <p:cBhvr>
                                        <p:cTn id="7" dur="1000"/>
                                        <p:tgtEl>
                                          <p:spTgt spid="22530"/>
                                        </p:tgtEl>
                                      </p:cBhvr>
                                    </p:animEffect>
                                  </p:childTnLst>
                                </p:cTn>
                              </p:par>
                            </p:childTnLst>
                          </p:cTn>
                        </p:par>
                        <p:par>
                          <p:cTn id="8" fill="hold" nodeType="afterGroup">
                            <p:stCondLst>
                              <p:cond delay="1000"/>
                            </p:stCondLst>
                            <p:childTnLst>
                              <p:par>
                                <p:cTn id="9" presetID="42" presetClass="entr" presetSubtype="0" fill="hold" nodeType="afterEffect">
                                  <p:stCondLst>
                                    <p:cond delay="0"/>
                                  </p:stCondLst>
                                  <p:childTnLst>
                                    <p:set>
                                      <p:cBhvr>
                                        <p:cTn id="10" dur="1" fill="hold">
                                          <p:stCondLst>
                                            <p:cond delay="0"/>
                                          </p:stCondLst>
                                        </p:cTn>
                                        <p:tgtEl>
                                          <p:spTgt spid="22538"/>
                                        </p:tgtEl>
                                        <p:attrNameLst>
                                          <p:attrName>style.visibility</p:attrName>
                                        </p:attrNameLst>
                                      </p:cBhvr>
                                      <p:to>
                                        <p:strVal val="visible"/>
                                      </p:to>
                                    </p:set>
                                    <p:animEffect transition="in" filter="fade">
                                      <p:cBhvr>
                                        <p:cTn id="11" dur="700"/>
                                        <p:tgtEl>
                                          <p:spTgt spid="22538"/>
                                        </p:tgtEl>
                                      </p:cBhvr>
                                    </p:animEffect>
                                    <p:anim calcmode="lin" valueType="num">
                                      <p:cBhvr>
                                        <p:cTn id="12" dur="700" fill="hold"/>
                                        <p:tgtEl>
                                          <p:spTgt spid="22538"/>
                                        </p:tgtEl>
                                        <p:attrNameLst>
                                          <p:attrName>ppt_x</p:attrName>
                                        </p:attrNameLst>
                                      </p:cBhvr>
                                      <p:tavLst>
                                        <p:tav tm="0">
                                          <p:val>
                                            <p:strVal val="#ppt_x"/>
                                          </p:val>
                                        </p:tav>
                                        <p:tav tm="100000">
                                          <p:val>
                                            <p:strVal val="#ppt_x"/>
                                          </p:val>
                                        </p:tav>
                                      </p:tavLst>
                                    </p:anim>
                                    <p:anim calcmode="lin" valueType="num">
                                      <p:cBhvr>
                                        <p:cTn id="13" dur="700" fill="hold"/>
                                        <p:tgtEl>
                                          <p:spTgt spid="22538"/>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22531"/>
                                        </p:tgtEl>
                                        <p:attrNameLst>
                                          <p:attrName>style.visibility</p:attrName>
                                        </p:attrNameLst>
                                      </p:cBhvr>
                                      <p:to>
                                        <p:strVal val="visible"/>
                                      </p:to>
                                    </p:set>
                                    <p:animEffect transition="in" filter="fade">
                                      <p:cBhvr>
                                        <p:cTn id="16" dur="700"/>
                                        <p:tgtEl>
                                          <p:spTgt spid="22531"/>
                                        </p:tgtEl>
                                      </p:cBhvr>
                                    </p:animEffect>
                                    <p:anim calcmode="lin" valueType="num">
                                      <p:cBhvr>
                                        <p:cTn id="17" dur="700" fill="hold"/>
                                        <p:tgtEl>
                                          <p:spTgt spid="22531"/>
                                        </p:tgtEl>
                                        <p:attrNameLst>
                                          <p:attrName>ppt_x</p:attrName>
                                        </p:attrNameLst>
                                      </p:cBhvr>
                                      <p:tavLst>
                                        <p:tav tm="0">
                                          <p:val>
                                            <p:strVal val="#ppt_x"/>
                                          </p:val>
                                        </p:tav>
                                        <p:tav tm="100000">
                                          <p:val>
                                            <p:strVal val="#ppt_x"/>
                                          </p:val>
                                        </p:tav>
                                      </p:tavLst>
                                    </p:anim>
                                    <p:anim calcmode="lin" valueType="num">
                                      <p:cBhvr>
                                        <p:cTn id="18" dur="700" fill="hold"/>
                                        <p:tgtEl>
                                          <p:spTgt spid="22531"/>
                                        </p:tgtEl>
                                        <p:attrNameLst>
                                          <p:attrName>ppt_y</p:attrName>
                                        </p:attrNameLst>
                                      </p:cBhvr>
                                      <p:tavLst>
                                        <p:tav tm="0">
                                          <p:val>
                                            <p:strVal val="#ppt_y+.1"/>
                                          </p:val>
                                        </p:tav>
                                        <p:tav tm="100000">
                                          <p:val>
                                            <p:strVal val="#ppt_y"/>
                                          </p:val>
                                        </p:tav>
                                      </p:tavLst>
                                    </p:anim>
                                  </p:childTnLst>
                                </p:cTn>
                              </p:par>
                            </p:childTnLst>
                          </p:cTn>
                        </p:par>
                        <p:par>
                          <p:cTn id="19" fill="hold" nodeType="afterGroup">
                            <p:stCondLst>
                              <p:cond delay="17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22537"/>
                                        </p:tgtEl>
                                        <p:attrNameLst>
                                          <p:attrName>style.visibility</p:attrName>
                                        </p:attrNameLst>
                                      </p:cBhvr>
                                      <p:to>
                                        <p:strVal val="visible"/>
                                      </p:to>
                                    </p:set>
                                    <p:anim calcmode="lin" valueType="num">
                                      <p:cBhvr>
                                        <p:cTn id="22" dur="500" fill="hold"/>
                                        <p:tgtEl>
                                          <p:spTgt spid="22537"/>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22537"/>
                                        </p:tgtEl>
                                        <p:attrNameLst>
                                          <p:attrName>ppt_y</p:attrName>
                                        </p:attrNameLst>
                                      </p:cBhvr>
                                      <p:tavLst>
                                        <p:tav tm="0">
                                          <p:val>
                                            <p:strVal val="#ppt_y"/>
                                          </p:val>
                                        </p:tav>
                                        <p:tav tm="100000">
                                          <p:val>
                                            <p:strVal val="#ppt_y"/>
                                          </p:val>
                                        </p:tav>
                                      </p:tavLst>
                                    </p:anim>
                                    <p:anim calcmode="lin" valueType="num">
                                      <p:cBhvr>
                                        <p:cTn id="24" dur="500" fill="hold"/>
                                        <p:tgtEl>
                                          <p:spTgt spid="22537"/>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22537"/>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22537"/>
                                        </p:tgtEl>
                                      </p:cBhvr>
                                    </p:animEffect>
                                  </p:childTnLst>
                                </p:cTn>
                              </p:par>
                            </p:childTnLst>
                          </p:cTn>
                        </p:par>
                        <p:par>
                          <p:cTn id="27" fill="hold" nodeType="afterGroup">
                            <p:stCondLst>
                              <p:cond delay="2300"/>
                            </p:stCondLst>
                            <p:childTnLst>
                              <p:par>
                                <p:cTn id="28" presetID="10" presetClass="entr" presetSubtype="0" fill="hold" grpId="0" nodeType="afterEffect">
                                  <p:stCondLst>
                                    <p:cond delay="0"/>
                                  </p:stCondLst>
                                  <p:childTnLst>
                                    <p:set>
                                      <p:cBhvr>
                                        <p:cTn id="29" dur="1" fill="hold">
                                          <p:stCondLst>
                                            <p:cond delay="0"/>
                                          </p:stCondLst>
                                        </p:cTn>
                                        <p:tgtEl>
                                          <p:spTgt spid="22532"/>
                                        </p:tgtEl>
                                        <p:attrNameLst>
                                          <p:attrName>style.visibility</p:attrName>
                                        </p:attrNameLst>
                                      </p:cBhvr>
                                      <p:to>
                                        <p:strVal val="visible"/>
                                      </p:to>
                                    </p:set>
                                    <p:anim calcmode="lin" valueType="num">
                                      <p:cBhvr>
                                        <p:cTn id="30" dur="1000" fill="hold"/>
                                        <p:tgtEl>
                                          <p:spTgt spid="22532"/>
                                        </p:tgtEl>
                                        <p:attrNameLst>
                                          <p:attrName>ppt_w</p:attrName>
                                        </p:attrNameLst>
                                      </p:cBhvr>
                                      <p:tavLst>
                                        <p:tav tm="0">
                                          <p:val>
                                            <p:fltVal val="0"/>
                                          </p:val>
                                        </p:tav>
                                        <p:tav tm="100000">
                                          <p:val>
                                            <p:strVal val="#ppt_w"/>
                                          </p:val>
                                        </p:tav>
                                      </p:tavLst>
                                    </p:anim>
                                    <p:anim calcmode="lin" valueType="num">
                                      <p:cBhvr>
                                        <p:cTn id="31" dur="1000" fill="hold"/>
                                        <p:tgtEl>
                                          <p:spTgt spid="22532"/>
                                        </p:tgtEl>
                                        <p:attrNameLst>
                                          <p:attrName>ppt_h</p:attrName>
                                        </p:attrNameLst>
                                      </p:cBhvr>
                                      <p:tavLst>
                                        <p:tav tm="0">
                                          <p:val>
                                            <p:fltVal val="0"/>
                                          </p:val>
                                        </p:tav>
                                        <p:tav tm="100000">
                                          <p:val>
                                            <p:strVal val="#ppt_h"/>
                                          </p:val>
                                        </p:tav>
                                      </p:tavLst>
                                    </p:anim>
                                    <p:animEffect transition="in" filter="fade">
                                      <p:cBhvr>
                                        <p:cTn id="32" dur="1000"/>
                                        <p:tgtEl>
                                          <p:spTgt spid="22532"/>
                                        </p:tgtEl>
                                      </p:cBhvr>
                                    </p:animEffect>
                                  </p:childTnLst>
                                </p:cTn>
                              </p:par>
                            </p:childTnLst>
                          </p:cTn>
                        </p:par>
                        <p:par>
                          <p:cTn id="33" fill="hold" nodeType="afterGroup">
                            <p:stCondLst>
                              <p:cond delay="3300"/>
                            </p:stCondLst>
                            <p:childTnLst>
                              <p:par>
                                <p:cTn id="34" presetID="31" presetClass="entr" presetSubtype="0" fill="hold" grpId="0" nodeType="afterEffect">
                                  <p:stCondLst>
                                    <p:cond delay="0"/>
                                  </p:stCondLst>
                                  <p:childTnLst>
                                    <p:set>
                                      <p:cBhvr>
                                        <p:cTn id="35" dur="1" fill="hold">
                                          <p:stCondLst>
                                            <p:cond delay="0"/>
                                          </p:stCondLst>
                                        </p:cTn>
                                        <p:tgtEl>
                                          <p:spTgt spid="22536"/>
                                        </p:tgtEl>
                                        <p:attrNameLst>
                                          <p:attrName>style.visibility</p:attrName>
                                        </p:attrNameLst>
                                      </p:cBhvr>
                                      <p:to>
                                        <p:strVal val="visible"/>
                                      </p:to>
                                    </p:set>
                                    <p:anim calcmode="lin" valueType="num">
                                      <p:cBhvr>
                                        <p:cTn id="36" dur="1000" fill="hold"/>
                                        <p:tgtEl>
                                          <p:spTgt spid="22536"/>
                                        </p:tgtEl>
                                        <p:attrNameLst>
                                          <p:attrName>ppt_w</p:attrName>
                                        </p:attrNameLst>
                                      </p:cBhvr>
                                      <p:tavLst>
                                        <p:tav tm="0">
                                          <p:val>
                                            <p:fltVal val="0"/>
                                          </p:val>
                                        </p:tav>
                                        <p:tav tm="100000">
                                          <p:val>
                                            <p:strVal val="#ppt_w"/>
                                          </p:val>
                                        </p:tav>
                                      </p:tavLst>
                                    </p:anim>
                                    <p:anim calcmode="lin" valueType="num">
                                      <p:cBhvr>
                                        <p:cTn id="37" dur="1000" fill="hold"/>
                                        <p:tgtEl>
                                          <p:spTgt spid="22536"/>
                                        </p:tgtEl>
                                        <p:attrNameLst>
                                          <p:attrName>ppt_h</p:attrName>
                                        </p:attrNameLst>
                                      </p:cBhvr>
                                      <p:tavLst>
                                        <p:tav tm="0">
                                          <p:val>
                                            <p:fltVal val="0"/>
                                          </p:val>
                                        </p:tav>
                                        <p:tav tm="100000">
                                          <p:val>
                                            <p:strVal val="#ppt_h"/>
                                          </p:val>
                                        </p:tav>
                                      </p:tavLst>
                                    </p:anim>
                                    <p:anim calcmode="lin" valueType="num">
                                      <p:cBhvr>
                                        <p:cTn id="38" dur="1000" fill="hold"/>
                                        <p:tgtEl>
                                          <p:spTgt spid="22536"/>
                                        </p:tgtEl>
                                        <p:attrNameLst>
                                          <p:attrName>style.rotation</p:attrName>
                                        </p:attrNameLst>
                                      </p:cBhvr>
                                      <p:tavLst>
                                        <p:tav tm="0">
                                          <p:val>
                                            <p:fltVal val="90"/>
                                          </p:val>
                                        </p:tav>
                                        <p:tav tm="100000">
                                          <p:val>
                                            <p:fltVal val="0"/>
                                          </p:val>
                                        </p:tav>
                                      </p:tavLst>
                                    </p:anim>
                                    <p:animEffect transition="in" filter="fade">
                                      <p:cBhvr>
                                        <p:cTn id="39" dur="1000"/>
                                        <p:tgtEl>
                                          <p:spTgt spid="22536"/>
                                        </p:tgtEl>
                                      </p:cBhvr>
                                    </p:animEffect>
                                  </p:childTnLst>
                                </p:cTn>
                              </p:par>
                            </p:childTnLst>
                          </p:cTn>
                        </p:par>
                        <p:par>
                          <p:cTn id="40" fill="hold" nodeType="afterGroup">
                            <p:stCondLst>
                              <p:cond delay="4300"/>
                            </p:stCondLst>
                            <p:childTnLst>
                              <p:par>
                                <p:cTn id="41" presetID="31" presetClass="entr" presetSubtype="0" fill="hold" nodeType="afterEffect">
                                  <p:stCondLst>
                                    <p:cond delay="0"/>
                                  </p:stCondLst>
                                  <p:childTnLst>
                                    <p:set>
                                      <p:cBhvr>
                                        <p:cTn id="42" dur="1" fill="hold">
                                          <p:stCondLst>
                                            <p:cond delay="0"/>
                                          </p:stCondLst>
                                        </p:cTn>
                                        <p:tgtEl>
                                          <p:spTgt spid="22533"/>
                                        </p:tgtEl>
                                        <p:attrNameLst>
                                          <p:attrName>style.visibility</p:attrName>
                                        </p:attrNameLst>
                                      </p:cBhvr>
                                      <p:to>
                                        <p:strVal val="visible"/>
                                      </p:to>
                                    </p:set>
                                    <p:anim calcmode="lin" valueType="num">
                                      <p:cBhvr>
                                        <p:cTn id="43" dur="500" fill="hold"/>
                                        <p:tgtEl>
                                          <p:spTgt spid="22533"/>
                                        </p:tgtEl>
                                        <p:attrNameLst>
                                          <p:attrName>ppt_w</p:attrName>
                                        </p:attrNameLst>
                                      </p:cBhvr>
                                      <p:tavLst>
                                        <p:tav tm="0">
                                          <p:val>
                                            <p:fltVal val="0"/>
                                          </p:val>
                                        </p:tav>
                                        <p:tav tm="100000">
                                          <p:val>
                                            <p:strVal val="#ppt_w"/>
                                          </p:val>
                                        </p:tav>
                                      </p:tavLst>
                                    </p:anim>
                                    <p:anim calcmode="lin" valueType="num">
                                      <p:cBhvr>
                                        <p:cTn id="44" dur="500" fill="hold"/>
                                        <p:tgtEl>
                                          <p:spTgt spid="22533"/>
                                        </p:tgtEl>
                                        <p:attrNameLst>
                                          <p:attrName>ppt_h</p:attrName>
                                        </p:attrNameLst>
                                      </p:cBhvr>
                                      <p:tavLst>
                                        <p:tav tm="0">
                                          <p:val>
                                            <p:fltVal val="0"/>
                                          </p:val>
                                        </p:tav>
                                        <p:tav tm="100000">
                                          <p:val>
                                            <p:strVal val="#ppt_h"/>
                                          </p:val>
                                        </p:tav>
                                      </p:tavLst>
                                    </p:anim>
                                    <p:anim calcmode="lin" valueType="num">
                                      <p:cBhvr>
                                        <p:cTn id="45" dur="500" fill="hold"/>
                                        <p:tgtEl>
                                          <p:spTgt spid="22533"/>
                                        </p:tgtEl>
                                        <p:attrNameLst>
                                          <p:attrName>style.rotation</p:attrName>
                                        </p:attrNameLst>
                                      </p:cBhvr>
                                      <p:tavLst>
                                        <p:tav tm="0">
                                          <p:val>
                                            <p:fltVal val="90"/>
                                          </p:val>
                                        </p:tav>
                                        <p:tav tm="100000">
                                          <p:val>
                                            <p:fltVal val="0"/>
                                          </p:val>
                                        </p:tav>
                                      </p:tavLst>
                                    </p:anim>
                                    <p:animEffect transition="in" filter="fade">
                                      <p:cBhvr>
                                        <p:cTn id="46" dur="500"/>
                                        <p:tgtEl>
                                          <p:spTgt spid="22533"/>
                                        </p:tgtEl>
                                      </p:cBhvr>
                                    </p:animEffect>
                                  </p:childTnLst>
                                </p:cTn>
                              </p:par>
                            </p:childTnLst>
                          </p:cTn>
                        </p:par>
                        <p:par>
                          <p:cTn id="47" fill="hold" nodeType="afterGroup">
                            <p:stCondLst>
                              <p:cond delay="4800"/>
                            </p:stCondLst>
                            <p:childTnLst>
                              <p:par>
                                <p:cTn id="48" presetID="41" presetClass="entr" presetSubtype="0" fill="hold" grpId="0" nodeType="afterEffect">
                                  <p:stCondLst>
                                    <p:cond delay="0"/>
                                  </p:stCondLst>
                                  <p:iterate type="lt">
                                    <p:tmPct val="10000"/>
                                  </p:iterate>
                                  <p:childTnLst>
                                    <p:set>
                                      <p:cBhvr>
                                        <p:cTn id="49" dur="1" fill="hold">
                                          <p:stCondLst>
                                            <p:cond delay="0"/>
                                          </p:stCondLst>
                                        </p:cTn>
                                        <p:tgtEl>
                                          <p:spTgt spid="22534"/>
                                        </p:tgtEl>
                                        <p:attrNameLst>
                                          <p:attrName>style.visibility</p:attrName>
                                        </p:attrNameLst>
                                      </p:cBhvr>
                                      <p:to>
                                        <p:strVal val="visible"/>
                                      </p:to>
                                    </p:set>
                                    <p:anim calcmode="lin" valueType="num">
                                      <p:cBhvr>
                                        <p:cTn id="50" dur="500" fill="hold"/>
                                        <p:tgtEl>
                                          <p:spTgt spid="22534"/>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22534"/>
                                        </p:tgtEl>
                                        <p:attrNameLst>
                                          <p:attrName>ppt_y</p:attrName>
                                        </p:attrNameLst>
                                      </p:cBhvr>
                                      <p:tavLst>
                                        <p:tav tm="0">
                                          <p:val>
                                            <p:strVal val="#ppt_y"/>
                                          </p:val>
                                        </p:tav>
                                        <p:tav tm="100000">
                                          <p:val>
                                            <p:strVal val="#ppt_y"/>
                                          </p:val>
                                        </p:tav>
                                      </p:tavLst>
                                    </p:anim>
                                    <p:anim calcmode="lin" valueType="num">
                                      <p:cBhvr>
                                        <p:cTn id="52" dur="500" fill="hold"/>
                                        <p:tgtEl>
                                          <p:spTgt spid="22534"/>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22534"/>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22534"/>
                                        </p:tgtEl>
                                      </p:cBhvr>
                                    </p:animEffect>
                                  </p:childTnLst>
                                </p:cTn>
                              </p:par>
                            </p:childTnLst>
                          </p:cTn>
                        </p:par>
                        <p:par>
                          <p:cTn id="55" fill="hold" nodeType="afterGroup">
                            <p:stCondLst>
                              <p:cond delay="5600"/>
                            </p:stCondLst>
                            <p:childTnLst>
                              <p:par>
                                <p:cTn id="56" presetID="22" presetClass="entr" presetSubtype="1" fill="hold" grpId="0" nodeType="afterEffect">
                                  <p:stCondLst>
                                    <p:cond delay="0"/>
                                  </p:stCondLst>
                                  <p:childTnLst>
                                    <p:set>
                                      <p:cBhvr>
                                        <p:cTn id="57" dur="1" fill="hold">
                                          <p:stCondLst>
                                            <p:cond delay="0"/>
                                          </p:stCondLst>
                                        </p:cTn>
                                        <p:tgtEl>
                                          <p:spTgt spid="22535"/>
                                        </p:tgtEl>
                                        <p:attrNameLst>
                                          <p:attrName>style.visibility</p:attrName>
                                        </p:attrNameLst>
                                      </p:cBhvr>
                                      <p:to>
                                        <p:strVal val="visible"/>
                                      </p:to>
                                    </p:set>
                                    <p:animEffect transition="in" filter="wipe(up)">
                                      <p:cBhvr>
                                        <p:cTn id="58" dur="500"/>
                                        <p:tgtEl>
                                          <p:spTgt spid="225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animBg="1"/>
      <p:bldP spid="22534" grpId="0" autoUpdateAnimBg="0"/>
      <p:bldP spid="22535" grpId="0" autoUpdateAnimBg="0"/>
      <p:bldP spid="22536" grpId="0" autoUpdateAnimBg="0"/>
      <p:bldP spid="22537"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23555"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56" name="椭圆 3"/>
          <p:cNvSpPr>
            <a:spLocks noChangeArrowheads="1"/>
          </p:cNvSpPr>
          <p:nvPr/>
        </p:nvSpPr>
        <p:spPr bwMode="auto">
          <a:xfrm>
            <a:off x="6062663" y="1397000"/>
            <a:ext cx="431800" cy="433388"/>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r>
              <a:rPr lang="en-US" b="1">
                <a:solidFill>
                  <a:schemeClr val="accent2"/>
                </a:solidFill>
                <a:latin typeface="微软雅黑" pitchFamily="34" charset="-122"/>
                <a:ea typeface="微软雅黑" pitchFamily="34" charset="-122"/>
              </a:rPr>
              <a:t>1</a:t>
            </a:r>
            <a:endParaRPr lang="zh-CN" altLang="en-US" b="1">
              <a:solidFill>
                <a:schemeClr val="accent2"/>
              </a:solidFill>
              <a:latin typeface="微软雅黑" pitchFamily="34" charset="-122"/>
              <a:ea typeface="微软雅黑" pitchFamily="34" charset="-122"/>
            </a:endParaRPr>
          </a:p>
        </p:txBody>
      </p:sp>
      <p:sp>
        <p:nvSpPr>
          <p:cNvPr id="23557" name="椭圆 4"/>
          <p:cNvSpPr>
            <a:spLocks noChangeArrowheads="1"/>
          </p:cNvSpPr>
          <p:nvPr/>
        </p:nvSpPr>
        <p:spPr bwMode="auto">
          <a:xfrm>
            <a:off x="6551613" y="2138363"/>
            <a:ext cx="431800" cy="4318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r>
              <a:rPr lang="en-US" b="1">
                <a:solidFill>
                  <a:schemeClr val="accent2"/>
                </a:solidFill>
              </a:rPr>
              <a:t>2</a:t>
            </a:r>
            <a:endParaRPr lang="zh-CN" altLang="en-US" b="1">
              <a:solidFill>
                <a:schemeClr val="accent2"/>
              </a:solidFill>
            </a:endParaRPr>
          </a:p>
        </p:txBody>
      </p:sp>
      <p:sp>
        <p:nvSpPr>
          <p:cNvPr id="23558" name="椭圆 5"/>
          <p:cNvSpPr>
            <a:spLocks noChangeArrowheads="1"/>
          </p:cNvSpPr>
          <p:nvPr/>
        </p:nvSpPr>
        <p:spPr bwMode="auto">
          <a:xfrm>
            <a:off x="6823075" y="2895600"/>
            <a:ext cx="431800" cy="4318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r>
              <a:rPr lang="en-US" b="1">
                <a:solidFill>
                  <a:schemeClr val="accent2"/>
                </a:solidFill>
                <a:latin typeface="微软雅黑" pitchFamily="34" charset="-122"/>
                <a:ea typeface="微软雅黑" pitchFamily="34" charset="-122"/>
              </a:rPr>
              <a:t>3</a:t>
            </a:r>
            <a:endParaRPr lang="zh-CN" altLang="en-US" b="1">
              <a:solidFill>
                <a:schemeClr val="accent2"/>
              </a:solidFill>
              <a:latin typeface="微软雅黑" pitchFamily="34" charset="-122"/>
              <a:ea typeface="微软雅黑" pitchFamily="34" charset="-122"/>
            </a:endParaRPr>
          </a:p>
        </p:txBody>
      </p:sp>
      <p:sp>
        <p:nvSpPr>
          <p:cNvPr id="23559" name="椭圆 6"/>
          <p:cNvSpPr>
            <a:spLocks noChangeArrowheads="1"/>
          </p:cNvSpPr>
          <p:nvPr/>
        </p:nvSpPr>
        <p:spPr bwMode="auto">
          <a:xfrm>
            <a:off x="6823075" y="3762375"/>
            <a:ext cx="431800" cy="4318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r>
              <a:rPr lang="en-US" b="1">
                <a:solidFill>
                  <a:schemeClr val="accent2"/>
                </a:solidFill>
                <a:latin typeface="微软雅黑" pitchFamily="34" charset="-122"/>
                <a:ea typeface="微软雅黑" pitchFamily="34" charset="-122"/>
              </a:rPr>
              <a:t>4</a:t>
            </a:r>
            <a:endParaRPr lang="zh-CN" altLang="en-US" b="1">
              <a:solidFill>
                <a:schemeClr val="accent2"/>
              </a:solidFill>
              <a:latin typeface="微软雅黑" pitchFamily="34" charset="-122"/>
              <a:ea typeface="微软雅黑" pitchFamily="34" charset="-122"/>
            </a:endParaRPr>
          </a:p>
        </p:txBody>
      </p:sp>
      <p:sp>
        <p:nvSpPr>
          <p:cNvPr id="23560" name="椭圆 7"/>
          <p:cNvSpPr>
            <a:spLocks noChangeArrowheads="1"/>
          </p:cNvSpPr>
          <p:nvPr/>
        </p:nvSpPr>
        <p:spPr bwMode="auto">
          <a:xfrm>
            <a:off x="6650038" y="4583113"/>
            <a:ext cx="431800" cy="4318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r>
              <a:rPr lang="en-US" b="1">
                <a:solidFill>
                  <a:schemeClr val="accent2"/>
                </a:solidFill>
                <a:latin typeface="微软雅黑" pitchFamily="34" charset="-122"/>
                <a:ea typeface="微软雅黑" pitchFamily="34" charset="-122"/>
              </a:rPr>
              <a:t>5</a:t>
            </a:r>
            <a:endParaRPr lang="zh-CN" altLang="en-US" b="1">
              <a:solidFill>
                <a:schemeClr val="accent2"/>
              </a:solidFill>
              <a:latin typeface="微软雅黑" pitchFamily="34" charset="-122"/>
              <a:ea typeface="微软雅黑" pitchFamily="34" charset="-122"/>
            </a:endParaRPr>
          </a:p>
        </p:txBody>
      </p:sp>
      <p:sp>
        <p:nvSpPr>
          <p:cNvPr id="23561" name="椭圆 8"/>
          <p:cNvSpPr>
            <a:spLocks noChangeArrowheads="1"/>
          </p:cNvSpPr>
          <p:nvPr/>
        </p:nvSpPr>
        <p:spPr bwMode="auto">
          <a:xfrm>
            <a:off x="6272213" y="5354638"/>
            <a:ext cx="431800" cy="4318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r>
              <a:rPr lang="en-US" b="1">
                <a:solidFill>
                  <a:schemeClr val="accent2"/>
                </a:solidFill>
                <a:latin typeface="微软雅黑" pitchFamily="34" charset="-122"/>
                <a:ea typeface="微软雅黑" pitchFamily="34" charset="-122"/>
              </a:rPr>
              <a:t>6</a:t>
            </a:r>
            <a:endParaRPr lang="zh-CN" altLang="en-US" b="1">
              <a:solidFill>
                <a:schemeClr val="accent2"/>
              </a:solidFill>
              <a:latin typeface="微软雅黑" pitchFamily="34" charset="-122"/>
              <a:ea typeface="微软雅黑" pitchFamily="34" charset="-122"/>
            </a:endParaRPr>
          </a:p>
        </p:txBody>
      </p:sp>
      <p:sp>
        <p:nvSpPr>
          <p:cNvPr id="23562" name="TextBox 9"/>
          <p:cNvSpPr txBox="1">
            <a:spLocks noChangeArrowheads="1"/>
          </p:cNvSpPr>
          <p:nvPr/>
        </p:nvSpPr>
        <p:spPr bwMode="auto">
          <a:xfrm>
            <a:off x="6665913" y="1381125"/>
            <a:ext cx="35194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algn="r" eaLnBrk="1" hangingPunct="1">
              <a:buFontTx/>
              <a:buNone/>
            </a:pPr>
            <a:r>
              <a:rPr lang="zh-CN" sz="2000">
                <a:solidFill>
                  <a:schemeClr val="tx2"/>
                </a:solidFill>
                <a:latin typeface="微软雅黑" pitchFamily="34" charset="-122"/>
                <a:ea typeface="微软雅黑" pitchFamily="34" charset="-122"/>
              </a:rPr>
              <a:t>这里可以输入可长可短的文字</a:t>
            </a:r>
          </a:p>
        </p:txBody>
      </p:sp>
      <p:sp>
        <p:nvSpPr>
          <p:cNvPr id="23563" name="TextBox 10"/>
          <p:cNvSpPr txBox="1">
            <a:spLocks noChangeArrowheads="1"/>
          </p:cNvSpPr>
          <p:nvPr/>
        </p:nvSpPr>
        <p:spPr bwMode="auto">
          <a:xfrm>
            <a:off x="7102475" y="2117725"/>
            <a:ext cx="35194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algn="r" eaLnBrk="1" hangingPunct="1">
              <a:buFontTx/>
              <a:buNone/>
            </a:pPr>
            <a:r>
              <a:rPr lang="zh-CN" sz="2000">
                <a:solidFill>
                  <a:schemeClr val="tx2"/>
                </a:solidFill>
                <a:latin typeface="微软雅黑" pitchFamily="34" charset="-122"/>
                <a:ea typeface="微软雅黑" pitchFamily="34" charset="-122"/>
              </a:rPr>
              <a:t>这里可以输入可长可短的文字</a:t>
            </a:r>
          </a:p>
        </p:txBody>
      </p:sp>
      <p:sp>
        <p:nvSpPr>
          <p:cNvPr id="23564" name="TextBox 11"/>
          <p:cNvSpPr txBox="1">
            <a:spLocks noChangeArrowheads="1"/>
          </p:cNvSpPr>
          <p:nvPr/>
        </p:nvSpPr>
        <p:spPr bwMode="auto">
          <a:xfrm>
            <a:off x="7402513" y="2881313"/>
            <a:ext cx="35194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algn="r" eaLnBrk="1" hangingPunct="1">
              <a:buFontTx/>
              <a:buNone/>
            </a:pPr>
            <a:r>
              <a:rPr lang="zh-CN" sz="2000">
                <a:solidFill>
                  <a:schemeClr val="tx2"/>
                </a:solidFill>
                <a:latin typeface="微软雅黑" pitchFamily="34" charset="-122"/>
                <a:ea typeface="微软雅黑" pitchFamily="34" charset="-122"/>
              </a:rPr>
              <a:t>这里可以输入可长可短的文字</a:t>
            </a:r>
          </a:p>
        </p:txBody>
      </p:sp>
      <p:sp>
        <p:nvSpPr>
          <p:cNvPr id="23565" name="TextBox 12"/>
          <p:cNvSpPr txBox="1">
            <a:spLocks noChangeArrowheads="1"/>
          </p:cNvSpPr>
          <p:nvPr/>
        </p:nvSpPr>
        <p:spPr bwMode="auto">
          <a:xfrm>
            <a:off x="7375525" y="3795713"/>
            <a:ext cx="35194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algn="r" eaLnBrk="1" hangingPunct="1">
              <a:buFontTx/>
              <a:buNone/>
            </a:pPr>
            <a:r>
              <a:rPr lang="zh-CN" sz="2000">
                <a:solidFill>
                  <a:schemeClr val="tx2"/>
                </a:solidFill>
                <a:latin typeface="微软雅黑" pitchFamily="34" charset="-122"/>
                <a:ea typeface="微软雅黑" pitchFamily="34" charset="-122"/>
              </a:rPr>
              <a:t>这里可以输入可长可短的文字</a:t>
            </a:r>
          </a:p>
        </p:txBody>
      </p:sp>
      <p:sp>
        <p:nvSpPr>
          <p:cNvPr id="23566" name="TextBox 13"/>
          <p:cNvSpPr txBox="1">
            <a:spLocks noChangeArrowheads="1"/>
          </p:cNvSpPr>
          <p:nvPr/>
        </p:nvSpPr>
        <p:spPr bwMode="auto">
          <a:xfrm>
            <a:off x="7253288" y="4670425"/>
            <a:ext cx="3517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algn="r" eaLnBrk="1" hangingPunct="1">
              <a:buFontTx/>
              <a:buNone/>
            </a:pPr>
            <a:r>
              <a:rPr lang="zh-CN" sz="2000">
                <a:solidFill>
                  <a:schemeClr val="tx2"/>
                </a:solidFill>
                <a:latin typeface="微软雅黑" pitchFamily="34" charset="-122"/>
                <a:ea typeface="微软雅黑" pitchFamily="34" charset="-122"/>
              </a:rPr>
              <a:t>这里可以输入可长可短的文字</a:t>
            </a:r>
          </a:p>
        </p:txBody>
      </p:sp>
      <p:sp>
        <p:nvSpPr>
          <p:cNvPr id="23567" name="TextBox 15"/>
          <p:cNvSpPr txBox="1">
            <a:spLocks noChangeArrowheads="1"/>
          </p:cNvSpPr>
          <p:nvPr/>
        </p:nvSpPr>
        <p:spPr bwMode="auto">
          <a:xfrm>
            <a:off x="6924675" y="5434013"/>
            <a:ext cx="35194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algn="r" eaLnBrk="1" hangingPunct="1">
              <a:buFontTx/>
              <a:buNone/>
            </a:pPr>
            <a:r>
              <a:rPr lang="zh-CN" sz="2000">
                <a:solidFill>
                  <a:schemeClr val="tx2"/>
                </a:solidFill>
                <a:latin typeface="微软雅黑" pitchFamily="34" charset="-122"/>
                <a:ea typeface="微软雅黑" pitchFamily="34" charset="-122"/>
              </a:rPr>
              <a:t>这里可以输入可长可短的文字</a:t>
            </a:r>
          </a:p>
        </p:txBody>
      </p:sp>
      <p:sp>
        <p:nvSpPr>
          <p:cNvPr id="23568" name="椭圆 16"/>
          <p:cNvSpPr>
            <a:spLocks noChangeArrowheads="1"/>
          </p:cNvSpPr>
          <p:nvPr/>
        </p:nvSpPr>
        <p:spPr bwMode="auto">
          <a:xfrm>
            <a:off x="1601788" y="1485900"/>
            <a:ext cx="4635500" cy="4637088"/>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3569" name="Freeform 156"/>
          <p:cNvSpPr>
            <a:spLocks noEditPoints="1"/>
          </p:cNvSpPr>
          <p:nvPr/>
        </p:nvSpPr>
        <p:spPr bwMode="auto">
          <a:xfrm>
            <a:off x="3532188" y="2117725"/>
            <a:ext cx="774700" cy="1273175"/>
          </a:xfrm>
          <a:custGeom>
            <a:avLst/>
            <a:gdLst>
              <a:gd name="T0" fmla="*/ 78 w 307"/>
              <a:gd name="T1" fmla="*/ 396 h 505"/>
              <a:gd name="T2" fmla="*/ 71 w 307"/>
              <a:gd name="T3" fmla="*/ 399 h 505"/>
              <a:gd name="T4" fmla="*/ 68 w 307"/>
              <a:gd name="T5" fmla="*/ 409 h 505"/>
              <a:gd name="T6" fmla="*/ 71 w 307"/>
              <a:gd name="T7" fmla="*/ 419 h 505"/>
              <a:gd name="T8" fmla="*/ 78 w 307"/>
              <a:gd name="T9" fmla="*/ 423 h 505"/>
              <a:gd name="T10" fmla="*/ 232 w 307"/>
              <a:gd name="T11" fmla="*/ 423 h 505"/>
              <a:gd name="T12" fmla="*/ 238 w 307"/>
              <a:gd name="T13" fmla="*/ 416 h 505"/>
              <a:gd name="T14" fmla="*/ 238 w 307"/>
              <a:gd name="T15" fmla="*/ 402 h 505"/>
              <a:gd name="T16" fmla="*/ 232 w 307"/>
              <a:gd name="T17" fmla="*/ 396 h 505"/>
              <a:gd name="T18" fmla="*/ 228 w 307"/>
              <a:gd name="T19" fmla="*/ 436 h 505"/>
              <a:gd name="T20" fmla="*/ 75 w 307"/>
              <a:gd name="T21" fmla="*/ 436 h 505"/>
              <a:gd name="T22" fmla="*/ 68 w 307"/>
              <a:gd name="T23" fmla="*/ 447 h 505"/>
              <a:gd name="T24" fmla="*/ 68 w 307"/>
              <a:gd name="T25" fmla="*/ 457 h 505"/>
              <a:gd name="T26" fmla="*/ 75 w 307"/>
              <a:gd name="T27" fmla="*/ 464 h 505"/>
              <a:gd name="T28" fmla="*/ 228 w 307"/>
              <a:gd name="T29" fmla="*/ 467 h 505"/>
              <a:gd name="T30" fmla="*/ 235 w 307"/>
              <a:gd name="T31" fmla="*/ 460 h 505"/>
              <a:gd name="T32" fmla="*/ 238 w 307"/>
              <a:gd name="T33" fmla="*/ 450 h 505"/>
              <a:gd name="T34" fmla="*/ 235 w 307"/>
              <a:gd name="T35" fmla="*/ 440 h 505"/>
              <a:gd name="T36" fmla="*/ 228 w 307"/>
              <a:gd name="T37" fmla="*/ 436 h 505"/>
              <a:gd name="T38" fmla="*/ 153 w 307"/>
              <a:gd name="T39" fmla="*/ 505 h 505"/>
              <a:gd name="T40" fmla="*/ 184 w 307"/>
              <a:gd name="T41" fmla="*/ 498 h 505"/>
              <a:gd name="T42" fmla="*/ 204 w 307"/>
              <a:gd name="T43" fmla="*/ 481 h 505"/>
              <a:gd name="T44" fmla="*/ 109 w 307"/>
              <a:gd name="T45" fmla="*/ 491 h 505"/>
              <a:gd name="T46" fmla="*/ 136 w 307"/>
              <a:gd name="T47" fmla="*/ 505 h 505"/>
              <a:gd name="T48" fmla="*/ 65 w 307"/>
              <a:gd name="T49" fmla="*/ 205 h 505"/>
              <a:gd name="T50" fmla="*/ 290 w 307"/>
              <a:gd name="T51" fmla="*/ 126 h 505"/>
              <a:gd name="T52" fmla="*/ 307 w 307"/>
              <a:gd name="T53" fmla="*/ 99 h 505"/>
              <a:gd name="T54" fmla="*/ 296 w 307"/>
              <a:gd name="T55" fmla="*/ 68 h 505"/>
              <a:gd name="T56" fmla="*/ 262 w 307"/>
              <a:gd name="T57" fmla="*/ 58 h 505"/>
              <a:gd name="T58" fmla="*/ 34 w 307"/>
              <a:gd name="T59" fmla="*/ 130 h 505"/>
              <a:gd name="T60" fmla="*/ 7 w 307"/>
              <a:gd name="T61" fmla="*/ 153 h 505"/>
              <a:gd name="T62" fmla="*/ 3 w 307"/>
              <a:gd name="T63" fmla="*/ 181 h 505"/>
              <a:gd name="T64" fmla="*/ 27 w 307"/>
              <a:gd name="T65" fmla="*/ 205 h 505"/>
              <a:gd name="T66" fmla="*/ 65 w 307"/>
              <a:gd name="T67" fmla="*/ 205 h 505"/>
              <a:gd name="T68" fmla="*/ 204 w 307"/>
              <a:gd name="T69" fmla="*/ 44 h 505"/>
              <a:gd name="T70" fmla="*/ 221 w 307"/>
              <a:gd name="T71" fmla="*/ 34 h 505"/>
              <a:gd name="T72" fmla="*/ 225 w 307"/>
              <a:gd name="T73" fmla="*/ 14 h 505"/>
              <a:gd name="T74" fmla="*/ 208 w 307"/>
              <a:gd name="T75" fmla="*/ 0 h 505"/>
              <a:gd name="T76" fmla="*/ 187 w 307"/>
              <a:gd name="T77" fmla="*/ 0 h 505"/>
              <a:gd name="T78" fmla="*/ 48 w 307"/>
              <a:gd name="T79" fmla="*/ 48 h 505"/>
              <a:gd name="T80" fmla="*/ 37 w 307"/>
              <a:gd name="T81" fmla="*/ 65 h 505"/>
              <a:gd name="T82" fmla="*/ 44 w 307"/>
              <a:gd name="T83" fmla="*/ 82 h 505"/>
              <a:gd name="T84" fmla="*/ 65 w 307"/>
              <a:gd name="T85" fmla="*/ 89 h 505"/>
              <a:gd name="T86" fmla="*/ 242 w 307"/>
              <a:gd name="T87" fmla="*/ 170 h 505"/>
              <a:gd name="T88" fmla="*/ 17 w 307"/>
              <a:gd name="T89" fmla="*/ 245 h 505"/>
              <a:gd name="T90" fmla="*/ 0 w 307"/>
              <a:gd name="T91" fmla="*/ 273 h 505"/>
              <a:gd name="T92" fmla="*/ 10 w 307"/>
              <a:gd name="T93" fmla="*/ 303 h 505"/>
              <a:gd name="T94" fmla="*/ 44 w 307"/>
              <a:gd name="T95" fmla="*/ 314 h 505"/>
              <a:gd name="T96" fmla="*/ 273 w 307"/>
              <a:gd name="T97" fmla="*/ 242 h 505"/>
              <a:gd name="T98" fmla="*/ 300 w 307"/>
              <a:gd name="T99" fmla="*/ 222 h 505"/>
              <a:gd name="T100" fmla="*/ 303 w 307"/>
              <a:gd name="T101" fmla="*/ 191 h 505"/>
              <a:gd name="T102" fmla="*/ 279 w 307"/>
              <a:gd name="T103" fmla="*/ 170 h 505"/>
              <a:gd name="T104" fmla="*/ 242 w 307"/>
              <a:gd name="T105" fmla="*/ 170 h 505"/>
              <a:gd name="T106" fmla="*/ 68 w 307"/>
              <a:gd name="T107" fmla="*/ 334 h 505"/>
              <a:gd name="T108" fmla="*/ 140 w 307"/>
              <a:gd name="T109" fmla="*/ 375 h 505"/>
              <a:gd name="T110" fmla="*/ 238 w 307"/>
              <a:gd name="T111" fmla="*/ 280 h 505"/>
              <a:gd name="T112" fmla="*/ 167 w 307"/>
              <a:gd name="T113" fmla="*/ 375 h 505"/>
              <a:gd name="T114" fmla="*/ 238 w 307"/>
              <a:gd name="T115" fmla="*/ 280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7" h="505">
                <a:moveTo>
                  <a:pt x="228" y="396"/>
                </a:moveTo>
                <a:lnTo>
                  <a:pt x="78" y="396"/>
                </a:lnTo>
                <a:lnTo>
                  <a:pt x="75" y="396"/>
                </a:lnTo>
                <a:lnTo>
                  <a:pt x="71" y="399"/>
                </a:lnTo>
                <a:lnTo>
                  <a:pt x="68" y="402"/>
                </a:lnTo>
                <a:lnTo>
                  <a:pt x="68" y="409"/>
                </a:lnTo>
                <a:lnTo>
                  <a:pt x="68" y="416"/>
                </a:lnTo>
                <a:lnTo>
                  <a:pt x="71" y="419"/>
                </a:lnTo>
                <a:lnTo>
                  <a:pt x="75" y="423"/>
                </a:lnTo>
                <a:lnTo>
                  <a:pt x="78" y="423"/>
                </a:lnTo>
                <a:lnTo>
                  <a:pt x="228" y="423"/>
                </a:lnTo>
                <a:lnTo>
                  <a:pt x="232" y="423"/>
                </a:lnTo>
                <a:lnTo>
                  <a:pt x="235" y="419"/>
                </a:lnTo>
                <a:lnTo>
                  <a:pt x="238" y="416"/>
                </a:lnTo>
                <a:lnTo>
                  <a:pt x="238" y="409"/>
                </a:lnTo>
                <a:lnTo>
                  <a:pt x="238" y="402"/>
                </a:lnTo>
                <a:lnTo>
                  <a:pt x="235" y="399"/>
                </a:lnTo>
                <a:lnTo>
                  <a:pt x="232" y="396"/>
                </a:lnTo>
                <a:lnTo>
                  <a:pt x="228" y="396"/>
                </a:lnTo>
                <a:close/>
                <a:moveTo>
                  <a:pt x="228" y="436"/>
                </a:moveTo>
                <a:lnTo>
                  <a:pt x="78" y="436"/>
                </a:lnTo>
                <a:lnTo>
                  <a:pt x="75" y="436"/>
                </a:lnTo>
                <a:lnTo>
                  <a:pt x="71" y="440"/>
                </a:lnTo>
                <a:lnTo>
                  <a:pt x="68" y="447"/>
                </a:lnTo>
                <a:lnTo>
                  <a:pt x="68" y="450"/>
                </a:lnTo>
                <a:lnTo>
                  <a:pt x="68" y="457"/>
                </a:lnTo>
                <a:lnTo>
                  <a:pt x="71" y="460"/>
                </a:lnTo>
                <a:lnTo>
                  <a:pt x="75" y="464"/>
                </a:lnTo>
                <a:lnTo>
                  <a:pt x="78" y="467"/>
                </a:lnTo>
                <a:lnTo>
                  <a:pt x="228" y="467"/>
                </a:lnTo>
                <a:lnTo>
                  <a:pt x="232" y="464"/>
                </a:lnTo>
                <a:lnTo>
                  <a:pt x="235" y="460"/>
                </a:lnTo>
                <a:lnTo>
                  <a:pt x="238" y="457"/>
                </a:lnTo>
                <a:lnTo>
                  <a:pt x="238" y="450"/>
                </a:lnTo>
                <a:lnTo>
                  <a:pt x="238" y="447"/>
                </a:lnTo>
                <a:lnTo>
                  <a:pt x="235" y="440"/>
                </a:lnTo>
                <a:lnTo>
                  <a:pt x="232" y="436"/>
                </a:lnTo>
                <a:lnTo>
                  <a:pt x="228" y="436"/>
                </a:lnTo>
                <a:close/>
                <a:moveTo>
                  <a:pt x="153" y="505"/>
                </a:moveTo>
                <a:lnTo>
                  <a:pt x="153" y="505"/>
                </a:lnTo>
                <a:lnTo>
                  <a:pt x="170" y="505"/>
                </a:lnTo>
                <a:lnTo>
                  <a:pt x="184" y="498"/>
                </a:lnTo>
                <a:lnTo>
                  <a:pt x="198" y="491"/>
                </a:lnTo>
                <a:lnTo>
                  <a:pt x="204" y="481"/>
                </a:lnTo>
                <a:lnTo>
                  <a:pt x="102" y="481"/>
                </a:lnTo>
                <a:lnTo>
                  <a:pt x="109" y="491"/>
                </a:lnTo>
                <a:lnTo>
                  <a:pt x="123" y="498"/>
                </a:lnTo>
                <a:lnTo>
                  <a:pt x="136" y="505"/>
                </a:lnTo>
                <a:lnTo>
                  <a:pt x="153" y="505"/>
                </a:lnTo>
                <a:close/>
                <a:moveTo>
                  <a:pt x="65" y="205"/>
                </a:moveTo>
                <a:lnTo>
                  <a:pt x="273" y="133"/>
                </a:lnTo>
                <a:lnTo>
                  <a:pt x="290" y="126"/>
                </a:lnTo>
                <a:lnTo>
                  <a:pt x="300" y="112"/>
                </a:lnTo>
                <a:lnTo>
                  <a:pt x="307" y="99"/>
                </a:lnTo>
                <a:lnTo>
                  <a:pt x="303" y="82"/>
                </a:lnTo>
                <a:lnTo>
                  <a:pt x="296" y="68"/>
                </a:lnTo>
                <a:lnTo>
                  <a:pt x="279" y="61"/>
                </a:lnTo>
                <a:lnTo>
                  <a:pt x="262" y="58"/>
                </a:lnTo>
                <a:lnTo>
                  <a:pt x="242" y="61"/>
                </a:lnTo>
                <a:lnTo>
                  <a:pt x="34" y="130"/>
                </a:lnTo>
                <a:lnTo>
                  <a:pt x="17" y="140"/>
                </a:lnTo>
                <a:lnTo>
                  <a:pt x="7" y="153"/>
                </a:lnTo>
                <a:lnTo>
                  <a:pt x="0" y="167"/>
                </a:lnTo>
                <a:lnTo>
                  <a:pt x="3" y="181"/>
                </a:lnTo>
                <a:lnTo>
                  <a:pt x="10" y="194"/>
                </a:lnTo>
                <a:lnTo>
                  <a:pt x="27" y="205"/>
                </a:lnTo>
                <a:lnTo>
                  <a:pt x="44" y="205"/>
                </a:lnTo>
                <a:lnTo>
                  <a:pt x="65" y="205"/>
                </a:lnTo>
                <a:close/>
                <a:moveTo>
                  <a:pt x="78" y="89"/>
                </a:moveTo>
                <a:lnTo>
                  <a:pt x="204" y="44"/>
                </a:lnTo>
                <a:lnTo>
                  <a:pt x="215" y="41"/>
                </a:lnTo>
                <a:lnTo>
                  <a:pt x="221" y="34"/>
                </a:lnTo>
                <a:lnTo>
                  <a:pt x="225" y="24"/>
                </a:lnTo>
                <a:lnTo>
                  <a:pt x="225" y="14"/>
                </a:lnTo>
                <a:lnTo>
                  <a:pt x="218" y="7"/>
                </a:lnTo>
                <a:lnTo>
                  <a:pt x="208" y="0"/>
                </a:lnTo>
                <a:lnTo>
                  <a:pt x="198" y="0"/>
                </a:lnTo>
                <a:lnTo>
                  <a:pt x="187" y="0"/>
                </a:lnTo>
                <a:lnTo>
                  <a:pt x="58" y="44"/>
                </a:lnTo>
                <a:lnTo>
                  <a:pt x="48" y="48"/>
                </a:lnTo>
                <a:lnTo>
                  <a:pt x="41" y="58"/>
                </a:lnTo>
                <a:lnTo>
                  <a:pt x="37" y="65"/>
                </a:lnTo>
                <a:lnTo>
                  <a:pt x="41" y="75"/>
                </a:lnTo>
                <a:lnTo>
                  <a:pt x="44" y="82"/>
                </a:lnTo>
                <a:lnTo>
                  <a:pt x="54" y="89"/>
                </a:lnTo>
                <a:lnTo>
                  <a:pt x="65" y="89"/>
                </a:lnTo>
                <a:lnTo>
                  <a:pt x="78" y="89"/>
                </a:lnTo>
                <a:close/>
                <a:moveTo>
                  <a:pt x="242" y="170"/>
                </a:moveTo>
                <a:lnTo>
                  <a:pt x="34" y="239"/>
                </a:lnTo>
                <a:lnTo>
                  <a:pt x="17" y="245"/>
                </a:lnTo>
                <a:lnTo>
                  <a:pt x="7" y="259"/>
                </a:lnTo>
                <a:lnTo>
                  <a:pt x="0" y="273"/>
                </a:lnTo>
                <a:lnTo>
                  <a:pt x="3" y="290"/>
                </a:lnTo>
                <a:lnTo>
                  <a:pt x="10" y="303"/>
                </a:lnTo>
                <a:lnTo>
                  <a:pt x="27" y="310"/>
                </a:lnTo>
                <a:lnTo>
                  <a:pt x="44" y="314"/>
                </a:lnTo>
                <a:lnTo>
                  <a:pt x="65" y="310"/>
                </a:lnTo>
                <a:lnTo>
                  <a:pt x="273" y="242"/>
                </a:lnTo>
                <a:lnTo>
                  <a:pt x="290" y="232"/>
                </a:lnTo>
                <a:lnTo>
                  <a:pt x="300" y="222"/>
                </a:lnTo>
                <a:lnTo>
                  <a:pt x="307" y="205"/>
                </a:lnTo>
                <a:lnTo>
                  <a:pt x="303" y="191"/>
                </a:lnTo>
                <a:lnTo>
                  <a:pt x="296" y="177"/>
                </a:lnTo>
                <a:lnTo>
                  <a:pt x="279" y="170"/>
                </a:lnTo>
                <a:lnTo>
                  <a:pt x="262" y="167"/>
                </a:lnTo>
                <a:lnTo>
                  <a:pt x="242" y="170"/>
                </a:lnTo>
                <a:close/>
                <a:moveTo>
                  <a:pt x="140" y="310"/>
                </a:moveTo>
                <a:lnTo>
                  <a:pt x="68" y="334"/>
                </a:lnTo>
                <a:lnTo>
                  <a:pt x="68" y="375"/>
                </a:lnTo>
                <a:lnTo>
                  <a:pt x="140" y="375"/>
                </a:lnTo>
                <a:lnTo>
                  <a:pt x="140" y="310"/>
                </a:lnTo>
                <a:close/>
                <a:moveTo>
                  <a:pt x="238" y="280"/>
                </a:moveTo>
                <a:lnTo>
                  <a:pt x="167" y="303"/>
                </a:lnTo>
                <a:lnTo>
                  <a:pt x="167" y="375"/>
                </a:lnTo>
                <a:lnTo>
                  <a:pt x="238" y="375"/>
                </a:lnTo>
                <a:lnTo>
                  <a:pt x="238" y="28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70" name="TextBox 18"/>
          <p:cNvSpPr txBox="1">
            <a:spLocks noChangeArrowheads="1"/>
          </p:cNvSpPr>
          <p:nvPr/>
        </p:nvSpPr>
        <p:spPr bwMode="auto">
          <a:xfrm>
            <a:off x="2765425" y="3495675"/>
            <a:ext cx="2160588"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200" b="1">
                <a:solidFill>
                  <a:schemeClr val="accent2"/>
                </a:solidFill>
                <a:latin typeface="微软雅黑" pitchFamily="34" charset="-122"/>
                <a:ea typeface="微软雅黑" pitchFamily="34" charset="-122"/>
              </a:rPr>
              <a:t>请输入您的标题</a:t>
            </a:r>
          </a:p>
        </p:txBody>
      </p:sp>
      <p:sp>
        <p:nvSpPr>
          <p:cNvPr id="23571" name="TextBox 19"/>
          <p:cNvSpPr txBox="1">
            <a:spLocks noChangeArrowheads="1"/>
          </p:cNvSpPr>
          <p:nvPr/>
        </p:nvSpPr>
        <p:spPr bwMode="auto">
          <a:xfrm>
            <a:off x="2303463" y="3968750"/>
            <a:ext cx="30956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chemeClr val="accent2"/>
                </a:solidFill>
                <a:latin typeface="微软雅黑" pitchFamily="34" charset="-122"/>
                <a:ea typeface="微软雅黑" pitchFamily="34" charset="-122"/>
              </a:rPr>
              <a:t>请在此输入段落文字请在此输入段落文字请在此输入段落文字请在此输入段落文字请在此输入段落文字</a:t>
            </a:r>
          </a:p>
        </p:txBody>
      </p:sp>
      <p:sp>
        <p:nvSpPr>
          <p:cNvPr id="23572" name="椭圆 20"/>
          <p:cNvSpPr>
            <a:spLocks noChangeArrowheads="1"/>
          </p:cNvSpPr>
          <p:nvPr/>
        </p:nvSpPr>
        <p:spPr bwMode="auto">
          <a:xfrm>
            <a:off x="1762125" y="1646238"/>
            <a:ext cx="4314825" cy="4316412"/>
          </a:xfrm>
          <a:prstGeom prst="ellipse">
            <a:avLst/>
          </a:prstGeom>
          <a:noFill/>
          <a:ln w="9525" cmpd="sng">
            <a:solidFill>
              <a:schemeClr val="accent2"/>
            </a:solidFill>
            <a:prstDash val="dash"/>
            <a:round/>
            <a:headEnd/>
            <a:tailEnd/>
          </a:ln>
          <a:extLst>
            <a:ext uri="{909E8E84-426E-40DD-AFC4-6F175D3DCCD1}">
              <a14:hiddenFill xmlns:a14="http://schemas.microsoft.com/office/drawing/2010/main">
                <a:solidFill>
                  <a:srgbClr val="FFFFFF"/>
                </a:solidFill>
              </a14:hiddenFill>
            </a:ext>
          </a:extLst>
        </p:spPr>
        <p:txBody>
          <a:bodyPr/>
          <a:lstStyle/>
          <a:p>
            <a:pPr eaLnBrk="1" hangingPunct="1">
              <a:buFontTx/>
              <a:buNone/>
            </a:pPr>
            <a:endParaRPr lang="zh-CN" altLang="zh-CN"/>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3555"/>
                                        </p:tgtEl>
                                        <p:attrNameLst>
                                          <p:attrName>style.visibility</p:attrName>
                                        </p:attrNameLst>
                                      </p:cBhvr>
                                      <p:to>
                                        <p:strVal val="visible"/>
                                      </p:to>
                                    </p:set>
                                    <p:animEffect transition="in" filter="barn(inVertical)">
                                      <p:cBhvr>
                                        <p:cTn id="7" dur="500"/>
                                        <p:tgtEl>
                                          <p:spTgt spid="23555"/>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3554"/>
                                        </p:tgtEl>
                                        <p:attrNameLst>
                                          <p:attrName>style.visibility</p:attrName>
                                        </p:attrNameLst>
                                      </p:cBhvr>
                                      <p:to>
                                        <p:strVal val="visible"/>
                                      </p:to>
                                    </p:set>
                                    <p:anim calcmode="lin" valueType="num">
                                      <p:cBhvr>
                                        <p:cTn id="11" dur="500" fill="hold"/>
                                        <p:tgtEl>
                                          <p:spTgt spid="2355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3554"/>
                                        </p:tgtEl>
                                        <p:attrNameLst>
                                          <p:attrName>ppt_y</p:attrName>
                                        </p:attrNameLst>
                                      </p:cBhvr>
                                      <p:tavLst>
                                        <p:tav tm="0">
                                          <p:val>
                                            <p:strVal val="#ppt_y"/>
                                          </p:val>
                                        </p:tav>
                                        <p:tav tm="100000">
                                          <p:val>
                                            <p:strVal val="#ppt_y"/>
                                          </p:val>
                                        </p:tav>
                                      </p:tavLst>
                                    </p:anim>
                                    <p:anim calcmode="lin" valueType="num">
                                      <p:cBhvr>
                                        <p:cTn id="13" dur="500" fill="hold"/>
                                        <p:tgtEl>
                                          <p:spTgt spid="2355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355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3554"/>
                                        </p:tgtEl>
                                      </p:cBhvr>
                                    </p:animEffect>
                                  </p:childTnLst>
                                </p:cTn>
                              </p:par>
                            </p:childTnLst>
                          </p:cTn>
                        </p:par>
                        <p:par>
                          <p:cTn id="16" fill="hold" nodeType="afterGroup">
                            <p:stCondLst>
                              <p:cond delay="1450"/>
                            </p:stCondLst>
                            <p:childTnLst>
                              <p:par>
                                <p:cTn id="17" presetID="21" presetClass="entr" presetSubtype="1" fill="hold" grpId="0" nodeType="afterEffect">
                                  <p:stCondLst>
                                    <p:cond delay="0"/>
                                  </p:stCondLst>
                                  <p:childTnLst>
                                    <p:set>
                                      <p:cBhvr>
                                        <p:cTn id="18" dur="1" fill="hold">
                                          <p:stCondLst>
                                            <p:cond delay="0"/>
                                          </p:stCondLst>
                                        </p:cTn>
                                        <p:tgtEl>
                                          <p:spTgt spid="23568"/>
                                        </p:tgtEl>
                                        <p:attrNameLst>
                                          <p:attrName>style.visibility</p:attrName>
                                        </p:attrNameLst>
                                      </p:cBhvr>
                                      <p:to>
                                        <p:strVal val="visible"/>
                                      </p:to>
                                    </p:set>
                                    <p:animEffect transition="in" filter="wheel(1)">
                                      <p:cBhvr>
                                        <p:cTn id="19" dur="2000"/>
                                        <p:tgtEl>
                                          <p:spTgt spid="23568"/>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23572"/>
                                        </p:tgtEl>
                                        <p:attrNameLst>
                                          <p:attrName>style.visibility</p:attrName>
                                        </p:attrNameLst>
                                      </p:cBhvr>
                                      <p:to>
                                        <p:strVal val="visible"/>
                                      </p:to>
                                    </p:set>
                                    <p:animEffect transition="in" filter="wheel(1)">
                                      <p:cBhvr>
                                        <p:cTn id="22" dur="2000"/>
                                        <p:tgtEl>
                                          <p:spTgt spid="23572"/>
                                        </p:tgtEl>
                                      </p:cBhvr>
                                    </p:animEffect>
                                  </p:childTnLst>
                                </p:cTn>
                              </p:par>
                            </p:childTnLst>
                          </p:cTn>
                        </p:par>
                        <p:par>
                          <p:cTn id="23" fill="hold" nodeType="afterGroup">
                            <p:stCondLst>
                              <p:cond delay="3450"/>
                            </p:stCondLst>
                            <p:childTnLst>
                              <p:par>
                                <p:cTn id="24" presetID="31" presetClass="entr" presetSubtype="0" fill="hold" grpId="0" nodeType="afterEffect">
                                  <p:stCondLst>
                                    <p:cond delay="0"/>
                                  </p:stCondLst>
                                  <p:childTnLst>
                                    <p:set>
                                      <p:cBhvr>
                                        <p:cTn id="25" dur="1" fill="hold">
                                          <p:stCondLst>
                                            <p:cond delay="0"/>
                                          </p:stCondLst>
                                        </p:cTn>
                                        <p:tgtEl>
                                          <p:spTgt spid="23569"/>
                                        </p:tgtEl>
                                        <p:attrNameLst>
                                          <p:attrName>style.visibility</p:attrName>
                                        </p:attrNameLst>
                                      </p:cBhvr>
                                      <p:to>
                                        <p:strVal val="visible"/>
                                      </p:to>
                                    </p:set>
                                    <p:anim calcmode="lin" valueType="num">
                                      <p:cBhvr>
                                        <p:cTn id="26" dur="500" fill="hold"/>
                                        <p:tgtEl>
                                          <p:spTgt spid="23569"/>
                                        </p:tgtEl>
                                        <p:attrNameLst>
                                          <p:attrName>ppt_w</p:attrName>
                                        </p:attrNameLst>
                                      </p:cBhvr>
                                      <p:tavLst>
                                        <p:tav tm="0">
                                          <p:val>
                                            <p:fltVal val="0"/>
                                          </p:val>
                                        </p:tav>
                                        <p:tav tm="100000">
                                          <p:val>
                                            <p:strVal val="#ppt_w"/>
                                          </p:val>
                                        </p:tav>
                                      </p:tavLst>
                                    </p:anim>
                                    <p:anim calcmode="lin" valueType="num">
                                      <p:cBhvr>
                                        <p:cTn id="27" dur="500" fill="hold"/>
                                        <p:tgtEl>
                                          <p:spTgt spid="23569"/>
                                        </p:tgtEl>
                                        <p:attrNameLst>
                                          <p:attrName>ppt_h</p:attrName>
                                        </p:attrNameLst>
                                      </p:cBhvr>
                                      <p:tavLst>
                                        <p:tav tm="0">
                                          <p:val>
                                            <p:fltVal val="0"/>
                                          </p:val>
                                        </p:tav>
                                        <p:tav tm="100000">
                                          <p:val>
                                            <p:strVal val="#ppt_h"/>
                                          </p:val>
                                        </p:tav>
                                      </p:tavLst>
                                    </p:anim>
                                    <p:anim calcmode="lin" valueType="num">
                                      <p:cBhvr>
                                        <p:cTn id="28" dur="500" fill="hold"/>
                                        <p:tgtEl>
                                          <p:spTgt spid="23569"/>
                                        </p:tgtEl>
                                        <p:attrNameLst>
                                          <p:attrName>style.rotation</p:attrName>
                                        </p:attrNameLst>
                                      </p:cBhvr>
                                      <p:tavLst>
                                        <p:tav tm="0">
                                          <p:val>
                                            <p:fltVal val="90"/>
                                          </p:val>
                                        </p:tav>
                                        <p:tav tm="100000">
                                          <p:val>
                                            <p:fltVal val="0"/>
                                          </p:val>
                                        </p:tav>
                                      </p:tavLst>
                                    </p:anim>
                                    <p:animEffect transition="in" filter="fade">
                                      <p:cBhvr>
                                        <p:cTn id="29" dur="500"/>
                                        <p:tgtEl>
                                          <p:spTgt spid="23569"/>
                                        </p:tgtEl>
                                      </p:cBhvr>
                                    </p:animEffect>
                                  </p:childTnLst>
                                </p:cTn>
                              </p:par>
                            </p:childTnLst>
                          </p:cTn>
                        </p:par>
                        <p:par>
                          <p:cTn id="30" fill="hold" nodeType="afterGroup">
                            <p:stCondLst>
                              <p:cond delay="395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23570"/>
                                        </p:tgtEl>
                                        <p:attrNameLst>
                                          <p:attrName>style.visibility</p:attrName>
                                        </p:attrNameLst>
                                      </p:cBhvr>
                                      <p:to>
                                        <p:strVal val="visible"/>
                                      </p:to>
                                    </p:set>
                                    <p:anim calcmode="lin" valueType="num">
                                      <p:cBhvr>
                                        <p:cTn id="33" dur="500" fill="hold"/>
                                        <p:tgtEl>
                                          <p:spTgt spid="23570"/>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23570"/>
                                        </p:tgtEl>
                                        <p:attrNameLst>
                                          <p:attrName>ppt_y</p:attrName>
                                        </p:attrNameLst>
                                      </p:cBhvr>
                                      <p:tavLst>
                                        <p:tav tm="0">
                                          <p:val>
                                            <p:strVal val="#ppt_y"/>
                                          </p:val>
                                        </p:tav>
                                        <p:tav tm="100000">
                                          <p:val>
                                            <p:strVal val="#ppt_y"/>
                                          </p:val>
                                        </p:tav>
                                      </p:tavLst>
                                    </p:anim>
                                    <p:anim calcmode="lin" valueType="num">
                                      <p:cBhvr>
                                        <p:cTn id="35" dur="500" fill="hold"/>
                                        <p:tgtEl>
                                          <p:spTgt spid="23570"/>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23570"/>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23570"/>
                                        </p:tgtEl>
                                      </p:cBhvr>
                                    </p:animEffect>
                                  </p:childTnLst>
                                </p:cTn>
                              </p:par>
                            </p:childTnLst>
                          </p:cTn>
                        </p:par>
                        <p:par>
                          <p:cTn id="38" fill="hold" nodeType="afterGroup">
                            <p:stCondLst>
                              <p:cond delay="4750"/>
                            </p:stCondLst>
                            <p:childTnLst>
                              <p:par>
                                <p:cTn id="39" presetID="22" presetClass="entr" presetSubtype="1" fill="hold" grpId="0" nodeType="afterEffect">
                                  <p:stCondLst>
                                    <p:cond delay="0"/>
                                  </p:stCondLst>
                                  <p:childTnLst>
                                    <p:set>
                                      <p:cBhvr>
                                        <p:cTn id="40" dur="1" fill="hold">
                                          <p:stCondLst>
                                            <p:cond delay="0"/>
                                          </p:stCondLst>
                                        </p:cTn>
                                        <p:tgtEl>
                                          <p:spTgt spid="23571"/>
                                        </p:tgtEl>
                                        <p:attrNameLst>
                                          <p:attrName>style.visibility</p:attrName>
                                        </p:attrNameLst>
                                      </p:cBhvr>
                                      <p:to>
                                        <p:strVal val="visible"/>
                                      </p:to>
                                    </p:set>
                                    <p:animEffect transition="in" filter="wipe(up)">
                                      <p:cBhvr>
                                        <p:cTn id="41" dur="500"/>
                                        <p:tgtEl>
                                          <p:spTgt spid="23571"/>
                                        </p:tgtEl>
                                      </p:cBhvr>
                                    </p:animEffect>
                                  </p:childTnLst>
                                </p:cTn>
                              </p:par>
                            </p:childTnLst>
                          </p:cTn>
                        </p:par>
                        <p:par>
                          <p:cTn id="42" fill="hold" nodeType="afterGroup">
                            <p:stCondLst>
                              <p:cond delay="5250"/>
                            </p:stCondLst>
                            <p:childTnLst>
                              <p:par>
                                <p:cTn id="43" presetID="1" presetClass="entr" presetSubtype="0" fill="hold" grpId="0" nodeType="afterEffect">
                                  <p:stCondLst>
                                    <p:cond delay="0"/>
                                  </p:stCondLst>
                                  <p:childTnLst>
                                    <p:set>
                                      <p:cBhvr>
                                        <p:cTn id="44" dur="1" fill="hold">
                                          <p:stCondLst>
                                            <p:cond delay="0"/>
                                          </p:stCondLst>
                                        </p:cTn>
                                        <p:tgtEl>
                                          <p:spTgt spid="23556"/>
                                        </p:tgtEl>
                                        <p:attrNameLst>
                                          <p:attrName>style.visibility</p:attrName>
                                        </p:attrNameLst>
                                      </p:cBhvr>
                                      <p:to>
                                        <p:strVal val="visible"/>
                                      </p:to>
                                    </p:set>
                                  </p:childTnLst>
                                </p:cTn>
                              </p:par>
                              <p:par>
                                <p:cTn id="45" presetID="56" presetClass="path" presetSubtype="0" accel="50000" decel="50000" fill="hold" grpId="1" nodeType="withEffect">
                                  <p:stCondLst>
                                    <p:cond delay="0"/>
                                  </p:stCondLst>
                                  <p:childTnLst>
                                    <p:animMotion origin="layout" path="M -0.18993 0.33727 L -1.54417E-6 -4.44444E-6 " pathEditMode="relative" rAng="0" ptsTypes="AA">
                                      <p:cBhvr>
                                        <p:cTn id="46" dur="500" fill="hold"/>
                                        <p:tgtEl>
                                          <p:spTgt spid="23556"/>
                                        </p:tgtEl>
                                        <p:attrNameLst>
                                          <p:attrName>ppt_x,ppt_y</p:attrName>
                                        </p:attrNameLst>
                                      </p:cBhvr>
                                      <p:rCtr x="9500" y="-16600"/>
                                    </p:animMotion>
                                  </p:childTnLst>
                                </p:cTn>
                              </p:par>
                              <p:par>
                                <p:cTn id="47" presetID="1" presetClass="entr" presetSubtype="0" fill="hold" grpId="0" nodeType="withEffect">
                                  <p:stCondLst>
                                    <p:cond delay="200"/>
                                  </p:stCondLst>
                                  <p:childTnLst>
                                    <p:set>
                                      <p:cBhvr>
                                        <p:cTn id="48" dur="1" fill="hold">
                                          <p:stCondLst>
                                            <p:cond delay="0"/>
                                          </p:stCondLst>
                                        </p:cTn>
                                        <p:tgtEl>
                                          <p:spTgt spid="23557"/>
                                        </p:tgtEl>
                                        <p:attrNameLst>
                                          <p:attrName>style.visibility</p:attrName>
                                        </p:attrNameLst>
                                      </p:cBhvr>
                                      <p:to>
                                        <p:strVal val="visible"/>
                                      </p:to>
                                    </p:set>
                                  </p:childTnLst>
                                </p:cTn>
                              </p:par>
                              <p:par>
                                <p:cTn id="49" presetID="56" presetClass="path" presetSubtype="0" accel="50000" decel="50000" fill="hold" grpId="1" nodeType="withEffect">
                                  <p:stCondLst>
                                    <p:cond delay="200"/>
                                  </p:stCondLst>
                                  <p:childTnLst>
                                    <p:animMotion origin="layout" path="M -0.23 0.22916 L 8.09158E-7 3.7037E-6 " pathEditMode="relative" rAng="0" ptsTypes="AA">
                                      <p:cBhvr>
                                        <p:cTn id="50" dur="500" fill="hold"/>
                                        <p:tgtEl>
                                          <p:spTgt spid="23557"/>
                                        </p:tgtEl>
                                        <p:attrNameLst>
                                          <p:attrName>ppt_x,ppt_y</p:attrName>
                                        </p:attrNameLst>
                                      </p:cBhvr>
                                      <p:rCtr x="11500" y="-11200"/>
                                    </p:animMotion>
                                  </p:childTnLst>
                                </p:cTn>
                              </p:par>
                              <p:par>
                                <p:cTn id="51" presetID="1" presetClass="entr" presetSubtype="0" fill="hold" grpId="0" nodeType="withEffect">
                                  <p:stCondLst>
                                    <p:cond delay="400"/>
                                  </p:stCondLst>
                                  <p:childTnLst>
                                    <p:set>
                                      <p:cBhvr>
                                        <p:cTn id="52" dur="1" fill="hold">
                                          <p:stCondLst>
                                            <p:cond delay="0"/>
                                          </p:stCondLst>
                                        </p:cTn>
                                        <p:tgtEl>
                                          <p:spTgt spid="23558"/>
                                        </p:tgtEl>
                                        <p:attrNameLst>
                                          <p:attrName>style.visibility</p:attrName>
                                        </p:attrNameLst>
                                      </p:cBhvr>
                                      <p:to>
                                        <p:strVal val="visible"/>
                                      </p:to>
                                    </p:set>
                                  </p:childTnLst>
                                </p:cTn>
                              </p:par>
                              <p:par>
                                <p:cTn id="53" presetID="56" presetClass="path" presetSubtype="0" accel="50000" decel="50000" fill="hold" grpId="1" nodeType="withEffect">
                                  <p:stCondLst>
                                    <p:cond delay="400"/>
                                  </p:stCondLst>
                                  <p:childTnLst>
                                    <p:animMotion origin="layout" path="M -0.25237 0.11898 L -4.62989E-6 -1.48148E-6 " pathEditMode="relative" rAng="0" ptsTypes="AA">
                                      <p:cBhvr>
                                        <p:cTn id="54" dur="500" fill="hold"/>
                                        <p:tgtEl>
                                          <p:spTgt spid="23558"/>
                                        </p:tgtEl>
                                        <p:attrNameLst>
                                          <p:attrName>ppt_x,ppt_y</p:attrName>
                                        </p:attrNameLst>
                                      </p:cBhvr>
                                      <p:rCtr x="12600" y="-5600"/>
                                    </p:animMotion>
                                  </p:childTnLst>
                                </p:cTn>
                              </p:par>
                              <p:par>
                                <p:cTn id="55" presetID="1" presetClass="entr" presetSubtype="0" fill="hold" grpId="0" nodeType="withEffect">
                                  <p:stCondLst>
                                    <p:cond delay="600"/>
                                  </p:stCondLst>
                                  <p:childTnLst>
                                    <p:set>
                                      <p:cBhvr>
                                        <p:cTn id="56" dur="1" fill="hold">
                                          <p:stCondLst>
                                            <p:cond delay="0"/>
                                          </p:stCondLst>
                                        </p:cTn>
                                        <p:tgtEl>
                                          <p:spTgt spid="23559"/>
                                        </p:tgtEl>
                                        <p:attrNameLst>
                                          <p:attrName>style.visibility</p:attrName>
                                        </p:attrNameLst>
                                      </p:cBhvr>
                                      <p:to>
                                        <p:strVal val="visible"/>
                                      </p:to>
                                    </p:set>
                                  </p:childTnLst>
                                </p:cTn>
                              </p:par>
                              <p:par>
                                <p:cTn id="57" presetID="56" presetClass="path" presetSubtype="0" accel="50000" decel="50000" fill="hold" grpId="1" nodeType="withEffect">
                                  <p:stCondLst>
                                    <p:cond delay="600"/>
                                  </p:stCondLst>
                                  <p:childTnLst>
                                    <p:animMotion origin="layout" path="M -0.25237 -1.85185E-6 L -4.62989E-6 -1.85185E-6 " pathEditMode="relative" rAng="0" ptsTypes="AA">
                                      <p:cBhvr>
                                        <p:cTn id="58" dur="500" fill="hold"/>
                                        <p:tgtEl>
                                          <p:spTgt spid="23559"/>
                                        </p:tgtEl>
                                        <p:attrNameLst>
                                          <p:attrName>ppt_x,ppt_y</p:attrName>
                                        </p:attrNameLst>
                                      </p:cBhvr>
                                      <p:rCtr x="12600" y="0"/>
                                    </p:animMotion>
                                  </p:childTnLst>
                                </p:cTn>
                              </p:par>
                              <p:par>
                                <p:cTn id="59" presetID="1" presetClass="entr" presetSubtype="0" fill="hold" grpId="0" nodeType="withEffect">
                                  <p:stCondLst>
                                    <p:cond delay="800"/>
                                  </p:stCondLst>
                                  <p:childTnLst>
                                    <p:set>
                                      <p:cBhvr>
                                        <p:cTn id="60" dur="1" fill="hold">
                                          <p:stCondLst>
                                            <p:cond delay="0"/>
                                          </p:stCondLst>
                                        </p:cTn>
                                        <p:tgtEl>
                                          <p:spTgt spid="23560"/>
                                        </p:tgtEl>
                                        <p:attrNameLst>
                                          <p:attrName>style.visibility</p:attrName>
                                        </p:attrNameLst>
                                      </p:cBhvr>
                                      <p:to>
                                        <p:strVal val="visible"/>
                                      </p:to>
                                    </p:set>
                                  </p:childTnLst>
                                </p:cTn>
                              </p:par>
                              <p:par>
                                <p:cTn id="61" presetID="56" presetClass="path" presetSubtype="0" accel="50000" decel="50000" fill="hold" grpId="1" nodeType="withEffect">
                                  <p:stCondLst>
                                    <p:cond delay="800"/>
                                  </p:stCondLst>
                                  <p:childTnLst>
                                    <p:animMotion origin="layout" path="M -0.23806 -0.11945 L -4.75608E-6 3.7037E-6 " pathEditMode="relative" rAng="0" ptsTypes="AA">
                                      <p:cBhvr>
                                        <p:cTn id="62" dur="500" fill="hold"/>
                                        <p:tgtEl>
                                          <p:spTgt spid="23560"/>
                                        </p:tgtEl>
                                        <p:attrNameLst>
                                          <p:attrName>ppt_x,ppt_y</p:attrName>
                                        </p:attrNameLst>
                                      </p:cBhvr>
                                      <p:rCtr x="11900" y="6000"/>
                                    </p:animMotion>
                                  </p:childTnLst>
                                </p:cTn>
                              </p:par>
                              <p:par>
                                <p:cTn id="63" presetID="1" presetClass="entr" presetSubtype="0" fill="hold" grpId="0" nodeType="withEffect">
                                  <p:stCondLst>
                                    <p:cond delay="1000"/>
                                  </p:stCondLst>
                                  <p:childTnLst>
                                    <p:set>
                                      <p:cBhvr>
                                        <p:cTn id="64" dur="1" fill="hold">
                                          <p:stCondLst>
                                            <p:cond delay="0"/>
                                          </p:stCondLst>
                                        </p:cTn>
                                        <p:tgtEl>
                                          <p:spTgt spid="23561"/>
                                        </p:tgtEl>
                                        <p:attrNameLst>
                                          <p:attrName>style.visibility</p:attrName>
                                        </p:attrNameLst>
                                      </p:cBhvr>
                                      <p:to>
                                        <p:strVal val="visible"/>
                                      </p:to>
                                    </p:set>
                                  </p:childTnLst>
                                </p:cTn>
                              </p:par>
                              <p:par>
                                <p:cTn id="65" presetID="56" presetClass="path" presetSubtype="0" accel="50000" decel="50000" fill="hold" grpId="1" nodeType="withEffect">
                                  <p:stCondLst>
                                    <p:cond delay="1000"/>
                                  </p:stCondLst>
                                  <p:childTnLst>
                                    <p:animMotion origin="layout" path="M -0.2071 -0.23982 L -3.39274E-6 2.22222E-6 " pathEditMode="relative" rAng="0" ptsTypes="AA">
                                      <p:cBhvr>
                                        <p:cTn id="66" dur="500" fill="hold"/>
                                        <p:tgtEl>
                                          <p:spTgt spid="23561"/>
                                        </p:tgtEl>
                                        <p:attrNameLst>
                                          <p:attrName>ppt_x,ppt_y</p:attrName>
                                        </p:attrNameLst>
                                      </p:cBhvr>
                                      <p:rCtr x="10400" y="12000"/>
                                    </p:animMotion>
                                  </p:childTnLst>
                                </p:cTn>
                              </p:par>
                            </p:childTnLst>
                          </p:cTn>
                        </p:par>
                        <p:par>
                          <p:cTn id="67" fill="hold" nodeType="afterGroup">
                            <p:stCondLst>
                              <p:cond delay="6750"/>
                            </p:stCondLst>
                            <p:childTnLst>
                              <p:par>
                                <p:cTn id="68" presetID="22" presetClass="entr" presetSubtype="8" fill="hold" grpId="0" nodeType="afterEffect">
                                  <p:stCondLst>
                                    <p:cond delay="0"/>
                                  </p:stCondLst>
                                  <p:childTnLst>
                                    <p:set>
                                      <p:cBhvr>
                                        <p:cTn id="69" dur="1" fill="hold">
                                          <p:stCondLst>
                                            <p:cond delay="0"/>
                                          </p:stCondLst>
                                        </p:cTn>
                                        <p:tgtEl>
                                          <p:spTgt spid="23562"/>
                                        </p:tgtEl>
                                        <p:attrNameLst>
                                          <p:attrName>style.visibility</p:attrName>
                                        </p:attrNameLst>
                                      </p:cBhvr>
                                      <p:to>
                                        <p:strVal val="visible"/>
                                      </p:to>
                                    </p:set>
                                    <p:animEffect transition="in" filter="wipe(left)">
                                      <p:cBhvr>
                                        <p:cTn id="70" dur="500"/>
                                        <p:tgtEl>
                                          <p:spTgt spid="23562"/>
                                        </p:tgtEl>
                                      </p:cBhvr>
                                    </p:animEffect>
                                  </p:childTnLst>
                                </p:cTn>
                              </p:par>
                              <p:par>
                                <p:cTn id="71" presetID="22" presetClass="entr" presetSubtype="8" fill="hold" grpId="0" nodeType="withEffect">
                                  <p:stCondLst>
                                    <p:cond delay="200"/>
                                  </p:stCondLst>
                                  <p:childTnLst>
                                    <p:set>
                                      <p:cBhvr>
                                        <p:cTn id="72" dur="1" fill="hold">
                                          <p:stCondLst>
                                            <p:cond delay="0"/>
                                          </p:stCondLst>
                                        </p:cTn>
                                        <p:tgtEl>
                                          <p:spTgt spid="23563"/>
                                        </p:tgtEl>
                                        <p:attrNameLst>
                                          <p:attrName>style.visibility</p:attrName>
                                        </p:attrNameLst>
                                      </p:cBhvr>
                                      <p:to>
                                        <p:strVal val="visible"/>
                                      </p:to>
                                    </p:set>
                                    <p:animEffect transition="in" filter="wipe(left)">
                                      <p:cBhvr>
                                        <p:cTn id="73" dur="500"/>
                                        <p:tgtEl>
                                          <p:spTgt spid="23563"/>
                                        </p:tgtEl>
                                      </p:cBhvr>
                                    </p:animEffect>
                                  </p:childTnLst>
                                </p:cTn>
                              </p:par>
                              <p:par>
                                <p:cTn id="74" presetID="22" presetClass="entr" presetSubtype="8" fill="hold" grpId="0" nodeType="withEffect">
                                  <p:stCondLst>
                                    <p:cond delay="400"/>
                                  </p:stCondLst>
                                  <p:childTnLst>
                                    <p:set>
                                      <p:cBhvr>
                                        <p:cTn id="75" dur="1" fill="hold">
                                          <p:stCondLst>
                                            <p:cond delay="0"/>
                                          </p:stCondLst>
                                        </p:cTn>
                                        <p:tgtEl>
                                          <p:spTgt spid="23564"/>
                                        </p:tgtEl>
                                        <p:attrNameLst>
                                          <p:attrName>style.visibility</p:attrName>
                                        </p:attrNameLst>
                                      </p:cBhvr>
                                      <p:to>
                                        <p:strVal val="visible"/>
                                      </p:to>
                                    </p:set>
                                    <p:animEffect transition="in" filter="wipe(left)">
                                      <p:cBhvr>
                                        <p:cTn id="76" dur="500"/>
                                        <p:tgtEl>
                                          <p:spTgt spid="23564"/>
                                        </p:tgtEl>
                                      </p:cBhvr>
                                    </p:animEffect>
                                  </p:childTnLst>
                                </p:cTn>
                              </p:par>
                              <p:par>
                                <p:cTn id="77" presetID="22" presetClass="entr" presetSubtype="8" fill="hold" grpId="0" nodeType="withEffect">
                                  <p:stCondLst>
                                    <p:cond delay="600"/>
                                  </p:stCondLst>
                                  <p:childTnLst>
                                    <p:set>
                                      <p:cBhvr>
                                        <p:cTn id="78" dur="1" fill="hold">
                                          <p:stCondLst>
                                            <p:cond delay="0"/>
                                          </p:stCondLst>
                                        </p:cTn>
                                        <p:tgtEl>
                                          <p:spTgt spid="23565"/>
                                        </p:tgtEl>
                                        <p:attrNameLst>
                                          <p:attrName>style.visibility</p:attrName>
                                        </p:attrNameLst>
                                      </p:cBhvr>
                                      <p:to>
                                        <p:strVal val="visible"/>
                                      </p:to>
                                    </p:set>
                                    <p:animEffect transition="in" filter="wipe(left)">
                                      <p:cBhvr>
                                        <p:cTn id="79" dur="500"/>
                                        <p:tgtEl>
                                          <p:spTgt spid="23565"/>
                                        </p:tgtEl>
                                      </p:cBhvr>
                                    </p:animEffect>
                                  </p:childTnLst>
                                </p:cTn>
                              </p:par>
                              <p:par>
                                <p:cTn id="80" presetID="22" presetClass="entr" presetSubtype="8" fill="hold" grpId="0" nodeType="withEffect">
                                  <p:stCondLst>
                                    <p:cond delay="800"/>
                                  </p:stCondLst>
                                  <p:childTnLst>
                                    <p:set>
                                      <p:cBhvr>
                                        <p:cTn id="81" dur="1" fill="hold">
                                          <p:stCondLst>
                                            <p:cond delay="0"/>
                                          </p:stCondLst>
                                        </p:cTn>
                                        <p:tgtEl>
                                          <p:spTgt spid="23566"/>
                                        </p:tgtEl>
                                        <p:attrNameLst>
                                          <p:attrName>style.visibility</p:attrName>
                                        </p:attrNameLst>
                                      </p:cBhvr>
                                      <p:to>
                                        <p:strVal val="visible"/>
                                      </p:to>
                                    </p:set>
                                    <p:animEffect transition="in" filter="wipe(left)">
                                      <p:cBhvr>
                                        <p:cTn id="82" dur="500"/>
                                        <p:tgtEl>
                                          <p:spTgt spid="23566"/>
                                        </p:tgtEl>
                                      </p:cBhvr>
                                    </p:animEffect>
                                  </p:childTnLst>
                                </p:cTn>
                              </p:par>
                              <p:par>
                                <p:cTn id="83" presetID="22" presetClass="entr" presetSubtype="8" fill="hold" grpId="0" nodeType="withEffect">
                                  <p:stCondLst>
                                    <p:cond delay="1000"/>
                                  </p:stCondLst>
                                  <p:childTnLst>
                                    <p:set>
                                      <p:cBhvr>
                                        <p:cTn id="84" dur="1" fill="hold">
                                          <p:stCondLst>
                                            <p:cond delay="0"/>
                                          </p:stCondLst>
                                        </p:cTn>
                                        <p:tgtEl>
                                          <p:spTgt spid="23567"/>
                                        </p:tgtEl>
                                        <p:attrNameLst>
                                          <p:attrName>style.visibility</p:attrName>
                                        </p:attrNameLst>
                                      </p:cBhvr>
                                      <p:to>
                                        <p:strVal val="visible"/>
                                      </p:to>
                                    </p:set>
                                    <p:animEffect transition="in" filter="wipe(left)">
                                      <p:cBhvr>
                                        <p:cTn id="85" dur="500"/>
                                        <p:tgtEl>
                                          <p:spTgt spid="235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utoUpdateAnimBg="0"/>
      <p:bldP spid="23555" grpId="0" animBg="1"/>
      <p:bldP spid="23556" grpId="0" animBg="1" autoUpdateAnimBg="0"/>
      <p:bldP spid="23556" grpId="1" animBg="1" autoUpdateAnimBg="0"/>
      <p:bldP spid="23557" grpId="0" animBg="1" autoUpdateAnimBg="0"/>
      <p:bldP spid="23557" grpId="1" animBg="1" autoUpdateAnimBg="0"/>
      <p:bldP spid="23558" grpId="0" animBg="1" autoUpdateAnimBg="0"/>
      <p:bldP spid="23558" grpId="1" animBg="1" autoUpdateAnimBg="0"/>
      <p:bldP spid="23559" grpId="0" animBg="1" autoUpdateAnimBg="0"/>
      <p:bldP spid="23559" grpId="1" animBg="1" autoUpdateAnimBg="0"/>
      <p:bldP spid="23560" grpId="0" animBg="1" autoUpdateAnimBg="0"/>
      <p:bldP spid="23560" grpId="1" animBg="1" autoUpdateAnimBg="0"/>
      <p:bldP spid="23561" grpId="0" animBg="1" autoUpdateAnimBg="0"/>
      <p:bldP spid="23561" grpId="1" animBg="1" autoUpdateAnimBg="0"/>
      <p:bldP spid="23562" grpId="0" autoUpdateAnimBg="0"/>
      <p:bldP spid="23563" grpId="0" autoUpdateAnimBg="0"/>
      <p:bldP spid="23564" grpId="0" autoUpdateAnimBg="0"/>
      <p:bldP spid="23565" grpId="0" autoUpdateAnimBg="0"/>
      <p:bldP spid="23566" grpId="0" autoUpdateAnimBg="0"/>
      <p:bldP spid="23567" grpId="0" autoUpdateAnimBg="0"/>
      <p:bldP spid="23568" grpId="0" animBg="1" autoUpdateAnimBg="0"/>
      <p:bldP spid="23569" grpId="0" animBg="1"/>
      <p:bldP spid="23570" grpId="0" autoUpdateAnimBg="0"/>
      <p:bldP spid="23571" grpId="0" autoUpdateAnimBg="0"/>
      <p:bldP spid="23572" grpId="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146" name="Freeform 5"/>
          <p:cNvSpPr>
            <a:spLocks noEditPoints="1"/>
          </p:cNvSpPr>
          <p:nvPr/>
        </p:nvSpPr>
        <p:spPr bwMode="auto">
          <a:xfrm>
            <a:off x="5167313" y="1960563"/>
            <a:ext cx="747712" cy="762000"/>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47" name="Freeform 6"/>
          <p:cNvSpPr>
            <a:spLocks/>
          </p:cNvSpPr>
          <p:nvPr/>
        </p:nvSpPr>
        <p:spPr bwMode="auto">
          <a:xfrm>
            <a:off x="5897563" y="2058988"/>
            <a:ext cx="5178425" cy="565150"/>
          </a:xfrm>
          <a:custGeom>
            <a:avLst/>
            <a:gdLst>
              <a:gd name="T0" fmla="*/ 0 w 6483"/>
              <a:gd name="T1" fmla="*/ 0 h 694"/>
              <a:gd name="T2" fmla="*/ 6136 w 6483"/>
              <a:gd name="T3" fmla="*/ 0 h 694"/>
              <a:gd name="T4" fmla="*/ 6483 w 6483"/>
              <a:gd name="T5" fmla="*/ 347 h 694"/>
              <a:gd name="T6" fmla="*/ 6136 w 6483"/>
              <a:gd name="T7" fmla="*/ 694 h 694"/>
              <a:gd name="T8" fmla="*/ 0 w 6483"/>
              <a:gd name="T9" fmla="*/ 694 h 694"/>
              <a:gd name="T10" fmla="*/ 120 w 6483"/>
              <a:gd name="T11" fmla="*/ 347 h 694"/>
              <a:gd name="T12" fmla="*/ 0 w 6483"/>
              <a:gd name="T13" fmla="*/ 0 h 694"/>
            </a:gdLst>
            <a:ahLst/>
            <a:cxnLst>
              <a:cxn ang="0">
                <a:pos x="T0" y="T1"/>
              </a:cxn>
              <a:cxn ang="0">
                <a:pos x="T2" y="T3"/>
              </a:cxn>
              <a:cxn ang="0">
                <a:pos x="T4" y="T5"/>
              </a:cxn>
              <a:cxn ang="0">
                <a:pos x="T6" y="T7"/>
              </a:cxn>
              <a:cxn ang="0">
                <a:pos x="T8" y="T9"/>
              </a:cxn>
              <a:cxn ang="0">
                <a:pos x="T10" y="T11"/>
              </a:cxn>
              <a:cxn ang="0">
                <a:pos x="T12" y="T13"/>
              </a:cxn>
            </a:cxnLst>
            <a:rect l="0" t="0" r="r" b="b"/>
            <a:pathLst>
              <a:path w="6483" h="694">
                <a:moveTo>
                  <a:pt x="0" y="0"/>
                </a:moveTo>
                <a:lnTo>
                  <a:pt x="6136" y="0"/>
                </a:lnTo>
                <a:cubicBezTo>
                  <a:pt x="6327" y="0"/>
                  <a:pt x="6483" y="156"/>
                  <a:pt x="6483" y="347"/>
                </a:cubicBezTo>
                <a:cubicBezTo>
                  <a:pt x="6483" y="538"/>
                  <a:pt x="6327" y="694"/>
                  <a:pt x="6136" y="694"/>
                </a:cubicBezTo>
                <a:lnTo>
                  <a:pt x="0" y="694"/>
                </a:lnTo>
                <a:cubicBezTo>
                  <a:pt x="75" y="598"/>
                  <a:pt x="120" y="478"/>
                  <a:pt x="120" y="347"/>
                </a:cubicBezTo>
                <a:cubicBezTo>
                  <a:pt x="120" y="216"/>
                  <a:pt x="75" y="95"/>
                  <a:pt x="0" y="0"/>
                </a:cubicBezTo>
                <a:close/>
              </a:path>
            </a:pathLst>
          </a:custGeom>
          <a:noFill/>
          <a:ln w="10" cap="flat" cmpd="sng">
            <a:solidFill>
              <a:srgbClr val="24211D"/>
            </a:solidFill>
            <a:prstDash val="dash"/>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148" name="Freeform 5"/>
          <p:cNvSpPr>
            <a:spLocks noEditPoints="1"/>
          </p:cNvSpPr>
          <p:nvPr/>
        </p:nvSpPr>
        <p:spPr bwMode="auto">
          <a:xfrm>
            <a:off x="5311775" y="2984500"/>
            <a:ext cx="747713" cy="762000"/>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49" name="Freeform 6"/>
          <p:cNvSpPr>
            <a:spLocks/>
          </p:cNvSpPr>
          <p:nvPr/>
        </p:nvSpPr>
        <p:spPr bwMode="auto">
          <a:xfrm>
            <a:off x="6042025" y="3082925"/>
            <a:ext cx="5178425" cy="565150"/>
          </a:xfrm>
          <a:custGeom>
            <a:avLst/>
            <a:gdLst>
              <a:gd name="T0" fmla="*/ 0 w 6483"/>
              <a:gd name="T1" fmla="*/ 0 h 694"/>
              <a:gd name="T2" fmla="*/ 6136 w 6483"/>
              <a:gd name="T3" fmla="*/ 0 h 694"/>
              <a:gd name="T4" fmla="*/ 6483 w 6483"/>
              <a:gd name="T5" fmla="*/ 347 h 694"/>
              <a:gd name="T6" fmla="*/ 6136 w 6483"/>
              <a:gd name="T7" fmla="*/ 694 h 694"/>
              <a:gd name="T8" fmla="*/ 0 w 6483"/>
              <a:gd name="T9" fmla="*/ 694 h 694"/>
              <a:gd name="T10" fmla="*/ 120 w 6483"/>
              <a:gd name="T11" fmla="*/ 347 h 694"/>
              <a:gd name="T12" fmla="*/ 0 w 6483"/>
              <a:gd name="T13" fmla="*/ 0 h 694"/>
            </a:gdLst>
            <a:ahLst/>
            <a:cxnLst>
              <a:cxn ang="0">
                <a:pos x="T0" y="T1"/>
              </a:cxn>
              <a:cxn ang="0">
                <a:pos x="T2" y="T3"/>
              </a:cxn>
              <a:cxn ang="0">
                <a:pos x="T4" y="T5"/>
              </a:cxn>
              <a:cxn ang="0">
                <a:pos x="T6" y="T7"/>
              </a:cxn>
              <a:cxn ang="0">
                <a:pos x="T8" y="T9"/>
              </a:cxn>
              <a:cxn ang="0">
                <a:pos x="T10" y="T11"/>
              </a:cxn>
              <a:cxn ang="0">
                <a:pos x="T12" y="T13"/>
              </a:cxn>
            </a:cxnLst>
            <a:rect l="0" t="0" r="r" b="b"/>
            <a:pathLst>
              <a:path w="6483" h="694">
                <a:moveTo>
                  <a:pt x="0" y="0"/>
                </a:moveTo>
                <a:lnTo>
                  <a:pt x="6136" y="0"/>
                </a:lnTo>
                <a:cubicBezTo>
                  <a:pt x="6327" y="0"/>
                  <a:pt x="6483" y="156"/>
                  <a:pt x="6483" y="347"/>
                </a:cubicBezTo>
                <a:cubicBezTo>
                  <a:pt x="6483" y="538"/>
                  <a:pt x="6327" y="694"/>
                  <a:pt x="6136" y="694"/>
                </a:cubicBezTo>
                <a:lnTo>
                  <a:pt x="0" y="694"/>
                </a:lnTo>
                <a:cubicBezTo>
                  <a:pt x="75" y="598"/>
                  <a:pt x="120" y="478"/>
                  <a:pt x="120" y="347"/>
                </a:cubicBezTo>
                <a:cubicBezTo>
                  <a:pt x="120" y="216"/>
                  <a:pt x="75" y="95"/>
                  <a:pt x="0" y="0"/>
                </a:cubicBezTo>
                <a:close/>
              </a:path>
            </a:pathLst>
          </a:custGeom>
          <a:noFill/>
          <a:ln w="10" cap="flat" cmpd="sng">
            <a:solidFill>
              <a:srgbClr val="24211D"/>
            </a:solidFill>
            <a:prstDash val="dash"/>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150" name="Freeform 5"/>
          <p:cNvSpPr>
            <a:spLocks noEditPoints="1"/>
          </p:cNvSpPr>
          <p:nvPr/>
        </p:nvSpPr>
        <p:spPr bwMode="auto">
          <a:xfrm>
            <a:off x="5167313" y="3967163"/>
            <a:ext cx="747712" cy="762000"/>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51" name="Freeform 6"/>
          <p:cNvSpPr>
            <a:spLocks/>
          </p:cNvSpPr>
          <p:nvPr/>
        </p:nvSpPr>
        <p:spPr bwMode="auto">
          <a:xfrm>
            <a:off x="5897563" y="4065588"/>
            <a:ext cx="5178425" cy="565150"/>
          </a:xfrm>
          <a:custGeom>
            <a:avLst/>
            <a:gdLst>
              <a:gd name="T0" fmla="*/ 0 w 6483"/>
              <a:gd name="T1" fmla="*/ 0 h 694"/>
              <a:gd name="T2" fmla="*/ 6136 w 6483"/>
              <a:gd name="T3" fmla="*/ 0 h 694"/>
              <a:gd name="T4" fmla="*/ 6483 w 6483"/>
              <a:gd name="T5" fmla="*/ 347 h 694"/>
              <a:gd name="T6" fmla="*/ 6136 w 6483"/>
              <a:gd name="T7" fmla="*/ 694 h 694"/>
              <a:gd name="T8" fmla="*/ 0 w 6483"/>
              <a:gd name="T9" fmla="*/ 694 h 694"/>
              <a:gd name="T10" fmla="*/ 120 w 6483"/>
              <a:gd name="T11" fmla="*/ 347 h 694"/>
              <a:gd name="T12" fmla="*/ 0 w 6483"/>
              <a:gd name="T13" fmla="*/ 0 h 694"/>
            </a:gdLst>
            <a:ahLst/>
            <a:cxnLst>
              <a:cxn ang="0">
                <a:pos x="T0" y="T1"/>
              </a:cxn>
              <a:cxn ang="0">
                <a:pos x="T2" y="T3"/>
              </a:cxn>
              <a:cxn ang="0">
                <a:pos x="T4" y="T5"/>
              </a:cxn>
              <a:cxn ang="0">
                <a:pos x="T6" y="T7"/>
              </a:cxn>
              <a:cxn ang="0">
                <a:pos x="T8" y="T9"/>
              </a:cxn>
              <a:cxn ang="0">
                <a:pos x="T10" y="T11"/>
              </a:cxn>
              <a:cxn ang="0">
                <a:pos x="T12" y="T13"/>
              </a:cxn>
            </a:cxnLst>
            <a:rect l="0" t="0" r="r" b="b"/>
            <a:pathLst>
              <a:path w="6483" h="694">
                <a:moveTo>
                  <a:pt x="0" y="0"/>
                </a:moveTo>
                <a:lnTo>
                  <a:pt x="6136" y="0"/>
                </a:lnTo>
                <a:cubicBezTo>
                  <a:pt x="6327" y="0"/>
                  <a:pt x="6483" y="156"/>
                  <a:pt x="6483" y="347"/>
                </a:cubicBezTo>
                <a:cubicBezTo>
                  <a:pt x="6483" y="538"/>
                  <a:pt x="6327" y="694"/>
                  <a:pt x="6136" y="694"/>
                </a:cubicBezTo>
                <a:lnTo>
                  <a:pt x="0" y="694"/>
                </a:lnTo>
                <a:cubicBezTo>
                  <a:pt x="75" y="598"/>
                  <a:pt x="120" y="478"/>
                  <a:pt x="120" y="347"/>
                </a:cubicBezTo>
                <a:cubicBezTo>
                  <a:pt x="120" y="216"/>
                  <a:pt x="75" y="95"/>
                  <a:pt x="0" y="0"/>
                </a:cubicBezTo>
                <a:close/>
              </a:path>
            </a:pathLst>
          </a:custGeom>
          <a:noFill/>
          <a:ln w="10" cap="flat" cmpd="sng">
            <a:solidFill>
              <a:srgbClr val="24211D"/>
            </a:solidFill>
            <a:prstDash val="dash"/>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152" name="Freeform 5"/>
          <p:cNvSpPr>
            <a:spLocks noEditPoints="1"/>
          </p:cNvSpPr>
          <p:nvPr/>
        </p:nvSpPr>
        <p:spPr bwMode="auto">
          <a:xfrm>
            <a:off x="4702175" y="4979988"/>
            <a:ext cx="747713" cy="762000"/>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53" name="Freeform 6"/>
          <p:cNvSpPr>
            <a:spLocks/>
          </p:cNvSpPr>
          <p:nvPr/>
        </p:nvSpPr>
        <p:spPr bwMode="auto">
          <a:xfrm>
            <a:off x="5432425" y="5078413"/>
            <a:ext cx="5178425" cy="565150"/>
          </a:xfrm>
          <a:custGeom>
            <a:avLst/>
            <a:gdLst>
              <a:gd name="T0" fmla="*/ 0 w 6483"/>
              <a:gd name="T1" fmla="*/ 0 h 694"/>
              <a:gd name="T2" fmla="*/ 6136 w 6483"/>
              <a:gd name="T3" fmla="*/ 0 h 694"/>
              <a:gd name="T4" fmla="*/ 6483 w 6483"/>
              <a:gd name="T5" fmla="*/ 347 h 694"/>
              <a:gd name="T6" fmla="*/ 6136 w 6483"/>
              <a:gd name="T7" fmla="*/ 694 h 694"/>
              <a:gd name="T8" fmla="*/ 0 w 6483"/>
              <a:gd name="T9" fmla="*/ 694 h 694"/>
              <a:gd name="T10" fmla="*/ 120 w 6483"/>
              <a:gd name="T11" fmla="*/ 347 h 694"/>
              <a:gd name="T12" fmla="*/ 0 w 6483"/>
              <a:gd name="T13" fmla="*/ 0 h 694"/>
            </a:gdLst>
            <a:ahLst/>
            <a:cxnLst>
              <a:cxn ang="0">
                <a:pos x="T0" y="T1"/>
              </a:cxn>
              <a:cxn ang="0">
                <a:pos x="T2" y="T3"/>
              </a:cxn>
              <a:cxn ang="0">
                <a:pos x="T4" y="T5"/>
              </a:cxn>
              <a:cxn ang="0">
                <a:pos x="T6" y="T7"/>
              </a:cxn>
              <a:cxn ang="0">
                <a:pos x="T8" y="T9"/>
              </a:cxn>
              <a:cxn ang="0">
                <a:pos x="T10" y="T11"/>
              </a:cxn>
              <a:cxn ang="0">
                <a:pos x="T12" y="T13"/>
              </a:cxn>
            </a:cxnLst>
            <a:rect l="0" t="0" r="r" b="b"/>
            <a:pathLst>
              <a:path w="6483" h="694">
                <a:moveTo>
                  <a:pt x="0" y="0"/>
                </a:moveTo>
                <a:lnTo>
                  <a:pt x="6136" y="0"/>
                </a:lnTo>
                <a:cubicBezTo>
                  <a:pt x="6327" y="0"/>
                  <a:pt x="6483" y="156"/>
                  <a:pt x="6483" y="347"/>
                </a:cubicBezTo>
                <a:cubicBezTo>
                  <a:pt x="6483" y="538"/>
                  <a:pt x="6327" y="694"/>
                  <a:pt x="6136" y="694"/>
                </a:cubicBezTo>
                <a:lnTo>
                  <a:pt x="0" y="694"/>
                </a:lnTo>
                <a:cubicBezTo>
                  <a:pt x="75" y="598"/>
                  <a:pt x="120" y="478"/>
                  <a:pt x="120" y="347"/>
                </a:cubicBezTo>
                <a:cubicBezTo>
                  <a:pt x="120" y="216"/>
                  <a:pt x="75" y="95"/>
                  <a:pt x="0" y="0"/>
                </a:cubicBezTo>
                <a:close/>
              </a:path>
            </a:pathLst>
          </a:custGeom>
          <a:noFill/>
          <a:ln w="10" cap="flat" cmpd="sng">
            <a:solidFill>
              <a:srgbClr val="24211D"/>
            </a:solidFill>
            <a:prstDash val="dash"/>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154" name="Freeform 5"/>
          <p:cNvSpPr>
            <a:spLocks noEditPoints="1"/>
          </p:cNvSpPr>
          <p:nvPr/>
        </p:nvSpPr>
        <p:spPr bwMode="auto">
          <a:xfrm>
            <a:off x="4702175" y="989013"/>
            <a:ext cx="747713" cy="762000"/>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55" name="Freeform 6"/>
          <p:cNvSpPr>
            <a:spLocks/>
          </p:cNvSpPr>
          <p:nvPr/>
        </p:nvSpPr>
        <p:spPr bwMode="auto">
          <a:xfrm>
            <a:off x="5432425" y="1087438"/>
            <a:ext cx="5178425" cy="565150"/>
          </a:xfrm>
          <a:custGeom>
            <a:avLst/>
            <a:gdLst>
              <a:gd name="T0" fmla="*/ 0 w 6483"/>
              <a:gd name="T1" fmla="*/ 0 h 694"/>
              <a:gd name="T2" fmla="*/ 6136 w 6483"/>
              <a:gd name="T3" fmla="*/ 0 h 694"/>
              <a:gd name="T4" fmla="*/ 6483 w 6483"/>
              <a:gd name="T5" fmla="*/ 347 h 694"/>
              <a:gd name="T6" fmla="*/ 6136 w 6483"/>
              <a:gd name="T7" fmla="*/ 694 h 694"/>
              <a:gd name="T8" fmla="*/ 0 w 6483"/>
              <a:gd name="T9" fmla="*/ 694 h 694"/>
              <a:gd name="T10" fmla="*/ 120 w 6483"/>
              <a:gd name="T11" fmla="*/ 347 h 694"/>
              <a:gd name="T12" fmla="*/ 0 w 6483"/>
              <a:gd name="T13" fmla="*/ 0 h 694"/>
            </a:gdLst>
            <a:ahLst/>
            <a:cxnLst>
              <a:cxn ang="0">
                <a:pos x="T0" y="T1"/>
              </a:cxn>
              <a:cxn ang="0">
                <a:pos x="T2" y="T3"/>
              </a:cxn>
              <a:cxn ang="0">
                <a:pos x="T4" y="T5"/>
              </a:cxn>
              <a:cxn ang="0">
                <a:pos x="T6" y="T7"/>
              </a:cxn>
              <a:cxn ang="0">
                <a:pos x="T8" y="T9"/>
              </a:cxn>
              <a:cxn ang="0">
                <a:pos x="T10" y="T11"/>
              </a:cxn>
              <a:cxn ang="0">
                <a:pos x="T12" y="T13"/>
              </a:cxn>
            </a:cxnLst>
            <a:rect l="0" t="0" r="r" b="b"/>
            <a:pathLst>
              <a:path w="6483" h="694">
                <a:moveTo>
                  <a:pt x="0" y="0"/>
                </a:moveTo>
                <a:lnTo>
                  <a:pt x="6136" y="0"/>
                </a:lnTo>
                <a:cubicBezTo>
                  <a:pt x="6327" y="0"/>
                  <a:pt x="6483" y="156"/>
                  <a:pt x="6483" y="347"/>
                </a:cubicBezTo>
                <a:cubicBezTo>
                  <a:pt x="6483" y="538"/>
                  <a:pt x="6327" y="694"/>
                  <a:pt x="6136" y="694"/>
                </a:cubicBezTo>
                <a:lnTo>
                  <a:pt x="0" y="694"/>
                </a:lnTo>
                <a:cubicBezTo>
                  <a:pt x="75" y="598"/>
                  <a:pt x="120" y="478"/>
                  <a:pt x="120" y="347"/>
                </a:cubicBezTo>
                <a:cubicBezTo>
                  <a:pt x="120" y="216"/>
                  <a:pt x="75" y="95"/>
                  <a:pt x="0" y="0"/>
                </a:cubicBezTo>
                <a:close/>
              </a:path>
            </a:pathLst>
          </a:custGeom>
          <a:noFill/>
          <a:ln w="10" cap="flat" cmpd="sng">
            <a:solidFill>
              <a:srgbClr val="24211D"/>
            </a:solidFill>
            <a:prstDash val="dash"/>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nvGrpSpPr>
          <p:cNvPr id="6156" name="组合 51"/>
          <p:cNvGrpSpPr>
            <a:grpSpLocks/>
          </p:cNvGrpSpPr>
          <p:nvPr/>
        </p:nvGrpSpPr>
        <p:grpSpPr bwMode="auto">
          <a:xfrm>
            <a:off x="2320925" y="4957763"/>
            <a:ext cx="1103313" cy="500062"/>
            <a:chOff x="0" y="0"/>
            <a:chExt cx="1103153" cy="500034"/>
          </a:xfrm>
        </p:grpSpPr>
        <p:sp>
          <p:nvSpPr>
            <p:cNvPr id="6157" name="Freeform 5"/>
            <p:cNvSpPr>
              <a:spLocks/>
            </p:cNvSpPr>
            <p:nvPr/>
          </p:nvSpPr>
          <p:spPr bwMode="auto">
            <a:xfrm>
              <a:off x="64136" y="59503"/>
              <a:ext cx="450851" cy="440531"/>
            </a:xfrm>
            <a:custGeom>
              <a:avLst/>
              <a:gdLst>
                <a:gd name="T0" fmla="*/ 94 w 996"/>
                <a:gd name="T1" fmla="*/ 0 h 969"/>
                <a:gd name="T2" fmla="*/ 902 w 996"/>
                <a:gd name="T3" fmla="*/ 0 h 969"/>
                <a:gd name="T4" fmla="*/ 996 w 996"/>
                <a:gd name="T5" fmla="*/ 94 h 969"/>
                <a:gd name="T6" fmla="*/ 996 w 996"/>
                <a:gd name="T7" fmla="*/ 875 h 969"/>
                <a:gd name="T8" fmla="*/ 902 w 996"/>
                <a:gd name="T9" fmla="*/ 969 h 969"/>
                <a:gd name="T10" fmla="*/ 94 w 996"/>
                <a:gd name="T11" fmla="*/ 969 h 969"/>
                <a:gd name="T12" fmla="*/ 0 w 996"/>
                <a:gd name="T13" fmla="*/ 875 h 969"/>
                <a:gd name="T14" fmla="*/ 0 w 996"/>
                <a:gd name="T15" fmla="*/ 94 h 969"/>
                <a:gd name="T16" fmla="*/ 94 w 996"/>
                <a:gd name="T17" fmla="*/ 0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6" h="969">
                  <a:moveTo>
                    <a:pt x="94" y="0"/>
                  </a:moveTo>
                  <a:lnTo>
                    <a:pt x="902" y="0"/>
                  </a:lnTo>
                  <a:cubicBezTo>
                    <a:pt x="954" y="0"/>
                    <a:pt x="996" y="42"/>
                    <a:pt x="996" y="94"/>
                  </a:cubicBezTo>
                  <a:lnTo>
                    <a:pt x="996" y="875"/>
                  </a:lnTo>
                  <a:cubicBezTo>
                    <a:pt x="996" y="927"/>
                    <a:pt x="954" y="969"/>
                    <a:pt x="902" y="969"/>
                  </a:cubicBezTo>
                  <a:lnTo>
                    <a:pt x="94" y="969"/>
                  </a:lnTo>
                  <a:cubicBezTo>
                    <a:pt x="42" y="969"/>
                    <a:pt x="0" y="927"/>
                    <a:pt x="0" y="875"/>
                  </a:cubicBezTo>
                  <a:lnTo>
                    <a:pt x="0" y="94"/>
                  </a:lnTo>
                  <a:cubicBezTo>
                    <a:pt x="0" y="42"/>
                    <a:pt x="42" y="0"/>
                    <a:pt x="94"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58" name="Freeform 5"/>
            <p:cNvSpPr>
              <a:spLocks/>
            </p:cNvSpPr>
            <p:nvPr/>
          </p:nvSpPr>
          <p:spPr bwMode="auto">
            <a:xfrm>
              <a:off x="617857" y="59503"/>
              <a:ext cx="450851" cy="440531"/>
            </a:xfrm>
            <a:custGeom>
              <a:avLst/>
              <a:gdLst>
                <a:gd name="T0" fmla="*/ 94 w 996"/>
                <a:gd name="T1" fmla="*/ 0 h 969"/>
                <a:gd name="T2" fmla="*/ 902 w 996"/>
                <a:gd name="T3" fmla="*/ 0 h 969"/>
                <a:gd name="T4" fmla="*/ 996 w 996"/>
                <a:gd name="T5" fmla="*/ 94 h 969"/>
                <a:gd name="T6" fmla="*/ 996 w 996"/>
                <a:gd name="T7" fmla="*/ 875 h 969"/>
                <a:gd name="T8" fmla="*/ 902 w 996"/>
                <a:gd name="T9" fmla="*/ 969 h 969"/>
                <a:gd name="T10" fmla="*/ 94 w 996"/>
                <a:gd name="T11" fmla="*/ 969 h 969"/>
                <a:gd name="T12" fmla="*/ 0 w 996"/>
                <a:gd name="T13" fmla="*/ 875 h 969"/>
                <a:gd name="T14" fmla="*/ 0 w 996"/>
                <a:gd name="T15" fmla="*/ 94 h 969"/>
                <a:gd name="T16" fmla="*/ 94 w 996"/>
                <a:gd name="T17" fmla="*/ 0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6" h="969">
                  <a:moveTo>
                    <a:pt x="94" y="0"/>
                  </a:moveTo>
                  <a:lnTo>
                    <a:pt x="902" y="0"/>
                  </a:lnTo>
                  <a:cubicBezTo>
                    <a:pt x="954" y="0"/>
                    <a:pt x="996" y="42"/>
                    <a:pt x="996" y="94"/>
                  </a:cubicBezTo>
                  <a:lnTo>
                    <a:pt x="996" y="875"/>
                  </a:lnTo>
                  <a:cubicBezTo>
                    <a:pt x="996" y="927"/>
                    <a:pt x="954" y="969"/>
                    <a:pt x="902" y="969"/>
                  </a:cubicBezTo>
                  <a:lnTo>
                    <a:pt x="94" y="969"/>
                  </a:lnTo>
                  <a:cubicBezTo>
                    <a:pt x="42" y="969"/>
                    <a:pt x="0" y="927"/>
                    <a:pt x="0" y="875"/>
                  </a:cubicBezTo>
                  <a:lnTo>
                    <a:pt x="0" y="94"/>
                  </a:lnTo>
                  <a:cubicBezTo>
                    <a:pt x="0" y="42"/>
                    <a:pt x="42" y="0"/>
                    <a:pt x="94"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59" name="Rectangle 3"/>
            <p:cNvSpPr txBox="1">
              <a:spLocks noChangeArrowheads="1"/>
            </p:cNvSpPr>
            <p:nvPr/>
          </p:nvSpPr>
          <p:spPr bwMode="auto">
            <a:xfrm>
              <a:off x="0" y="0"/>
              <a:ext cx="1103153" cy="467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vl2pPr/>
              <a:lvl3pPr/>
              <a:lvl4pPr/>
              <a:lvl5pPr/>
              <a:lvl6pPr/>
              <a:lvl7pPr/>
              <a:lvl8pPr/>
              <a:lvl9pPr/>
            </a:lstStyle>
            <a:p>
              <a:pPr algn="dist" eaLnBrk="1" hangingPunct="1">
                <a:buFontTx/>
                <a:buNone/>
              </a:pPr>
              <a:r>
                <a:rPr lang="zh-CN" sz="3000" dirty="0">
                  <a:solidFill>
                    <a:schemeClr val="accent2"/>
                  </a:solidFill>
                  <a:latin typeface="华康俪金黑W8(P)" pitchFamily="2" charset="-122"/>
                  <a:ea typeface="华康俪金黑W8(P)" pitchFamily="2" charset="-122"/>
                </a:rPr>
                <a:t>目录</a:t>
              </a:r>
            </a:p>
          </p:txBody>
        </p:sp>
      </p:grpSp>
      <p:sp>
        <p:nvSpPr>
          <p:cNvPr id="6160" name="Freeform 10"/>
          <p:cNvSpPr>
            <a:spLocks noEditPoints="1"/>
          </p:cNvSpPr>
          <p:nvPr/>
        </p:nvSpPr>
        <p:spPr bwMode="auto">
          <a:xfrm>
            <a:off x="4819650" y="1174750"/>
            <a:ext cx="500063" cy="392113"/>
          </a:xfrm>
          <a:custGeom>
            <a:avLst/>
            <a:gdLst>
              <a:gd name="T0" fmla="*/ 355 w 614"/>
              <a:gd name="T1" fmla="*/ 35 h 489"/>
              <a:gd name="T2" fmla="*/ 560 w 614"/>
              <a:gd name="T3" fmla="*/ 67 h 489"/>
              <a:gd name="T4" fmla="*/ 345 w 614"/>
              <a:gd name="T5" fmla="*/ 97 h 489"/>
              <a:gd name="T6" fmla="*/ 471 w 614"/>
              <a:gd name="T7" fmla="*/ 102 h 489"/>
              <a:gd name="T8" fmla="*/ 439 w 614"/>
              <a:gd name="T9" fmla="*/ 145 h 489"/>
              <a:gd name="T10" fmla="*/ 269 w 614"/>
              <a:gd name="T11" fmla="*/ 137 h 489"/>
              <a:gd name="T12" fmla="*/ 83 w 614"/>
              <a:gd name="T13" fmla="*/ 135 h 489"/>
              <a:gd name="T14" fmla="*/ 269 w 614"/>
              <a:gd name="T15" fmla="*/ 102 h 489"/>
              <a:gd name="T16" fmla="*/ 97 w 614"/>
              <a:gd name="T17" fmla="*/ 108 h 489"/>
              <a:gd name="T18" fmla="*/ 64 w 614"/>
              <a:gd name="T19" fmla="*/ 70 h 489"/>
              <a:gd name="T20" fmla="*/ 164 w 614"/>
              <a:gd name="T21" fmla="*/ 54 h 489"/>
              <a:gd name="T22" fmla="*/ 288 w 614"/>
              <a:gd name="T23" fmla="*/ 24 h 489"/>
              <a:gd name="T24" fmla="*/ 428 w 614"/>
              <a:gd name="T25" fmla="*/ 167 h 489"/>
              <a:gd name="T26" fmla="*/ 557 w 614"/>
              <a:gd name="T27" fmla="*/ 189 h 489"/>
              <a:gd name="T28" fmla="*/ 590 w 614"/>
              <a:gd name="T29" fmla="*/ 234 h 489"/>
              <a:gd name="T30" fmla="*/ 533 w 614"/>
              <a:gd name="T31" fmla="*/ 269 h 489"/>
              <a:gd name="T32" fmla="*/ 417 w 614"/>
              <a:gd name="T33" fmla="*/ 202 h 489"/>
              <a:gd name="T34" fmla="*/ 307 w 614"/>
              <a:gd name="T35" fmla="*/ 199 h 489"/>
              <a:gd name="T36" fmla="*/ 91 w 614"/>
              <a:gd name="T37" fmla="*/ 234 h 489"/>
              <a:gd name="T38" fmla="*/ 30 w 614"/>
              <a:gd name="T39" fmla="*/ 207 h 489"/>
              <a:gd name="T40" fmla="*/ 248 w 614"/>
              <a:gd name="T41" fmla="*/ 164 h 489"/>
              <a:gd name="T42" fmla="*/ 415 w 614"/>
              <a:gd name="T43" fmla="*/ 226 h 489"/>
              <a:gd name="T44" fmla="*/ 393 w 614"/>
              <a:gd name="T45" fmla="*/ 258 h 489"/>
              <a:gd name="T46" fmla="*/ 137 w 614"/>
              <a:gd name="T47" fmla="*/ 275 h 489"/>
              <a:gd name="T48" fmla="*/ 135 w 614"/>
              <a:gd name="T49" fmla="*/ 248 h 489"/>
              <a:gd name="T50" fmla="*/ 474 w 614"/>
              <a:gd name="T51" fmla="*/ 280 h 489"/>
              <a:gd name="T52" fmla="*/ 447 w 614"/>
              <a:gd name="T53" fmla="*/ 345 h 489"/>
              <a:gd name="T54" fmla="*/ 390 w 614"/>
              <a:gd name="T55" fmla="*/ 393 h 489"/>
              <a:gd name="T56" fmla="*/ 466 w 614"/>
              <a:gd name="T57" fmla="*/ 409 h 489"/>
              <a:gd name="T58" fmla="*/ 600 w 614"/>
              <a:gd name="T59" fmla="*/ 404 h 489"/>
              <a:gd name="T60" fmla="*/ 571 w 614"/>
              <a:gd name="T61" fmla="*/ 474 h 489"/>
              <a:gd name="T62" fmla="*/ 40 w 614"/>
              <a:gd name="T63" fmla="*/ 482 h 489"/>
              <a:gd name="T64" fmla="*/ 81 w 614"/>
              <a:gd name="T65" fmla="*/ 420 h 489"/>
              <a:gd name="T66" fmla="*/ 202 w 614"/>
              <a:gd name="T67" fmla="*/ 372 h 489"/>
              <a:gd name="T68" fmla="*/ 132 w 614"/>
              <a:gd name="T69" fmla="*/ 318 h 489"/>
              <a:gd name="T70" fmla="*/ 202 w 614"/>
              <a:gd name="T71" fmla="*/ 285 h 489"/>
              <a:gd name="T72" fmla="*/ 474 w 614"/>
              <a:gd name="T73" fmla="*/ 280 h 489"/>
              <a:gd name="T74" fmla="*/ 412 w 614"/>
              <a:gd name="T75" fmla="*/ 328 h 489"/>
              <a:gd name="T76" fmla="*/ 358 w 614"/>
              <a:gd name="T77" fmla="*/ 304 h 489"/>
              <a:gd name="T78" fmla="*/ 283 w 614"/>
              <a:gd name="T79" fmla="*/ 307 h 489"/>
              <a:gd name="T80" fmla="*/ 320 w 614"/>
              <a:gd name="T81" fmla="*/ 361 h 489"/>
              <a:gd name="T82" fmla="*/ 323 w 614"/>
              <a:gd name="T83" fmla="*/ 39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14" h="489">
                <a:moveTo>
                  <a:pt x="307" y="0"/>
                </a:moveTo>
                <a:cubicBezTo>
                  <a:pt x="319" y="0"/>
                  <a:pt x="329" y="8"/>
                  <a:pt x="337" y="24"/>
                </a:cubicBezTo>
                <a:cubicBezTo>
                  <a:pt x="340" y="31"/>
                  <a:pt x="346" y="35"/>
                  <a:pt x="355" y="35"/>
                </a:cubicBezTo>
                <a:cubicBezTo>
                  <a:pt x="422" y="30"/>
                  <a:pt x="476" y="32"/>
                  <a:pt x="517" y="43"/>
                </a:cubicBezTo>
                <a:cubicBezTo>
                  <a:pt x="531" y="48"/>
                  <a:pt x="541" y="49"/>
                  <a:pt x="547" y="46"/>
                </a:cubicBezTo>
                <a:cubicBezTo>
                  <a:pt x="561" y="46"/>
                  <a:pt x="565" y="53"/>
                  <a:pt x="560" y="67"/>
                </a:cubicBezTo>
                <a:cubicBezTo>
                  <a:pt x="535" y="84"/>
                  <a:pt x="511" y="88"/>
                  <a:pt x="490" y="81"/>
                </a:cubicBezTo>
                <a:cubicBezTo>
                  <a:pt x="415" y="68"/>
                  <a:pt x="368" y="65"/>
                  <a:pt x="350" y="70"/>
                </a:cubicBezTo>
                <a:cubicBezTo>
                  <a:pt x="337" y="79"/>
                  <a:pt x="336" y="88"/>
                  <a:pt x="345" y="97"/>
                </a:cubicBezTo>
                <a:cubicBezTo>
                  <a:pt x="371" y="97"/>
                  <a:pt x="389" y="98"/>
                  <a:pt x="396" y="100"/>
                </a:cubicBezTo>
                <a:cubicBezTo>
                  <a:pt x="405" y="100"/>
                  <a:pt x="412" y="100"/>
                  <a:pt x="417" y="100"/>
                </a:cubicBezTo>
                <a:cubicBezTo>
                  <a:pt x="430" y="105"/>
                  <a:pt x="448" y="106"/>
                  <a:pt x="471" y="102"/>
                </a:cubicBezTo>
                <a:cubicBezTo>
                  <a:pt x="511" y="109"/>
                  <a:pt x="533" y="119"/>
                  <a:pt x="538" y="132"/>
                </a:cubicBezTo>
                <a:cubicBezTo>
                  <a:pt x="526" y="141"/>
                  <a:pt x="511" y="146"/>
                  <a:pt x="495" y="148"/>
                </a:cubicBezTo>
                <a:cubicBezTo>
                  <a:pt x="481" y="148"/>
                  <a:pt x="462" y="147"/>
                  <a:pt x="439" y="145"/>
                </a:cubicBezTo>
                <a:cubicBezTo>
                  <a:pt x="414" y="144"/>
                  <a:pt x="399" y="142"/>
                  <a:pt x="396" y="140"/>
                </a:cubicBezTo>
                <a:cubicBezTo>
                  <a:pt x="372" y="135"/>
                  <a:pt x="350" y="133"/>
                  <a:pt x="328" y="135"/>
                </a:cubicBezTo>
                <a:cubicBezTo>
                  <a:pt x="318" y="138"/>
                  <a:pt x="298" y="139"/>
                  <a:pt x="269" y="137"/>
                </a:cubicBezTo>
                <a:cubicBezTo>
                  <a:pt x="246" y="137"/>
                  <a:pt x="222" y="141"/>
                  <a:pt x="199" y="148"/>
                </a:cubicBezTo>
                <a:cubicBezTo>
                  <a:pt x="122" y="171"/>
                  <a:pt x="81" y="176"/>
                  <a:pt x="75" y="162"/>
                </a:cubicBezTo>
                <a:cubicBezTo>
                  <a:pt x="64" y="149"/>
                  <a:pt x="67" y="140"/>
                  <a:pt x="83" y="135"/>
                </a:cubicBezTo>
                <a:cubicBezTo>
                  <a:pt x="85" y="142"/>
                  <a:pt x="95" y="141"/>
                  <a:pt x="113" y="132"/>
                </a:cubicBezTo>
                <a:cubicBezTo>
                  <a:pt x="131" y="125"/>
                  <a:pt x="169" y="118"/>
                  <a:pt x="226" y="110"/>
                </a:cubicBezTo>
                <a:cubicBezTo>
                  <a:pt x="249" y="109"/>
                  <a:pt x="264" y="106"/>
                  <a:pt x="269" y="102"/>
                </a:cubicBezTo>
                <a:cubicBezTo>
                  <a:pt x="280" y="93"/>
                  <a:pt x="285" y="84"/>
                  <a:pt x="285" y="75"/>
                </a:cubicBezTo>
                <a:cubicBezTo>
                  <a:pt x="275" y="68"/>
                  <a:pt x="257" y="70"/>
                  <a:pt x="234" y="81"/>
                </a:cubicBezTo>
                <a:cubicBezTo>
                  <a:pt x="200" y="93"/>
                  <a:pt x="154" y="102"/>
                  <a:pt x="97" y="108"/>
                </a:cubicBezTo>
                <a:cubicBezTo>
                  <a:pt x="82" y="111"/>
                  <a:pt x="70" y="104"/>
                  <a:pt x="59" y="86"/>
                </a:cubicBezTo>
                <a:cubicBezTo>
                  <a:pt x="54" y="83"/>
                  <a:pt x="52" y="79"/>
                  <a:pt x="54" y="75"/>
                </a:cubicBezTo>
                <a:cubicBezTo>
                  <a:pt x="56" y="70"/>
                  <a:pt x="59" y="68"/>
                  <a:pt x="64" y="70"/>
                </a:cubicBezTo>
                <a:cubicBezTo>
                  <a:pt x="74" y="75"/>
                  <a:pt x="85" y="75"/>
                  <a:pt x="100" y="67"/>
                </a:cubicBezTo>
                <a:cubicBezTo>
                  <a:pt x="117" y="60"/>
                  <a:pt x="135" y="56"/>
                  <a:pt x="153" y="54"/>
                </a:cubicBezTo>
                <a:cubicBezTo>
                  <a:pt x="155" y="54"/>
                  <a:pt x="159" y="54"/>
                  <a:pt x="164" y="54"/>
                </a:cubicBezTo>
                <a:cubicBezTo>
                  <a:pt x="180" y="52"/>
                  <a:pt x="195" y="49"/>
                  <a:pt x="207" y="46"/>
                </a:cubicBezTo>
                <a:cubicBezTo>
                  <a:pt x="234" y="40"/>
                  <a:pt x="254" y="38"/>
                  <a:pt x="266" y="38"/>
                </a:cubicBezTo>
                <a:cubicBezTo>
                  <a:pt x="277" y="36"/>
                  <a:pt x="284" y="31"/>
                  <a:pt x="288" y="24"/>
                </a:cubicBezTo>
                <a:cubicBezTo>
                  <a:pt x="290" y="12"/>
                  <a:pt x="296" y="4"/>
                  <a:pt x="307" y="0"/>
                </a:cubicBezTo>
                <a:close/>
                <a:moveTo>
                  <a:pt x="409" y="162"/>
                </a:moveTo>
                <a:cubicBezTo>
                  <a:pt x="413" y="163"/>
                  <a:pt x="419" y="165"/>
                  <a:pt x="428" y="167"/>
                </a:cubicBezTo>
                <a:cubicBezTo>
                  <a:pt x="437" y="169"/>
                  <a:pt x="445" y="170"/>
                  <a:pt x="452" y="170"/>
                </a:cubicBezTo>
                <a:cubicBezTo>
                  <a:pt x="474" y="170"/>
                  <a:pt x="493" y="172"/>
                  <a:pt x="509" y="178"/>
                </a:cubicBezTo>
                <a:cubicBezTo>
                  <a:pt x="527" y="185"/>
                  <a:pt x="543" y="189"/>
                  <a:pt x="557" y="189"/>
                </a:cubicBezTo>
                <a:cubicBezTo>
                  <a:pt x="575" y="194"/>
                  <a:pt x="587" y="198"/>
                  <a:pt x="592" y="202"/>
                </a:cubicBezTo>
                <a:cubicBezTo>
                  <a:pt x="600" y="209"/>
                  <a:pt x="600" y="217"/>
                  <a:pt x="595" y="226"/>
                </a:cubicBezTo>
                <a:cubicBezTo>
                  <a:pt x="593" y="230"/>
                  <a:pt x="591" y="233"/>
                  <a:pt x="590" y="234"/>
                </a:cubicBezTo>
                <a:cubicBezTo>
                  <a:pt x="586" y="236"/>
                  <a:pt x="583" y="241"/>
                  <a:pt x="581" y="248"/>
                </a:cubicBezTo>
                <a:cubicBezTo>
                  <a:pt x="576" y="260"/>
                  <a:pt x="565" y="271"/>
                  <a:pt x="549" y="280"/>
                </a:cubicBezTo>
                <a:cubicBezTo>
                  <a:pt x="542" y="282"/>
                  <a:pt x="537" y="278"/>
                  <a:pt x="533" y="269"/>
                </a:cubicBezTo>
                <a:cubicBezTo>
                  <a:pt x="529" y="260"/>
                  <a:pt x="530" y="250"/>
                  <a:pt x="536" y="240"/>
                </a:cubicBezTo>
                <a:cubicBezTo>
                  <a:pt x="539" y="231"/>
                  <a:pt x="538" y="223"/>
                  <a:pt x="530" y="218"/>
                </a:cubicBezTo>
                <a:cubicBezTo>
                  <a:pt x="491" y="209"/>
                  <a:pt x="453" y="204"/>
                  <a:pt x="417" y="202"/>
                </a:cubicBezTo>
                <a:cubicBezTo>
                  <a:pt x="410" y="202"/>
                  <a:pt x="398" y="202"/>
                  <a:pt x="380" y="202"/>
                </a:cubicBezTo>
                <a:cubicBezTo>
                  <a:pt x="363" y="200"/>
                  <a:pt x="354" y="199"/>
                  <a:pt x="350" y="199"/>
                </a:cubicBezTo>
                <a:cubicBezTo>
                  <a:pt x="334" y="197"/>
                  <a:pt x="319" y="197"/>
                  <a:pt x="307" y="199"/>
                </a:cubicBezTo>
                <a:cubicBezTo>
                  <a:pt x="301" y="199"/>
                  <a:pt x="294" y="200"/>
                  <a:pt x="285" y="202"/>
                </a:cubicBezTo>
                <a:cubicBezTo>
                  <a:pt x="280" y="204"/>
                  <a:pt x="266" y="205"/>
                  <a:pt x="242" y="205"/>
                </a:cubicBezTo>
                <a:cubicBezTo>
                  <a:pt x="176" y="210"/>
                  <a:pt x="126" y="220"/>
                  <a:pt x="91" y="234"/>
                </a:cubicBezTo>
                <a:cubicBezTo>
                  <a:pt x="81" y="238"/>
                  <a:pt x="73" y="251"/>
                  <a:pt x="67" y="275"/>
                </a:cubicBezTo>
                <a:cubicBezTo>
                  <a:pt x="55" y="294"/>
                  <a:pt x="41" y="295"/>
                  <a:pt x="27" y="277"/>
                </a:cubicBezTo>
                <a:cubicBezTo>
                  <a:pt x="12" y="223"/>
                  <a:pt x="13" y="200"/>
                  <a:pt x="30" y="207"/>
                </a:cubicBezTo>
                <a:cubicBezTo>
                  <a:pt x="56" y="207"/>
                  <a:pt x="77" y="203"/>
                  <a:pt x="91" y="194"/>
                </a:cubicBezTo>
                <a:cubicBezTo>
                  <a:pt x="111" y="189"/>
                  <a:pt x="132" y="184"/>
                  <a:pt x="153" y="180"/>
                </a:cubicBezTo>
                <a:cubicBezTo>
                  <a:pt x="177" y="180"/>
                  <a:pt x="208" y="175"/>
                  <a:pt x="248" y="164"/>
                </a:cubicBezTo>
                <a:cubicBezTo>
                  <a:pt x="294" y="157"/>
                  <a:pt x="348" y="156"/>
                  <a:pt x="409" y="162"/>
                </a:cubicBezTo>
                <a:close/>
                <a:moveTo>
                  <a:pt x="299" y="221"/>
                </a:moveTo>
                <a:cubicBezTo>
                  <a:pt x="338" y="217"/>
                  <a:pt x="377" y="219"/>
                  <a:pt x="415" y="226"/>
                </a:cubicBezTo>
                <a:cubicBezTo>
                  <a:pt x="434" y="230"/>
                  <a:pt x="452" y="230"/>
                  <a:pt x="468" y="226"/>
                </a:cubicBezTo>
                <a:cubicBezTo>
                  <a:pt x="485" y="232"/>
                  <a:pt x="491" y="239"/>
                  <a:pt x="487" y="248"/>
                </a:cubicBezTo>
                <a:cubicBezTo>
                  <a:pt x="464" y="264"/>
                  <a:pt x="433" y="267"/>
                  <a:pt x="393" y="258"/>
                </a:cubicBezTo>
                <a:cubicBezTo>
                  <a:pt x="334" y="251"/>
                  <a:pt x="271" y="254"/>
                  <a:pt x="205" y="267"/>
                </a:cubicBezTo>
                <a:cubicBezTo>
                  <a:pt x="196" y="270"/>
                  <a:pt x="186" y="273"/>
                  <a:pt x="175" y="275"/>
                </a:cubicBezTo>
                <a:cubicBezTo>
                  <a:pt x="164" y="276"/>
                  <a:pt x="152" y="276"/>
                  <a:pt x="137" y="275"/>
                </a:cubicBezTo>
                <a:cubicBezTo>
                  <a:pt x="126" y="275"/>
                  <a:pt x="119" y="271"/>
                  <a:pt x="116" y="264"/>
                </a:cubicBezTo>
                <a:cubicBezTo>
                  <a:pt x="112" y="257"/>
                  <a:pt x="115" y="252"/>
                  <a:pt x="124" y="250"/>
                </a:cubicBezTo>
                <a:cubicBezTo>
                  <a:pt x="126" y="250"/>
                  <a:pt x="129" y="250"/>
                  <a:pt x="135" y="248"/>
                </a:cubicBezTo>
                <a:cubicBezTo>
                  <a:pt x="138" y="248"/>
                  <a:pt x="141" y="247"/>
                  <a:pt x="143" y="245"/>
                </a:cubicBezTo>
                <a:cubicBezTo>
                  <a:pt x="184" y="234"/>
                  <a:pt x="236" y="226"/>
                  <a:pt x="299" y="221"/>
                </a:cubicBezTo>
                <a:close/>
                <a:moveTo>
                  <a:pt x="474" y="280"/>
                </a:moveTo>
                <a:cubicBezTo>
                  <a:pt x="481" y="284"/>
                  <a:pt x="485" y="287"/>
                  <a:pt x="487" y="291"/>
                </a:cubicBezTo>
                <a:cubicBezTo>
                  <a:pt x="489" y="296"/>
                  <a:pt x="487" y="301"/>
                  <a:pt x="482" y="304"/>
                </a:cubicBezTo>
                <a:cubicBezTo>
                  <a:pt x="476" y="308"/>
                  <a:pt x="465" y="321"/>
                  <a:pt x="447" y="345"/>
                </a:cubicBezTo>
                <a:cubicBezTo>
                  <a:pt x="449" y="343"/>
                  <a:pt x="448" y="344"/>
                  <a:pt x="444" y="347"/>
                </a:cubicBezTo>
                <a:cubicBezTo>
                  <a:pt x="439" y="356"/>
                  <a:pt x="426" y="361"/>
                  <a:pt x="406" y="361"/>
                </a:cubicBezTo>
                <a:cubicBezTo>
                  <a:pt x="390" y="368"/>
                  <a:pt x="385" y="379"/>
                  <a:pt x="390" y="393"/>
                </a:cubicBezTo>
                <a:cubicBezTo>
                  <a:pt x="390" y="395"/>
                  <a:pt x="391" y="396"/>
                  <a:pt x="393" y="396"/>
                </a:cubicBezTo>
                <a:cubicBezTo>
                  <a:pt x="411" y="403"/>
                  <a:pt x="423" y="406"/>
                  <a:pt x="428" y="404"/>
                </a:cubicBezTo>
                <a:cubicBezTo>
                  <a:pt x="439" y="404"/>
                  <a:pt x="451" y="406"/>
                  <a:pt x="466" y="409"/>
                </a:cubicBezTo>
                <a:cubicBezTo>
                  <a:pt x="467" y="409"/>
                  <a:pt x="469" y="409"/>
                  <a:pt x="471" y="409"/>
                </a:cubicBezTo>
                <a:cubicBezTo>
                  <a:pt x="480" y="413"/>
                  <a:pt x="503" y="414"/>
                  <a:pt x="541" y="412"/>
                </a:cubicBezTo>
                <a:cubicBezTo>
                  <a:pt x="573" y="410"/>
                  <a:pt x="593" y="408"/>
                  <a:pt x="600" y="404"/>
                </a:cubicBezTo>
                <a:cubicBezTo>
                  <a:pt x="606" y="402"/>
                  <a:pt x="609" y="402"/>
                  <a:pt x="611" y="404"/>
                </a:cubicBezTo>
                <a:cubicBezTo>
                  <a:pt x="613" y="406"/>
                  <a:pt x="614" y="409"/>
                  <a:pt x="614" y="415"/>
                </a:cubicBezTo>
                <a:cubicBezTo>
                  <a:pt x="605" y="438"/>
                  <a:pt x="591" y="458"/>
                  <a:pt x="571" y="474"/>
                </a:cubicBezTo>
                <a:cubicBezTo>
                  <a:pt x="547" y="481"/>
                  <a:pt x="520" y="482"/>
                  <a:pt x="490" y="477"/>
                </a:cubicBezTo>
                <a:cubicBezTo>
                  <a:pt x="442" y="453"/>
                  <a:pt x="376" y="441"/>
                  <a:pt x="293" y="439"/>
                </a:cubicBezTo>
                <a:cubicBezTo>
                  <a:pt x="243" y="441"/>
                  <a:pt x="159" y="455"/>
                  <a:pt x="40" y="482"/>
                </a:cubicBezTo>
                <a:cubicBezTo>
                  <a:pt x="12" y="489"/>
                  <a:pt x="0" y="473"/>
                  <a:pt x="5" y="434"/>
                </a:cubicBezTo>
                <a:cubicBezTo>
                  <a:pt x="5" y="419"/>
                  <a:pt x="12" y="415"/>
                  <a:pt x="27" y="420"/>
                </a:cubicBezTo>
                <a:cubicBezTo>
                  <a:pt x="39" y="429"/>
                  <a:pt x="57" y="429"/>
                  <a:pt x="81" y="420"/>
                </a:cubicBezTo>
                <a:cubicBezTo>
                  <a:pt x="108" y="411"/>
                  <a:pt x="143" y="406"/>
                  <a:pt x="186" y="404"/>
                </a:cubicBezTo>
                <a:cubicBezTo>
                  <a:pt x="205" y="406"/>
                  <a:pt x="217" y="399"/>
                  <a:pt x="221" y="382"/>
                </a:cubicBezTo>
                <a:cubicBezTo>
                  <a:pt x="222" y="372"/>
                  <a:pt x="216" y="368"/>
                  <a:pt x="202" y="372"/>
                </a:cubicBezTo>
                <a:cubicBezTo>
                  <a:pt x="173" y="381"/>
                  <a:pt x="158" y="377"/>
                  <a:pt x="156" y="361"/>
                </a:cubicBezTo>
                <a:cubicBezTo>
                  <a:pt x="154" y="357"/>
                  <a:pt x="152" y="354"/>
                  <a:pt x="151" y="350"/>
                </a:cubicBezTo>
                <a:cubicBezTo>
                  <a:pt x="145" y="336"/>
                  <a:pt x="139" y="325"/>
                  <a:pt x="132" y="318"/>
                </a:cubicBezTo>
                <a:cubicBezTo>
                  <a:pt x="126" y="316"/>
                  <a:pt x="125" y="312"/>
                  <a:pt x="126" y="307"/>
                </a:cubicBezTo>
                <a:cubicBezTo>
                  <a:pt x="128" y="303"/>
                  <a:pt x="133" y="301"/>
                  <a:pt x="140" y="299"/>
                </a:cubicBezTo>
                <a:cubicBezTo>
                  <a:pt x="160" y="297"/>
                  <a:pt x="180" y="293"/>
                  <a:pt x="202" y="285"/>
                </a:cubicBezTo>
                <a:cubicBezTo>
                  <a:pt x="261" y="276"/>
                  <a:pt x="318" y="272"/>
                  <a:pt x="371" y="272"/>
                </a:cubicBezTo>
                <a:cubicBezTo>
                  <a:pt x="384" y="276"/>
                  <a:pt x="398" y="276"/>
                  <a:pt x="412" y="275"/>
                </a:cubicBezTo>
                <a:cubicBezTo>
                  <a:pt x="446" y="276"/>
                  <a:pt x="467" y="278"/>
                  <a:pt x="474" y="280"/>
                </a:cubicBezTo>
                <a:close/>
                <a:moveTo>
                  <a:pt x="199" y="323"/>
                </a:moveTo>
                <a:cubicBezTo>
                  <a:pt x="188" y="334"/>
                  <a:pt x="188" y="341"/>
                  <a:pt x="199" y="345"/>
                </a:cubicBezTo>
                <a:cubicBezTo>
                  <a:pt x="237" y="330"/>
                  <a:pt x="308" y="325"/>
                  <a:pt x="412" y="328"/>
                </a:cubicBezTo>
                <a:cubicBezTo>
                  <a:pt x="421" y="323"/>
                  <a:pt x="424" y="317"/>
                  <a:pt x="423" y="310"/>
                </a:cubicBezTo>
                <a:cubicBezTo>
                  <a:pt x="414" y="308"/>
                  <a:pt x="404" y="307"/>
                  <a:pt x="393" y="307"/>
                </a:cubicBezTo>
                <a:cubicBezTo>
                  <a:pt x="379" y="309"/>
                  <a:pt x="367" y="308"/>
                  <a:pt x="358" y="304"/>
                </a:cubicBezTo>
                <a:cubicBezTo>
                  <a:pt x="345" y="304"/>
                  <a:pt x="331" y="304"/>
                  <a:pt x="315" y="304"/>
                </a:cubicBezTo>
                <a:cubicBezTo>
                  <a:pt x="310" y="304"/>
                  <a:pt x="305" y="304"/>
                  <a:pt x="301" y="304"/>
                </a:cubicBezTo>
                <a:cubicBezTo>
                  <a:pt x="296" y="306"/>
                  <a:pt x="290" y="307"/>
                  <a:pt x="283" y="307"/>
                </a:cubicBezTo>
                <a:cubicBezTo>
                  <a:pt x="265" y="311"/>
                  <a:pt x="251" y="311"/>
                  <a:pt x="242" y="310"/>
                </a:cubicBezTo>
                <a:cubicBezTo>
                  <a:pt x="224" y="311"/>
                  <a:pt x="210" y="316"/>
                  <a:pt x="199" y="323"/>
                </a:cubicBezTo>
                <a:close/>
                <a:moveTo>
                  <a:pt x="320" y="361"/>
                </a:moveTo>
                <a:cubicBezTo>
                  <a:pt x="299" y="361"/>
                  <a:pt x="287" y="363"/>
                  <a:pt x="285" y="366"/>
                </a:cubicBezTo>
                <a:cubicBezTo>
                  <a:pt x="282" y="375"/>
                  <a:pt x="280" y="383"/>
                  <a:pt x="280" y="390"/>
                </a:cubicBezTo>
                <a:cubicBezTo>
                  <a:pt x="284" y="396"/>
                  <a:pt x="298" y="396"/>
                  <a:pt x="323" y="390"/>
                </a:cubicBezTo>
                <a:cubicBezTo>
                  <a:pt x="328" y="389"/>
                  <a:pt x="332" y="381"/>
                  <a:pt x="334" y="369"/>
                </a:cubicBezTo>
                <a:cubicBezTo>
                  <a:pt x="334" y="365"/>
                  <a:pt x="329" y="363"/>
                  <a:pt x="320" y="36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61" name="Freeform 11"/>
          <p:cNvSpPr>
            <a:spLocks noEditPoints="1"/>
          </p:cNvSpPr>
          <p:nvPr/>
        </p:nvSpPr>
        <p:spPr bwMode="auto">
          <a:xfrm>
            <a:off x="5326063" y="2136775"/>
            <a:ext cx="500062" cy="385763"/>
          </a:xfrm>
          <a:custGeom>
            <a:avLst/>
            <a:gdLst>
              <a:gd name="T0" fmla="*/ 311 w 615"/>
              <a:gd name="T1" fmla="*/ 32 h 482"/>
              <a:gd name="T2" fmla="*/ 390 w 615"/>
              <a:gd name="T3" fmla="*/ 51 h 482"/>
              <a:gd name="T4" fmla="*/ 470 w 615"/>
              <a:gd name="T5" fmla="*/ 43 h 482"/>
              <a:gd name="T6" fmla="*/ 540 w 615"/>
              <a:gd name="T7" fmla="*/ 70 h 482"/>
              <a:gd name="T8" fmla="*/ 557 w 615"/>
              <a:gd name="T9" fmla="*/ 75 h 482"/>
              <a:gd name="T10" fmla="*/ 457 w 615"/>
              <a:gd name="T11" fmla="*/ 91 h 482"/>
              <a:gd name="T12" fmla="*/ 365 w 615"/>
              <a:gd name="T13" fmla="*/ 89 h 482"/>
              <a:gd name="T14" fmla="*/ 341 w 615"/>
              <a:gd name="T15" fmla="*/ 121 h 482"/>
              <a:gd name="T16" fmla="*/ 441 w 615"/>
              <a:gd name="T17" fmla="*/ 312 h 482"/>
              <a:gd name="T18" fmla="*/ 511 w 615"/>
              <a:gd name="T19" fmla="*/ 374 h 482"/>
              <a:gd name="T20" fmla="*/ 597 w 615"/>
              <a:gd name="T21" fmla="*/ 414 h 482"/>
              <a:gd name="T22" fmla="*/ 608 w 615"/>
              <a:gd name="T23" fmla="*/ 436 h 482"/>
              <a:gd name="T24" fmla="*/ 489 w 615"/>
              <a:gd name="T25" fmla="*/ 482 h 482"/>
              <a:gd name="T26" fmla="*/ 411 w 615"/>
              <a:gd name="T27" fmla="*/ 417 h 482"/>
              <a:gd name="T28" fmla="*/ 360 w 615"/>
              <a:gd name="T29" fmla="*/ 272 h 482"/>
              <a:gd name="T30" fmla="*/ 271 w 615"/>
              <a:gd name="T31" fmla="*/ 91 h 482"/>
              <a:gd name="T32" fmla="*/ 180 w 615"/>
              <a:gd name="T33" fmla="*/ 97 h 482"/>
              <a:gd name="T34" fmla="*/ 15 w 615"/>
              <a:gd name="T35" fmla="*/ 115 h 482"/>
              <a:gd name="T36" fmla="*/ 21 w 615"/>
              <a:gd name="T37" fmla="*/ 83 h 482"/>
              <a:gd name="T38" fmla="*/ 48 w 615"/>
              <a:gd name="T39" fmla="*/ 75 h 482"/>
              <a:gd name="T40" fmla="*/ 204 w 615"/>
              <a:gd name="T41" fmla="*/ 62 h 482"/>
              <a:gd name="T42" fmla="*/ 258 w 615"/>
              <a:gd name="T43" fmla="*/ 40 h 482"/>
              <a:gd name="T44" fmla="*/ 260 w 615"/>
              <a:gd name="T45" fmla="*/ 118 h 482"/>
              <a:gd name="T46" fmla="*/ 277 w 615"/>
              <a:gd name="T47" fmla="*/ 142 h 482"/>
              <a:gd name="T48" fmla="*/ 182 w 615"/>
              <a:gd name="T49" fmla="*/ 161 h 482"/>
              <a:gd name="T50" fmla="*/ 64 w 615"/>
              <a:gd name="T51" fmla="*/ 167 h 482"/>
              <a:gd name="T52" fmla="*/ 126 w 615"/>
              <a:gd name="T53" fmla="*/ 124 h 482"/>
              <a:gd name="T54" fmla="*/ 277 w 615"/>
              <a:gd name="T55" fmla="*/ 180 h 482"/>
              <a:gd name="T56" fmla="*/ 282 w 615"/>
              <a:gd name="T57" fmla="*/ 204 h 482"/>
              <a:gd name="T58" fmla="*/ 104 w 615"/>
              <a:gd name="T59" fmla="*/ 231 h 482"/>
              <a:gd name="T60" fmla="*/ 53 w 615"/>
              <a:gd name="T61" fmla="*/ 242 h 482"/>
              <a:gd name="T62" fmla="*/ 40 w 615"/>
              <a:gd name="T63" fmla="*/ 204 h 482"/>
              <a:gd name="T64" fmla="*/ 225 w 615"/>
              <a:gd name="T65" fmla="*/ 169 h 482"/>
              <a:gd name="T66" fmla="*/ 277 w 615"/>
              <a:gd name="T67" fmla="*/ 229 h 482"/>
              <a:gd name="T68" fmla="*/ 271 w 615"/>
              <a:gd name="T69" fmla="*/ 309 h 482"/>
              <a:gd name="T70" fmla="*/ 250 w 615"/>
              <a:gd name="T71" fmla="*/ 355 h 482"/>
              <a:gd name="T72" fmla="*/ 244 w 615"/>
              <a:gd name="T73" fmla="*/ 291 h 482"/>
              <a:gd name="T74" fmla="*/ 180 w 615"/>
              <a:gd name="T75" fmla="*/ 301 h 482"/>
              <a:gd name="T76" fmla="*/ 45 w 615"/>
              <a:gd name="T77" fmla="*/ 479 h 482"/>
              <a:gd name="T78" fmla="*/ 21 w 615"/>
              <a:gd name="T79" fmla="*/ 414 h 482"/>
              <a:gd name="T80" fmla="*/ 145 w 615"/>
              <a:gd name="T81" fmla="*/ 320 h 482"/>
              <a:gd name="T82" fmla="*/ 145 w 615"/>
              <a:gd name="T83" fmla="*/ 291 h 482"/>
              <a:gd name="T84" fmla="*/ 93 w 615"/>
              <a:gd name="T85" fmla="*/ 334 h 482"/>
              <a:gd name="T86" fmla="*/ 75 w 615"/>
              <a:gd name="T87" fmla="*/ 377 h 482"/>
              <a:gd name="T88" fmla="*/ 61 w 615"/>
              <a:gd name="T89" fmla="*/ 379 h 482"/>
              <a:gd name="T90" fmla="*/ 50 w 615"/>
              <a:gd name="T91" fmla="*/ 288 h 482"/>
              <a:gd name="T92" fmla="*/ 112 w 615"/>
              <a:gd name="T93" fmla="*/ 245 h 482"/>
              <a:gd name="T94" fmla="*/ 193 w 615"/>
              <a:gd name="T95" fmla="*/ 234 h 482"/>
              <a:gd name="T96" fmla="*/ 277 w 615"/>
              <a:gd name="T97" fmla="*/ 229 h 482"/>
              <a:gd name="T98" fmla="*/ 233 w 615"/>
              <a:gd name="T99" fmla="*/ 369 h 482"/>
              <a:gd name="T100" fmla="*/ 298 w 615"/>
              <a:gd name="T101" fmla="*/ 425 h 482"/>
              <a:gd name="T102" fmla="*/ 244 w 615"/>
              <a:gd name="T103" fmla="*/ 452 h 482"/>
              <a:gd name="T104" fmla="*/ 206 w 615"/>
              <a:gd name="T105" fmla="*/ 358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15" h="482">
                <a:moveTo>
                  <a:pt x="263" y="16"/>
                </a:moveTo>
                <a:cubicBezTo>
                  <a:pt x="285" y="0"/>
                  <a:pt x="301" y="5"/>
                  <a:pt x="311" y="32"/>
                </a:cubicBezTo>
                <a:cubicBezTo>
                  <a:pt x="317" y="50"/>
                  <a:pt x="330" y="56"/>
                  <a:pt x="349" y="51"/>
                </a:cubicBezTo>
                <a:cubicBezTo>
                  <a:pt x="365" y="49"/>
                  <a:pt x="379" y="49"/>
                  <a:pt x="390" y="51"/>
                </a:cubicBezTo>
                <a:cubicBezTo>
                  <a:pt x="402" y="49"/>
                  <a:pt x="411" y="44"/>
                  <a:pt x="416" y="35"/>
                </a:cubicBezTo>
                <a:cubicBezTo>
                  <a:pt x="427" y="10"/>
                  <a:pt x="445" y="12"/>
                  <a:pt x="470" y="43"/>
                </a:cubicBezTo>
                <a:cubicBezTo>
                  <a:pt x="478" y="53"/>
                  <a:pt x="488" y="59"/>
                  <a:pt x="503" y="59"/>
                </a:cubicBezTo>
                <a:cubicBezTo>
                  <a:pt x="519" y="64"/>
                  <a:pt x="531" y="68"/>
                  <a:pt x="540" y="70"/>
                </a:cubicBezTo>
                <a:cubicBezTo>
                  <a:pt x="544" y="70"/>
                  <a:pt x="547" y="70"/>
                  <a:pt x="548" y="70"/>
                </a:cubicBezTo>
                <a:cubicBezTo>
                  <a:pt x="554" y="72"/>
                  <a:pt x="557" y="73"/>
                  <a:pt x="557" y="75"/>
                </a:cubicBezTo>
                <a:cubicBezTo>
                  <a:pt x="557" y="77"/>
                  <a:pt x="554" y="81"/>
                  <a:pt x="548" y="86"/>
                </a:cubicBezTo>
                <a:cubicBezTo>
                  <a:pt x="527" y="97"/>
                  <a:pt x="496" y="98"/>
                  <a:pt x="457" y="91"/>
                </a:cubicBezTo>
                <a:cubicBezTo>
                  <a:pt x="437" y="88"/>
                  <a:pt x="417" y="87"/>
                  <a:pt x="398" y="89"/>
                </a:cubicBezTo>
                <a:cubicBezTo>
                  <a:pt x="391" y="90"/>
                  <a:pt x="380" y="90"/>
                  <a:pt x="365" y="89"/>
                </a:cubicBezTo>
                <a:cubicBezTo>
                  <a:pt x="360" y="89"/>
                  <a:pt x="355" y="88"/>
                  <a:pt x="352" y="86"/>
                </a:cubicBezTo>
                <a:cubicBezTo>
                  <a:pt x="332" y="88"/>
                  <a:pt x="329" y="99"/>
                  <a:pt x="341" y="121"/>
                </a:cubicBezTo>
                <a:cubicBezTo>
                  <a:pt x="343" y="126"/>
                  <a:pt x="346" y="133"/>
                  <a:pt x="349" y="142"/>
                </a:cubicBezTo>
                <a:cubicBezTo>
                  <a:pt x="392" y="220"/>
                  <a:pt x="423" y="276"/>
                  <a:pt x="441" y="312"/>
                </a:cubicBezTo>
                <a:cubicBezTo>
                  <a:pt x="452" y="337"/>
                  <a:pt x="474" y="357"/>
                  <a:pt x="508" y="371"/>
                </a:cubicBezTo>
                <a:cubicBezTo>
                  <a:pt x="508" y="373"/>
                  <a:pt x="509" y="374"/>
                  <a:pt x="511" y="374"/>
                </a:cubicBezTo>
                <a:cubicBezTo>
                  <a:pt x="532" y="381"/>
                  <a:pt x="549" y="390"/>
                  <a:pt x="562" y="401"/>
                </a:cubicBezTo>
                <a:cubicBezTo>
                  <a:pt x="571" y="410"/>
                  <a:pt x="583" y="414"/>
                  <a:pt x="597" y="414"/>
                </a:cubicBezTo>
                <a:cubicBezTo>
                  <a:pt x="606" y="416"/>
                  <a:pt x="611" y="420"/>
                  <a:pt x="613" y="425"/>
                </a:cubicBezTo>
                <a:cubicBezTo>
                  <a:pt x="615" y="429"/>
                  <a:pt x="613" y="432"/>
                  <a:pt x="608" y="436"/>
                </a:cubicBezTo>
                <a:cubicBezTo>
                  <a:pt x="601" y="438"/>
                  <a:pt x="590" y="445"/>
                  <a:pt x="575" y="457"/>
                </a:cubicBezTo>
                <a:cubicBezTo>
                  <a:pt x="550" y="474"/>
                  <a:pt x="521" y="482"/>
                  <a:pt x="489" y="482"/>
                </a:cubicBezTo>
                <a:cubicBezTo>
                  <a:pt x="457" y="480"/>
                  <a:pt x="433" y="461"/>
                  <a:pt x="416" y="425"/>
                </a:cubicBezTo>
                <a:cubicBezTo>
                  <a:pt x="415" y="423"/>
                  <a:pt x="413" y="421"/>
                  <a:pt x="411" y="417"/>
                </a:cubicBezTo>
                <a:cubicBezTo>
                  <a:pt x="404" y="394"/>
                  <a:pt x="398" y="376"/>
                  <a:pt x="392" y="363"/>
                </a:cubicBezTo>
                <a:cubicBezTo>
                  <a:pt x="378" y="338"/>
                  <a:pt x="367" y="308"/>
                  <a:pt x="360" y="272"/>
                </a:cubicBezTo>
                <a:cubicBezTo>
                  <a:pt x="347" y="229"/>
                  <a:pt x="328" y="177"/>
                  <a:pt x="301" y="115"/>
                </a:cubicBezTo>
                <a:cubicBezTo>
                  <a:pt x="294" y="101"/>
                  <a:pt x="284" y="93"/>
                  <a:pt x="271" y="91"/>
                </a:cubicBezTo>
                <a:cubicBezTo>
                  <a:pt x="242" y="91"/>
                  <a:pt x="222" y="91"/>
                  <a:pt x="209" y="91"/>
                </a:cubicBezTo>
                <a:cubicBezTo>
                  <a:pt x="200" y="91"/>
                  <a:pt x="190" y="93"/>
                  <a:pt x="180" y="97"/>
                </a:cubicBezTo>
                <a:cubicBezTo>
                  <a:pt x="176" y="98"/>
                  <a:pt x="172" y="99"/>
                  <a:pt x="166" y="99"/>
                </a:cubicBezTo>
                <a:cubicBezTo>
                  <a:pt x="82" y="121"/>
                  <a:pt x="32" y="126"/>
                  <a:pt x="15" y="115"/>
                </a:cubicBezTo>
                <a:cubicBezTo>
                  <a:pt x="4" y="110"/>
                  <a:pt x="0" y="104"/>
                  <a:pt x="2" y="97"/>
                </a:cubicBezTo>
                <a:cubicBezTo>
                  <a:pt x="4" y="88"/>
                  <a:pt x="10" y="83"/>
                  <a:pt x="21" y="83"/>
                </a:cubicBezTo>
                <a:cubicBezTo>
                  <a:pt x="23" y="83"/>
                  <a:pt x="26" y="82"/>
                  <a:pt x="32" y="81"/>
                </a:cubicBezTo>
                <a:cubicBezTo>
                  <a:pt x="39" y="79"/>
                  <a:pt x="44" y="77"/>
                  <a:pt x="48" y="75"/>
                </a:cubicBezTo>
                <a:cubicBezTo>
                  <a:pt x="110" y="61"/>
                  <a:pt x="156" y="55"/>
                  <a:pt x="185" y="59"/>
                </a:cubicBezTo>
                <a:cubicBezTo>
                  <a:pt x="189" y="61"/>
                  <a:pt x="195" y="62"/>
                  <a:pt x="204" y="62"/>
                </a:cubicBezTo>
                <a:cubicBezTo>
                  <a:pt x="215" y="62"/>
                  <a:pt x="227" y="60"/>
                  <a:pt x="242" y="56"/>
                </a:cubicBezTo>
                <a:cubicBezTo>
                  <a:pt x="250" y="54"/>
                  <a:pt x="256" y="49"/>
                  <a:pt x="258" y="40"/>
                </a:cubicBezTo>
                <a:cubicBezTo>
                  <a:pt x="258" y="33"/>
                  <a:pt x="259" y="25"/>
                  <a:pt x="263" y="16"/>
                </a:cubicBezTo>
                <a:close/>
                <a:moveTo>
                  <a:pt x="260" y="118"/>
                </a:moveTo>
                <a:cubicBezTo>
                  <a:pt x="275" y="124"/>
                  <a:pt x="283" y="128"/>
                  <a:pt x="285" y="132"/>
                </a:cubicBezTo>
                <a:cubicBezTo>
                  <a:pt x="288" y="135"/>
                  <a:pt x="286" y="139"/>
                  <a:pt x="277" y="142"/>
                </a:cubicBezTo>
                <a:cubicBezTo>
                  <a:pt x="266" y="148"/>
                  <a:pt x="236" y="154"/>
                  <a:pt x="188" y="161"/>
                </a:cubicBezTo>
                <a:cubicBezTo>
                  <a:pt x="184" y="161"/>
                  <a:pt x="182" y="161"/>
                  <a:pt x="182" y="161"/>
                </a:cubicBezTo>
                <a:cubicBezTo>
                  <a:pt x="145" y="165"/>
                  <a:pt x="119" y="168"/>
                  <a:pt x="104" y="172"/>
                </a:cubicBezTo>
                <a:cubicBezTo>
                  <a:pt x="86" y="177"/>
                  <a:pt x="73" y="176"/>
                  <a:pt x="64" y="167"/>
                </a:cubicBezTo>
                <a:cubicBezTo>
                  <a:pt x="53" y="154"/>
                  <a:pt x="56" y="145"/>
                  <a:pt x="72" y="140"/>
                </a:cubicBezTo>
                <a:cubicBezTo>
                  <a:pt x="84" y="138"/>
                  <a:pt x="102" y="133"/>
                  <a:pt x="126" y="124"/>
                </a:cubicBezTo>
                <a:cubicBezTo>
                  <a:pt x="169" y="109"/>
                  <a:pt x="214" y="107"/>
                  <a:pt x="260" y="118"/>
                </a:cubicBezTo>
                <a:close/>
                <a:moveTo>
                  <a:pt x="277" y="180"/>
                </a:moveTo>
                <a:cubicBezTo>
                  <a:pt x="287" y="184"/>
                  <a:pt x="293" y="188"/>
                  <a:pt x="293" y="194"/>
                </a:cubicBezTo>
                <a:cubicBezTo>
                  <a:pt x="294" y="199"/>
                  <a:pt x="291" y="203"/>
                  <a:pt x="282" y="204"/>
                </a:cubicBezTo>
                <a:cubicBezTo>
                  <a:pt x="235" y="215"/>
                  <a:pt x="197" y="221"/>
                  <a:pt x="166" y="221"/>
                </a:cubicBezTo>
                <a:cubicBezTo>
                  <a:pt x="137" y="224"/>
                  <a:pt x="117" y="228"/>
                  <a:pt x="104" y="231"/>
                </a:cubicBezTo>
                <a:cubicBezTo>
                  <a:pt x="102" y="233"/>
                  <a:pt x="101" y="234"/>
                  <a:pt x="99" y="234"/>
                </a:cubicBezTo>
                <a:cubicBezTo>
                  <a:pt x="81" y="241"/>
                  <a:pt x="66" y="244"/>
                  <a:pt x="53" y="242"/>
                </a:cubicBezTo>
                <a:cubicBezTo>
                  <a:pt x="39" y="244"/>
                  <a:pt x="29" y="238"/>
                  <a:pt x="23" y="226"/>
                </a:cubicBezTo>
                <a:cubicBezTo>
                  <a:pt x="20" y="215"/>
                  <a:pt x="25" y="208"/>
                  <a:pt x="40" y="204"/>
                </a:cubicBezTo>
                <a:cubicBezTo>
                  <a:pt x="52" y="206"/>
                  <a:pt x="66" y="203"/>
                  <a:pt x="83" y="194"/>
                </a:cubicBezTo>
                <a:cubicBezTo>
                  <a:pt x="142" y="181"/>
                  <a:pt x="189" y="173"/>
                  <a:pt x="225" y="169"/>
                </a:cubicBezTo>
                <a:cubicBezTo>
                  <a:pt x="238" y="171"/>
                  <a:pt x="255" y="175"/>
                  <a:pt x="277" y="180"/>
                </a:cubicBezTo>
                <a:close/>
                <a:moveTo>
                  <a:pt x="277" y="229"/>
                </a:moveTo>
                <a:cubicBezTo>
                  <a:pt x="296" y="223"/>
                  <a:pt x="299" y="238"/>
                  <a:pt x="285" y="272"/>
                </a:cubicBezTo>
                <a:cubicBezTo>
                  <a:pt x="279" y="286"/>
                  <a:pt x="275" y="299"/>
                  <a:pt x="271" y="309"/>
                </a:cubicBezTo>
                <a:cubicBezTo>
                  <a:pt x="269" y="320"/>
                  <a:pt x="267" y="328"/>
                  <a:pt x="266" y="334"/>
                </a:cubicBezTo>
                <a:cubicBezTo>
                  <a:pt x="262" y="348"/>
                  <a:pt x="257" y="355"/>
                  <a:pt x="250" y="355"/>
                </a:cubicBezTo>
                <a:cubicBezTo>
                  <a:pt x="242" y="355"/>
                  <a:pt x="239" y="349"/>
                  <a:pt x="239" y="336"/>
                </a:cubicBezTo>
                <a:cubicBezTo>
                  <a:pt x="239" y="327"/>
                  <a:pt x="241" y="312"/>
                  <a:pt x="244" y="291"/>
                </a:cubicBezTo>
                <a:cubicBezTo>
                  <a:pt x="250" y="276"/>
                  <a:pt x="232" y="273"/>
                  <a:pt x="190" y="280"/>
                </a:cubicBezTo>
                <a:cubicBezTo>
                  <a:pt x="181" y="282"/>
                  <a:pt x="178" y="289"/>
                  <a:pt x="180" y="301"/>
                </a:cubicBezTo>
                <a:cubicBezTo>
                  <a:pt x="176" y="355"/>
                  <a:pt x="163" y="396"/>
                  <a:pt x="142" y="422"/>
                </a:cubicBezTo>
                <a:cubicBezTo>
                  <a:pt x="101" y="462"/>
                  <a:pt x="68" y="481"/>
                  <a:pt x="45" y="479"/>
                </a:cubicBezTo>
                <a:cubicBezTo>
                  <a:pt x="23" y="477"/>
                  <a:pt x="10" y="465"/>
                  <a:pt x="4" y="444"/>
                </a:cubicBezTo>
                <a:cubicBezTo>
                  <a:pt x="1" y="424"/>
                  <a:pt x="6" y="414"/>
                  <a:pt x="21" y="414"/>
                </a:cubicBezTo>
                <a:cubicBezTo>
                  <a:pt x="87" y="404"/>
                  <a:pt x="127" y="378"/>
                  <a:pt x="139" y="336"/>
                </a:cubicBezTo>
                <a:cubicBezTo>
                  <a:pt x="141" y="333"/>
                  <a:pt x="143" y="327"/>
                  <a:pt x="145" y="320"/>
                </a:cubicBezTo>
                <a:cubicBezTo>
                  <a:pt x="146" y="315"/>
                  <a:pt x="148" y="311"/>
                  <a:pt x="150" y="309"/>
                </a:cubicBezTo>
                <a:cubicBezTo>
                  <a:pt x="154" y="302"/>
                  <a:pt x="152" y="296"/>
                  <a:pt x="145" y="291"/>
                </a:cubicBezTo>
                <a:cubicBezTo>
                  <a:pt x="139" y="289"/>
                  <a:pt x="130" y="290"/>
                  <a:pt x="118" y="293"/>
                </a:cubicBezTo>
                <a:cubicBezTo>
                  <a:pt x="100" y="300"/>
                  <a:pt x="92" y="314"/>
                  <a:pt x="93" y="334"/>
                </a:cubicBezTo>
                <a:cubicBezTo>
                  <a:pt x="92" y="343"/>
                  <a:pt x="90" y="348"/>
                  <a:pt x="88" y="350"/>
                </a:cubicBezTo>
                <a:cubicBezTo>
                  <a:pt x="81" y="359"/>
                  <a:pt x="76" y="368"/>
                  <a:pt x="75" y="377"/>
                </a:cubicBezTo>
                <a:cubicBezTo>
                  <a:pt x="73" y="384"/>
                  <a:pt x="70" y="387"/>
                  <a:pt x="66" y="387"/>
                </a:cubicBezTo>
                <a:cubicBezTo>
                  <a:pt x="65" y="389"/>
                  <a:pt x="63" y="387"/>
                  <a:pt x="61" y="379"/>
                </a:cubicBezTo>
                <a:cubicBezTo>
                  <a:pt x="54" y="369"/>
                  <a:pt x="52" y="350"/>
                  <a:pt x="56" y="323"/>
                </a:cubicBezTo>
                <a:cubicBezTo>
                  <a:pt x="57" y="308"/>
                  <a:pt x="56" y="297"/>
                  <a:pt x="50" y="288"/>
                </a:cubicBezTo>
                <a:cubicBezTo>
                  <a:pt x="40" y="272"/>
                  <a:pt x="44" y="262"/>
                  <a:pt x="64" y="258"/>
                </a:cubicBezTo>
                <a:cubicBezTo>
                  <a:pt x="78" y="256"/>
                  <a:pt x="94" y="252"/>
                  <a:pt x="112" y="245"/>
                </a:cubicBezTo>
                <a:cubicBezTo>
                  <a:pt x="119" y="243"/>
                  <a:pt x="129" y="241"/>
                  <a:pt x="142" y="239"/>
                </a:cubicBezTo>
                <a:cubicBezTo>
                  <a:pt x="160" y="241"/>
                  <a:pt x="177" y="239"/>
                  <a:pt x="193" y="234"/>
                </a:cubicBezTo>
                <a:cubicBezTo>
                  <a:pt x="216" y="232"/>
                  <a:pt x="233" y="231"/>
                  <a:pt x="244" y="231"/>
                </a:cubicBezTo>
                <a:cubicBezTo>
                  <a:pt x="253" y="235"/>
                  <a:pt x="264" y="234"/>
                  <a:pt x="277" y="229"/>
                </a:cubicBezTo>
                <a:close/>
                <a:moveTo>
                  <a:pt x="206" y="358"/>
                </a:moveTo>
                <a:cubicBezTo>
                  <a:pt x="214" y="363"/>
                  <a:pt x="223" y="367"/>
                  <a:pt x="233" y="369"/>
                </a:cubicBezTo>
                <a:cubicBezTo>
                  <a:pt x="300" y="387"/>
                  <a:pt x="325" y="404"/>
                  <a:pt x="309" y="420"/>
                </a:cubicBezTo>
                <a:cubicBezTo>
                  <a:pt x="305" y="420"/>
                  <a:pt x="302" y="422"/>
                  <a:pt x="298" y="425"/>
                </a:cubicBezTo>
                <a:cubicBezTo>
                  <a:pt x="296" y="429"/>
                  <a:pt x="294" y="431"/>
                  <a:pt x="293" y="431"/>
                </a:cubicBezTo>
                <a:cubicBezTo>
                  <a:pt x="277" y="448"/>
                  <a:pt x="260" y="456"/>
                  <a:pt x="244" y="452"/>
                </a:cubicBezTo>
                <a:cubicBezTo>
                  <a:pt x="212" y="443"/>
                  <a:pt x="193" y="418"/>
                  <a:pt x="188" y="377"/>
                </a:cubicBezTo>
                <a:cubicBezTo>
                  <a:pt x="188" y="357"/>
                  <a:pt x="194" y="351"/>
                  <a:pt x="206" y="35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62" name="Freeform 12"/>
          <p:cNvSpPr>
            <a:spLocks noEditPoints="1"/>
          </p:cNvSpPr>
          <p:nvPr/>
        </p:nvSpPr>
        <p:spPr bwMode="auto">
          <a:xfrm>
            <a:off x="5441950" y="3144838"/>
            <a:ext cx="514350" cy="385762"/>
          </a:xfrm>
          <a:custGeom>
            <a:avLst/>
            <a:gdLst>
              <a:gd name="T0" fmla="*/ 336 w 632"/>
              <a:gd name="T1" fmla="*/ 20 h 483"/>
              <a:gd name="T2" fmla="*/ 401 w 632"/>
              <a:gd name="T3" fmla="*/ 53 h 483"/>
              <a:gd name="T4" fmla="*/ 484 w 632"/>
              <a:gd name="T5" fmla="*/ 85 h 483"/>
              <a:gd name="T6" fmla="*/ 525 w 632"/>
              <a:gd name="T7" fmla="*/ 109 h 483"/>
              <a:gd name="T8" fmla="*/ 511 w 632"/>
              <a:gd name="T9" fmla="*/ 133 h 483"/>
              <a:gd name="T10" fmla="*/ 317 w 632"/>
              <a:gd name="T11" fmla="*/ 125 h 483"/>
              <a:gd name="T12" fmla="*/ 347 w 632"/>
              <a:gd name="T13" fmla="*/ 158 h 483"/>
              <a:gd name="T14" fmla="*/ 395 w 632"/>
              <a:gd name="T15" fmla="*/ 160 h 483"/>
              <a:gd name="T16" fmla="*/ 533 w 632"/>
              <a:gd name="T17" fmla="*/ 176 h 483"/>
              <a:gd name="T18" fmla="*/ 492 w 632"/>
              <a:gd name="T19" fmla="*/ 219 h 483"/>
              <a:gd name="T20" fmla="*/ 393 w 632"/>
              <a:gd name="T21" fmla="*/ 230 h 483"/>
              <a:gd name="T22" fmla="*/ 541 w 632"/>
              <a:gd name="T23" fmla="*/ 333 h 483"/>
              <a:gd name="T24" fmla="*/ 622 w 632"/>
              <a:gd name="T25" fmla="*/ 362 h 483"/>
              <a:gd name="T26" fmla="*/ 627 w 632"/>
              <a:gd name="T27" fmla="*/ 384 h 483"/>
              <a:gd name="T28" fmla="*/ 473 w 632"/>
              <a:gd name="T29" fmla="*/ 392 h 483"/>
              <a:gd name="T30" fmla="*/ 398 w 632"/>
              <a:gd name="T31" fmla="*/ 295 h 483"/>
              <a:gd name="T32" fmla="*/ 315 w 632"/>
              <a:gd name="T33" fmla="*/ 314 h 483"/>
              <a:gd name="T34" fmla="*/ 207 w 632"/>
              <a:gd name="T35" fmla="*/ 300 h 483"/>
              <a:gd name="T36" fmla="*/ 139 w 632"/>
              <a:gd name="T37" fmla="*/ 349 h 483"/>
              <a:gd name="T38" fmla="*/ 67 w 632"/>
              <a:gd name="T39" fmla="*/ 405 h 483"/>
              <a:gd name="T40" fmla="*/ 16 w 632"/>
              <a:gd name="T41" fmla="*/ 421 h 483"/>
              <a:gd name="T42" fmla="*/ 5 w 632"/>
              <a:gd name="T43" fmla="*/ 354 h 483"/>
              <a:gd name="T44" fmla="*/ 56 w 632"/>
              <a:gd name="T45" fmla="*/ 349 h 483"/>
              <a:gd name="T46" fmla="*/ 188 w 632"/>
              <a:gd name="T47" fmla="*/ 254 h 483"/>
              <a:gd name="T48" fmla="*/ 212 w 632"/>
              <a:gd name="T49" fmla="*/ 222 h 483"/>
              <a:gd name="T50" fmla="*/ 88 w 632"/>
              <a:gd name="T51" fmla="*/ 241 h 483"/>
              <a:gd name="T52" fmla="*/ 88 w 632"/>
              <a:gd name="T53" fmla="*/ 187 h 483"/>
              <a:gd name="T54" fmla="*/ 185 w 632"/>
              <a:gd name="T55" fmla="*/ 171 h 483"/>
              <a:gd name="T56" fmla="*/ 261 w 632"/>
              <a:gd name="T57" fmla="*/ 128 h 483"/>
              <a:gd name="T58" fmla="*/ 204 w 632"/>
              <a:gd name="T59" fmla="*/ 131 h 483"/>
              <a:gd name="T60" fmla="*/ 59 w 632"/>
              <a:gd name="T61" fmla="*/ 117 h 483"/>
              <a:gd name="T62" fmla="*/ 207 w 632"/>
              <a:gd name="T63" fmla="*/ 61 h 483"/>
              <a:gd name="T64" fmla="*/ 315 w 632"/>
              <a:gd name="T65" fmla="*/ 7 h 483"/>
              <a:gd name="T66" fmla="*/ 271 w 632"/>
              <a:gd name="T67" fmla="*/ 53 h 483"/>
              <a:gd name="T68" fmla="*/ 277 w 632"/>
              <a:gd name="T69" fmla="*/ 90 h 483"/>
              <a:gd name="T70" fmla="*/ 360 w 632"/>
              <a:gd name="T71" fmla="*/ 82 h 483"/>
              <a:gd name="T72" fmla="*/ 317 w 632"/>
              <a:gd name="T73" fmla="*/ 50 h 483"/>
              <a:gd name="T74" fmla="*/ 280 w 632"/>
              <a:gd name="T75" fmla="*/ 219 h 483"/>
              <a:gd name="T76" fmla="*/ 247 w 632"/>
              <a:gd name="T77" fmla="*/ 263 h 483"/>
              <a:gd name="T78" fmla="*/ 323 w 632"/>
              <a:gd name="T79" fmla="*/ 254 h 483"/>
              <a:gd name="T80" fmla="*/ 317 w 632"/>
              <a:gd name="T81" fmla="*/ 214 h 483"/>
              <a:gd name="T82" fmla="*/ 395 w 632"/>
              <a:gd name="T83" fmla="*/ 381 h 483"/>
              <a:gd name="T84" fmla="*/ 315 w 632"/>
              <a:gd name="T85" fmla="*/ 386 h 483"/>
              <a:gd name="T86" fmla="*/ 188 w 632"/>
              <a:gd name="T87" fmla="*/ 389 h 483"/>
              <a:gd name="T88" fmla="*/ 212 w 632"/>
              <a:gd name="T89" fmla="*/ 341 h 483"/>
              <a:gd name="T90" fmla="*/ 218 w 632"/>
              <a:gd name="T91" fmla="*/ 419 h 483"/>
              <a:gd name="T92" fmla="*/ 290 w 632"/>
              <a:gd name="T93" fmla="*/ 411 h 483"/>
              <a:gd name="T94" fmla="*/ 455 w 632"/>
              <a:gd name="T95" fmla="*/ 483 h 483"/>
              <a:gd name="T96" fmla="*/ 358 w 632"/>
              <a:gd name="T97" fmla="*/ 470 h 483"/>
              <a:gd name="T98" fmla="*/ 188 w 632"/>
              <a:gd name="T99" fmla="*/ 478 h 483"/>
              <a:gd name="T100" fmla="*/ 134 w 632"/>
              <a:gd name="T101" fmla="*/ 473 h 483"/>
              <a:gd name="T102" fmla="*/ 193 w 632"/>
              <a:gd name="T103" fmla="*/ 424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32" h="483">
                <a:moveTo>
                  <a:pt x="315" y="7"/>
                </a:moveTo>
                <a:cubicBezTo>
                  <a:pt x="324" y="10"/>
                  <a:pt x="331" y="15"/>
                  <a:pt x="336" y="20"/>
                </a:cubicBezTo>
                <a:cubicBezTo>
                  <a:pt x="340" y="27"/>
                  <a:pt x="352" y="35"/>
                  <a:pt x="374" y="42"/>
                </a:cubicBezTo>
                <a:cubicBezTo>
                  <a:pt x="383" y="45"/>
                  <a:pt x="392" y="49"/>
                  <a:pt x="401" y="53"/>
                </a:cubicBezTo>
                <a:cubicBezTo>
                  <a:pt x="406" y="60"/>
                  <a:pt x="421" y="66"/>
                  <a:pt x="446" y="71"/>
                </a:cubicBezTo>
                <a:cubicBezTo>
                  <a:pt x="457" y="73"/>
                  <a:pt x="470" y="78"/>
                  <a:pt x="484" y="85"/>
                </a:cubicBezTo>
                <a:cubicBezTo>
                  <a:pt x="495" y="92"/>
                  <a:pt x="507" y="96"/>
                  <a:pt x="519" y="98"/>
                </a:cubicBezTo>
                <a:cubicBezTo>
                  <a:pt x="526" y="105"/>
                  <a:pt x="528" y="109"/>
                  <a:pt x="525" y="109"/>
                </a:cubicBezTo>
                <a:cubicBezTo>
                  <a:pt x="519" y="116"/>
                  <a:pt x="518" y="120"/>
                  <a:pt x="522" y="120"/>
                </a:cubicBezTo>
                <a:cubicBezTo>
                  <a:pt x="524" y="127"/>
                  <a:pt x="520" y="131"/>
                  <a:pt x="511" y="133"/>
                </a:cubicBezTo>
                <a:cubicBezTo>
                  <a:pt x="477" y="133"/>
                  <a:pt x="450" y="131"/>
                  <a:pt x="430" y="128"/>
                </a:cubicBezTo>
                <a:cubicBezTo>
                  <a:pt x="420" y="126"/>
                  <a:pt x="382" y="125"/>
                  <a:pt x="317" y="125"/>
                </a:cubicBezTo>
                <a:cubicBezTo>
                  <a:pt x="306" y="129"/>
                  <a:pt x="305" y="137"/>
                  <a:pt x="312" y="149"/>
                </a:cubicBezTo>
                <a:cubicBezTo>
                  <a:pt x="324" y="157"/>
                  <a:pt x="336" y="159"/>
                  <a:pt x="347" y="158"/>
                </a:cubicBezTo>
                <a:cubicBezTo>
                  <a:pt x="352" y="156"/>
                  <a:pt x="358" y="157"/>
                  <a:pt x="363" y="160"/>
                </a:cubicBezTo>
                <a:cubicBezTo>
                  <a:pt x="370" y="164"/>
                  <a:pt x="381" y="164"/>
                  <a:pt x="395" y="160"/>
                </a:cubicBezTo>
                <a:cubicBezTo>
                  <a:pt x="422" y="158"/>
                  <a:pt x="456" y="161"/>
                  <a:pt x="498" y="168"/>
                </a:cubicBezTo>
                <a:cubicBezTo>
                  <a:pt x="514" y="175"/>
                  <a:pt x="526" y="178"/>
                  <a:pt x="533" y="176"/>
                </a:cubicBezTo>
                <a:cubicBezTo>
                  <a:pt x="538" y="175"/>
                  <a:pt x="540" y="179"/>
                  <a:pt x="538" y="190"/>
                </a:cubicBezTo>
                <a:cubicBezTo>
                  <a:pt x="526" y="210"/>
                  <a:pt x="510" y="219"/>
                  <a:pt x="492" y="219"/>
                </a:cubicBezTo>
                <a:cubicBezTo>
                  <a:pt x="456" y="221"/>
                  <a:pt x="426" y="219"/>
                  <a:pt x="401" y="211"/>
                </a:cubicBezTo>
                <a:cubicBezTo>
                  <a:pt x="390" y="213"/>
                  <a:pt x="387" y="219"/>
                  <a:pt x="393" y="230"/>
                </a:cubicBezTo>
                <a:cubicBezTo>
                  <a:pt x="400" y="234"/>
                  <a:pt x="408" y="241"/>
                  <a:pt x="417" y="252"/>
                </a:cubicBezTo>
                <a:cubicBezTo>
                  <a:pt x="456" y="289"/>
                  <a:pt x="498" y="316"/>
                  <a:pt x="541" y="333"/>
                </a:cubicBezTo>
                <a:cubicBezTo>
                  <a:pt x="555" y="334"/>
                  <a:pt x="570" y="341"/>
                  <a:pt x="587" y="351"/>
                </a:cubicBezTo>
                <a:cubicBezTo>
                  <a:pt x="595" y="357"/>
                  <a:pt x="607" y="360"/>
                  <a:pt x="622" y="362"/>
                </a:cubicBezTo>
                <a:cubicBezTo>
                  <a:pt x="627" y="360"/>
                  <a:pt x="631" y="362"/>
                  <a:pt x="632" y="368"/>
                </a:cubicBezTo>
                <a:cubicBezTo>
                  <a:pt x="632" y="375"/>
                  <a:pt x="631" y="380"/>
                  <a:pt x="627" y="384"/>
                </a:cubicBezTo>
                <a:cubicBezTo>
                  <a:pt x="602" y="403"/>
                  <a:pt x="575" y="419"/>
                  <a:pt x="546" y="429"/>
                </a:cubicBezTo>
                <a:cubicBezTo>
                  <a:pt x="514" y="429"/>
                  <a:pt x="490" y="417"/>
                  <a:pt x="473" y="392"/>
                </a:cubicBezTo>
                <a:cubicBezTo>
                  <a:pt x="468" y="385"/>
                  <a:pt x="461" y="375"/>
                  <a:pt x="452" y="362"/>
                </a:cubicBezTo>
                <a:cubicBezTo>
                  <a:pt x="418" y="328"/>
                  <a:pt x="400" y="306"/>
                  <a:pt x="398" y="295"/>
                </a:cubicBezTo>
                <a:cubicBezTo>
                  <a:pt x="391" y="288"/>
                  <a:pt x="384" y="289"/>
                  <a:pt x="377" y="297"/>
                </a:cubicBezTo>
                <a:cubicBezTo>
                  <a:pt x="364" y="308"/>
                  <a:pt x="343" y="314"/>
                  <a:pt x="315" y="314"/>
                </a:cubicBezTo>
                <a:cubicBezTo>
                  <a:pt x="307" y="312"/>
                  <a:pt x="291" y="311"/>
                  <a:pt x="266" y="311"/>
                </a:cubicBezTo>
                <a:cubicBezTo>
                  <a:pt x="237" y="316"/>
                  <a:pt x="218" y="313"/>
                  <a:pt x="207" y="300"/>
                </a:cubicBezTo>
                <a:cubicBezTo>
                  <a:pt x="203" y="295"/>
                  <a:pt x="196" y="296"/>
                  <a:pt x="185" y="303"/>
                </a:cubicBezTo>
                <a:cubicBezTo>
                  <a:pt x="160" y="324"/>
                  <a:pt x="145" y="340"/>
                  <a:pt x="139" y="349"/>
                </a:cubicBezTo>
                <a:cubicBezTo>
                  <a:pt x="122" y="370"/>
                  <a:pt x="102" y="386"/>
                  <a:pt x="80" y="397"/>
                </a:cubicBezTo>
                <a:cubicBezTo>
                  <a:pt x="77" y="399"/>
                  <a:pt x="72" y="402"/>
                  <a:pt x="67" y="405"/>
                </a:cubicBezTo>
                <a:cubicBezTo>
                  <a:pt x="65" y="409"/>
                  <a:pt x="63" y="411"/>
                  <a:pt x="61" y="411"/>
                </a:cubicBezTo>
                <a:cubicBezTo>
                  <a:pt x="54" y="418"/>
                  <a:pt x="39" y="421"/>
                  <a:pt x="16" y="421"/>
                </a:cubicBezTo>
                <a:cubicBezTo>
                  <a:pt x="5" y="421"/>
                  <a:pt x="0" y="418"/>
                  <a:pt x="0" y="411"/>
                </a:cubicBezTo>
                <a:cubicBezTo>
                  <a:pt x="1" y="394"/>
                  <a:pt x="3" y="376"/>
                  <a:pt x="5" y="354"/>
                </a:cubicBezTo>
                <a:cubicBezTo>
                  <a:pt x="9" y="343"/>
                  <a:pt x="16" y="340"/>
                  <a:pt x="26" y="343"/>
                </a:cubicBezTo>
                <a:cubicBezTo>
                  <a:pt x="34" y="356"/>
                  <a:pt x="43" y="358"/>
                  <a:pt x="56" y="349"/>
                </a:cubicBezTo>
                <a:cubicBezTo>
                  <a:pt x="92" y="325"/>
                  <a:pt x="119" y="308"/>
                  <a:pt x="137" y="297"/>
                </a:cubicBezTo>
                <a:cubicBezTo>
                  <a:pt x="144" y="294"/>
                  <a:pt x="161" y="280"/>
                  <a:pt x="188" y="254"/>
                </a:cubicBezTo>
                <a:cubicBezTo>
                  <a:pt x="195" y="249"/>
                  <a:pt x="202" y="243"/>
                  <a:pt x="210" y="236"/>
                </a:cubicBezTo>
                <a:cubicBezTo>
                  <a:pt x="215" y="230"/>
                  <a:pt x="216" y="226"/>
                  <a:pt x="212" y="222"/>
                </a:cubicBezTo>
                <a:cubicBezTo>
                  <a:pt x="209" y="219"/>
                  <a:pt x="202" y="217"/>
                  <a:pt x="193" y="217"/>
                </a:cubicBezTo>
                <a:cubicBezTo>
                  <a:pt x="143" y="228"/>
                  <a:pt x="108" y="236"/>
                  <a:pt x="88" y="241"/>
                </a:cubicBezTo>
                <a:cubicBezTo>
                  <a:pt x="74" y="243"/>
                  <a:pt x="67" y="230"/>
                  <a:pt x="67" y="203"/>
                </a:cubicBezTo>
                <a:cubicBezTo>
                  <a:pt x="72" y="191"/>
                  <a:pt x="79" y="185"/>
                  <a:pt x="88" y="187"/>
                </a:cubicBezTo>
                <a:cubicBezTo>
                  <a:pt x="94" y="192"/>
                  <a:pt x="105" y="190"/>
                  <a:pt x="123" y="179"/>
                </a:cubicBezTo>
                <a:cubicBezTo>
                  <a:pt x="152" y="168"/>
                  <a:pt x="173" y="166"/>
                  <a:pt x="185" y="171"/>
                </a:cubicBezTo>
                <a:cubicBezTo>
                  <a:pt x="203" y="178"/>
                  <a:pt x="227" y="172"/>
                  <a:pt x="255" y="152"/>
                </a:cubicBezTo>
                <a:cubicBezTo>
                  <a:pt x="263" y="145"/>
                  <a:pt x="264" y="137"/>
                  <a:pt x="261" y="128"/>
                </a:cubicBezTo>
                <a:cubicBezTo>
                  <a:pt x="246" y="126"/>
                  <a:pt x="234" y="126"/>
                  <a:pt x="223" y="128"/>
                </a:cubicBezTo>
                <a:cubicBezTo>
                  <a:pt x="212" y="130"/>
                  <a:pt x="206" y="131"/>
                  <a:pt x="204" y="131"/>
                </a:cubicBezTo>
                <a:cubicBezTo>
                  <a:pt x="190" y="131"/>
                  <a:pt x="164" y="134"/>
                  <a:pt x="126" y="141"/>
                </a:cubicBezTo>
                <a:cubicBezTo>
                  <a:pt x="94" y="148"/>
                  <a:pt x="71" y="140"/>
                  <a:pt x="59" y="117"/>
                </a:cubicBezTo>
                <a:cubicBezTo>
                  <a:pt x="61" y="114"/>
                  <a:pt x="68" y="106"/>
                  <a:pt x="80" y="96"/>
                </a:cubicBezTo>
                <a:cubicBezTo>
                  <a:pt x="107" y="96"/>
                  <a:pt x="149" y="84"/>
                  <a:pt x="207" y="61"/>
                </a:cubicBezTo>
                <a:cubicBezTo>
                  <a:pt x="237" y="44"/>
                  <a:pt x="254" y="30"/>
                  <a:pt x="258" y="17"/>
                </a:cubicBezTo>
                <a:cubicBezTo>
                  <a:pt x="263" y="3"/>
                  <a:pt x="282" y="0"/>
                  <a:pt x="315" y="7"/>
                </a:cubicBezTo>
                <a:close/>
                <a:moveTo>
                  <a:pt x="317" y="50"/>
                </a:moveTo>
                <a:cubicBezTo>
                  <a:pt x="296" y="46"/>
                  <a:pt x="280" y="47"/>
                  <a:pt x="271" y="53"/>
                </a:cubicBezTo>
                <a:cubicBezTo>
                  <a:pt x="259" y="61"/>
                  <a:pt x="250" y="70"/>
                  <a:pt x="245" y="77"/>
                </a:cubicBezTo>
                <a:cubicBezTo>
                  <a:pt x="237" y="91"/>
                  <a:pt x="248" y="96"/>
                  <a:pt x="277" y="90"/>
                </a:cubicBezTo>
                <a:cubicBezTo>
                  <a:pt x="291" y="88"/>
                  <a:pt x="317" y="87"/>
                  <a:pt x="355" y="85"/>
                </a:cubicBezTo>
                <a:cubicBezTo>
                  <a:pt x="359" y="85"/>
                  <a:pt x="360" y="84"/>
                  <a:pt x="360" y="82"/>
                </a:cubicBezTo>
                <a:cubicBezTo>
                  <a:pt x="362" y="80"/>
                  <a:pt x="361" y="78"/>
                  <a:pt x="358" y="74"/>
                </a:cubicBezTo>
                <a:cubicBezTo>
                  <a:pt x="347" y="67"/>
                  <a:pt x="333" y="59"/>
                  <a:pt x="317" y="50"/>
                </a:cubicBezTo>
                <a:close/>
                <a:moveTo>
                  <a:pt x="317" y="214"/>
                </a:moveTo>
                <a:cubicBezTo>
                  <a:pt x="306" y="211"/>
                  <a:pt x="294" y="212"/>
                  <a:pt x="280" y="219"/>
                </a:cubicBezTo>
                <a:cubicBezTo>
                  <a:pt x="260" y="234"/>
                  <a:pt x="249" y="242"/>
                  <a:pt x="247" y="244"/>
                </a:cubicBezTo>
                <a:cubicBezTo>
                  <a:pt x="242" y="251"/>
                  <a:pt x="242" y="257"/>
                  <a:pt x="247" y="263"/>
                </a:cubicBezTo>
                <a:cubicBezTo>
                  <a:pt x="253" y="266"/>
                  <a:pt x="261" y="266"/>
                  <a:pt x="271" y="263"/>
                </a:cubicBezTo>
                <a:cubicBezTo>
                  <a:pt x="286" y="259"/>
                  <a:pt x="303" y="256"/>
                  <a:pt x="323" y="254"/>
                </a:cubicBezTo>
                <a:cubicBezTo>
                  <a:pt x="348" y="256"/>
                  <a:pt x="359" y="253"/>
                  <a:pt x="358" y="244"/>
                </a:cubicBezTo>
                <a:cubicBezTo>
                  <a:pt x="349" y="231"/>
                  <a:pt x="335" y="221"/>
                  <a:pt x="317" y="214"/>
                </a:cubicBezTo>
                <a:close/>
                <a:moveTo>
                  <a:pt x="395" y="335"/>
                </a:moveTo>
                <a:cubicBezTo>
                  <a:pt x="413" y="348"/>
                  <a:pt x="413" y="363"/>
                  <a:pt x="395" y="381"/>
                </a:cubicBezTo>
                <a:cubicBezTo>
                  <a:pt x="390" y="385"/>
                  <a:pt x="377" y="387"/>
                  <a:pt x="358" y="389"/>
                </a:cubicBezTo>
                <a:cubicBezTo>
                  <a:pt x="334" y="389"/>
                  <a:pt x="320" y="388"/>
                  <a:pt x="315" y="386"/>
                </a:cubicBezTo>
                <a:cubicBezTo>
                  <a:pt x="277" y="386"/>
                  <a:pt x="254" y="387"/>
                  <a:pt x="245" y="389"/>
                </a:cubicBezTo>
                <a:cubicBezTo>
                  <a:pt x="227" y="393"/>
                  <a:pt x="208" y="393"/>
                  <a:pt x="188" y="389"/>
                </a:cubicBezTo>
                <a:cubicBezTo>
                  <a:pt x="172" y="384"/>
                  <a:pt x="169" y="370"/>
                  <a:pt x="180" y="349"/>
                </a:cubicBezTo>
                <a:cubicBezTo>
                  <a:pt x="192" y="349"/>
                  <a:pt x="203" y="346"/>
                  <a:pt x="212" y="341"/>
                </a:cubicBezTo>
                <a:cubicBezTo>
                  <a:pt x="295" y="333"/>
                  <a:pt x="356" y="332"/>
                  <a:pt x="395" y="335"/>
                </a:cubicBezTo>
                <a:close/>
                <a:moveTo>
                  <a:pt x="218" y="419"/>
                </a:moveTo>
                <a:cubicBezTo>
                  <a:pt x="227" y="415"/>
                  <a:pt x="239" y="412"/>
                  <a:pt x="255" y="411"/>
                </a:cubicBezTo>
                <a:cubicBezTo>
                  <a:pt x="268" y="414"/>
                  <a:pt x="280" y="414"/>
                  <a:pt x="290" y="411"/>
                </a:cubicBezTo>
                <a:cubicBezTo>
                  <a:pt x="350" y="405"/>
                  <a:pt x="410" y="412"/>
                  <a:pt x="471" y="429"/>
                </a:cubicBezTo>
                <a:cubicBezTo>
                  <a:pt x="483" y="446"/>
                  <a:pt x="478" y="464"/>
                  <a:pt x="455" y="483"/>
                </a:cubicBezTo>
                <a:cubicBezTo>
                  <a:pt x="451" y="483"/>
                  <a:pt x="446" y="483"/>
                  <a:pt x="438" y="483"/>
                </a:cubicBezTo>
                <a:cubicBezTo>
                  <a:pt x="399" y="478"/>
                  <a:pt x="372" y="473"/>
                  <a:pt x="358" y="470"/>
                </a:cubicBezTo>
                <a:cubicBezTo>
                  <a:pt x="311" y="461"/>
                  <a:pt x="270" y="461"/>
                  <a:pt x="234" y="470"/>
                </a:cubicBezTo>
                <a:cubicBezTo>
                  <a:pt x="221" y="473"/>
                  <a:pt x="206" y="476"/>
                  <a:pt x="188" y="478"/>
                </a:cubicBezTo>
                <a:cubicBezTo>
                  <a:pt x="172" y="480"/>
                  <a:pt x="163" y="479"/>
                  <a:pt x="161" y="475"/>
                </a:cubicBezTo>
                <a:cubicBezTo>
                  <a:pt x="154" y="473"/>
                  <a:pt x="145" y="473"/>
                  <a:pt x="134" y="473"/>
                </a:cubicBezTo>
                <a:cubicBezTo>
                  <a:pt x="120" y="465"/>
                  <a:pt x="120" y="454"/>
                  <a:pt x="134" y="438"/>
                </a:cubicBezTo>
                <a:cubicBezTo>
                  <a:pt x="141" y="436"/>
                  <a:pt x="161" y="431"/>
                  <a:pt x="193" y="424"/>
                </a:cubicBezTo>
                <a:cubicBezTo>
                  <a:pt x="206" y="422"/>
                  <a:pt x="214" y="421"/>
                  <a:pt x="218" y="419"/>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63" name="Freeform 13"/>
          <p:cNvSpPr>
            <a:spLocks noEditPoints="1"/>
          </p:cNvSpPr>
          <p:nvPr/>
        </p:nvSpPr>
        <p:spPr bwMode="auto">
          <a:xfrm>
            <a:off x="5303838" y="4162425"/>
            <a:ext cx="530225" cy="427038"/>
          </a:xfrm>
          <a:custGeom>
            <a:avLst/>
            <a:gdLst>
              <a:gd name="T0" fmla="*/ 452 w 650"/>
              <a:gd name="T1" fmla="*/ 32 h 533"/>
              <a:gd name="T2" fmla="*/ 506 w 650"/>
              <a:gd name="T3" fmla="*/ 48 h 533"/>
              <a:gd name="T4" fmla="*/ 579 w 650"/>
              <a:gd name="T5" fmla="*/ 91 h 533"/>
              <a:gd name="T6" fmla="*/ 635 w 650"/>
              <a:gd name="T7" fmla="*/ 115 h 533"/>
              <a:gd name="T8" fmla="*/ 646 w 650"/>
              <a:gd name="T9" fmla="*/ 124 h 533"/>
              <a:gd name="T10" fmla="*/ 589 w 650"/>
              <a:gd name="T11" fmla="*/ 204 h 533"/>
              <a:gd name="T12" fmla="*/ 544 w 650"/>
              <a:gd name="T13" fmla="*/ 253 h 533"/>
              <a:gd name="T14" fmla="*/ 463 w 650"/>
              <a:gd name="T15" fmla="*/ 255 h 533"/>
              <a:gd name="T16" fmla="*/ 474 w 650"/>
              <a:gd name="T17" fmla="*/ 272 h 533"/>
              <a:gd name="T18" fmla="*/ 563 w 650"/>
              <a:gd name="T19" fmla="*/ 304 h 533"/>
              <a:gd name="T20" fmla="*/ 457 w 650"/>
              <a:gd name="T21" fmla="*/ 344 h 533"/>
              <a:gd name="T22" fmla="*/ 538 w 650"/>
              <a:gd name="T23" fmla="*/ 347 h 533"/>
              <a:gd name="T24" fmla="*/ 600 w 650"/>
              <a:gd name="T25" fmla="*/ 371 h 533"/>
              <a:gd name="T26" fmla="*/ 447 w 650"/>
              <a:gd name="T27" fmla="*/ 406 h 533"/>
              <a:gd name="T28" fmla="*/ 414 w 650"/>
              <a:gd name="T29" fmla="*/ 533 h 533"/>
              <a:gd name="T30" fmla="*/ 398 w 650"/>
              <a:gd name="T31" fmla="*/ 406 h 533"/>
              <a:gd name="T32" fmla="*/ 250 w 650"/>
              <a:gd name="T33" fmla="*/ 414 h 533"/>
              <a:gd name="T34" fmla="*/ 387 w 650"/>
              <a:gd name="T35" fmla="*/ 350 h 533"/>
              <a:gd name="T36" fmla="*/ 385 w 650"/>
              <a:gd name="T37" fmla="*/ 328 h 533"/>
              <a:gd name="T38" fmla="*/ 323 w 650"/>
              <a:gd name="T39" fmla="*/ 336 h 533"/>
              <a:gd name="T40" fmla="*/ 272 w 650"/>
              <a:gd name="T41" fmla="*/ 328 h 533"/>
              <a:gd name="T42" fmla="*/ 328 w 650"/>
              <a:gd name="T43" fmla="*/ 285 h 533"/>
              <a:gd name="T44" fmla="*/ 379 w 650"/>
              <a:gd name="T45" fmla="*/ 253 h 533"/>
              <a:gd name="T46" fmla="*/ 347 w 650"/>
              <a:gd name="T47" fmla="*/ 258 h 533"/>
              <a:gd name="T48" fmla="*/ 282 w 650"/>
              <a:gd name="T49" fmla="*/ 242 h 533"/>
              <a:gd name="T50" fmla="*/ 393 w 650"/>
              <a:gd name="T51" fmla="*/ 207 h 533"/>
              <a:gd name="T52" fmla="*/ 390 w 650"/>
              <a:gd name="T53" fmla="*/ 183 h 533"/>
              <a:gd name="T54" fmla="*/ 280 w 650"/>
              <a:gd name="T55" fmla="*/ 188 h 533"/>
              <a:gd name="T56" fmla="*/ 312 w 650"/>
              <a:gd name="T57" fmla="*/ 148 h 533"/>
              <a:gd name="T58" fmla="*/ 406 w 650"/>
              <a:gd name="T59" fmla="*/ 124 h 533"/>
              <a:gd name="T60" fmla="*/ 339 w 650"/>
              <a:gd name="T61" fmla="*/ 118 h 533"/>
              <a:gd name="T62" fmla="*/ 288 w 650"/>
              <a:gd name="T63" fmla="*/ 105 h 533"/>
              <a:gd name="T64" fmla="*/ 328 w 650"/>
              <a:gd name="T65" fmla="*/ 62 h 533"/>
              <a:gd name="T66" fmla="*/ 355 w 650"/>
              <a:gd name="T67" fmla="*/ 56 h 533"/>
              <a:gd name="T68" fmla="*/ 414 w 650"/>
              <a:gd name="T69" fmla="*/ 10 h 533"/>
              <a:gd name="T70" fmla="*/ 261 w 650"/>
              <a:gd name="T71" fmla="*/ 27 h 533"/>
              <a:gd name="T72" fmla="*/ 274 w 650"/>
              <a:gd name="T73" fmla="*/ 53 h 533"/>
              <a:gd name="T74" fmla="*/ 151 w 650"/>
              <a:gd name="T75" fmla="*/ 88 h 533"/>
              <a:gd name="T76" fmla="*/ 223 w 650"/>
              <a:gd name="T77" fmla="*/ 105 h 533"/>
              <a:gd name="T78" fmla="*/ 183 w 650"/>
              <a:gd name="T79" fmla="*/ 161 h 533"/>
              <a:gd name="T80" fmla="*/ 167 w 650"/>
              <a:gd name="T81" fmla="*/ 194 h 533"/>
              <a:gd name="T82" fmla="*/ 250 w 650"/>
              <a:gd name="T83" fmla="*/ 202 h 533"/>
              <a:gd name="T84" fmla="*/ 151 w 650"/>
              <a:gd name="T85" fmla="*/ 247 h 533"/>
              <a:gd name="T86" fmla="*/ 250 w 650"/>
              <a:gd name="T87" fmla="*/ 250 h 533"/>
              <a:gd name="T88" fmla="*/ 242 w 650"/>
              <a:gd name="T89" fmla="*/ 307 h 533"/>
              <a:gd name="T90" fmla="*/ 196 w 650"/>
              <a:gd name="T91" fmla="*/ 422 h 533"/>
              <a:gd name="T92" fmla="*/ 78 w 650"/>
              <a:gd name="T93" fmla="*/ 452 h 533"/>
              <a:gd name="T94" fmla="*/ 48 w 650"/>
              <a:gd name="T95" fmla="*/ 420 h 533"/>
              <a:gd name="T96" fmla="*/ 67 w 650"/>
              <a:gd name="T97" fmla="*/ 366 h 533"/>
              <a:gd name="T98" fmla="*/ 5 w 650"/>
              <a:gd name="T99" fmla="*/ 331 h 533"/>
              <a:gd name="T100" fmla="*/ 89 w 650"/>
              <a:gd name="T101" fmla="*/ 202 h 533"/>
              <a:gd name="T102" fmla="*/ 56 w 650"/>
              <a:gd name="T103" fmla="*/ 67 h 533"/>
              <a:gd name="T104" fmla="*/ 161 w 650"/>
              <a:gd name="T105" fmla="*/ 27 h 533"/>
              <a:gd name="T106" fmla="*/ 231 w 650"/>
              <a:gd name="T107" fmla="*/ 27 h 533"/>
              <a:gd name="T108" fmla="*/ 457 w 650"/>
              <a:gd name="T109" fmla="*/ 124 h 533"/>
              <a:gd name="T110" fmla="*/ 522 w 650"/>
              <a:gd name="T111" fmla="*/ 102 h 533"/>
              <a:gd name="T112" fmla="*/ 460 w 650"/>
              <a:gd name="T113" fmla="*/ 99 h 533"/>
              <a:gd name="T114" fmla="*/ 460 w 650"/>
              <a:gd name="T115" fmla="*/ 180 h 533"/>
              <a:gd name="T116" fmla="*/ 514 w 650"/>
              <a:gd name="T117" fmla="*/ 202 h 533"/>
              <a:gd name="T118" fmla="*/ 511 w 650"/>
              <a:gd name="T119" fmla="*/ 180 h 533"/>
              <a:gd name="T120" fmla="*/ 156 w 650"/>
              <a:gd name="T121" fmla="*/ 334 h 533"/>
              <a:gd name="T122" fmla="*/ 180 w 650"/>
              <a:gd name="T123" fmla="*/ 360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50" h="533">
                <a:moveTo>
                  <a:pt x="414" y="10"/>
                </a:moveTo>
                <a:cubicBezTo>
                  <a:pt x="427" y="0"/>
                  <a:pt x="440" y="7"/>
                  <a:pt x="452" y="32"/>
                </a:cubicBezTo>
                <a:cubicBezTo>
                  <a:pt x="452" y="43"/>
                  <a:pt x="457" y="47"/>
                  <a:pt x="468" y="45"/>
                </a:cubicBezTo>
                <a:cubicBezTo>
                  <a:pt x="475" y="47"/>
                  <a:pt x="488" y="48"/>
                  <a:pt x="506" y="48"/>
                </a:cubicBezTo>
                <a:cubicBezTo>
                  <a:pt x="528" y="50"/>
                  <a:pt x="540" y="51"/>
                  <a:pt x="544" y="51"/>
                </a:cubicBezTo>
                <a:cubicBezTo>
                  <a:pt x="576" y="60"/>
                  <a:pt x="588" y="73"/>
                  <a:pt x="579" y="91"/>
                </a:cubicBezTo>
                <a:cubicBezTo>
                  <a:pt x="572" y="106"/>
                  <a:pt x="570" y="115"/>
                  <a:pt x="573" y="121"/>
                </a:cubicBezTo>
                <a:cubicBezTo>
                  <a:pt x="597" y="130"/>
                  <a:pt x="617" y="128"/>
                  <a:pt x="635" y="115"/>
                </a:cubicBezTo>
                <a:cubicBezTo>
                  <a:pt x="641" y="114"/>
                  <a:pt x="644" y="114"/>
                  <a:pt x="646" y="115"/>
                </a:cubicBezTo>
                <a:cubicBezTo>
                  <a:pt x="650" y="117"/>
                  <a:pt x="650" y="120"/>
                  <a:pt x="646" y="124"/>
                </a:cubicBezTo>
                <a:cubicBezTo>
                  <a:pt x="641" y="125"/>
                  <a:pt x="636" y="141"/>
                  <a:pt x="633" y="169"/>
                </a:cubicBezTo>
                <a:cubicBezTo>
                  <a:pt x="625" y="196"/>
                  <a:pt x="611" y="208"/>
                  <a:pt x="589" y="204"/>
                </a:cubicBezTo>
                <a:cubicBezTo>
                  <a:pt x="572" y="202"/>
                  <a:pt x="561" y="202"/>
                  <a:pt x="557" y="204"/>
                </a:cubicBezTo>
                <a:cubicBezTo>
                  <a:pt x="555" y="231"/>
                  <a:pt x="551" y="247"/>
                  <a:pt x="544" y="253"/>
                </a:cubicBezTo>
                <a:cubicBezTo>
                  <a:pt x="533" y="260"/>
                  <a:pt x="519" y="260"/>
                  <a:pt x="503" y="253"/>
                </a:cubicBezTo>
                <a:cubicBezTo>
                  <a:pt x="492" y="251"/>
                  <a:pt x="479" y="252"/>
                  <a:pt x="463" y="255"/>
                </a:cubicBezTo>
                <a:cubicBezTo>
                  <a:pt x="454" y="263"/>
                  <a:pt x="453" y="268"/>
                  <a:pt x="460" y="272"/>
                </a:cubicBezTo>
                <a:cubicBezTo>
                  <a:pt x="464" y="272"/>
                  <a:pt x="468" y="272"/>
                  <a:pt x="474" y="272"/>
                </a:cubicBezTo>
                <a:cubicBezTo>
                  <a:pt x="499" y="272"/>
                  <a:pt x="519" y="272"/>
                  <a:pt x="536" y="274"/>
                </a:cubicBezTo>
                <a:cubicBezTo>
                  <a:pt x="552" y="276"/>
                  <a:pt x="561" y="286"/>
                  <a:pt x="563" y="304"/>
                </a:cubicBezTo>
                <a:cubicBezTo>
                  <a:pt x="559" y="322"/>
                  <a:pt x="525" y="329"/>
                  <a:pt x="460" y="325"/>
                </a:cubicBezTo>
                <a:cubicBezTo>
                  <a:pt x="449" y="334"/>
                  <a:pt x="448" y="341"/>
                  <a:pt x="457" y="344"/>
                </a:cubicBezTo>
                <a:cubicBezTo>
                  <a:pt x="481" y="344"/>
                  <a:pt x="498" y="344"/>
                  <a:pt x="509" y="344"/>
                </a:cubicBezTo>
                <a:cubicBezTo>
                  <a:pt x="521" y="344"/>
                  <a:pt x="531" y="345"/>
                  <a:pt x="538" y="347"/>
                </a:cubicBezTo>
                <a:cubicBezTo>
                  <a:pt x="556" y="352"/>
                  <a:pt x="574" y="354"/>
                  <a:pt x="592" y="352"/>
                </a:cubicBezTo>
                <a:cubicBezTo>
                  <a:pt x="596" y="354"/>
                  <a:pt x="598" y="360"/>
                  <a:pt x="600" y="371"/>
                </a:cubicBezTo>
                <a:cubicBezTo>
                  <a:pt x="589" y="402"/>
                  <a:pt x="575" y="416"/>
                  <a:pt x="557" y="414"/>
                </a:cubicBezTo>
                <a:cubicBezTo>
                  <a:pt x="505" y="405"/>
                  <a:pt x="468" y="403"/>
                  <a:pt x="447" y="406"/>
                </a:cubicBezTo>
                <a:cubicBezTo>
                  <a:pt x="445" y="449"/>
                  <a:pt x="443" y="479"/>
                  <a:pt x="441" y="495"/>
                </a:cubicBezTo>
                <a:cubicBezTo>
                  <a:pt x="432" y="520"/>
                  <a:pt x="423" y="533"/>
                  <a:pt x="414" y="533"/>
                </a:cubicBezTo>
                <a:cubicBezTo>
                  <a:pt x="402" y="526"/>
                  <a:pt x="396" y="513"/>
                  <a:pt x="398" y="495"/>
                </a:cubicBezTo>
                <a:cubicBezTo>
                  <a:pt x="398" y="439"/>
                  <a:pt x="398" y="410"/>
                  <a:pt x="398" y="406"/>
                </a:cubicBezTo>
                <a:cubicBezTo>
                  <a:pt x="382" y="401"/>
                  <a:pt x="352" y="405"/>
                  <a:pt x="309" y="420"/>
                </a:cubicBezTo>
                <a:cubicBezTo>
                  <a:pt x="279" y="430"/>
                  <a:pt x="259" y="429"/>
                  <a:pt x="250" y="414"/>
                </a:cubicBezTo>
                <a:cubicBezTo>
                  <a:pt x="250" y="386"/>
                  <a:pt x="259" y="368"/>
                  <a:pt x="277" y="360"/>
                </a:cubicBezTo>
                <a:cubicBezTo>
                  <a:pt x="309" y="360"/>
                  <a:pt x="346" y="357"/>
                  <a:pt x="387" y="350"/>
                </a:cubicBezTo>
                <a:cubicBezTo>
                  <a:pt x="395" y="348"/>
                  <a:pt x="398" y="343"/>
                  <a:pt x="398" y="336"/>
                </a:cubicBezTo>
                <a:cubicBezTo>
                  <a:pt x="398" y="329"/>
                  <a:pt x="394" y="326"/>
                  <a:pt x="385" y="328"/>
                </a:cubicBezTo>
                <a:cubicBezTo>
                  <a:pt x="379" y="330"/>
                  <a:pt x="373" y="331"/>
                  <a:pt x="366" y="331"/>
                </a:cubicBezTo>
                <a:cubicBezTo>
                  <a:pt x="343" y="336"/>
                  <a:pt x="328" y="338"/>
                  <a:pt x="323" y="336"/>
                </a:cubicBezTo>
                <a:cubicBezTo>
                  <a:pt x="309" y="336"/>
                  <a:pt x="299" y="337"/>
                  <a:pt x="293" y="339"/>
                </a:cubicBezTo>
                <a:cubicBezTo>
                  <a:pt x="282" y="341"/>
                  <a:pt x="275" y="337"/>
                  <a:pt x="272" y="328"/>
                </a:cubicBezTo>
                <a:cubicBezTo>
                  <a:pt x="268" y="317"/>
                  <a:pt x="272" y="307"/>
                  <a:pt x="282" y="296"/>
                </a:cubicBezTo>
                <a:cubicBezTo>
                  <a:pt x="297" y="290"/>
                  <a:pt x="312" y="287"/>
                  <a:pt x="328" y="285"/>
                </a:cubicBezTo>
                <a:cubicBezTo>
                  <a:pt x="364" y="282"/>
                  <a:pt x="386" y="275"/>
                  <a:pt x="393" y="266"/>
                </a:cubicBezTo>
                <a:cubicBezTo>
                  <a:pt x="395" y="257"/>
                  <a:pt x="390" y="253"/>
                  <a:pt x="379" y="253"/>
                </a:cubicBezTo>
                <a:cubicBezTo>
                  <a:pt x="378" y="255"/>
                  <a:pt x="377" y="255"/>
                  <a:pt x="377" y="255"/>
                </a:cubicBezTo>
                <a:cubicBezTo>
                  <a:pt x="364" y="261"/>
                  <a:pt x="354" y="262"/>
                  <a:pt x="347" y="258"/>
                </a:cubicBezTo>
                <a:cubicBezTo>
                  <a:pt x="336" y="258"/>
                  <a:pt x="326" y="260"/>
                  <a:pt x="315" y="263"/>
                </a:cubicBezTo>
                <a:cubicBezTo>
                  <a:pt x="291" y="272"/>
                  <a:pt x="281" y="265"/>
                  <a:pt x="282" y="242"/>
                </a:cubicBezTo>
                <a:cubicBezTo>
                  <a:pt x="284" y="233"/>
                  <a:pt x="290" y="227"/>
                  <a:pt x="299" y="223"/>
                </a:cubicBezTo>
                <a:cubicBezTo>
                  <a:pt x="331" y="216"/>
                  <a:pt x="362" y="211"/>
                  <a:pt x="393" y="207"/>
                </a:cubicBezTo>
                <a:cubicBezTo>
                  <a:pt x="398" y="207"/>
                  <a:pt x="401" y="203"/>
                  <a:pt x="401" y="196"/>
                </a:cubicBezTo>
                <a:cubicBezTo>
                  <a:pt x="399" y="187"/>
                  <a:pt x="396" y="183"/>
                  <a:pt x="390" y="183"/>
                </a:cubicBezTo>
                <a:cubicBezTo>
                  <a:pt x="369" y="185"/>
                  <a:pt x="346" y="189"/>
                  <a:pt x="323" y="196"/>
                </a:cubicBezTo>
                <a:cubicBezTo>
                  <a:pt x="298" y="205"/>
                  <a:pt x="283" y="202"/>
                  <a:pt x="280" y="188"/>
                </a:cubicBezTo>
                <a:cubicBezTo>
                  <a:pt x="274" y="168"/>
                  <a:pt x="276" y="155"/>
                  <a:pt x="285" y="148"/>
                </a:cubicBezTo>
                <a:cubicBezTo>
                  <a:pt x="296" y="151"/>
                  <a:pt x="305" y="151"/>
                  <a:pt x="312" y="148"/>
                </a:cubicBezTo>
                <a:cubicBezTo>
                  <a:pt x="319" y="146"/>
                  <a:pt x="327" y="144"/>
                  <a:pt x="336" y="142"/>
                </a:cubicBezTo>
                <a:cubicBezTo>
                  <a:pt x="354" y="142"/>
                  <a:pt x="378" y="136"/>
                  <a:pt x="406" y="124"/>
                </a:cubicBezTo>
                <a:cubicBezTo>
                  <a:pt x="410" y="116"/>
                  <a:pt x="409" y="109"/>
                  <a:pt x="404" y="102"/>
                </a:cubicBezTo>
                <a:cubicBezTo>
                  <a:pt x="396" y="102"/>
                  <a:pt x="375" y="107"/>
                  <a:pt x="339" y="118"/>
                </a:cubicBezTo>
                <a:cubicBezTo>
                  <a:pt x="330" y="120"/>
                  <a:pt x="323" y="122"/>
                  <a:pt x="318" y="124"/>
                </a:cubicBezTo>
                <a:cubicBezTo>
                  <a:pt x="298" y="129"/>
                  <a:pt x="288" y="123"/>
                  <a:pt x="288" y="105"/>
                </a:cubicBezTo>
                <a:cubicBezTo>
                  <a:pt x="288" y="81"/>
                  <a:pt x="292" y="69"/>
                  <a:pt x="301" y="67"/>
                </a:cubicBezTo>
                <a:cubicBezTo>
                  <a:pt x="307" y="67"/>
                  <a:pt x="316" y="65"/>
                  <a:pt x="328" y="62"/>
                </a:cubicBezTo>
                <a:cubicBezTo>
                  <a:pt x="335" y="60"/>
                  <a:pt x="342" y="58"/>
                  <a:pt x="347" y="56"/>
                </a:cubicBezTo>
                <a:cubicBezTo>
                  <a:pt x="349" y="56"/>
                  <a:pt x="352" y="56"/>
                  <a:pt x="355" y="56"/>
                </a:cubicBezTo>
                <a:cubicBezTo>
                  <a:pt x="366" y="53"/>
                  <a:pt x="374" y="51"/>
                  <a:pt x="379" y="51"/>
                </a:cubicBezTo>
                <a:cubicBezTo>
                  <a:pt x="394" y="53"/>
                  <a:pt x="405" y="39"/>
                  <a:pt x="414" y="10"/>
                </a:cubicBezTo>
                <a:close/>
                <a:moveTo>
                  <a:pt x="231" y="27"/>
                </a:moveTo>
                <a:cubicBezTo>
                  <a:pt x="247" y="30"/>
                  <a:pt x="257" y="30"/>
                  <a:pt x="261" y="27"/>
                </a:cubicBezTo>
                <a:cubicBezTo>
                  <a:pt x="268" y="23"/>
                  <a:pt x="273" y="24"/>
                  <a:pt x="274" y="29"/>
                </a:cubicBezTo>
                <a:cubicBezTo>
                  <a:pt x="278" y="35"/>
                  <a:pt x="278" y="43"/>
                  <a:pt x="274" y="53"/>
                </a:cubicBezTo>
                <a:cubicBezTo>
                  <a:pt x="262" y="77"/>
                  <a:pt x="246" y="88"/>
                  <a:pt x="226" y="86"/>
                </a:cubicBezTo>
                <a:cubicBezTo>
                  <a:pt x="192" y="84"/>
                  <a:pt x="167" y="85"/>
                  <a:pt x="151" y="88"/>
                </a:cubicBezTo>
                <a:cubicBezTo>
                  <a:pt x="140" y="99"/>
                  <a:pt x="139" y="107"/>
                  <a:pt x="148" y="113"/>
                </a:cubicBezTo>
                <a:cubicBezTo>
                  <a:pt x="180" y="113"/>
                  <a:pt x="205" y="110"/>
                  <a:pt x="223" y="105"/>
                </a:cubicBezTo>
                <a:cubicBezTo>
                  <a:pt x="236" y="99"/>
                  <a:pt x="246" y="105"/>
                  <a:pt x="253" y="121"/>
                </a:cubicBezTo>
                <a:cubicBezTo>
                  <a:pt x="255" y="144"/>
                  <a:pt x="231" y="158"/>
                  <a:pt x="183" y="161"/>
                </a:cubicBezTo>
                <a:cubicBezTo>
                  <a:pt x="158" y="165"/>
                  <a:pt x="143" y="175"/>
                  <a:pt x="140" y="191"/>
                </a:cubicBezTo>
                <a:cubicBezTo>
                  <a:pt x="145" y="198"/>
                  <a:pt x="154" y="199"/>
                  <a:pt x="167" y="194"/>
                </a:cubicBezTo>
                <a:cubicBezTo>
                  <a:pt x="186" y="185"/>
                  <a:pt x="207" y="181"/>
                  <a:pt x="229" y="183"/>
                </a:cubicBezTo>
                <a:cubicBezTo>
                  <a:pt x="245" y="188"/>
                  <a:pt x="252" y="194"/>
                  <a:pt x="250" y="202"/>
                </a:cubicBezTo>
                <a:cubicBezTo>
                  <a:pt x="239" y="218"/>
                  <a:pt x="224" y="228"/>
                  <a:pt x="204" y="231"/>
                </a:cubicBezTo>
                <a:cubicBezTo>
                  <a:pt x="181" y="240"/>
                  <a:pt x="163" y="246"/>
                  <a:pt x="151" y="247"/>
                </a:cubicBezTo>
                <a:cubicBezTo>
                  <a:pt x="133" y="260"/>
                  <a:pt x="130" y="268"/>
                  <a:pt x="142" y="272"/>
                </a:cubicBezTo>
                <a:cubicBezTo>
                  <a:pt x="178" y="259"/>
                  <a:pt x="214" y="252"/>
                  <a:pt x="250" y="250"/>
                </a:cubicBezTo>
                <a:cubicBezTo>
                  <a:pt x="265" y="255"/>
                  <a:pt x="273" y="262"/>
                  <a:pt x="274" y="269"/>
                </a:cubicBezTo>
                <a:cubicBezTo>
                  <a:pt x="274" y="289"/>
                  <a:pt x="264" y="301"/>
                  <a:pt x="242" y="307"/>
                </a:cubicBezTo>
                <a:cubicBezTo>
                  <a:pt x="237" y="310"/>
                  <a:pt x="235" y="319"/>
                  <a:pt x="237" y="334"/>
                </a:cubicBezTo>
                <a:cubicBezTo>
                  <a:pt x="246" y="373"/>
                  <a:pt x="232" y="403"/>
                  <a:pt x="196" y="422"/>
                </a:cubicBezTo>
                <a:cubicBezTo>
                  <a:pt x="173" y="435"/>
                  <a:pt x="147" y="441"/>
                  <a:pt x="118" y="441"/>
                </a:cubicBezTo>
                <a:cubicBezTo>
                  <a:pt x="102" y="441"/>
                  <a:pt x="89" y="445"/>
                  <a:pt x="78" y="452"/>
                </a:cubicBezTo>
                <a:cubicBezTo>
                  <a:pt x="55" y="468"/>
                  <a:pt x="41" y="468"/>
                  <a:pt x="37" y="452"/>
                </a:cubicBezTo>
                <a:cubicBezTo>
                  <a:pt x="41" y="447"/>
                  <a:pt x="45" y="436"/>
                  <a:pt x="48" y="420"/>
                </a:cubicBezTo>
                <a:cubicBezTo>
                  <a:pt x="54" y="402"/>
                  <a:pt x="58" y="391"/>
                  <a:pt x="62" y="387"/>
                </a:cubicBezTo>
                <a:cubicBezTo>
                  <a:pt x="67" y="382"/>
                  <a:pt x="69" y="375"/>
                  <a:pt x="67" y="366"/>
                </a:cubicBezTo>
                <a:cubicBezTo>
                  <a:pt x="67" y="359"/>
                  <a:pt x="60" y="357"/>
                  <a:pt x="46" y="360"/>
                </a:cubicBezTo>
                <a:cubicBezTo>
                  <a:pt x="13" y="366"/>
                  <a:pt x="0" y="356"/>
                  <a:pt x="5" y="331"/>
                </a:cubicBezTo>
                <a:cubicBezTo>
                  <a:pt x="9" y="316"/>
                  <a:pt x="15" y="309"/>
                  <a:pt x="24" y="309"/>
                </a:cubicBezTo>
                <a:cubicBezTo>
                  <a:pt x="58" y="313"/>
                  <a:pt x="80" y="277"/>
                  <a:pt x="89" y="202"/>
                </a:cubicBezTo>
                <a:cubicBezTo>
                  <a:pt x="90" y="178"/>
                  <a:pt x="90" y="151"/>
                  <a:pt x="89" y="121"/>
                </a:cubicBezTo>
                <a:cubicBezTo>
                  <a:pt x="85" y="106"/>
                  <a:pt x="74" y="88"/>
                  <a:pt x="56" y="67"/>
                </a:cubicBezTo>
                <a:cubicBezTo>
                  <a:pt x="51" y="54"/>
                  <a:pt x="58" y="43"/>
                  <a:pt x="78" y="32"/>
                </a:cubicBezTo>
                <a:cubicBezTo>
                  <a:pt x="107" y="32"/>
                  <a:pt x="134" y="30"/>
                  <a:pt x="161" y="27"/>
                </a:cubicBezTo>
                <a:cubicBezTo>
                  <a:pt x="165" y="27"/>
                  <a:pt x="166" y="27"/>
                  <a:pt x="164" y="27"/>
                </a:cubicBezTo>
                <a:cubicBezTo>
                  <a:pt x="191" y="23"/>
                  <a:pt x="213" y="23"/>
                  <a:pt x="231" y="27"/>
                </a:cubicBezTo>
                <a:close/>
                <a:moveTo>
                  <a:pt x="460" y="99"/>
                </a:moveTo>
                <a:cubicBezTo>
                  <a:pt x="453" y="108"/>
                  <a:pt x="452" y="116"/>
                  <a:pt x="457" y="124"/>
                </a:cubicBezTo>
                <a:cubicBezTo>
                  <a:pt x="481" y="122"/>
                  <a:pt x="499" y="123"/>
                  <a:pt x="511" y="126"/>
                </a:cubicBezTo>
                <a:cubicBezTo>
                  <a:pt x="528" y="123"/>
                  <a:pt x="531" y="114"/>
                  <a:pt x="522" y="102"/>
                </a:cubicBezTo>
                <a:cubicBezTo>
                  <a:pt x="515" y="100"/>
                  <a:pt x="498" y="99"/>
                  <a:pt x="471" y="99"/>
                </a:cubicBezTo>
                <a:cubicBezTo>
                  <a:pt x="467" y="99"/>
                  <a:pt x="464" y="99"/>
                  <a:pt x="460" y="99"/>
                </a:cubicBezTo>
                <a:close/>
                <a:moveTo>
                  <a:pt x="511" y="180"/>
                </a:moveTo>
                <a:cubicBezTo>
                  <a:pt x="490" y="178"/>
                  <a:pt x="473" y="178"/>
                  <a:pt x="460" y="180"/>
                </a:cubicBezTo>
                <a:cubicBezTo>
                  <a:pt x="453" y="187"/>
                  <a:pt x="453" y="194"/>
                  <a:pt x="460" y="202"/>
                </a:cubicBezTo>
                <a:cubicBezTo>
                  <a:pt x="484" y="202"/>
                  <a:pt x="501" y="202"/>
                  <a:pt x="514" y="202"/>
                </a:cubicBezTo>
                <a:cubicBezTo>
                  <a:pt x="519" y="202"/>
                  <a:pt x="522" y="198"/>
                  <a:pt x="522" y="191"/>
                </a:cubicBezTo>
                <a:cubicBezTo>
                  <a:pt x="520" y="185"/>
                  <a:pt x="517" y="182"/>
                  <a:pt x="511" y="180"/>
                </a:cubicBezTo>
                <a:close/>
                <a:moveTo>
                  <a:pt x="183" y="334"/>
                </a:moveTo>
                <a:cubicBezTo>
                  <a:pt x="174" y="332"/>
                  <a:pt x="165" y="332"/>
                  <a:pt x="156" y="334"/>
                </a:cubicBezTo>
                <a:cubicBezTo>
                  <a:pt x="138" y="346"/>
                  <a:pt x="131" y="357"/>
                  <a:pt x="134" y="366"/>
                </a:cubicBezTo>
                <a:cubicBezTo>
                  <a:pt x="142" y="373"/>
                  <a:pt x="157" y="371"/>
                  <a:pt x="180" y="360"/>
                </a:cubicBezTo>
                <a:cubicBezTo>
                  <a:pt x="187" y="355"/>
                  <a:pt x="188" y="346"/>
                  <a:pt x="183" y="33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64" name="Freeform 14"/>
          <p:cNvSpPr>
            <a:spLocks noEditPoints="1"/>
          </p:cNvSpPr>
          <p:nvPr/>
        </p:nvSpPr>
        <p:spPr bwMode="auto">
          <a:xfrm>
            <a:off x="4829175" y="5224463"/>
            <a:ext cx="498475" cy="341312"/>
          </a:xfrm>
          <a:custGeom>
            <a:avLst/>
            <a:gdLst>
              <a:gd name="T0" fmla="*/ 195 w 614"/>
              <a:gd name="T1" fmla="*/ 51 h 425"/>
              <a:gd name="T2" fmla="*/ 155 w 614"/>
              <a:gd name="T3" fmla="*/ 194 h 425"/>
              <a:gd name="T4" fmla="*/ 147 w 614"/>
              <a:gd name="T5" fmla="*/ 266 h 425"/>
              <a:gd name="T6" fmla="*/ 136 w 614"/>
              <a:gd name="T7" fmla="*/ 366 h 425"/>
              <a:gd name="T8" fmla="*/ 128 w 614"/>
              <a:gd name="T9" fmla="*/ 425 h 425"/>
              <a:gd name="T10" fmla="*/ 93 w 614"/>
              <a:gd name="T11" fmla="*/ 347 h 425"/>
              <a:gd name="T12" fmla="*/ 104 w 614"/>
              <a:gd name="T13" fmla="*/ 169 h 425"/>
              <a:gd name="T14" fmla="*/ 31 w 614"/>
              <a:gd name="T15" fmla="*/ 100 h 425"/>
              <a:gd name="T16" fmla="*/ 1 w 614"/>
              <a:gd name="T17" fmla="*/ 54 h 425"/>
              <a:gd name="T18" fmla="*/ 53 w 614"/>
              <a:gd name="T19" fmla="*/ 40 h 425"/>
              <a:gd name="T20" fmla="*/ 553 w 614"/>
              <a:gd name="T21" fmla="*/ 19 h 425"/>
              <a:gd name="T22" fmla="*/ 492 w 614"/>
              <a:gd name="T23" fmla="*/ 86 h 425"/>
              <a:gd name="T24" fmla="*/ 411 w 614"/>
              <a:gd name="T25" fmla="*/ 89 h 425"/>
              <a:gd name="T26" fmla="*/ 405 w 614"/>
              <a:gd name="T27" fmla="*/ 145 h 425"/>
              <a:gd name="T28" fmla="*/ 497 w 614"/>
              <a:gd name="T29" fmla="*/ 145 h 425"/>
              <a:gd name="T30" fmla="*/ 518 w 614"/>
              <a:gd name="T31" fmla="*/ 161 h 425"/>
              <a:gd name="T32" fmla="*/ 465 w 614"/>
              <a:gd name="T33" fmla="*/ 280 h 425"/>
              <a:gd name="T34" fmla="*/ 492 w 614"/>
              <a:gd name="T35" fmla="*/ 328 h 425"/>
              <a:gd name="T36" fmla="*/ 532 w 614"/>
              <a:gd name="T37" fmla="*/ 328 h 425"/>
              <a:gd name="T38" fmla="*/ 613 w 614"/>
              <a:gd name="T39" fmla="*/ 312 h 425"/>
              <a:gd name="T40" fmla="*/ 553 w 614"/>
              <a:gd name="T41" fmla="*/ 401 h 425"/>
              <a:gd name="T42" fmla="*/ 317 w 614"/>
              <a:gd name="T43" fmla="*/ 377 h 425"/>
              <a:gd name="T44" fmla="*/ 177 w 614"/>
              <a:gd name="T45" fmla="*/ 334 h 425"/>
              <a:gd name="T46" fmla="*/ 241 w 614"/>
              <a:gd name="T47" fmla="*/ 301 h 425"/>
              <a:gd name="T48" fmla="*/ 290 w 614"/>
              <a:gd name="T49" fmla="*/ 245 h 425"/>
              <a:gd name="T50" fmla="*/ 276 w 614"/>
              <a:gd name="T51" fmla="*/ 223 h 425"/>
              <a:gd name="T52" fmla="*/ 222 w 614"/>
              <a:gd name="T53" fmla="*/ 145 h 425"/>
              <a:gd name="T54" fmla="*/ 260 w 614"/>
              <a:gd name="T55" fmla="*/ 153 h 425"/>
              <a:gd name="T56" fmla="*/ 357 w 614"/>
              <a:gd name="T57" fmla="*/ 100 h 425"/>
              <a:gd name="T58" fmla="*/ 308 w 614"/>
              <a:gd name="T59" fmla="*/ 86 h 425"/>
              <a:gd name="T60" fmla="*/ 241 w 614"/>
              <a:gd name="T61" fmla="*/ 91 h 425"/>
              <a:gd name="T62" fmla="*/ 255 w 614"/>
              <a:gd name="T63" fmla="*/ 16 h 425"/>
              <a:gd name="T64" fmla="*/ 395 w 614"/>
              <a:gd name="T65" fmla="*/ 5 h 425"/>
              <a:gd name="T66" fmla="*/ 384 w 614"/>
              <a:gd name="T67" fmla="*/ 205 h 425"/>
              <a:gd name="T68" fmla="*/ 333 w 614"/>
              <a:gd name="T69" fmla="*/ 266 h 425"/>
              <a:gd name="T70" fmla="*/ 335 w 614"/>
              <a:gd name="T71" fmla="*/ 312 h 425"/>
              <a:gd name="T72" fmla="*/ 403 w 614"/>
              <a:gd name="T73" fmla="*/ 293 h 425"/>
              <a:gd name="T74" fmla="*/ 430 w 614"/>
              <a:gd name="T75" fmla="*/ 205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4" h="425">
                <a:moveTo>
                  <a:pt x="179" y="0"/>
                </a:moveTo>
                <a:cubicBezTo>
                  <a:pt x="202" y="9"/>
                  <a:pt x="208" y="26"/>
                  <a:pt x="195" y="51"/>
                </a:cubicBezTo>
                <a:cubicBezTo>
                  <a:pt x="165" y="94"/>
                  <a:pt x="151" y="125"/>
                  <a:pt x="155" y="145"/>
                </a:cubicBezTo>
                <a:cubicBezTo>
                  <a:pt x="155" y="149"/>
                  <a:pt x="155" y="165"/>
                  <a:pt x="155" y="194"/>
                </a:cubicBezTo>
                <a:cubicBezTo>
                  <a:pt x="155" y="190"/>
                  <a:pt x="155" y="191"/>
                  <a:pt x="155" y="196"/>
                </a:cubicBezTo>
                <a:cubicBezTo>
                  <a:pt x="150" y="211"/>
                  <a:pt x="147" y="234"/>
                  <a:pt x="147" y="266"/>
                </a:cubicBezTo>
                <a:cubicBezTo>
                  <a:pt x="147" y="292"/>
                  <a:pt x="145" y="306"/>
                  <a:pt x="141" y="310"/>
                </a:cubicBezTo>
                <a:cubicBezTo>
                  <a:pt x="140" y="318"/>
                  <a:pt x="138" y="337"/>
                  <a:pt x="136" y="366"/>
                </a:cubicBezTo>
                <a:cubicBezTo>
                  <a:pt x="134" y="391"/>
                  <a:pt x="134" y="406"/>
                  <a:pt x="136" y="412"/>
                </a:cubicBezTo>
                <a:cubicBezTo>
                  <a:pt x="134" y="419"/>
                  <a:pt x="132" y="424"/>
                  <a:pt x="128" y="425"/>
                </a:cubicBezTo>
                <a:cubicBezTo>
                  <a:pt x="123" y="425"/>
                  <a:pt x="117" y="423"/>
                  <a:pt x="112" y="417"/>
                </a:cubicBezTo>
                <a:cubicBezTo>
                  <a:pt x="92" y="405"/>
                  <a:pt x="86" y="381"/>
                  <a:pt x="93" y="347"/>
                </a:cubicBezTo>
                <a:cubicBezTo>
                  <a:pt x="97" y="317"/>
                  <a:pt x="99" y="279"/>
                  <a:pt x="101" y="234"/>
                </a:cubicBezTo>
                <a:cubicBezTo>
                  <a:pt x="105" y="198"/>
                  <a:pt x="106" y="177"/>
                  <a:pt x="104" y="169"/>
                </a:cubicBezTo>
                <a:cubicBezTo>
                  <a:pt x="97" y="146"/>
                  <a:pt x="84" y="134"/>
                  <a:pt x="66" y="132"/>
                </a:cubicBezTo>
                <a:cubicBezTo>
                  <a:pt x="48" y="128"/>
                  <a:pt x="36" y="117"/>
                  <a:pt x="31" y="100"/>
                </a:cubicBezTo>
                <a:cubicBezTo>
                  <a:pt x="24" y="87"/>
                  <a:pt x="16" y="76"/>
                  <a:pt x="7" y="67"/>
                </a:cubicBezTo>
                <a:cubicBezTo>
                  <a:pt x="1" y="62"/>
                  <a:pt x="0" y="57"/>
                  <a:pt x="1" y="54"/>
                </a:cubicBezTo>
                <a:cubicBezTo>
                  <a:pt x="3" y="52"/>
                  <a:pt x="9" y="51"/>
                  <a:pt x="18" y="51"/>
                </a:cubicBezTo>
                <a:cubicBezTo>
                  <a:pt x="27" y="53"/>
                  <a:pt x="38" y="49"/>
                  <a:pt x="53" y="40"/>
                </a:cubicBezTo>
                <a:cubicBezTo>
                  <a:pt x="99" y="20"/>
                  <a:pt x="141" y="7"/>
                  <a:pt x="179" y="0"/>
                </a:cubicBezTo>
                <a:close/>
                <a:moveTo>
                  <a:pt x="553" y="19"/>
                </a:moveTo>
                <a:cubicBezTo>
                  <a:pt x="573" y="24"/>
                  <a:pt x="576" y="37"/>
                  <a:pt x="561" y="56"/>
                </a:cubicBezTo>
                <a:cubicBezTo>
                  <a:pt x="542" y="81"/>
                  <a:pt x="518" y="91"/>
                  <a:pt x="492" y="86"/>
                </a:cubicBezTo>
                <a:cubicBezTo>
                  <a:pt x="475" y="81"/>
                  <a:pt x="457" y="78"/>
                  <a:pt x="438" y="78"/>
                </a:cubicBezTo>
                <a:cubicBezTo>
                  <a:pt x="427" y="76"/>
                  <a:pt x="418" y="80"/>
                  <a:pt x="411" y="89"/>
                </a:cubicBezTo>
                <a:cubicBezTo>
                  <a:pt x="400" y="103"/>
                  <a:pt x="394" y="117"/>
                  <a:pt x="392" y="129"/>
                </a:cubicBezTo>
                <a:cubicBezTo>
                  <a:pt x="390" y="143"/>
                  <a:pt x="395" y="149"/>
                  <a:pt x="405" y="145"/>
                </a:cubicBezTo>
                <a:cubicBezTo>
                  <a:pt x="420" y="143"/>
                  <a:pt x="438" y="144"/>
                  <a:pt x="459" y="148"/>
                </a:cubicBezTo>
                <a:cubicBezTo>
                  <a:pt x="474" y="152"/>
                  <a:pt x="486" y="151"/>
                  <a:pt x="497" y="145"/>
                </a:cubicBezTo>
                <a:cubicBezTo>
                  <a:pt x="504" y="142"/>
                  <a:pt x="509" y="142"/>
                  <a:pt x="513" y="145"/>
                </a:cubicBezTo>
                <a:cubicBezTo>
                  <a:pt x="517" y="147"/>
                  <a:pt x="518" y="152"/>
                  <a:pt x="518" y="161"/>
                </a:cubicBezTo>
                <a:cubicBezTo>
                  <a:pt x="518" y="176"/>
                  <a:pt x="509" y="196"/>
                  <a:pt x="492" y="221"/>
                </a:cubicBezTo>
                <a:cubicBezTo>
                  <a:pt x="475" y="244"/>
                  <a:pt x="466" y="264"/>
                  <a:pt x="465" y="280"/>
                </a:cubicBezTo>
                <a:cubicBezTo>
                  <a:pt x="459" y="296"/>
                  <a:pt x="456" y="304"/>
                  <a:pt x="456" y="304"/>
                </a:cubicBezTo>
                <a:cubicBezTo>
                  <a:pt x="453" y="317"/>
                  <a:pt x="465" y="325"/>
                  <a:pt x="492" y="328"/>
                </a:cubicBezTo>
                <a:cubicBezTo>
                  <a:pt x="499" y="328"/>
                  <a:pt x="509" y="328"/>
                  <a:pt x="521" y="328"/>
                </a:cubicBezTo>
                <a:cubicBezTo>
                  <a:pt x="525" y="328"/>
                  <a:pt x="528" y="328"/>
                  <a:pt x="532" y="328"/>
                </a:cubicBezTo>
                <a:cubicBezTo>
                  <a:pt x="550" y="336"/>
                  <a:pt x="574" y="330"/>
                  <a:pt x="605" y="312"/>
                </a:cubicBezTo>
                <a:cubicBezTo>
                  <a:pt x="608" y="310"/>
                  <a:pt x="611" y="310"/>
                  <a:pt x="613" y="312"/>
                </a:cubicBezTo>
                <a:cubicBezTo>
                  <a:pt x="614" y="312"/>
                  <a:pt x="614" y="314"/>
                  <a:pt x="613" y="318"/>
                </a:cubicBezTo>
                <a:cubicBezTo>
                  <a:pt x="591" y="361"/>
                  <a:pt x="571" y="388"/>
                  <a:pt x="553" y="401"/>
                </a:cubicBezTo>
                <a:cubicBezTo>
                  <a:pt x="530" y="421"/>
                  <a:pt x="500" y="420"/>
                  <a:pt x="465" y="398"/>
                </a:cubicBezTo>
                <a:cubicBezTo>
                  <a:pt x="413" y="377"/>
                  <a:pt x="363" y="370"/>
                  <a:pt x="317" y="377"/>
                </a:cubicBezTo>
                <a:cubicBezTo>
                  <a:pt x="227" y="400"/>
                  <a:pt x="181" y="406"/>
                  <a:pt x="179" y="396"/>
                </a:cubicBezTo>
                <a:cubicBezTo>
                  <a:pt x="167" y="378"/>
                  <a:pt x="166" y="357"/>
                  <a:pt x="177" y="334"/>
                </a:cubicBezTo>
                <a:cubicBezTo>
                  <a:pt x="182" y="319"/>
                  <a:pt x="193" y="313"/>
                  <a:pt x="212" y="315"/>
                </a:cubicBezTo>
                <a:cubicBezTo>
                  <a:pt x="224" y="315"/>
                  <a:pt x="234" y="310"/>
                  <a:pt x="241" y="301"/>
                </a:cubicBezTo>
                <a:cubicBezTo>
                  <a:pt x="245" y="294"/>
                  <a:pt x="251" y="290"/>
                  <a:pt x="260" y="288"/>
                </a:cubicBezTo>
                <a:cubicBezTo>
                  <a:pt x="271" y="275"/>
                  <a:pt x="281" y="261"/>
                  <a:pt x="290" y="245"/>
                </a:cubicBezTo>
                <a:cubicBezTo>
                  <a:pt x="291" y="238"/>
                  <a:pt x="291" y="231"/>
                  <a:pt x="290" y="226"/>
                </a:cubicBezTo>
                <a:cubicBezTo>
                  <a:pt x="286" y="222"/>
                  <a:pt x="281" y="222"/>
                  <a:pt x="276" y="223"/>
                </a:cubicBezTo>
                <a:cubicBezTo>
                  <a:pt x="246" y="243"/>
                  <a:pt x="227" y="241"/>
                  <a:pt x="220" y="218"/>
                </a:cubicBezTo>
                <a:cubicBezTo>
                  <a:pt x="207" y="189"/>
                  <a:pt x="208" y="165"/>
                  <a:pt x="222" y="145"/>
                </a:cubicBezTo>
                <a:cubicBezTo>
                  <a:pt x="231" y="129"/>
                  <a:pt x="240" y="125"/>
                  <a:pt x="249" y="134"/>
                </a:cubicBezTo>
                <a:cubicBezTo>
                  <a:pt x="251" y="143"/>
                  <a:pt x="255" y="150"/>
                  <a:pt x="260" y="153"/>
                </a:cubicBezTo>
                <a:cubicBezTo>
                  <a:pt x="271" y="159"/>
                  <a:pt x="294" y="156"/>
                  <a:pt x="330" y="145"/>
                </a:cubicBezTo>
                <a:cubicBezTo>
                  <a:pt x="337" y="143"/>
                  <a:pt x="346" y="128"/>
                  <a:pt x="357" y="100"/>
                </a:cubicBezTo>
                <a:cubicBezTo>
                  <a:pt x="359" y="89"/>
                  <a:pt x="355" y="82"/>
                  <a:pt x="346" y="81"/>
                </a:cubicBezTo>
                <a:cubicBezTo>
                  <a:pt x="332" y="82"/>
                  <a:pt x="319" y="84"/>
                  <a:pt x="308" y="86"/>
                </a:cubicBezTo>
                <a:cubicBezTo>
                  <a:pt x="299" y="90"/>
                  <a:pt x="287" y="92"/>
                  <a:pt x="271" y="94"/>
                </a:cubicBezTo>
                <a:cubicBezTo>
                  <a:pt x="256" y="96"/>
                  <a:pt x="246" y="95"/>
                  <a:pt x="241" y="91"/>
                </a:cubicBezTo>
                <a:cubicBezTo>
                  <a:pt x="218" y="82"/>
                  <a:pt x="212" y="65"/>
                  <a:pt x="225" y="40"/>
                </a:cubicBezTo>
                <a:cubicBezTo>
                  <a:pt x="230" y="24"/>
                  <a:pt x="240" y="16"/>
                  <a:pt x="255" y="16"/>
                </a:cubicBezTo>
                <a:cubicBezTo>
                  <a:pt x="260" y="20"/>
                  <a:pt x="268" y="20"/>
                  <a:pt x="279" y="16"/>
                </a:cubicBezTo>
                <a:cubicBezTo>
                  <a:pt x="299" y="9"/>
                  <a:pt x="337" y="5"/>
                  <a:pt x="395" y="5"/>
                </a:cubicBezTo>
                <a:cubicBezTo>
                  <a:pt x="456" y="7"/>
                  <a:pt x="509" y="12"/>
                  <a:pt x="553" y="19"/>
                </a:cubicBezTo>
                <a:close/>
                <a:moveTo>
                  <a:pt x="384" y="205"/>
                </a:moveTo>
                <a:cubicBezTo>
                  <a:pt x="362" y="213"/>
                  <a:pt x="350" y="224"/>
                  <a:pt x="346" y="237"/>
                </a:cubicBezTo>
                <a:cubicBezTo>
                  <a:pt x="344" y="242"/>
                  <a:pt x="340" y="252"/>
                  <a:pt x="333" y="266"/>
                </a:cubicBezTo>
                <a:cubicBezTo>
                  <a:pt x="326" y="281"/>
                  <a:pt x="322" y="290"/>
                  <a:pt x="322" y="293"/>
                </a:cubicBezTo>
                <a:cubicBezTo>
                  <a:pt x="317" y="308"/>
                  <a:pt x="321" y="314"/>
                  <a:pt x="335" y="312"/>
                </a:cubicBezTo>
                <a:cubicBezTo>
                  <a:pt x="353" y="310"/>
                  <a:pt x="370" y="309"/>
                  <a:pt x="387" y="307"/>
                </a:cubicBezTo>
                <a:cubicBezTo>
                  <a:pt x="394" y="305"/>
                  <a:pt x="399" y="301"/>
                  <a:pt x="403" y="293"/>
                </a:cubicBezTo>
                <a:cubicBezTo>
                  <a:pt x="408" y="281"/>
                  <a:pt x="420" y="258"/>
                  <a:pt x="438" y="226"/>
                </a:cubicBezTo>
                <a:cubicBezTo>
                  <a:pt x="443" y="217"/>
                  <a:pt x="440" y="210"/>
                  <a:pt x="430" y="205"/>
                </a:cubicBezTo>
                <a:cubicBezTo>
                  <a:pt x="413" y="203"/>
                  <a:pt x="398" y="203"/>
                  <a:pt x="384" y="20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65" name="TextBox 60"/>
          <p:cNvSpPr txBox="1">
            <a:spLocks noChangeArrowheads="1"/>
          </p:cNvSpPr>
          <p:nvPr/>
        </p:nvSpPr>
        <p:spPr bwMode="auto">
          <a:xfrm>
            <a:off x="5634038" y="1125538"/>
            <a:ext cx="41338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solidFill>
                  <a:schemeClr val="bg1"/>
                </a:solidFill>
                <a:latin typeface="微软雅黑" pitchFamily="34" charset="-122"/>
                <a:ea typeface="微软雅黑" pitchFamily="34" charset="-122"/>
              </a:rPr>
              <a:t>请在此输入第一部分标题</a:t>
            </a:r>
          </a:p>
        </p:txBody>
      </p:sp>
      <p:sp>
        <p:nvSpPr>
          <p:cNvPr id="6166" name="TextBox 61"/>
          <p:cNvSpPr txBox="1">
            <a:spLocks noChangeArrowheads="1"/>
          </p:cNvSpPr>
          <p:nvPr/>
        </p:nvSpPr>
        <p:spPr bwMode="auto">
          <a:xfrm>
            <a:off x="6003925" y="2082800"/>
            <a:ext cx="41338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dirty="0">
                <a:solidFill>
                  <a:schemeClr val="bg1"/>
                </a:solidFill>
                <a:latin typeface="微软雅黑" pitchFamily="34" charset="-122"/>
                <a:ea typeface="微软雅黑" pitchFamily="34" charset="-122"/>
              </a:rPr>
              <a:t>请在此输入第二部分标题</a:t>
            </a:r>
          </a:p>
        </p:txBody>
      </p:sp>
      <p:sp>
        <p:nvSpPr>
          <p:cNvPr id="6167" name="TextBox 62"/>
          <p:cNvSpPr txBox="1">
            <a:spLocks noChangeArrowheads="1"/>
          </p:cNvSpPr>
          <p:nvPr/>
        </p:nvSpPr>
        <p:spPr bwMode="auto">
          <a:xfrm>
            <a:off x="6145213" y="3119438"/>
            <a:ext cx="41338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solidFill>
                  <a:schemeClr val="bg1"/>
                </a:solidFill>
                <a:latin typeface="微软雅黑" pitchFamily="34" charset="-122"/>
                <a:ea typeface="微软雅黑" pitchFamily="34" charset="-122"/>
              </a:rPr>
              <a:t>请在此输入第三部分标题</a:t>
            </a:r>
          </a:p>
        </p:txBody>
      </p:sp>
      <p:sp>
        <p:nvSpPr>
          <p:cNvPr id="6168" name="TextBox 63"/>
          <p:cNvSpPr txBox="1">
            <a:spLocks noChangeArrowheads="1"/>
          </p:cNvSpPr>
          <p:nvPr/>
        </p:nvSpPr>
        <p:spPr bwMode="auto">
          <a:xfrm>
            <a:off x="6003925" y="4089400"/>
            <a:ext cx="41338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solidFill>
                  <a:schemeClr val="bg1"/>
                </a:solidFill>
                <a:latin typeface="微软雅黑" pitchFamily="34" charset="-122"/>
                <a:ea typeface="微软雅黑" pitchFamily="34" charset="-122"/>
              </a:rPr>
              <a:t>请在此输入第四部分标题</a:t>
            </a:r>
          </a:p>
        </p:txBody>
      </p:sp>
      <p:sp>
        <p:nvSpPr>
          <p:cNvPr id="6169" name="TextBox 64"/>
          <p:cNvSpPr txBox="1">
            <a:spLocks noChangeArrowheads="1"/>
          </p:cNvSpPr>
          <p:nvPr/>
        </p:nvSpPr>
        <p:spPr bwMode="auto">
          <a:xfrm>
            <a:off x="5634038" y="5102225"/>
            <a:ext cx="41338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solidFill>
                  <a:schemeClr val="bg1"/>
                </a:solidFill>
                <a:latin typeface="微软雅黑" pitchFamily="34" charset="-122"/>
                <a:ea typeface="微软雅黑" pitchFamily="34" charset="-122"/>
              </a:rPr>
              <a:t>请在此输入第五部分标题</a:t>
            </a:r>
          </a:p>
        </p:txBody>
      </p:sp>
      <p:sp>
        <p:nvSpPr>
          <p:cNvPr id="6170" name="Freeform 5"/>
          <p:cNvSpPr>
            <a:spLocks noEditPoints="1"/>
          </p:cNvSpPr>
          <p:nvPr/>
        </p:nvSpPr>
        <p:spPr bwMode="auto">
          <a:xfrm>
            <a:off x="2219325" y="5570538"/>
            <a:ext cx="1417638" cy="179387"/>
          </a:xfrm>
          <a:custGeom>
            <a:avLst/>
            <a:gdLst>
              <a:gd name="T0" fmla="*/ 326 w 3323"/>
              <a:gd name="T1" fmla="*/ 146 h 397"/>
              <a:gd name="T2" fmla="*/ 59 w 3323"/>
              <a:gd name="T3" fmla="*/ 197 h 397"/>
              <a:gd name="T4" fmla="*/ 341 w 3323"/>
              <a:gd name="T5" fmla="*/ 286 h 397"/>
              <a:gd name="T6" fmla="*/ 54 w 3323"/>
              <a:gd name="T7" fmla="*/ 341 h 397"/>
              <a:gd name="T8" fmla="*/ 190 w 3323"/>
              <a:gd name="T9" fmla="*/ 6 h 397"/>
              <a:gd name="T10" fmla="*/ 501 w 3323"/>
              <a:gd name="T11" fmla="*/ 62 h 397"/>
              <a:gd name="T12" fmla="*/ 776 w 3323"/>
              <a:gd name="T13" fmla="*/ 342 h 397"/>
              <a:gd name="T14" fmla="*/ 772 w 3323"/>
              <a:gd name="T15" fmla="*/ 200 h 397"/>
              <a:gd name="T16" fmla="*/ 504 w 3323"/>
              <a:gd name="T17" fmla="*/ 205 h 397"/>
              <a:gd name="T18" fmla="*/ 772 w 3323"/>
              <a:gd name="T19" fmla="*/ 200 h 397"/>
              <a:gd name="T20" fmla="*/ 1207 w 3323"/>
              <a:gd name="T21" fmla="*/ 80 h 397"/>
              <a:gd name="T22" fmla="*/ 1160 w 3323"/>
              <a:gd name="T23" fmla="*/ 13 h 397"/>
              <a:gd name="T24" fmla="*/ 1248 w 3323"/>
              <a:gd name="T25" fmla="*/ 45 h 397"/>
              <a:gd name="T26" fmla="*/ 999 w 3323"/>
              <a:gd name="T27" fmla="*/ 50 h 397"/>
              <a:gd name="T28" fmla="*/ 1047 w 3323"/>
              <a:gd name="T29" fmla="*/ 390 h 397"/>
              <a:gd name="T30" fmla="*/ 960 w 3323"/>
              <a:gd name="T31" fmla="*/ 358 h 397"/>
              <a:gd name="T32" fmla="*/ 955 w 3323"/>
              <a:gd name="T33" fmla="*/ 39 h 397"/>
              <a:gd name="T34" fmla="*/ 1383 w 3323"/>
              <a:gd name="T35" fmla="*/ 0 h 397"/>
              <a:gd name="T36" fmla="*/ 1623 w 3323"/>
              <a:gd name="T37" fmla="*/ 0 h 397"/>
              <a:gd name="T38" fmla="*/ 1621 w 3323"/>
              <a:gd name="T39" fmla="*/ 58 h 397"/>
              <a:gd name="T40" fmla="*/ 1538 w 3323"/>
              <a:gd name="T41" fmla="*/ 326 h 397"/>
              <a:gd name="T42" fmla="*/ 1440 w 3323"/>
              <a:gd name="T43" fmla="*/ 390 h 397"/>
              <a:gd name="T44" fmla="*/ 1488 w 3323"/>
              <a:gd name="T45" fmla="*/ 328 h 397"/>
              <a:gd name="T46" fmla="*/ 1404 w 3323"/>
              <a:gd name="T47" fmla="*/ 59 h 397"/>
              <a:gd name="T48" fmla="*/ 1747 w 3323"/>
              <a:gd name="T49" fmla="*/ 13 h 397"/>
              <a:gd name="T50" fmla="*/ 2024 w 3323"/>
              <a:gd name="T51" fmla="*/ 60 h 397"/>
              <a:gd name="T52" fmla="*/ 1891 w 3323"/>
              <a:gd name="T53" fmla="*/ 181 h 397"/>
              <a:gd name="T54" fmla="*/ 1977 w 3323"/>
              <a:gd name="T55" fmla="*/ 112 h 397"/>
              <a:gd name="T56" fmla="*/ 1938 w 3323"/>
              <a:gd name="T57" fmla="*/ 221 h 397"/>
              <a:gd name="T58" fmla="*/ 1850 w 3323"/>
              <a:gd name="T59" fmla="*/ 357 h 397"/>
              <a:gd name="T60" fmla="*/ 2083 w 3323"/>
              <a:gd name="T61" fmla="*/ 263 h 397"/>
              <a:gd name="T62" fmla="*/ 1747 w 3323"/>
              <a:gd name="T63" fmla="*/ 368 h 397"/>
              <a:gd name="T64" fmla="*/ 1795 w 3323"/>
              <a:gd name="T65" fmla="*/ 70 h 397"/>
              <a:gd name="T66" fmla="*/ 1747 w 3323"/>
              <a:gd name="T67" fmla="*/ 13 h 397"/>
              <a:gd name="T68" fmla="*/ 2467 w 3323"/>
              <a:gd name="T69" fmla="*/ 80 h 397"/>
              <a:gd name="T70" fmla="*/ 2420 w 3323"/>
              <a:gd name="T71" fmla="*/ 13 h 397"/>
              <a:gd name="T72" fmla="*/ 2508 w 3323"/>
              <a:gd name="T73" fmla="*/ 45 h 397"/>
              <a:gd name="T74" fmla="*/ 2260 w 3323"/>
              <a:gd name="T75" fmla="*/ 50 h 397"/>
              <a:gd name="T76" fmla="*/ 2307 w 3323"/>
              <a:gd name="T77" fmla="*/ 390 h 397"/>
              <a:gd name="T78" fmla="*/ 2220 w 3323"/>
              <a:gd name="T79" fmla="*/ 358 h 397"/>
              <a:gd name="T80" fmla="*/ 2215 w 3323"/>
              <a:gd name="T81" fmla="*/ 39 h 397"/>
              <a:gd name="T82" fmla="*/ 2643 w 3323"/>
              <a:gd name="T83" fmla="*/ 0 h 397"/>
              <a:gd name="T84" fmla="*/ 2884 w 3323"/>
              <a:gd name="T85" fmla="*/ 0 h 397"/>
              <a:gd name="T86" fmla="*/ 2882 w 3323"/>
              <a:gd name="T87" fmla="*/ 58 h 397"/>
              <a:gd name="T88" fmla="*/ 2798 w 3323"/>
              <a:gd name="T89" fmla="*/ 326 h 397"/>
              <a:gd name="T90" fmla="*/ 2701 w 3323"/>
              <a:gd name="T91" fmla="*/ 390 h 397"/>
              <a:gd name="T92" fmla="*/ 2748 w 3323"/>
              <a:gd name="T93" fmla="*/ 328 h 397"/>
              <a:gd name="T94" fmla="*/ 2664 w 3323"/>
              <a:gd name="T95" fmla="*/ 59 h 397"/>
              <a:gd name="T96" fmla="*/ 3261 w 3323"/>
              <a:gd name="T97" fmla="*/ 13 h 397"/>
              <a:gd name="T98" fmla="*/ 3226 w 3323"/>
              <a:gd name="T99" fmla="*/ 62 h 397"/>
              <a:gd name="T100" fmla="*/ 3087 w 3323"/>
              <a:gd name="T101" fmla="*/ 132 h 397"/>
              <a:gd name="T102" fmla="*/ 3323 w 3323"/>
              <a:gd name="T103" fmla="*/ 285 h 397"/>
              <a:gd name="T104" fmla="*/ 3069 w 3323"/>
              <a:gd name="T105" fmla="*/ 354 h 397"/>
              <a:gd name="T106" fmla="*/ 3038 w 3323"/>
              <a:gd name="T107" fmla="*/ 250 h 397"/>
              <a:gd name="T108" fmla="*/ 3275 w 3323"/>
              <a:gd name="T109" fmla="*/ 297 h 397"/>
              <a:gd name="T110" fmla="*/ 3047 w 3323"/>
              <a:gd name="T111" fmla="*/ 168 h 397"/>
              <a:gd name="T112" fmla="*/ 3250 w 3323"/>
              <a:gd name="T113" fmla="*/ 39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323" h="397">
                <a:moveTo>
                  <a:pt x="297" y="13"/>
                </a:moveTo>
                <a:lnTo>
                  <a:pt x="317" y="13"/>
                </a:lnTo>
                <a:lnTo>
                  <a:pt x="351" y="139"/>
                </a:lnTo>
                <a:lnTo>
                  <a:pt x="326" y="146"/>
                </a:lnTo>
                <a:cubicBezTo>
                  <a:pt x="311" y="109"/>
                  <a:pt x="294" y="81"/>
                  <a:pt x="273" y="62"/>
                </a:cubicBezTo>
                <a:cubicBezTo>
                  <a:pt x="252" y="44"/>
                  <a:pt x="226" y="35"/>
                  <a:pt x="195" y="35"/>
                </a:cubicBezTo>
                <a:cubicBezTo>
                  <a:pt x="156" y="35"/>
                  <a:pt x="124" y="50"/>
                  <a:pt x="98" y="81"/>
                </a:cubicBezTo>
                <a:cubicBezTo>
                  <a:pt x="72" y="112"/>
                  <a:pt x="59" y="150"/>
                  <a:pt x="59" y="197"/>
                </a:cubicBezTo>
                <a:cubicBezTo>
                  <a:pt x="59" y="246"/>
                  <a:pt x="73" y="286"/>
                  <a:pt x="100" y="317"/>
                </a:cubicBezTo>
                <a:cubicBezTo>
                  <a:pt x="128" y="348"/>
                  <a:pt x="161" y="364"/>
                  <a:pt x="201" y="364"/>
                </a:cubicBezTo>
                <a:cubicBezTo>
                  <a:pt x="225" y="364"/>
                  <a:pt x="250" y="357"/>
                  <a:pt x="275" y="343"/>
                </a:cubicBezTo>
                <a:cubicBezTo>
                  <a:pt x="300" y="330"/>
                  <a:pt x="322" y="310"/>
                  <a:pt x="341" y="286"/>
                </a:cubicBezTo>
                <a:lnTo>
                  <a:pt x="362" y="300"/>
                </a:lnTo>
                <a:cubicBezTo>
                  <a:pt x="341" y="332"/>
                  <a:pt x="315" y="356"/>
                  <a:pt x="285" y="372"/>
                </a:cubicBezTo>
                <a:cubicBezTo>
                  <a:pt x="256" y="389"/>
                  <a:pt x="223" y="397"/>
                  <a:pt x="189" y="397"/>
                </a:cubicBezTo>
                <a:cubicBezTo>
                  <a:pt x="135" y="397"/>
                  <a:pt x="91" y="378"/>
                  <a:pt x="54" y="341"/>
                </a:cubicBezTo>
                <a:cubicBezTo>
                  <a:pt x="18" y="304"/>
                  <a:pt x="0" y="258"/>
                  <a:pt x="0" y="203"/>
                </a:cubicBezTo>
                <a:cubicBezTo>
                  <a:pt x="0" y="168"/>
                  <a:pt x="8" y="135"/>
                  <a:pt x="26" y="105"/>
                </a:cubicBezTo>
                <a:cubicBezTo>
                  <a:pt x="43" y="74"/>
                  <a:pt x="66" y="50"/>
                  <a:pt x="95" y="32"/>
                </a:cubicBezTo>
                <a:cubicBezTo>
                  <a:pt x="125" y="15"/>
                  <a:pt x="157" y="6"/>
                  <a:pt x="190" y="6"/>
                </a:cubicBezTo>
                <a:cubicBezTo>
                  <a:pt x="226" y="6"/>
                  <a:pt x="258" y="17"/>
                  <a:pt x="288" y="38"/>
                </a:cubicBezTo>
                <a:lnTo>
                  <a:pt x="297" y="13"/>
                </a:lnTo>
                <a:close/>
                <a:moveTo>
                  <a:pt x="445" y="202"/>
                </a:moveTo>
                <a:cubicBezTo>
                  <a:pt x="445" y="146"/>
                  <a:pt x="464" y="99"/>
                  <a:pt x="501" y="62"/>
                </a:cubicBezTo>
                <a:cubicBezTo>
                  <a:pt x="539" y="25"/>
                  <a:pt x="586" y="6"/>
                  <a:pt x="643" y="6"/>
                </a:cubicBezTo>
                <a:cubicBezTo>
                  <a:pt x="697" y="6"/>
                  <a:pt x="741" y="25"/>
                  <a:pt x="777" y="62"/>
                </a:cubicBezTo>
                <a:cubicBezTo>
                  <a:pt x="812" y="99"/>
                  <a:pt x="830" y="145"/>
                  <a:pt x="830" y="200"/>
                </a:cubicBezTo>
                <a:cubicBezTo>
                  <a:pt x="830" y="257"/>
                  <a:pt x="812" y="305"/>
                  <a:pt x="776" y="342"/>
                </a:cubicBezTo>
                <a:cubicBezTo>
                  <a:pt x="740" y="379"/>
                  <a:pt x="694" y="397"/>
                  <a:pt x="638" y="397"/>
                </a:cubicBezTo>
                <a:cubicBezTo>
                  <a:pt x="582" y="397"/>
                  <a:pt x="536" y="379"/>
                  <a:pt x="499" y="341"/>
                </a:cubicBezTo>
                <a:cubicBezTo>
                  <a:pt x="463" y="304"/>
                  <a:pt x="445" y="258"/>
                  <a:pt x="445" y="202"/>
                </a:cubicBezTo>
                <a:close/>
                <a:moveTo>
                  <a:pt x="772" y="200"/>
                </a:moveTo>
                <a:cubicBezTo>
                  <a:pt x="772" y="149"/>
                  <a:pt x="761" y="109"/>
                  <a:pt x="738" y="79"/>
                </a:cubicBezTo>
                <a:cubicBezTo>
                  <a:pt x="716" y="50"/>
                  <a:pt x="684" y="36"/>
                  <a:pt x="643" y="36"/>
                </a:cubicBezTo>
                <a:cubicBezTo>
                  <a:pt x="600" y="36"/>
                  <a:pt x="566" y="50"/>
                  <a:pt x="541" y="80"/>
                </a:cubicBezTo>
                <a:cubicBezTo>
                  <a:pt x="516" y="109"/>
                  <a:pt x="504" y="151"/>
                  <a:pt x="504" y="205"/>
                </a:cubicBezTo>
                <a:cubicBezTo>
                  <a:pt x="504" y="256"/>
                  <a:pt x="516" y="296"/>
                  <a:pt x="541" y="326"/>
                </a:cubicBezTo>
                <a:cubicBezTo>
                  <a:pt x="566" y="355"/>
                  <a:pt x="598" y="370"/>
                  <a:pt x="638" y="370"/>
                </a:cubicBezTo>
                <a:cubicBezTo>
                  <a:pt x="678" y="370"/>
                  <a:pt x="711" y="354"/>
                  <a:pt x="735" y="323"/>
                </a:cubicBezTo>
                <a:cubicBezTo>
                  <a:pt x="760" y="291"/>
                  <a:pt x="772" y="250"/>
                  <a:pt x="772" y="200"/>
                </a:cubicBezTo>
                <a:close/>
                <a:moveTo>
                  <a:pt x="919" y="13"/>
                </a:moveTo>
                <a:lnTo>
                  <a:pt x="1035" y="13"/>
                </a:lnTo>
                <a:lnTo>
                  <a:pt x="1207" y="296"/>
                </a:lnTo>
                <a:lnTo>
                  <a:pt x="1207" y="80"/>
                </a:lnTo>
                <a:cubicBezTo>
                  <a:pt x="1207" y="63"/>
                  <a:pt x="1204" y="51"/>
                  <a:pt x="1198" y="45"/>
                </a:cubicBezTo>
                <a:cubicBezTo>
                  <a:pt x="1192" y="39"/>
                  <a:pt x="1182" y="36"/>
                  <a:pt x="1169" y="36"/>
                </a:cubicBezTo>
                <a:lnTo>
                  <a:pt x="1160" y="36"/>
                </a:lnTo>
                <a:lnTo>
                  <a:pt x="1160" y="13"/>
                </a:lnTo>
                <a:lnTo>
                  <a:pt x="1286" y="13"/>
                </a:lnTo>
                <a:lnTo>
                  <a:pt x="1286" y="36"/>
                </a:lnTo>
                <a:lnTo>
                  <a:pt x="1279" y="36"/>
                </a:lnTo>
                <a:cubicBezTo>
                  <a:pt x="1264" y="36"/>
                  <a:pt x="1253" y="39"/>
                  <a:pt x="1248" y="45"/>
                </a:cubicBezTo>
                <a:cubicBezTo>
                  <a:pt x="1242" y="52"/>
                  <a:pt x="1240" y="63"/>
                  <a:pt x="1240" y="80"/>
                </a:cubicBezTo>
                <a:lnTo>
                  <a:pt x="1240" y="390"/>
                </a:lnTo>
                <a:lnTo>
                  <a:pt x="1207" y="390"/>
                </a:lnTo>
                <a:lnTo>
                  <a:pt x="999" y="50"/>
                </a:lnTo>
                <a:lnTo>
                  <a:pt x="999" y="320"/>
                </a:lnTo>
                <a:cubicBezTo>
                  <a:pt x="999" y="339"/>
                  <a:pt x="1002" y="351"/>
                  <a:pt x="1007" y="358"/>
                </a:cubicBezTo>
                <a:cubicBezTo>
                  <a:pt x="1011" y="364"/>
                  <a:pt x="1025" y="368"/>
                  <a:pt x="1047" y="368"/>
                </a:cubicBezTo>
                <a:lnTo>
                  <a:pt x="1047" y="390"/>
                </a:lnTo>
                <a:lnTo>
                  <a:pt x="919" y="390"/>
                </a:lnTo>
                <a:lnTo>
                  <a:pt x="919" y="368"/>
                </a:lnTo>
                <a:lnTo>
                  <a:pt x="926" y="368"/>
                </a:lnTo>
                <a:cubicBezTo>
                  <a:pt x="943" y="368"/>
                  <a:pt x="955" y="365"/>
                  <a:pt x="960" y="358"/>
                </a:cubicBezTo>
                <a:cubicBezTo>
                  <a:pt x="964" y="352"/>
                  <a:pt x="967" y="339"/>
                  <a:pt x="967" y="320"/>
                </a:cubicBezTo>
                <a:lnTo>
                  <a:pt x="967" y="80"/>
                </a:lnTo>
                <a:cubicBezTo>
                  <a:pt x="967" y="66"/>
                  <a:pt x="966" y="56"/>
                  <a:pt x="965" y="51"/>
                </a:cubicBezTo>
                <a:cubicBezTo>
                  <a:pt x="963" y="45"/>
                  <a:pt x="960" y="41"/>
                  <a:pt x="955" y="39"/>
                </a:cubicBezTo>
                <a:cubicBezTo>
                  <a:pt x="950" y="37"/>
                  <a:pt x="941" y="36"/>
                  <a:pt x="929" y="36"/>
                </a:cubicBezTo>
                <a:lnTo>
                  <a:pt x="919" y="36"/>
                </a:lnTo>
                <a:lnTo>
                  <a:pt x="919" y="13"/>
                </a:lnTo>
                <a:close/>
                <a:moveTo>
                  <a:pt x="1383" y="0"/>
                </a:moveTo>
                <a:lnTo>
                  <a:pt x="1402" y="0"/>
                </a:lnTo>
                <a:lnTo>
                  <a:pt x="1404" y="13"/>
                </a:lnTo>
                <a:lnTo>
                  <a:pt x="1621" y="13"/>
                </a:lnTo>
                <a:lnTo>
                  <a:pt x="1623" y="0"/>
                </a:lnTo>
                <a:lnTo>
                  <a:pt x="1643" y="0"/>
                </a:lnTo>
                <a:lnTo>
                  <a:pt x="1683" y="111"/>
                </a:lnTo>
                <a:lnTo>
                  <a:pt x="1658" y="120"/>
                </a:lnTo>
                <a:cubicBezTo>
                  <a:pt x="1647" y="91"/>
                  <a:pt x="1635" y="70"/>
                  <a:pt x="1621" y="58"/>
                </a:cubicBezTo>
                <a:cubicBezTo>
                  <a:pt x="1608" y="46"/>
                  <a:pt x="1588" y="39"/>
                  <a:pt x="1562" y="39"/>
                </a:cubicBezTo>
                <a:cubicBezTo>
                  <a:pt x="1551" y="39"/>
                  <a:pt x="1544" y="41"/>
                  <a:pt x="1542" y="43"/>
                </a:cubicBezTo>
                <a:cubicBezTo>
                  <a:pt x="1539" y="45"/>
                  <a:pt x="1538" y="52"/>
                  <a:pt x="1538" y="64"/>
                </a:cubicBezTo>
                <a:lnTo>
                  <a:pt x="1538" y="326"/>
                </a:lnTo>
                <a:cubicBezTo>
                  <a:pt x="1538" y="345"/>
                  <a:pt x="1542" y="357"/>
                  <a:pt x="1549" y="361"/>
                </a:cubicBezTo>
                <a:cubicBezTo>
                  <a:pt x="1556" y="366"/>
                  <a:pt x="1569" y="368"/>
                  <a:pt x="1586" y="368"/>
                </a:cubicBezTo>
                <a:lnTo>
                  <a:pt x="1586" y="390"/>
                </a:lnTo>
                <a:lnTo>
                  <a:pt x="1440" y="390"/>
                </a:lnTo>
                <a:lnTo>
                  <a:pt x="1440" y="368"/>
                </a:lnTo>
                <a:cubicBezTo>
                  <a:pt x="1455" y="368"/>
                  <a:pt x="1466" y="367"/>
                  <a:pt x="1472" y="365"/>
                </a:cubicBezTo>
                <a:cubicBezTo>
                  <a:pt x="1479" y="363"/>
                  <a:pt x="1483" y="359"/>
                  <a:pt x="1485" y="354"/>
                </a:cubicBezTo>
                <a:cubicBezTo>
                  <a:pt x="1487" y="349"/>
                  <a:pt x="1488" y="340"/>
                  <a:pt x="1488" y="328"/>
                </a:cubicBezTo>
                <a:lnTo>
                  <a:pt x="1488" y="60"/>
                </a:lnTo>
                <a:cubicBezTo>
                  <a:pt x="1488" y="51"/>
                  <a:pt x="1487" y="45"/>
                  <a:pt x="1484" y="43"/>
                </a:cubicBezTo>
                <a:cubicBezTo>
                  <a:pt x="1482" y="41"/>
                  <a:pt x="1477" y="39"/>
                  <a:pt x="1468" y="39"/>
                </a:cubicBezTo>
                <a:cubicBezTo>
                  <a:pt x="1438" y="39"/>
                  <a:pt x="1417" y="46"/>
                  <a:pt x="1404" y="59"/>
                </a:cubicBezTo>
                <a:cubicBezTo>
                  <a:pt x="1392" y="71"/>
                  <a:pt x="1380" y="92"/>
                  <a:pt x="1368" y="120"/>
                </a:cubicBezTo>
                <a:lnTo>
                  <a:pt x="1344" y="111"/>
                </a:lnTo>
                <a:lnTo>
                  <a:pt x="1383" y="0"/>
                </a:lnTo>
                <a:close/>
                <a:moveTo>
                  <a:pt x="1747" y="13"/>
                </a:moveTo>
                <a:lnTo>
                  <a:pt x="2054" y="13"/>
                </a:lnTo>
                <a:lnTo>
                  <a:pt x="2090" y="112"/>
                </a:lnTo>
                <a:lnTo>
                  <a:pt x="2066" y="121"/>
                </a:lnTo>
                <a:cubicBezTo>
                  <a:pt x="2056" y="92"/>
                  <a:pt x="2042" y="72"/>
                  <a:pt x="2024" y="60"/>
                </a:cubicBezTo>
                <a:cubicBezTo>
                  <a:pt x="2007" y="49"/>
                  <a:pt x="1978" y="43"/>
                  <a:pt x="1937" y="43"/>
                </a:cubicBezTo>
                <a:lnTo>
                  <a:pt x="1845" y="43"/>
                </a:lnTo>
                <a:lnTo>
                  <a:pt x="1845" y="181"/>
                </a:lnTo>
                <a:lnTo>
                  <a:pt x="1891" y="181"/>
                </a:lnTo>
                <a:cubicBezTo>
                  <a:pt x="1912" y="181"/>
                  <a:pt x="1927" y="176"/>
                  <a:pt x="1937" y="167"/>
                </a:cubicBezTo>
                <a:cubicBezTo>
                  <a:pt x="1946" y="157"/>
                  <a:pt x="1951" y="141"/>
                  <a:pt x="1951" y="118"/>
                </a:cubicBezTo>
                <a:lnTo>
                  <a:pt x="1951" y="112"/>
                </a:lnTo>
                <a:lnTo>
                  <a:pt x="1977" y="112"/>
                </a:lnTo>
                <a:lnTo>
                  <a:pt x="1977" y="278"/>
                </a:lnTo>
                <a:lnTo>
                  <a:pt x="1951" y="278"/>
                </a:lnTo>
                <a:lnTo>
                  <a:pt x="1951" y="263"/>
                </a:lnTo>
                <a:cubicBezTo>
                  <a:pt x="1951" y="244"/>
                  <a:pt x="1946" y="230"/>
                  <a:pt x="1938" y="221"/>
                </a:cubicBezTo>
                <a:cubicBezTo>
                  <a:pt x="1930" y="212"/>
                  <a:pt x="1914" y="207"/>
                  <a:pt x="1891" y="207"/>
                </a:cubicBezTo>
                <a:lnTo>
                  <a:pt x="1845" y="207"/>
                </a:lnTo>
                <a:lnTo>
                  <a:pt x="1845" y="331"/>
                </a:lnTo>
                <a:cubicBezTo>
                  <a:pt x="1845" y="345"/>
                  <a:pt x="1847" y="354"/>
                  <a:pt x="1850" y="357"/>
                </a:cubicBezTo>
                <a:cubicBezTo>
                  <a:pt x="1853" y="360"/>
                  <a:pt x="1862" y="362"/>
                  <a:pt x="1875" y="362"/>
                </a:cubicBezTo>
                <a:lnTo>
                  <a:pt x="1932" y="362"/>
                </a:lnTo>
                <a:cubicBezTo>
                  <a:pt x="1972" y="362"/>
                  <a:pt x="2003" y="354"/>
                  <a:pt x="2026" y="339"/>
                </a:cubicBezTo>
                <a:cubicBezTo>
                  <a:pt x="2049" y="324"/>
                  <a:pt x="2068" y="299"/>
                  <a:pt x="2083" y="263"/>
                </a:cubicBezTo>
                <a:lnTo>
                  <a:pt x="2108" y="272"/>
                </a:lnTo>
                <a:lnTo>
                  <a:pt x="2066" y="390"/>
                </a:lnTo>
                <a:lnTo>
                  <a:pt x="1747" y="390"/>
                </a:lnTo>
                <a:lnTo>
                  <a:pt x="1747" y="368"/>
                </a:lnTo>
                <a:lnTo>
                  <a:pt x="1758" y="368"/>
                </a:lnTo>
                <a:cubicBezTo>
                  <a:pt x="1774" y="368"/>
                  <a:pt x="1784" y="365"/>
                  <a:pt x="1788" y="360"/>
                </a:cubicBezTo>
                <a:cubicBezTo>
                  <a:pt x="1793" y="354"/>
                  <a:pt x="1795" y="345"/>
                  <a:pt x="1795" y="331"/>
                </a:cubicBezTo>
                <a:lnTo>
                  <a:pt x="1795" y="70"/>
                </a:lnTo>
                <a:cubicBezTo>
                  <a:pt x="1795" y="60"/>
                  <a:pt x="1794" y="53"/>
                  <a:pt x="1792" y="48"/>
                </a:cubicBezTo>
                <a:cubicBezTo>
                  <a:pt x="1790" y="44"/>
                  <a:pt x="1786" y="41"/>
                  <a:pt x="1780" y="39"/>
                </a:cubicBezTo>
                <a:cubicBezTo>
                  <a:pt x="1773" y="37"/>
                  <a:pt x="1762" y="36"/>
                  <a:pt x="1747" y="36"/>
                </a:cubicBezTo>
                <a:lnTo>
                  <a:pt x="1747" y="13"/>
                </a:lnTo>
                <a:close/>
                <a:moveTo>
                  <a:pt x="2179" y="13"/>
                </a:moveTo>
                <a:lnTo>
                  <a:pt x="2295" y="13"/>
                </a:lnTo>
                <a:lnTo>
                  <a:pt x="2467" y="296"/>
                </a:lnTo>
                <a:lnTo>
                  <a:pt x="2467" y="80"/>
                </a:lnTo>
                <a:cubicBezTo>
                  <a:pt x="2467" y="63"/>
                  <a:pt x="2464" y="51"/>
                  <a:pt x="2458" y="45"/>
                </a:cubicBezTo>
                <a:cubicBezTo>
                  <a:pt x="2452" y="39"/>
                  <a:pt x="2443" y="36"/>
                  <a:pt x="2429" y="36"/>
                </a:cubicBezTo>
                <a:lnTo>
                  <a:pt x="2420" y="36"/>
                </a:lnTo>
                <a:lnTo>
                  <a:pt x="2420" y="13"/>
                </a:lnTo>
                <a:lnTo>
                  <a:pt x="2546" y="13"/>
                </a:lnTo>
                <a:lnTo>
                  <a:pt x="2546" y="36"/>
                </a:lnTo>
                <a:lnTo>
                  <a:pt x="2539" y="36"/>
                </a:lnTo>
                <a:cubicBezTo>
                  <a:pt x="2524" y="36"/>
                  <a:pt x="2514" y="39"/>
                  <a:pt x="2508" y="45"/>
                </a:cubicBezTo>
                <a:cubicBezTo>
                  <a:pt x="2503" y="52"/>
                  <a:pt x="2500" y="63"/>
                  <a:pt x="2500" y="80"/>
                </a:cubicBezTo>
                <a:lnTo>
                  <a:pt x="2500" y="390"/>
                </a:lnTo>
                <a:lnTo>
                  <a:pt x="2467" y="390"/>
                </a:lnTo>
                <a:lnTo>
                  <a:pt x="2260" y="50"/>
                </a:lnTo>
                <a:lnTo>
                  <a:pt x="2260" y="320"/>
                </a:lnTo>
                <a:cubicBezTo>
                  <a:pt x="2260" y="339"/>
                  <a:pt x="2262" y="351"/>
                  <a:pt x="2267" y="358"/>
                </a:cubicBezTo>
                <a:cubicBezTo>
                  <a:pt x="2272" y="364"/>
                  <a:pt x="2285" y="368"/>
                  <a:pt x="2307" y="368"/>
                </a:cubicBezTo>
                <a:lnTo>
                  <a:pt x="2307" y="390"/>
                </a:lnTo>
                <a:lnTo>
                  <a:pt x="2179" y="390"/>
                </a:lnTo>
                <a:lnTo>
                  <a:pt x="2179" y="368"/>
                </a:lnTo>
                <a:lnTo>
                  <a:pt x="2186" y="368"/>
                </a:lnTo>
                <a:cubicBezTo>
                  <a:pt x="2204" y="368"/>
                  <a:pt x="2215" y="365"/>
                  <a:pt x="2220" y="358"/>
                </a:cubicBezTo>
                <a:cubicBezTo>
                  <a:pt x="2224" y="352"/>
                  <a:pt x="2227" y="339"/>
                  <a:pt x="2227" y="320"/>
                </a:cubicBezTo>
                <a:lnTo>
                  <a:pt x="2227" y="80"/>
                </a:lnTo>
                <a:cubicBezTo>
                  <a:pt x="2227" y="66"/>
                  <a:pt x="2226" y="56"/>
                  <a:pt x="2225" y="51"/>
                </a:cubicBezTo>
                <a:cubicBezTo>
                  <a:pt x="2224" y="45"/>
                  <a:pt x="2220" y="41"/>
                  <a:pt x="2215" y="39"/>
                </a:cubicBezTo>
                <a:cubicBezTo>
                  <a:pt x="2210" y="37"/>
                  <a:pt x="2201" y="36"/>
                  <a:pt x="2189" y="36"/>
                </a:cubicBezTo>
                <a:lnTo>
                  <a:pt x="2179" y="36"/>
                </a:lnTo>
                <a:lnTo>
                  <a:pt x="2179" y="13"/>
                </a:lnTo>
                <a:close/>
                <a:moveTo>
                  <a:pt x="2643" y="0"/>
                </a:moveTo>
                <a:lnTo>
                  <a:pt x="2662" y="0"/>
                </a:lnTo>
                <a:lnTo>
                  <a:pt x="2664" y="13"/>
                </a:lnTo>
                <a:lnTo>
                  <a:pt x="2881" y="13"/>
                </a:lnTo>
                <a:lnTo>
                  <a:pt x="2884" y="0"/>
                </a:lnTo>
                <a:lnTo>
                  <a:pt x="2904" y="0"/>
                </a:lnTo>
                <a:lnTo>
                  <a:pt x="2943" y="111"/>
                </a:lnTo>
                <a:lnTo>
                  <a:pt x="2918" y="120"/>
                </a:lnTo>
                <a:cubicBezTo>
                  <a:pt x="2907" y="91"/>
                  <a:pt x="2895" y="70"/>
                  <a:pt x="2882" y="58"/>
                </a:cubicBezTo>
                <a:cubicBezTo>
                  <a:pt x="2868" y="46"/>
                  <a:pt x="2848" y="39"/>
                  <a:pt x="2823" y="39"/>
                </a:cubicBezTo>
                <a:cubicBezTo>
                  <a:pt x="2811" y="39"/>
                  <a:pt x="2805" y="41"/>
                  <a:pt x="2802" y="43"/>
                </a:cubicBezTo>
                <a:cubicBezTo>
                  <a:pt x="2799" y="45"/>
                  <a:pt x="2798" y="52"/>
                  <a:pt x="2798" y="64"/>
                </a:cubicBezTo>
                <a:lnTo>
                  <a:pt x="2798" y="326"/>
                </a:lnTo>
                <a:cubicBezTo>
                  <a:pt x="2798" y="345"/>
                  <a:pt x="2802" y="357"/>
                  <a:pt x="2809" y="361"/>
                </a:cubicBezTo>
                <a:cubicBezTo>
                  <a:pt x="2816" y="366"/>
                  <a:pt x="2829" y="368"/>
                  <a:pt x="2846" y="368"/>
                </a:cubicBezTo>
                <a:lnTo>
                  <a:pt x="2846" y="390"/>
                </a:lnTo>
                <a:lnTo>
                  <a:pt x="2701" y="390"/>
                </a:lnTo>
                <a:lnTo>
                  <a:pt x="2701" y="368"/>
                </a:lnTo>
                <a:cubicBezTo>
                  <a:pt x="2715" y="368"/>
                  <a:pt x="2726" y="367"/>
                  <a:pt x="2732" y="365"/>
                </a:cubicBezTo>
                <a:cubicBezTo>
                  <a:pt x="2739" y="363"/>
                  <a:pt x="2743" y="359"/>
                  <a:pt x="2745" y="354"/>
                </a:cubicBezTo>
                <a:cubicBezTo>
                  <a:pt x="2747" y="349"/>
                  <a:pt x="2748" y="340"/>
                  <a:pt x="2748" y="328"/>
                </a:cubicBezTo>
                <a:lnTo>
                  <a:pt x="2748" y="60"/>
                </a:lnTo>
                <a:cubicBezTo>
                  <a:pt x="2748" y="51"/>
                  <a:pt x="2747" y="45"/>
                  <a:pt x="2745" y="43"/>
                </a:cubicBezTo>
                <a:cubicBezTo>
                  <a:pt x="2743" y="41"/>
                  <a:pt x="2737" y="39"/>
                  <a:pt x="2728" y="39"/>
                </a:cubicBezTo>
                <a:cubicBezTo>
                  <a:pt x="2698" y="39"/>
                  <a:pt x="2677" y="46"/>
                  <a:pt x="2664" y="59"/>
                </a:cubicBezTo>
                <a:cubicBezTo>
                  <a:pt x="2652" y="71"/>
                  <a:pt x="2640" y="92"/>
                  <a:pt x="2628" y="120"/>
                </a:cubicBezTo>
                <a:lnTo>
                  <a:pt x="2604" y="111"/>
                </a:lnTo>
                <a:lnTo>
                  <a:pt x="2643" y="0"/>
                </a:lnTo>
                <a:close/>
                <a:moveTo>
                  <a:pt x="3261" y="13"/>
                </a:moveTo>
                <a:lnTo>
                  <a:pt x="3281" y="13"/>
                </a:lnTo>
                <a:lnTo>
                  <a:pt x="3310" y="129"/>
                </a:lnTo>
                <a:lnTo>
                  <a:pt x="3285" y="136"/>
                </a:lnTo>
                <a:cubicBezTo>
                  <a:pt x="3269" y="104"/>
                  <a:pt x="3249" y="80"/>
                  <a:pt x="3226" y="62"/>
                </a:cubicBezTo>
                <a:cubicBezTo>
                  <a:pt x="3202" y="45"/>
                  <a:pt x="3177" y="36"/>
                  <a:pt x="3149" y="36"/>
                </a:cubicBezTo>
                <a:cubicBezTo>
                  <a:pt x="3126" y="36"/>
                  <a:pt x="3107" y="42"/>
                  <a:pt x="3092" y="53"/>
                </a:cubicBezTo>
                <a:cubicBezTo>
                  <a:pt x="3076" y="64"/>
                  <a:pt x="3069" y="78"/>
                  <a:pt x="3069" y="94"/>
                </a:cubicBezTo>
                <a:cubicBezTo>
                  <a:pt x="3069" y="109"/>
                  <a:pt x="3075" y="122"/>
                  <a:pt x="3087" y="132"/>
                </a:cubicBezTo>
                <a:cubicBezTo>
                  <a:pt x="3100" y="142"/>
                  <a:pt x="3120" y="151"/>
                  <a:pt x="3147" y="159"/>
                </a:cubicBezTo>
                <a:lnTo>
                  <a:pt x="3217" y="180"/>
                </a:lnTo>
                <a:cubicBezTo>
                  <a:pt x="3253" y="190"/>
                  <a:pt x="3280" y="204"/>
                  <a:pt x="3297" y="221"/>
                </a:cubicBezTo>
                <a:cubicBezTo>
                  <a:pt x="3315" y="238"/>
                  <a:pt x="3323" y="259"/>
                  <a:pt x="3323" y="285"/>
                </a:cubicBezTo>
                <a:cubicBezTo>
                  <a:pt x="3323" y="315"/>
                  <a:pt x="3310" y="342"/>
                  <a:pt x="3283" y="364"/>
                </a:cubicBezTo>
                <a:cubicBezTo>
                  <a:pt x="3256" y="386"/>
                  <a:pt x="3222" y="397"/>
                  <a:pt x="3182" y="397"/>
                </a:cubicBezTo>
                <a:cubicBezTo>
                  <a:pt x="3159" y="397"/>
                  <a:pt x="3138" y="394"/>
                  <a:pt x="3121" y="387"/>
                </a:cubicBezTo>
                <a:cubicBezTo>
                  <a:pt x="3104" y="380"/>
                  <a:pt x="3087" y="369"/>
                  <a:pt x="3069" y="354"/>
                </a:cubicBezTo>
                <a:lnTo>
                  <a:pt x="3057" y="390"/>
                </a:lnTo>
                <a:lnTo>
                  <a:pt x="3038" y="390"/>
                </a:lnTo>
                <a:lnTo>
                  <a:pt x="3013" y="255"/>
                </a:lnTo>
                <a:lnTo>
                  <a:pt x="3038" y="250"/>
                </a:lnTo>
                <a:cubicBezTo>
                  <a:pt x="3052" y="287"/>
                  <a:pt x="3071" y="315"/>
                  <a:pt x="3098" y="336"/>
                </a:cubicBezTo>
                <a:cubicBezTo>
                  <a:pt x="3124" y="356"/>
                  <a:pt x="3152" y="367"/>
                  <a:pt x="3182" y="367"/>
                </a:cubicBezTo>
                <a:cubicBezTo>
                  <a:pt x="3206" y="367"/>
                  <a:pt x="3228" y="360"/>
                  <a:pt x="3247" y="346"/>
                </a:cubicBezTo>
                <a:cubicBezTo>
                  <a:pt x="3265" y="332"/>
                  <a:pt x="3275" y="316"/>
                  <a:pt x="3275" y="297"/>
                </a:cubicBezTo>
                <a:cubicBezTo>
                  <a:pt x="3275" y="279"/>
                  <a:pt x="3268" y="265"/>
                  <a:pt x="3255" y="255"/>
                </a:cubicBezTo>
                <a:cubicBezTo>
                  <a:pt x="3242" y="244"/>
                  <a:pt x="3222" y="235"/>
                  <a:pt x="3193" y="227"/>
                </a:cubicBezTo>
                <a:lnTo>
                  <a:pt x="3125" y="207"/>
                </a:lnTo>
                <a:cubicBezTo>
                  <a:pt x="3090" y="197"/>
                  <a:pt x="3064" y="184"/>
                  <a:pt x="3047" y="168"/>
                </a:cubicBezTo>
                <a:cubicBezTo>
                  <a:pt x="3030" y="151"/>
                  <a:pt x="3022" y="130"/>
                  <a:pt x="3022" y="106"/>
                </a:cubicBezTo>
                <a:cubicBezTo>
                  <a:pt x="3022" y="79"/>
                  <a:pt x="3034" y="56"/>
                  <a:pt x="3059" y="36"/>
                </a:cubicBezTo>
                <a:cubicBezTo>
                  <a:pt x="3084" y="16"/>
                  <a:pt x="3115" y="6"/>
                  <a:pt x="3153" y="6"/>
                </a:cubicBezTo>
                <a:cubicBezTo>
                  <a:pt x="3191" y="6"/>
                  <a:pt x="3224" y="17"/>
                  <a:pt x="3250" y="39"/>
                </a:cubicBezTo>
                <a:lnTo>
                  <a:pt x="3261" y="1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71" name="TextBox 66"/>
          <p:cNvSpPr txBox="1">
            <a:spLocks noChangeArrowheads="1"/>
          </p:cNvSpPr>
          <p:nvPr/>
        </p:nvSpPr>
        <p:spPr bwMode="auto">
          <a:xfrm>
            <a:off x="1576388" y="5880100"/>
            <a:ext cx="2378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dirty="0">
                <a:solidFill>
                  <a:schemeClr val="bg1"/>
                </a:solidFill>
                <a:latin typeface="楷体_GB2312" pitchFamily="1" charset="-122"/>
                <a:ea typeface="楷体_GB2312" pitchFamily="1" charset="-122"/>
              </a:rPr>
              <a:t>大医精诚   厚德怀仁</a:t>
            </a:r>
          </a:p>
        </p:txBody>
      </p:sp>
      <p:pic>
        <p:nvPicPr>
          <p:cNvPr id="6172" name="图片 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7363" y="1555750"/>
            <a:ext cx="4770437" cy="341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7185">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6172"/>
                                        </p:tgtEl>
                                        <p:attrNameLst>
                                          <p:attrName>style.visibility</p:attrName>
                                        </p:attrNameLst>
                                      </p:cBhvr>
                                      <p:to>
                                        <p:strVal val="visible"/>
                                      </p:to>
                                    </p:set>
                                    <p:animEffect transition="in" filter="fade">
                                      <p:cBhvr>
                                        <p:cTn id="7" dur="1000"/>
                                        <p:tgtEl>
                                          <p:spTgt spid="6172"/>
                                        </p:tgtEl>
                                      </p:cBhvr>
                                    </p:animEffect>
                                    <p:anim calcmode="lin" valueType="num">
                                      <p:cBhvr>
                                        <p:cTn id="8" dur="1000" fill="hold"/>
                                        <p:tgtEl>
                                          <p:spTgt spid="6172"/>
                                        </p:tgtEl>
                                        <p:attrNameLst>
                                          <p:attrName>ppt_x</p:attrName>
                                        </p:attrNameLst>
                                      </p:cBhvr>
                                      <p:tavLst>
                                        <p:tav tm="0">
                                          <p:val>
                                            <p:strVal val="#ppt_x"/>
                                          </p:val>
                                        </p:tav>
                                        <p:tav tm="100000">
                                          <p:val>
                                            <p:strVal val="#ppt_x"/>
                                          </p:val>
                                        </p:tav>
                                      </p:tavLst>
                                    </p:anim>
                                    <p:anim calcmode="lin" valueType="num">
                                      <p:cBhvr>
                                        <p:cTn id="9" dur="1000" fill="hold"/>
                                        <p:tgtEl>
                                          <p:spTgt spid="6172"/>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31" presetClass="entr" presetSubtype="0" fill="hold" nodeType="afterEffect">
                                  <p:stCondLst>
                                    <p:cond delay="0"/>
                                  </p:stCondLst>
                                  <p:childTnLst>
                                    <p:set>
                                      <p:cBhvr>
                                        <p:cTn id="12" dur="1" fill="hold">
                                          <p:stCondLst>
                                            <p:cond delay="0"/>
                                          </p:stCondLst>
                                        </p:cTn>
                                        <p:tgtEl>
                                          <p:spTgt spid="6156"/>
                                        </p:tgtEl>
                                        <p:attrNameLst>
                                          <p:attrName>style.visibility</p:attrName>
                                        </p:attrNameLst>
                                      </p:cBhvr>
                                      <p:to>
                                        <p:strVal val="visible"/>
                                      </p:to>
                                    </p:set>
                                    <p:anim calcmode="lin" valueType="num">
                                      <p:cBhvr>
                                        <p:cTn id="13" dur="1000" fill="hold"/>
                                        <p:tgtEl>
                                          <p:spTgt spid="6156"/>
                                        </p:tgtEl>
                                        <p:attrNameLst>
                                          <p:attrName>ppt_w</p:attrName>
                                        </p:attrNameLst>
                                      </p:cBhvr>
                                      <p:tavLst>
                                        <p:tav tm="0">
                                          <p:val>
                                            <p:fltVal val="0"/>
                                          </p:val>
                                        </p:tav>
                                        <p:tav tm="100000">
                                          <p:val>
                                            <p:strVal val="#ppt_w"/>
                                          </p:val>
                                        </p:tav>
                                      </p:tavLst>
                                    </p:anim>
                                    <p:anim calcmode="lin" valueType="num">
                                      <p:cBhvr>
                                        <p:cTn id="14" dur="1000" fill="hold"/>
                                        <p:tgtEl>
                                          <p:spTgt spid="6156"/>
                                        </p:tgtEl>
                                        <p:attrNameLst>
                                          <p:attrName>ppt_h</p:attrName>
                                        </p:attrNameLst>
                                      </p:cBhvr>
                                      <p:tavLst>
                                        <p:tav tm="0">
                                          <p:val>
                                            <p:fltVal val="0"/>
                                          </p:val>
                                        </p:tav>
                                        <p:tav tm="100000">
                                          <p:val>
                                            <p:strVal val="#ppt_h"/>
                                          </p:val>
                                        </p:tav>
                                      </p:tavLst>
                                    </p:anim>
                                    <p:anim calcmode="lin" valueType="num">
                                      <p:cBhvr>
                                        <p:cTn id="15" dur="1000" fill="hold"/>
                                        <p:tgtEl>
                                          <p:spTgt spid="6156"/>
                                        </p:tgtEl>
                                        <p:attrNameLst>
                                          <p:attrName>style.rotation</p:attrName>
                                        </p:attrNameLst>
                                      </p:cBhvr>
                                      <p:tavLst>
                                        <p:tav tm="0">
                                          <p:val>
                                            <p:fltVal val="90"/>
                                          </p:val>
                                        </p:tav>
                                        <p:tav tm="100000">
                                          <p:val>
                                            <p:fltVal val="0"/>
                                          </p:val>
                                        </p:tav>
                                      </p:tavLst>
                                    </p:anim>
                                    <p:animEffect transition="in" filter="fade">
                                      <p:cBhvr>
                                        <p:cTn id="16" dur="1000"/>
                                        <p:tgtEl>
                                          <p:spTgt spid="6156"/>
                                        </p:tgtEl>
                                      </p:cBhvr>
                                    </p:animEffect>
                                  </p:childTnLst>
                                </p:cTn>
                              </p:par>
                            </p:childTnLst>
                          </p:cTn>
                        </p:par>
                        <p:par>
                          <p:cTn id="17" fill="hold" nodeType="afterGroup">
                            <p:stCondLst>
                              <p:cond delay="2000"/>
                            </p:stCondLst>
                            <p:childTnLst>
                              <p:par>
                                <p:cTn id="18" presetID="42" presetClass="entr" presetSubtype="0" fill="hold" grpId="0" nodeType="afterEffect">
                                  <p:stCondLst>
                                    <p:cond delay="0"/>
                                  </p:stCondLst>
                                  <p:childTnLst>
                                    <p:set>
                                      <p:cBhvr>
                                        <p:cTn id="19" dur="1" fill="hold">
                                          <p:stCondLst>
                                            <p:cond delay="0"/>
                                          </p:stCondLst>
                                        </p:cTn>
                                        <p:tgtEl>
                                          <p:spTgt spid="6170"/>
                                        </p:tgtEl>
                                        <p:attrNameLst>
                                          <p:attrName>style.visibility</p:attrName>
                                        </p:attrNameLst>
                                      </p:cBhvr>
                                      <p:to>
                                        <p:strVal val="visible"/>
                                      </p:to>
                                    </p:set>
                                    <p:animEffect transition="in" filter="fade">
                                      <p:cBhvr>
                                        <p:cTn id="20" dur="500"/>
                                        <p:tgtEl>
                                          <p:spTgt spid="6170"/>
                                        </p:tgtEl>
                                      </p:cBhvr>
                                    </p:animEffect>
                                    <p:anim calcmode="lin" valueType="num">
                                      <p:cBhvr>
                                        <p:cTn id="21" dur="500" fill="hold"/>
                                        <p:tgtEl>
                                          <p:spTgt spid="6170"/>
                                        </p:tgtEl>
                                        <p:attrNameLst>
                                          <p:attrName>ppt_x</p:attrName>
                                        </p:attrNameLst>
                                      </p:cBhvr>
                                      <p:tavLst>
                                        <p:tav tm="0">
                                          <p:val>
                                            <p:strVal val="#ppt_x"/>
                                          </p:val>
                                        </p:tav>
                                        <p:tav tm="100000">
                                          <p:val>
                                            <p:strVal val="#ppt_x"/>
                                          </p:val>
                                        </p:tav>
                                      </p:tavLst>
                                    </p:anim>
                                    <p:anim calcmode="lin" valueType="num">
                                      <p:cBhvr>
                                        <p:cTn id="22" dur="500" fill="hold"/>
                                        <p:tgtEl>
                                          <p:spTgt spid="6170"/>
                                        </p:tgtEl>
                                        <p:attrNameLst>
                                          <p:attrName>ppt_y</p:attrName>
                                        </p:attrNameLst>
                                      </p:cBhvr>
                                      <p:tavLst>
                                        <p:tav tm="0">
                                          <p:val>
                                            <p:strVal val="#ppt_y+.1"/>
                                          </p:val>
                                        </p:tav>
                                        <p:tav tm="100000">
                                          <p:val>
                                            <p:strVal val="#ppt_y"/>
                                          </p:val>
                                        </p:tav>
                                      </p:tavLst>
                                    </p:anim>
                                  </p:childTnLst>
                                </p:cTn>
                              </p:par>
                            </p:childTnLst>
                          </p:cTn>
                        </p:par>
                        <p:par>
                          <p:cTn id="23" fill="hold" nodeType="afterGroup">
                            <p:stCondLst>
                              <p:cond delay="2500"/>
                            </p:stCondLst>
                            <p:childTnLst>
                              <p:par>
                                <p:cTn id="24" presetID="42" presetClass="entr" presetSubtype="0" fill="hold" grpId="0" nodeType="afterEffect">
                                  <p:stCondLst>
                                    <p:cond delay="0"/>
                                  </p:stCondLst>
                                  <p:childTnLst>
                                    <p:set>
                                      <p:cBhvr>
                                        <p:cTn id="25" dur="1" fill="hold">
                                          <p:stCondLst>
                                            <p:cond delay="0"/>
                                          </p:stCondLst>
                                        </p:cTn>
                                        <p:tgtEl>
                                          <p:spTgt spid="6171"/>
                                        </p:tgtEl>
                                        <p:attrNameLst>
                                          <p:attrName>style.visibility</p:attrName>
                                        </p:attrNameLst>
                                      </p:cBhvr>
                                      <p:to>
                                        <p:strVal val="visible"/>
                                      </p:to>
                                    </p:set>
                                    <p:animEffect transition="in" filter="fade">
                                      <p:cBhvr>
                                        <p:cTn id="26" dur="500"/>
                                        <p:tgtEl>
                                          <p:spTgt spid="6171"/>
                                        </p:tgtEl>
                                      </p:cBhvr>
                                    </p:animEffect>
                                    <p:anim calcmode="lin" valueType="num">
                                      <p:cBhvr>
                                        <p:cTn id="27" dur="500" fill="hold"/>
                                        <p:tgtEl>
                                          <p:spTgt spid="6171"/>
                                        </p:tgtEl>
                                        <p:attrNameLst>
                                          <p:attrName>ppt_x</p:attrName>
                                        </p:attrNameLst>
                                      </p:cBhvr>
                                      <p:tavLst>
                                        <p:tav tm="0">
                                          <p:val>
                                            <p:strVal val="#ppt_x"/>
                                          </p:val>
                                        </p:tav>
                                        <p:tav tm="100000">
                                          <p:val>
                                            <p:strVal val="#ppt_x"/>
                                          </p:val>
                                        </p:tav>
                                      </p:tavLst>
                                    </p:anim>
                                    <p:anim calcmode="lin" valueType="num">
                                      <p:cBhvr>
                                        <p:cTn id="28" dur="500" fill="hold"/>
                                        <p:tgtEl>
                                          <p:spTgt spid="6171"/>
                                        </p:tgtEl>
                                        <p:attrNameLst>
                                          <p:attrName>ppt_y</p:attrName>
                                        </p:attrNameLst>
                                      </p:cBhvr>
                                      <p:tavLst>
                                        <p:tav tm="0">
                                          <p:val>
                                            <p:strVal val="#ppt_y+.1"/>
                                          </p:val>
                                        </p:tav>
                                        <p:tav tm="100000">
                                          <p:val>
                                            <p:strVal val="#ppt_y"/>
                                          </p:val>
                                        </p:tav>
                                      </p:tavLst>
                                    </p:anim>
                                  </p:childTnLst>
                                </p:cTn>
                              </p:par>
                            </p:childTnLst>
                          </p:cTn>
                        </p:par>
                        <p:par>
                          <p:cTn id="29" fill="hold" nodeType="afterGroup">
                            <p:stCondLst>
                              <p:cond delay="3000"/>
                            </p:stCondLst>
                            <p:childTnLst>
                              <p:par>
                                <p:cTn id="30" presetID="1" presetClass="entr" presetSubtype="0" fill="hold" grpId="0" nodeType="afterEffect">
                                  <p:stCondLst>
                                    <p:cond delay="0"/>
                                  </p:stCondLst>
                                  <p:childTnLst>
                                    <p:set>
                                      <p:cBhvr>
                                        <p:cTn id="31" dur="1" fill="hold">
                                          <p:stCondLst>
                                            <p:cond delay="0"/>
                                          </p:stCondLst>
                                        </p:cTn>
                                        <p:tgtEl>
                                          <p:spTgt spid="6154"/>
                                        </p:tgtEl>
                                        <p:attrNameLst>
                                          <p:attrName>style.visibility</p:attrName>
                                        </p:attrNameLst>
                                      </p:cBhvr>
                                      <p:to>
                                        <p:strVal val="visible"/>
                                      </p:to>
                                    </p:set>
                                  </p:childTnLst>
                                </p:cTn>
                              </p:par>
                              <p:par>
                                <p:cTn id="32" presetID="56" presetClass="path" presetSubtype="0" accel="50000" decel="50000" fill="hold" grpId="1" nodeType="withEffect">
                                  <p:stCondLst>
                                    <p:cond delay="0"/>
                                  </p:stCondLst>
                                  <p:childTnLst>
                                    <p:animMotion origin="layout" path="M -0.13139 0.28287 L -4.81462E-6 2.22222E-6 " pathEditMode="relative" rAng="0" ptsTypes="AA">
                                      <p:cBhvr>
                                        <p:cTn id="33" dur="500" fill="hold"/>
                                        <p:tgtEl>
                                          <p:spTgt spid="6154"/>
                                        </p:tgtEl>
                                        <p:attrNameLst>
                                          <p:attrName>ppt_x,ppt_y</p:attrName>
                                        </p:attrNameLst>
                                      </p:cBhvr>
                                      <p:rCtr x="6600" y="-13800"/>
                                    </p:animMotion>
                                  </p:childTnLst>
                                </p:cTn>
                              </p:par>
                              <p:par>
                                <p:cTn id="34" presetID="1" presetClass="entr" presetSubtype="0" fill="hold" grpId="0" nodeType="withEffect">
                                  <p:stCondLst>
                                    <p:cond delay="200"/>
                                  </p:stCondLst>
                                  <p:childTnLst>
                                    <p:set>
                                      <p:cBhvr>
                                        <p:cTn id="35" dur="1" fill="hold">
                                          <p:stCondLst>
                                            <p:cond delay="0"/>
                                          </p:stCondLst>
                                        </p:cTn>
                                        <p:tgtEl>
                                          <p:spTgt spid="6146"/>
                                        </p:tgtEl>
                                        <p:attrNameLst>
                                          <p:attrName>style.visibility</p:attrName>
                                        </p:attrNameLst>
                                      </p:cBhvr>
                                      <p:to>
                                        <p:strVal val="visible"/>
                                      </p:to>
                                    </p:set>
                                  </p:childTnLst>
                                </p:cTn>
                              </p:par>
                              <p:par>
                                <p:cTn id="36" presetID="56" presetClass="path" presetSubtype="0" accel="50000" decel="50000" fill="hold" grpId="1" nodeType="withEffect">
                                  <p:stCondLst>
                                    <p:cond delay="200"/>
                                  </p:stCondLst>
                                  <p:childTnLst>
                                    <p:animMotion origin="layout" path="M -0.17497 0.15741 L -4.88487E-6 -7.40741E-7 " pathEditMode="relative" rAng="0" ptsTypes="AA">
                                      <p:cBhvr>
                                        <p:cTn id="37" dur="500" fill="hold"/>
                                        <p:tgtEl>
                                          <p:spTgt spid="6146"/>
                                        </p:tgtEl>
                                        <p:attrNameLst>
                                          <p:attrName>ppt_x,ppt_y</p:attrName>
                                        </p:attrNameLst>
                                      </p:cBhvr>
                                      <p:rCtr x="8700" y="-7600"/>
                                    </p:animMotion>
                                  </p:childTnLst>
                                </p:cTn>
                              </p:par>
                              <p:par>
                                <p:cTn id="38" presetID="1" presetClass="entr" presetSubtype="0" fill="hold" grpId="0" nodeType="withEffect">
                                  <p:stCondLst>
                                    <p:cond delay="400"/>
                                  </p:stCondLst>
                                  <p:childTnLst>
                                    <p:set>
                                      <p:cBhvr>
                                        <p:cTn id="39" dur="1" fill="hold">
                                          <p:stCondLst>
                                            <p:cond delay="0"/>
                                          </p:stCondLst>
                                        </p:cTn>
                                        <p:tgtEl>
                                          <p:spTgt spid="6148"/>
                                        </p:tgtEl>
                                        <p:attrNameLst>
                                          <p:attrName>style.visibility</p:attrName>
                                        </p:attrNameLst>
                                      </p:cBhvr>
                                      <p:to>
                                        <p:strVal val="visible"/>
                                      </p:to>
                                    </p:set>
                                  </p:childTnLst>
                                </p:cTn>
                              </p:par>
                              <p:par>
                                <p:cTn id="40" presetID="56" presetClass="path" presetSubtype="0" accel="50000" decel="50000" fill="hold" grpId="1" nodeType="withEffect">
                                  <p:stCondLst>
                                    <p:cond delay="400"/>
                                  </p:stCondLst>
                                  <p:childTnLst>
                                    <p:animMotion origin="layout" path="M -0.19293 0.0081 L 2.72798E-6 3.7037E-6 " pathEditMode="relative" rAng="0" ptsTypes="AA">
                                      <p:cBhvr>
                                        <p:cTn id="41" dur="500" fill="hold"/>
                                        <p:tgtEl>
                                          <p:spTgt spid="6148"/>
                                        </p:tgtEl>
                                        <p:attrNameLst>
                                          <p:attrName>ppt_x,ppt_y</p:attrName>
                                        </p:attrNameLst>
                                      </p:cBhvr>
                                      <p:rCtr x="9600" y="0"/>
                                    </p:animMotion>
                                  </p:childTnLst>
                                </p:cTn>
                              </p:par>
                              <p:par>
                                <p:cTn id="42" presetID="1" presetClass="entr" presetSubtype="0" fill="hold" grpId="0" nodeType="withEffect">
                                  <p:stCondLst>
                                    <p:cond delay="600"/>
                                  </p:stCondLst>
                                  <p:childTnLst>
                                    <p:set>
                                      <p:cBhvr>
                                        <p:cTn id="43" dur="1" fill="hold">
                                          <p:stCondLst>
                                            <p:cond delay="0"/>
                                          </p:stCondLst>
                                        </p:cTn>
                                        <p:tgtEl>
                                          <p:spTgt spid="6150"/>
                                        </p:tgtEl>
                                        <p:attrNameLst>
                                          <p:attrName>style.visibility</p:attrName>
                                        </p:attrNameLst>
                                      </p:cBhvr>
                                      <p:to>
                                        <p:strVal val="visible"/>
                                      </p:to>
                                    </p:set>
                                  </p:childTnLst>
                                </p:cTn>
                              </p:par>
                              <p:par>
                                <p:cTn id="44" presetID="56" presetClass="path" presetSubtype="0" accel="50000" decel="50000" fill="hold" grpId="1" nodeType="withEffect">
                                  <p:stCondLst>
                                    <p:cond delay="600"/>
                                  </p:stCondLst>
                                  <p:childTnLst>
                                    <p:animMotion origin="layout" path="M -0.17497 -0.13518 L -4.88487E-6 -3.33333E-6 " pathEditMode="relative" rAng="0" ptsTypes="AA">
                                      <p:cBhvr>
                                        <p:cTn id="45" dur="500" fill="hold"/>
                                        <p:tgtEl>
                                          <p:spTgt spid="6150"/>
                                        </p:tgtEl>
                                        <p:attrNameLst>
                                          <p:attrName>ppt_x,ppt_y</p:attrName>
                                        </p:attrNameLst>
                                      </p:cBhvr>
                                      <p:rCtr x="8700" y="6800"/>
                                    </p:animMotion>
                                  </p:childTnLst>
                                </p:cTn>
                              </p:par>
                              <p:par>
                                <p:cTn id="46" presetID="1" presetClass="entr" presetSubtype="0" fill="hold" grpId="0" nodeType="withEffect">
                                  <p:stCondLst>
                                    <p:cond delay="800"/>
                                  </p:stCondLst>
                                  <p:childTnLst>
                                    <p:set>
                                      <p:cBhvr>
                                        <p:cTn id="47" dur="1" fill="hold">
                                          <p:stCondLst>
                                            <p:cond delay="0"/>
                                          </p:stCondLst>
                                        </p:cTn>
                                        <p:tgtEl>
                                          <p:spTgt spid="6152"/>
                                        </p:tgtEl>
                                        <p:attrNameLst>
                                          <p:attrName>style.visibility</p:attrName>
                                        </p:attrNameLst>
                                      </p:cBhvr>
                                      <p:to>
                                        <p:strVal val="visible"/>
                                      </p:to>
                                    </p:set>
                                  </p:childTnLst>
                                </p:cTn>
                              </p:par>
                              <p:par>
                                <p:cTn id="48" presetID="56" presetClass="path" presetSubtype="0" accel="50000" decel="50000" fill="hold" grpId="1" nodeType="withEffect">
                                  <p:stCondLst>
                                    <p:cond delay="800"/>
                                  </p:stCondLst>
                                  <p:childTnLst>
                                    <p:animMotion origin="layout" path="M -0.13139 -0.26041 L -4.81462E-6 -4.81481E-6 " pathEditMode="relative" rAng="0" ptsTypes="AA">
                                      <p:cBhvr>
                                        <p:cTn id="49" dur="500" fill="hold"/>
                                        <p:tgtEl>
                                          <p:spTgt spid="6152"/>
                                        </p:tgtEl>
                                        <p:attrNameLst>
                                          <p:attrName>ppt_x,ppt_y</p:attrName>
                                        </p:attrNameLst>
                                      </p:cBhvr>
                                      <p:rCtr x="6600" y="13000"/>
                                    </p:animMotion>
                                  </p:childTnLst>
                                </p:cTn>
                              </p:par>
                            </p:childTnLst>
                          </p:cTn>
                        </p:par>
                        <p:par>
                          <p:cTn id="50" fill="hold" nodeType="afterGroup">
                            <p:stCondLst>
                              <p:cond delay="4300"/>
                            </p:stCondLst>
                            <p:childTnLst>
                              <p:par>
                                <p:cTn id="51" presetID="31" presetClass="entr" presetSubtype="0" fill="hold" grpId="0" nodeType="afterEffect">
                                  <p:stCondLst>
                                    <p:cond delay="0"/>
                                  </p:stCondLst>
                                  <p:childTnLst>
                                    <p:set>
                                      <p:cBhvr>
                                        <p:cTn id="52" dur="1" fill="hold">
                                          <p:stCondLst>
                                            <p:cond delay="0"/>
                                          </p:stCondLst>
                                        </p:cTn>
                                        <p:tgtEl>
                                          <p:spTgt spid="6160"/>
                                        </p:tgtEl>
                                        <p:attrNameLst>
                                          <p:attrName>style.visibility</p:attrName>
                                        </p:attrNameLst>
                                      </p:cBhvr>
                                      <p:to>
                                        <p:strVal val="visible"/>
                                      </p:to>
                                    </p:set>
                                    <p:anim calcmode="lin" valueType="num">
                                      <p:cBhvr>
                                        <p:cTn id="53" dur="500" fill="hold"/>
                                        <p:tgtEl>
                                          <p:spTgt spid="6160"/>
                                        </p:tgtEl>
                                        <p:attrNameLst>
                                          <p:attrName>ppt_w</p:attrName>
                                        </p:attrNameLst>
                                      </p:cBhvr>
                                      <p:tavLst>
                                        <p:tav tm="0">
                                          <p:val>
                                            <p:fltVal val="0"/>
                                          </p:val>
                                        </p:tav>
                                        <p:tav tm="100000">
                                          <p:val>
                                            <p:strVal val="#ppt_w"/>
                                          </p:val>
                                        </p:tav>
                                      </p:tavLst>
                                    </p:anim>
                                    <p:anim calcmode="lin" valueType="num">
                                      <p:cBhvr>
                                        <p:cTn id="54" dur="500" fill="hold"/>
                                        <p:tgtEl>
                                          <p:spTgt spid="6160"/>
                                        </p:tgtEl>
                                        <p:attrNameLst>
                                          <p:attrName>ppt_h</p:attrName>
                                        </p:attrNameLst>
                                      </p:cBhvr>
                                      <p:tavLst>
                                        <p:tav tm="0">
                                          <p:val>
                                            <p:fltVal val="0"/>
                                          </p:val>
                                        </p:tav>
                                        <p:tav tm="100000">
                                          <p:val>
                                            <p:strVal val="#ppt_h"/>
                                          </p:val>
                                        </p:tav>
                                      </p:tavLst>
                                    </p:anim>
                                    <p:anim calcmode="lin" valueType="num">
                                      <p:cBhvr>
                                        <p:cTn id="55" dur="500" fill="hold"/>
                                        <p:tgtEl>
                                          <p:spTgt spid="6160"/>
                                        </p:tgtEl>
                                        <p:attrNameLst>
                                          <p:attrName>style.rotation</p:attrName>
                                        </p:attrNameLst>
                                      </p:cBhvr>
                                      <p:tavLst>
                                        <p:tav tm="0">
                                          <p:val>
                                            <p:fltVal val="90"/>
                                          </p:val>
                                        </p:tav>
                                        <p:tav tm="100000">
                                          <p:val>
                                            <p:fltVal val="0"/>
                                          </p:val>
                                        </p:tav>
                                      </p:tavLst>
                                    </p:anim>
                                    <p:animEffect transition="in" filter="fade">
                                      <p:cBhvr>
                                        <p:cTn id="56" dur="500"/>
                                        <p:tgtEl>
                                          <p:spTgt spid="6160"/>
                                        </p:tgtEl>
                                      </p:cBhvr>
                                    </p:animEffect>
                                  </p:childTnLst>
                                </p:cTn>
                              </p:par>
                            </p:childTnLst>
                          </p:cTn>
                        </p:par>
                        <p:par>
                          <p:cTn id="57" fill="hold" nodeType="afterGroup">
                            <p:stCondLst>
                              <p:cond delay="4800"/>
                            </p:stCondLst>
                            <p:childTnLst>
                              <p:par>
                                <p:cTn id="58" presetID="22" presetClass="entr" presetSubtype="8" fill="hold" grpId="0" nodeType="afterEffect">
                                  <p:stCondLst>
                                    <p:cond delay="0"/>
                                  </p:stCondLst>
                                  <p:childTnLst>
                                    <p:set>
                                      <p:cBhvr>
                                        <p:cTn id="59" dur="1" fill="hold">
                                          <p:stCondLst>
                                            <p:cond delay="0"/>
                                          </p:stCondLst>
                                        </p:cTn>
                                        <p:tgtEl>
                                          <p:spTgt spid="6165"/>
                                        </p:tgtEl>
                                        <p:attrNameLst>
                                          <p:attrName>style.visibility</p:attrName>
                                        </p:attrNameLst>
                                      </p:cBhvr>
                                      <p:to>
                                        <p:strVal val="visible"/>
                                      </p:to>
                                    </p:set>
                                    <p:animEffect transition="in" filter="wipe(left)">
                                      <p:cBhvr>
                                        <p:cTn id="60" dur="500"/>
                                        <p:tgtEl>
                                          <p:spTgt spid="6165"/>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6155"/>
                                        </p:tgtEl>
                                        <p:attrNameLst>
                                          <p:attrName>style.visibility</p:attrName>
                                        </p:attrNameLst>
                                      </p:cBhvr>
                                      <p:to>
                                        <p:strVal val="visible"/>
                                      </p:to>
                                    </p:set>
                                    <p:animEffect transition="in" filter="wipe(left)">
                                      <p:cBhvr>
                                        <p:cTn id="63" dur="500"/>
                                        <p:tgtEl>
                                          <p:spTgt spid="6155"/>
                                        </p:tgtEl>
                                      </p:cBhvr>
                                    </p:animEffect>
                                  </p:childTnLst>
                                </p:cTn>
                              </p:par>
                            </p:childTnLst>
                          </p:cTn>
                        </p:par>
                        <p:par>
                          <p:cTn id="64" fill="hold" nodeType="afterGroup">
                            <p:stCondLst>
                              <p:cond delay="5300"/>
                            </p:stCondLst>
                            <p:childTnLst>
                              <p:par>
                                <p:cTn id="65" presetID="31" presetClass="entr" presetSubtype="0" fill="hold" grpId="0" nodeType="afterEffect">
                                  <p:stCondLst>
                                    <p:cond delay="0"/>
                                  </p:stCondLst>
                                  <p:childTnLst>
                                    <p:set>
                                      <p:cBhvr>
                                        <p:cTn id="66" dur="1" fill="hold">
                                          <p:stCondLst>
                                            <p:cond delay="0"/>
                                          </p:stCondLst>
                                        </p:cTn>
                                        <p:tgtEl>
                                          <p:spTgt spid="6161"/>
                                        </p:tgtEl>
                                        <p:attrNameLst>
                                          <p:attrName>style.visibility</p:attrName>
                                        </p:attrNameLst>
                                      </p:cBhvr>
                                      <p:to>
                                        <p:strVal val="visible"/>
                                      </p:to>
                                    </p:set>
                                    <p:anim calcmode="lin" valueType="num">
                                      <p:cBhvr>
                                        <p:cTn id="67" dur="500" fill="hold"/>
                                        <p:tgtEl>
                                          <p:spTgt spid="6161"/>
                                        </p:tgtEl>
                                        <p:attrNameLst>
                                          <p:attrName>ppt_w</p:attrName>
                                        </p:attrNameLst>
                                      </p:cBhvr>
                                      <p:tavLst>
                                        <p:tav tm="0">
                                          <p:val>
                                            <p:fltVal val="0"/>
                                          </p:val>
                                        </p:tav>
                                        <p:tav tm="100000">
                                          <p:val>
                                            <p:strVal val="#ppt_w"/>
                                          </p:val>
                                        </p:tav>
                                      </p:tavLst>
                                    </p:anim>
                                    <p:anim calcmode="lin" valueType="num">
                                      <p:cBhvr>
                                        <p:cTn id="68" dur="500" fill="hold"/>
                                        <p:tgtEl>
                                          <p:spTgt spid="6161"/>
                                        </p:tgtEl>
                                        <p:attrNameLst>
                                          <p:attrName>ppt_h</p:attrName>
                                        </p:attrNameLst>
                                      </p:cBhvr>
                                      <p:tavLst>
                                        <p:tav tm="0">
                                          <p:val>
                                            <p:fltVal val="0"/>
                                          </p:val>
                                        </p:tav>
                                        <p:tav tm="100000">
                                          <p:val>
                                            <p:strVal val="#ppt_h"/>
                                          </p:val>
                                        </p:tav>
                                      </p:tavLst>
                                    </p:anim>
                                    <p:anim calcmode="lin" valueType="num">
                                      <p:cBhvr>
                                        <p:cTn id="69" dur="500" fill="hold"/>
                                        <p:tgtEl>
                                          <p:spTgt spid="6161"/>
                                        </p:tgtEl>
                                        <p:attrNameLst>
                                          <p:attrName>style.rotation</p:attrName>
                                        </p:attrNameLst>
                                      </p:cBhvr>
                                      <p:tavLst>
                                        <p:tav tm="0">
                                          <p:val>
                                            <p:fltVal val="90"/>
                                          </p:val>
                                        </p:tav>
                                        <p:tav tm="100000">
                                          <p:val>
                                            <p:fltVal val="0"/>
                                          </p:val>
                                        </p:tav>
                                      </p:tavLst>
                                    </p:anim>
                                    <p:animEffect transition="in" filter="fade">
                                      <p:cBhvr>
                                        <p:cTn id="70" dur="500"/>
                                        <p:tgtEl>
                                          <p:spTgt spid="6161"/>
                                        </p:tgtEl>
                                      </p:cBhvr>
                                    </p:animEffect>
                                  </p:childTnLst>
                                </p:cTn>
                              </p:par>
                            </p:childTnLst>
                          </p:cTn>
                        </p:par>
                        <p:par>
                          <p:cTn id="71" fill="hold" nodeType="afterGroup">
                            <p:stCondLst>
                              <p:cond delay="5800"/>
                            </p:stCondLst>
                            <p:childTnLst>
                              <p:par>
                                <p:cTn id="72" presetID="22" presetClass="entr" presetSubtype="8" fill="hold" grpId="0" nodeType="afterEffect">
                                  <p:stCondLst>
                                    <p:cond delay="0"/>
                                  </p:stCondLst>
                                  <p:childTnLst>
                                    <p:set>
                                      <p:cBhvr>
                                        <p:cTn id="73" dur="1" fill="hold">
                                          <p:stCondLst>
                                            <p:cond delay="0"/>
                                          </p:stCondLst>
                                        </p:cTn>
                                        <p:tgtEl>
                                          <p:spTgt spid="6166"/>
                                        </p:tgtEl>
                                        <p:attrNameLst>
                                          <p:attrName>style.visibility</p:attrName>
                                        </p:attrNameLst>
                                      </p:cBhvr>
                                      <p:to>
                                        <p:strVal val="visible"/>
                                      </p:to>
                                    </p:set>
                                    <p:animEffect transition="in" filter="wipe(left)">
                                      <p:cBhvr>
                                        <p:cTn id="74" dur="500"/>
                                        <p:tgtEl>
                                          <p:spTgt spid="6166"/>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6147"/>
                                        </p:tgtEl>
                                        <p:attrNameLst>
                                          <p:attrName>style.visibility</p:attrName>
                                        </p:attrNameLst>
                                      </p:cBhvr>
                                      <p:to>
                                        <p:strVal val="visible"/>
                                      </p:to>
                                    </p:set>
                                    <p:animEffect transition="in" filter="wipe(left)">
                                      <p:cBhvr>
                                        <p:cTn id="77" dur="500"/>
                                        <p:tgtEl>
                                          <p:spTgt spid="6147"/>
                                        </p:tgtEl>
                                      </p:cBhvr>
                                    </p:animEffect>
                                  </p:childTnLst>
                                </p:cTn>
                              </p:par>
                            </p:childTnLst>
                          </p:cTn>
                        </p:par>
                        <p:par>
                          <p:cTn id="78" fill="hold" nodeType="afterGroup">
                            <p:stCondLst>
                              <p:cond delay="6300"/>
                            </p:stCondLst>
                            <p:childTnLst>
                              <p:par>
                                <p:cTn id="79" presetID="31" presetClass="entr" presetSubtype="0" fill="hold" grpId="0" nodeType="afterEffect">
                                  <p:stCondLst>
                                    <p:cond delay="0"/>
                                  </p:stCondLst>
                                  <p:childTnLst>
                                    <p:set>
                                      <p:cBhvr>
                                        <p:cTn id="80" dur="1" fill="hold">
                                          <p:stCondLst>
                                            <p:cond delay="0"/>
                                          </p:stCondLst>
                                        </p:cTn>
                                        <p:tgtEl>
                                          <p:spTgt spid="6162"/>
                                        </p:tgtEl>
                                        <p:attrNameLst>
                                          <p:attrName>style.visibility</p:attrName>
                                        </p:attrNameLst>
                                      </p:cBhvr>
                                      <p:to>
                                        <p:strVal val="visible"/>
                                      </p:to>
                                    </p:set>
                                    <p:anim calcmode="lin" valueType="num">
                                      <p:cBhvr>
                                        <p:cTn id="81" dur="500" fill="hold"/>
                                        <p:tgtEl>
                                          <p:spTgt spid="6162"/>
                                        </p:tgtEl>
                                        <p:attrNameLst>
                                          <p:attrName>ppt_w</p:attrName>
                                        </p:attrNameLst>
                                      </p:cBhvr>
                                      <p:tavLst>
                                        <p:tav tm="0">
                                          <p:val>
                                            <p:fltVal val="0"/>
                                          </p:val>
                                        </p:tav>
                                        <p:tav tm="100000">
                                          <p:val>
                                            <p:strVal val="#ppt_w"/>
                                          </p:val>
                                        </p:tav>
                                      </p:tavLst>
                                    </p:anim>
                                    <p:anim calcmode="lin" valueType="num">
                                      <p:cBhvr>
                                        <p:cTn id="82" dur="500" fill="hold"/>
                                        <p:tgtEl>
                                          <p:spTgt spid="6162"/>
                                        </p:tgtEl>
                                        <p:attrNameLst>
                                          <p:attrName>ppt_h</p:attrName>
                                        </p:attrNameLst>
                                      </p:cBhvr>
                                      <p:tavLst>
                                        <p:tav tm="0">
                                          <p:val>
                                            <p:fltVal val="0"/>
                                          </p:val>
                                        </p:tav>
                                        <p:tav tm="100000">
                                          <p:val>
                                            <p:strVal val="#ppt_h"/>
                                          </p:val>
                                        </p:tav>
                                      </p:tavLst>
                                    </p:anim>
                                    <p:anim calcmode="lin" valueType="num">
                                      <p:cBhvr>
                                        <p:cTn id="83" dur="500" fill="hold"/>
                                        <p:tgtEl>
                                          <p:spTgt spid="6162"/>
                                        </p:tgtEl>
                                        <p:attrNameLst>
                                          <p:attrName>style.rotation</p:attrName>
                                        </p:attrNameLst>
                                      </p:cBhvr>
                                      <p:tavLst>
                                        <p:tav tm="0">
                                          <p:val>
                                            <p:fltVal val="90"/>
                                          </p:val>
                                        </p:tav>
                                        <p:tav tm="100000">
                                          <p:val>
                                            <p:fltVal val="0"/>
                                          </p:val>
                                        </p:tav>
                                      </p:tavLst>
                                    </p:anim>
                                    <p:animEffect transition="in" filter="fade">
                                      <p:cBhvr>
                                        <p:cTn id="84" dur="500"/>
                                        <p:tgtEl>
                                          <p:spTgt spid="6162"/>
                                        </p:tgtEl>
                                      </p:cBhvr>
                                    </p:animEffect>
                                  </p:childTnLst>
                                </p:cTn>
                              </p:par>
                            </p:childTnLst>
                          </p:cTn>
                        </p:par>
                        <p:par>
                          <p:cTn id="85" fill="hold" nodeType="afterGroup">
                            <p:stCondLst>
                              <p:cond delay="6800"/>
                            </p:stCondLst>
                            <p:childTnLst>
                              <p:par>
                                <p:cTn id="86" presetID="22" presetClass="entr" presetSubtype="8" fill="hold" grpId="0" nodeType="afterEffect">
                                  <p:stCondLst>
                                    <p:cond delay="0"/>
                                  </p:stCondLst>
                                  <p:childTnLst>
                                    <p:set>
                                      <p:cBhvr>
                                        <p:cTn id="87" dur="1" fill="hold">
                                          <p:stCondLst>
                                            <p:cond delay="0"/>
                                          </p:stCondLst>
                                        </p:cTn>
                                        <p:tgtEl>
                                          <p:spTgt spid="6167"/>
                                        </p:tgtEl>
                                        <p:attrNameLst>
                                          <p:attrName>style.visibility</p:attrName>
                                        </p:attrNameLst>
                                      </p:cBhvr>
                                      <p:to>
                                        <p:strVal val="visible"/>
                                      </p:to>
                                    </p:set>
                                    <p:animEffect transition="in" filter="wipe(left)">
                                      <p:cBhvr>
                                        <p:cTn id="88" dur="500"/>
                                        <p:tgtEl>
                                          <p:spTgt spid="6167"/>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6149"/>
                                        </p:tgtEl>
                                        <p:attrNameLst>
                                          <p:attrName>style.visibility</p:attrName>
                                        </p:attrNameLst>
                                      </p:cBhvr>
                                      <p:to>
                                        <p:strVal val="visible"/>
                                      </p:to>
                                    </p:set>
                                    <p:animEffect transition="in" filter="wipe(left)">
                                      <p:cBhvr>
                                        <p:cTn id="91" dur="500"/>
                                        <p:tgtEl>
                                          <p:spTgt spid="6149"/>
                                        </p:tgtEl>
                                      </p:cBhvr>
                                    </p:animEffect>
                                  </p:childTnLst>
                                </p:cTn>
                              </p:par>
                            </p:childTnLst>
                          </p:cTn>
                        </p:par>
                        <p:par>
                          <p:cTn id="92" fill="hold" nodeType="afterGroup">
                            <p:stCondLst>
                              <p:cond delay="7300"/>
                            </p:stCondLst>
                            <p:childTnLst>
                              <p:par>
                                <p:cTn id="93" presetID="31" presetClass="entr" presetSubtype="0" fill="hold" grpId="0" nodeType="afterEffect">
                                  <p:stCondLst>
                                    <p:cond delay="0"/>
                                  </p:stCondLst>
                                  <p:childTnLst>
                                    <p:set>
                                      <p:cBhvr>
                                        <p:cTn id="94" dur="1" fill="hold">
                                          <p:stCondLst>
                                            <p:cond delay="0"/>
                                          </p:stCondLst>
                                        </p:cTn>
                                        <p:tgtEl>
                                          <p:spTgt spid="6163"/>
                                        </p:tgtEl>
                                        <p:attrNameLst>
                                          <p:attrName>style.visibility</p:attrName>
                                        </p:attrNameLst>
                                      </p:cBhvr>
                                      <p:to>
                                        <p:strVal val="visible"/>
                                      </p:to>
                                    </p:set>
                                    <p:anim calcmode="lin" valueType="num">
                                      <p:cBhvr>
                                        <p:cTn id="95" dur="500" fill="hold"/>
                                        <p:tgtEl>
                                          <p:spTgt spid="6163"/>
                                        </p:tgtEl>
                                        <p:attrNameLst>
                                          <p:attrName>ppt_w</p:attrName>
                                        </p:attrNameLst>
                                      </p:cBhvr>
                                      <p:tavLst>
                                        <p:tav tm="0">
                                          <p:val>
                                            <p:fltVal val="0"/>
                                          </p:val>
                                        </p:tav>
                                        <p:tav tm="100000">
                                          <p:val>
                                            <p:strVal val="#ppt_w"/>
                                          </p:val>
                                        </p:tav>
                                      </p:tavLst>
                                    </p:anim>
                                    <p:anim calcmode="lin" valueType="num">
                                      <p:cBhvr>
                                        <p:cTn id="96" dur="500" fill="hold"/>
                                        <p:tgtEl>
                                          <p:spTgt spid="6163"/>
                                        </p:tgtEl>
                                        <p:attrNameLst>
                                          <p:attrName>ppt_h</p:attrName>
                                        </p:attrNameLst>
                                      </p:cBhvr>
                                      <p:tavLst>
                                        <p:tav tm="0">
                                          <p:val>
                                            <p:fltVal val="0"/>
                                          </p:val>
                                        </p:tav>
                                        <p:tav tm="100000">
                                          <p:val>
                                            <p:strVal val="#ppt_h"/>
                                          </p:val>
                                        </p:tav>
                                      </p:tavLst>
                                    </p:anim>
                                    <p:anim calcmode="lin" valueType="num">
                                      <p:cBhvr>
                                        <p:cTn id="97" dur="500" fill="hold"/>
                                        <p:tgtEl>
                                          <p:spTgt spid="6163"/>
                                        </p:tgtEl>
                                        <p:attrNameLst>
                                          <p:attrName>style.rotation</p:attrName>
                                        </p:attrNameLst>
                                      </p:cBhvr>
                                      <p:tavLst>
                                        <p:tav tm="0">
                                          <p:val>
                                            <p:fltVal val="90"/>
                                          </p:val>
                                        </p:tav>
                                        <p:tav tm="100000">
                                          <p:val>
                                            <p:fltVal val="0"/>
                                          </p:val>
                                        </p:tav>
                                      </p:tavLst>
                                    </p:anim>
                                    <p:animEffect transition="in" filter="fade">
                                      <p:cBhvr>
                                        <p:cTn id="98" dur="500"/>
                                        <p:tgtEl>
                                          <p:spTgt spid="6163"/>
                                        </p:tgtEl>
                                      </p:cBhvr>
                                    </p:animEffect>
                                  </p:childTnLst>
                                </p:cTn>
                              </p:par>
                            </p:childTnLst>
                          </p:cTn>
                        </p:par>
                        <p:par>
                          <p:cTn id="99" fill="hold" nodeType="afterGroup">
                            <p:stCondLst>
                              <p:cond delay="7800"/>
                            </p:stCondLst>
                            <p:childTnLst>
                              <p:par>
                                <p:cTn id="100" presetID="22" presetClass="entr" presetSubtype="8" fill="hold" grpId="0" nodeType="afterEffect">
                                  <p:stCondLst>
                                    <p:cond delay="0"/>
                                  </p:stCondLst>
                                  <p:childTnLst>
                                    <p:set>
                                      <p:cBhvr>
                                        <p:cTn id="101" dur="1" fill="hold">
                                          <p:stCondLst>
                                            <p:cond delay="0"/>
                                          </p:stCondLst>
                                        </p:cTn>
                                        <p:tgtEl>
                                          <p:spTgt spid="6168"/>
                                        </p:tgtEl>
                                        <p:attrNameLst>
                                          <p:attrName>style.visibility</p:attrName>
                                        </p:attrNameLst>
                                      </p:cBhvr>
                                      <p:to>
                                        <p:strVal val="visible"/>
                                      </p:to>
                                    </p:set>
                                    <p:animEffect transition="in" filter="wipe(left)">
                                      <p:cBhvr>
                                        <p:cTn id="102" dur="500"/>
                                        <p:tgtEl>
                                          <p:spTgt spid="6168"/>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6151"/>
                                        </p:tgtEl>
                                        <p:attrNameLst>
                                          <p:attrName>style.visibility</p:attrName>
                                        </p:attrNameLst>
                                      </p:cBhvr>
                                      <p:to>
                                        <p:strVal val="visible"/>
                                      </p:to>
                                    </p:set>
                                    <p:animEffect transition="in" filter="wipe(left)">
                                      <p:cBhvr>
                                        <p:cTn id="105" dur="500"/>
                                        <p:tgtEl>
                                          <p:spTgt spid="6151"/>
                                        </p:tgtEl>
                                      </p:cBhvr>
                                    </p:animEffect>
                                  </p:childTnLst>
                                </p:cTn>
                              </p:par>
                            </p:childTnLst>
                          </p:cTn>
                        </p:par>
                        <p:par>
                          <p:cTn id="106" fill="hold" nodeType="afterGroup">
                            <p:stCondLst>
                              <p:cond delay="8300"/>
                            </p:stCondLst>
                            <p:childTnLst>
                              <p:par>
                                <p:cTn id="107" presetID="31" presetClass="entr" presetSubtype="0" fill="hold" grpId="0" nodeType="afterEffect">
                                  <p:stCondLst>
                                    <p:cond delay="0"/>
                                  </p:stCondLst>
                                  <p:childTnLst>
                                    <p:set>
                                      <p:cBhvr>
                                        <p:cTn id="108" dur="1" fill="hold">
                                          <p:stCondLst>
                                            <p:cond delay="0"/>
                                          </p:stCondLst>
                                        </p:cTn>
                                        <p:tgtEl>
                                          <p:spTgt spid="6164"/>
                                        </p:tgtEl>
                                        <p:attrNameLst>
                                          <p:attrName>style.visibility</p:attrName>
                                        </p:attrNameLst>
                                      </p:cBhvr>
                                      <p:to>
                                        <p:strVal val="visible"/>
                                      </p:to>
                                    </p:set>
                                    <p:anim calcmode="lin" valueType="num">
                                      <p:cBhvr>
                                        <p:cTn id="109" dur="500" fill="hold"/>
                                        <p:tgtEl>
                                          <p:spTgt spid="6164"/>
                                        </p:tgtEl>
                                        <p:attrNameLst>
                                          <p:attrName>ppt_w</p:attrName>
                                        </p:attrNameLst>
                                      </p:cBhvr>
                                      <p:tavLst>
                                        <p:tav tm="0">
                                          <p:val>
                                            <p:fltVal val="0"/>
                                          </p:val>
                                        </p:tav>
                                        <p:tav tm="100000">
                                          <p:val>
                                            <p:strVal val="#ppt_w"/>
                                          </p:val>
                                        </p:tav>
                                      </p:tavLst>
                                    </p:anim>
                                    <p:anim calcmode="lin" valueType="num">
                                      <p:cBhvr>
                                        <p:cTn id="110" dur="500" fill="hold"/>
                                        <p:tgtEl>
                                          <p:spTgt spid="6164"/>
                                        </p:tgtEl>
                                        <p:attrNameLst>
                                          <p:attrName>ppt_h</p:attrName>
                                        </p:attrNameLst>
                                      </p:cBhvr>
                                      <p:tavLst>
                                        <p:tav tm="0">
                                          <p:val>
                                            <p:fltVal val="0"/>
                                          </p:val>
                                        </p:tav>
                                        <p:tav tm="100000">
                                          <p:val>
                                            <p:strVal val="#ppt_h"/>
                                          </p:val>
                                        </p:tav>
                                      </p:tavLst>
                                    </p:anim>
                                    <p:anim calcmode="lin" valueType="num">
                                      <p:cBhvr>
                                        <p:cTn id="111" dur="500" fill="hold"/>
                                        <p:tgtEl>
                                          <p:spTgt spid="6164"/>
                                        </p:tgtEl>
                                        <p:attrNameLst>
                                          <p:attrName>style.rotation</p:attrName>
                                        </p:attrNameLst>
                                      </p:cBhvr>
                                      <p:tavLst>
                                        <p:tav tm="0">
                                          <p:val>
                                            <p:fltVal val="90"/>
                                          </p:val>
                                        </p:tav>
                                        <p:tav tm="100000">
                                          <p:val>
                                            <p:fltVal val="0"/>
                                          </p:val>
                                        </p:tav>
                                      </p:tavLst>
                                    </p:anim>
                                    <p:animEffect transition="in" filter="fade">
                                      <p:cBhvr>
                                        <p:cTn id="112" dur="500"/>
                                        <p:tgtEl>
                                          <p:spTgt spid="6164"/>
                                        </p:tgtEl>
                                      </p:cBhvr>
                                    </p:animEffect>
                                  </p:childTnLst>
                                </p:cTn>
                              </p:par>
                            </p:childTnLst>
                          </p:cTn>
                        </p:par>
                        <p:par>
                          <p:cTn id="113" fill="hold" nodeType="afterGroup">
                            <p:stCondLst>
                              <p:cond delay="8800"/>
                            </p:stCondLst>
                            <p:childTnLst>
                              <p:par>
                                <p:cTn id="114" presetID="22" presetClass="entr" presetSubtype="8" fill="hold" grpId="0" nodeType="afterEffect">
                                  <p:stCondLst>
                                    <p:cond delay="0"/>
                                  </p:stCondLst>
                                  <p:childTnLst>
                                    <p:set>
                                      <p:cBhvr>
                                        <p:cTn id="115" dur="1" fill="hold">
                                          <p:stCondLst>
                                            <p:cond delay="0"/>
                                          </p:stCondLst>
                                        </p:cTn>
                                        <p:tgtEl>
                                          <p:spTgt spid="6169"/>
                                        </p:tgtEl>
                                        <p:attrNameLst>
                                          <p:attrName>style.visibility</p:attrName>
                                        </p:attrNameLst>
                                      </p:cBhvr>
                                      <p:to>
                                        <p:strVal val="visible"/>
                                      </p:to>
                                    </p:set>
                                    <p:animEffect transition="in" filter="wipe(left)">
                                      <p:cBhvr>
                                        <p:cTn id="116" dur="500"/>
                                        <p:tgtEl>
                                          <p:spTgt spid="6169"/>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6153"/>
                                        </p:tgtEl>
                                        <p:attrNameLst>
                                          <p:attrName>style.visibility</p:attrName>
                                        </p:attrNameLst>
                                      </p:cBhvr>
                                      <p:to>
                                        <p:strVal val="visible"/>
                                      </p:to>
                                    </p:set>
                                    <p:animEffect transition="in" filter="wipe(left)">
                                      <p:cBhvr>
                                        <p:cTn id="119" dur="500"/>
                                        <p:tgtEl>
                                          <p:spTgt spid="61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nimBg="1"/>
      <p:bldP spid="6146" grpId="1" animBg="1"/>
      <p:bldP spid="6147" grpId="0" animBg="1"/>
      <p:bldP spid="6148" grpId="0" animBg="1"/>
      <p:bldP spid="6148" grpId="1" animBg="1"/>
      <p:bldP spid="6149" grpId="0" animBg="1"/>
      <p:bldP spid="6150" grpId="0" animBg="1"/>
      <p:bldP spid="6150" grpId="1" animBg="1"/>
      <p:bldP spid="6151" grpId="0" animBg="1"/>
      <p:bldP spid="6152" grpId="0" animBg="1"/>
      <p:bldP spid="6152" grpId="1" animBg="1"/>
      <p:bldP spid="6153" grpId="0" animBg="1"/>
      <p:bldP spid="6154" grpId="0" animBg="1"/>
      <p:bldP spid="6154" grpId="1" animBg="1"/>
      <p:bldP spid="6155" grpId="0" animBg="1"/>
      <p:bldP spid="6160" grpId="0" animBg="1"/>
      <p:bldP spid="6161" grpId="0" animBg="1"/>
      <p:bldP spid="6162" grpId="0" animBg="1"/>
      <p:bldP spid="6163" grpId="0" animBg="1"/>
      <p:bldP spid="6164" grpId="0" animBg="1"/>
      <p:bldP spid="6165" grpId="0" autoUpdateAnimBg="0"/>
      <p:bldP spid="6166" grpId="0" autoUpdateAnimBg="0"/>
      <p:bldP spid="6167" grpId="0" autoUpdateAnimBg="0"/>
      <p:bldP spid="6168" grpId="0" autoUpdateAnimBg="0"/>
      <p:bldP spid="6169" grpId="0" autoUpdateAnimBg="0"/>
      <p:bldP spid="6170" grpId="0" animBg="1"/>
      <p:bldP spid="6171"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24579"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0" name="Freeform 24"/>
          <p:cNvSpPr>
            <a:spLocks noEditPoints="1"/>
          </p:cNvSpPr>
          <p:nvPr/>
        </p:nvSpPr>
        <p:spPr bwMode="auto">
          <a:xfrm>
            <a:off x="2000250" y="3654425"/>
            <a:ext cx="347663" cy="349250"/>
          </a:xfrm>
          <a:custGeom>
            <a:avLst/>
            <a:gdLst>
              <a:gd name="T0" fmla="*/ 306 w 611"/>
              <a:gd name="T1" fmla="*/ 0 h 611"/>
              <a:gd name="T2" fmla="*/ 611 w 611"/>
              <a:gd name="T3" fmla="*/ 305 h 611"/>
              <a:gd name="T4" fmla="*/ 306 w 611"/>
              <a:gd name="T5" fmla="*/ 611 h 611"/>
              <a:gd name="T6" fmla="*/ 0 w 611"/>
              <a:gd name="T7" fmla="*/ 305 h 611"/>
              <a:gd name="T8" fmla="*/ 306 w 611"/>
              <a:gd name="T9" fmla="*/ 0 h 611"/>
              <a:gd name="T10" fmla="*/ 306 w 611"/>
              <a:gd name="T11" fmla="*/ 131 h 611"/>
              <a:gd name="T12" fmla="*/ 480 w 611"/>
              <a:gd name="T13" fmla="*/ 305 h 611"/>
              <a:gd name="T14" fmla="*/ 306 w 611"/>
              <a:gd name="T15" fmla="*/ 480 h 611"/>
              <a:gd name="T16" fmla="*/ 131 w 611"/>
              <a:gd name="T17" fmla="*/ 305 h 611"/>
              <a:gd name="T18" fmla="*/ 306 w 611"/>
              <a:gd name="T19" fmla="*/ 13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1" h="611">
                <a:moveTo>
                  <a:pt x="306" y="0"/>
                </a:moveTo>
                <a:cubicBezTo>
                  <a:pt x="474" y="0"/>
                  <a:pt x="611" y="136"/>
                  <a:pt x="611" y="305"/>
                </a:cubicBezTo>
                <a:cubicBezTo>
                  <a:pt x="611" y="474"/>
                  <a:pt x="474" y="611"/>
                  <a:pt x="306" y="611"/>
                </a:cubicBezTo>
                <a:cubicBezTo>
                  <a:pt x="137" y="611"/>
                  <a:pt x="0" y="474"/>
                  <a:pt x="0" y="305"/>
                </a:cubicBezTo>
                <a:cubicBezTo>
                  <a:pt x="0" y="136"/>
                  <a:pt x="137" y="0"/>
                  <a:pt x="306" y="0"/>
                </a:cubicBezTo>
                <a:close/>
                <a:moveTo>
                  <a:pt x="306" y="131"/>
                </a:moveTo>
                <a:cubicBezTo>
                  <a:pt x="402" y="131"/>
                  <a:pt x="480" y="209"/>
                  <a:pt x="480" y="305"/>
                </a:cubicBezTo>
                <a:cubicBezTo>
                  <a:pt x="480" y="402"/>
                  <a:pt x="402" y="480"/>
                  <a:pt x="306" y="480"/>
                </a:cubicBezTo>
                <a:cubicBezTo>
                  <a:pt x="209" y="480"/>
                  <a:pt x="131" y="402"/>
                  <a:pt x="131" y="305"/>
                </a:cubicBezTo>
                <a:cubicBezTo>
                  <a:pt x="131" y="209"/>
                  <a:pt x="209" y="131"/>
                  <a:pt x="306" y="13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1" name="Freeform 25"/>
          <p:cNvSpPr>
            <a:spLocks noEditPoints="1"/>
          </p:cNvSpPr>
          <p:nvPr/>
        </p:nvSpPr>
        <p:spPr bwMode="auto">
          <a:xfrm>
            <a:off x="3811588" y="3654425"/>
            <a:ext cx="349250" cy="349250"/>
          </a:xfrm>
          <a:custGeom>
            <a:avLst/>
            <a:gdLst>
              <a:gd name="T0" fmla="*/ 306 w 611"/>
              <a:gd name="T1" fmla="*/ 0 h 611"/>
              <a:gd name="T2" fmla="*/ 611 w 611"/>
              <a:gd name="T3" fmla="*/ 305 h 611"/>
              <a:gd name="T4" fmla="*/ 306 w 611"/>
              <a:gd name="T5" fmla="*/ 611 h 611"/>
              <a:gd name="T6" fmla="*/ 0 w 611"/>
              <a:gd name="T7" fmla="*/ 305 h 611"/>
              <a:gd name="T8" fmla="*/ 306 w 611"/>
              <a:gd name="T9" fmla="*/ 0 h 611"/>
              <a:gd name="T10" fmla="*/ 306 w 611"/>
              <a:gd name="T11" fmla="*/ 131 h 611"/>
              <a:gd name="T12" fmla="*/ 480 w 611"/>
              <a:gd name="T13" fmla="*/ 305 h 611"/>
              <a:gd name="T14" fmla="*/ 306 w 611"/>
              <a:gd name="T15" fmla="*/ 480 h 611"/>
              <a:gd name="T16" fmla="*/ 131 w 611"/>
              <a:gd name="T17" fmla="*/ 305 h 611"/>
              <a:gd name="T18" fmla="*/ 306 w 611"/>
              <a:gd name="T19" fmla="*/ 13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1" h="611">
                <a:moveTo>
                  <a:pt x="306" y="0"/>
                </a:moveTo>
                <a:cubicBezTo>
                  <a:pt x="475" y="0"/>
                  <a:pt x="611" y="136"/>
                  <a:pt x="611" y="305"/>
                </a:cubicBezTo>
                <a:cubicBezTo>
                  <a:pt x="611" y="474"/>
                  <a:pt x="475" y="611"/>
                  <a:pt x="306" y="611"/>
                </a:cubicBezTo>
                <a:cubicBezTo>
                  <a:pt x="137" y="611"/>
                  <a:pt x="0" y="474"/>
                  <a:pt x="0" y="305"/>
                </a:cubicBezTo>
                <a:cubicBezTo>
                  <a:pt x="0" y="136"/>
                  <a:pt x="137" y="0"/>
                  <a:pt x="306" y="0"/>
                </a:cubicBezTo>
                <a:close/>
                <a:moveTo>
                  <a:pt x="306" y="131"/>
                </a:moveTo>
                <a:cubicBezTo>
                  <a:pt x="402" y="131"/>
                  <a:pt x="480" y="209"/>
                  <a:pt x="480" y="305"/>
                </a:cubicBezTo>
                <a:cubicBezTo>
                  <a:pt x="480" y="402"/>
                  <a:pt x="402" y="480"/>
                  <a:pt x="306" y="480"/>
                </a:cubicBezTo>
                <a:cubicBezTo>
                  <a:pt x="209" y="480"/>
                  <a:pt x="131" y="402"/>
                  <a:pt x="131" y="305"/>
                </a:cubicBezTo>
                <a:cubicBezTo>
                  <a:pt x="131" y="209"/>
                  <a:pt x="209" y="131"/>
                  <a:pt x="306" y="13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2" name="Freeform 26"/>
          <p:cNvSpPr>
            <a:spLocks noEditPoints="1"/>
          </p:cNvSpPr>
          <p:nvPr/>
        </p:nvSpPr>
        <p:spPr bwMode="auto">
          <a:xfrm>
            <a:off x="5737225" y="3654425"/>
            <a:ext cx="347663" cy="349250"/>
          </a:xfrm>
          <a:custGeom>
            <a:avLst/>
            <a:gdLst>
              <a:gd name="T0" fmla="*/ 305 w 611"/>
              <a:gd name="T1" fmla="*/ 0 h 611"/>
              <a:gd name="T2" fmla="*/ 611 w 611"/>
              <a:gd name="T3" fmla="*/ 305 h 611"/>
              <a:gd name="T4" fmla="*/ 305 w 611"/>
              <a:gd name="T5" fmla="*/ 611 h 611"/>
              <a:gd name="T6" fmla="*/ 0 w 611"/>
              <a:gd name="T7" fmla="*/ 305 h 611"/>
              <a:gd name="T8" fmla="*/ 305 w 611"/>
              <a:gd name="T9" fmla="*/ 0 h 611"/>
              <a:gd name="T10" fmla="*/ 305 w 611"/>
              <a:gd name="T11" fmla="*/ 131 h 611"/>
              <a:gd name="T12" fmla="*/ 480 w 611"/>
              <a:gd name="T13" fmla="*/ 305 h 611"/>
              <a:gd name="T14" fmla="*/ 305 w 611"/>
              <a:gd name="T15" fmla="*/ 480 h 611"/>
              <a:gd name="T16" fmla="*/ 131 w 611"/>
              <a:gd name="T17" fmla="*/ 305 h 611"/>
              <a:gd name="T18" fmla="*/ 305 w 611"/>
              <a:gd name="T19" fmla="*/ 13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1" h="611">
                <a:moveTo>
                  <a:pt x="305" y="0"/>
                </a:moveTo>
                <a:cubicBezTo>
                  <a:pt x="474" y="0"/>
                  <a:pt x="611" y="136"/>
                  <a:pt x="611" y="305"/>
                </a:cubicBezTo>
                <a:cubicBezTo>
                  <a:pt x="611" y="474"/>
                  <a:pt x="474" y="611"/>
                  <a:pt x="305" y="611"/>
                </a:cubicBezTo>
                <a:cubicBezTo>
                  <a:pt x="136" y="611"/>
                  <a:pt x="0" y="474"/>
                  <a:pt x="0" y="305"/>
                </a:cubicBezTo>
                <a:cubicBezTo>
                  <a:pt x="0" y="136"/>
                  <a:pt x="136" y="0"/>
                  <a:pt x="305" y="0"/>
                </a:cubicBezTo>
                <a:close/>
                <a:moveTo>
                  <a:pt x="305" y="131"/>
                </a:moveTo>
                <a:cubicBezTo>
                  <a:pt x="402" y="131"/>
                  <a:pt x="480" y="209"/>
                  <a:pt x="480" y="305"/>
                </a:cubicBezTo>
                <a:cubicBezTo>
                  <a:pt x="480" y="402"/>
                  <a:pt x="402" y="480"/>
                  <a:pt x="305" y="480"/>
                </a:cubicBezTo>
                <a:cubicBezTo>
                  <a:pt x="209" y="480"/>
                  <a:pt x="131" y="402"/>
                  <a:pt x="131" y="305"/>
                </a:cubicBezTo>
                <a:cubicBezTo>
                  <a:pt x="131" y="209"/>
                  <a:pt x="209" y="131"/>
                  <a:pt x="305" y="13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3" name="Freeform 27"/>
          <p:cNvSpPr>
            <a:spLocks noEditPoints="1"/>
          </p:cNvSpPr>
          <p:nvPr/>
        </p:nvSpPr>
        <p:spPr bwMode="auto">
          <a:xfrm>
            <a:off x="7696200" y="3654425"/>
            <a:ext cx="347663" cy="349250"/>
          </a:xfrm>
          <a:custGeom>
            <a:avLst/>
            <a:gdLst>
              <a:gd name="T0" fmla="*/ 305 w 611"/>
              <a:gd name="T1" fmla="*/ 0 h 611"/>
              <a:gd name="T2" fmla="*/ 611 w 611"/>
              <a:gd name="T3" fmla="*/ 305 h 611"/>
              <a:gd name="T4" fmla="*/ 305 w 611"/>
              <a:gd name="T5" fmla="*/ 611 h 611"/>
              <a:gd name="T6" fmla="*/ 0 w 611"/>
              <a:gd name="T7" fmla="*/ 305 h 611"/>
              <a:gd name="T8" fmla="*/ 305 w 611"/>
              <a:gd name="T9" fmla="*/ 0 h 611"/>
              <a:gd name="T10" fmla="*/ 305 w 611"/>
              <a:gd name="T11" fmla="*/ 131 h 611"/>
              <a:gd name="T12" fmla="*/ 480 w 611"/>
              <a:gd name="T13" fmla="*/ 305 h 611"/>
              <a:gd name="T14" fmla="*/ 305 w 611"/>
              <a:gd name="T15" fmla="*/ 480 h 611"/>
              <a:gd name="T16" fmla="*/ 131 w 611"/>
              <a:gd name="T17" fmla="*/ 305 h 611"/>
              <a:gd name="T18" fmla="*/ 305 w 611"/>
              <a:gd name="T19" fmla="*/ 13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1" h="611">
                <a:moveTo>
                  <a:pt x="305" y="0"/>
                </a:moveTo>
                <a:cubicBezTo>
                  <a:pt x="474" y="0"/>
                  <a:pt x="611" y="136"/>
                  <a:pt x="611" y="305"/>
                </a:cubicBezTo>
                <a:cubicBezTo>
                  <a:pt x="611" y="474"/>
                  <a:pt x="474" y="611"/>
                  <a:pt x="305" y="611"/>
                </a:cubicBezTo>
                <a:cubicBezTo>
                  <a:pt x="137" y="611"/>
                  <a:pt x="0" y="474"/>
                  <a:pt x="0" y="305"/>
                </a:cubicBezTo>
                <a:cubicBezTo>
                  <a:pt x="0" y="136"/>
                  <a:pt x="137" y="0"/>
                  <a:pt x="305" y="0"/>
                </a:cubicBezTo>
                <a:close/>
                <a:moveTo>
                  <a:pt x="305" y="131"/>
                </a:moveTo>
                <a:cubicBezTo>
                  <a:pt x="402" y="131"/>
                  <a:pt x="480" y="209"/>
                  <a:pt x="480" y="305"/>
                </a:cubicBezTo>
                <a:cubicBezTo>
                  <a:pt x="480" y="402"/>
                  <a:pt x="402" y="480"/>
                  <a:pt x="305" y="480"/>
                </a:cubicBezTo>
                <a:cubicBezTo>
                  <a:pt x="209" y="480"/>
                  <a:pt x="131" y="402"/>
                  <a:pt x="131" y="305"/>
                </a:cubicBezTo>
                <a:cubicBezTo>
                  <a:pt x="131" y="209"/>
                  <a:pt x="209" y="131"/>
                  <a:pt x="305" y="13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4" name="Freeform 28"/>
          <p:cNvSpPr>
            <a:spLocks noEditPoints="1"/>
          </p:cNvSpPr>
          <p:nvPr/>
        </p:nvSpPr>
        <p:spPr bwMode="auto">
          <a:xfrm>
            <a:off x="9825038" y="3654425"/>
            <a:ext cx="347662" cy="349250"/>
          </a:xfrm>
          <a:custGeom>
            <a:avLst/>
            <a:gdLst>
              <a:gd name="T0" fmla="*/ 306 w 611"/>
              <a:gd name="T1" fmla="*/ 0 h 611"/>
              <a:gd name="T2" fmla="*/ 611 w 611"/>
              <a:gd name="T3" fmla="*/ 305 h 611"/>
              <a:gd name="T4" fmla="*/ 306 w 611"/>
              <a:gd name="T5" fmla="*/ 611 h 611"/>
              <a:gd name="T6" fmla="*/ 0 w 611"/>
              <a:gd name="T7" fmla="*/ 305 h 611"/>
              <a:gd name="T8" fmla="*/ 306 w 611"/>
              <a:gd name="T9" fmla="*/ 0 h 611"/>
              <a:gd name="T10" fmla="*/ 306 w 611"/>
              <a:gd name="T11" fmla="*/ 131 h 611"/>
              <a:gd name="T12" fmla="*/ 480 w 611"/>
              <a:gd name="T13" fmla="*/ 305 h 611"/>
              <a:gd name="T14" fmla="*/ 306 w 611"/>
              <a:gd name="T15" fmla="*/ 480 h 611"/>
              <a:gd name="T16" fmla="*/ 131 w 611"/>
              <a:gd name="T17" fmla="*/ 305 h 611"/>
              <a:gd name="T18" fmla="*/ 306 w 611"/>
              <a:gd name="T19" fmla="*/ 13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1" h="611">
                <a:moveTo>
                  <a:pt x="306" y="0"/>
                </a:moveTo>
                <a:cubicBezTo>
                  <a:pt x="474" y="0"/>
                  <a:pt x="611" y="136"/>
                  <a:pt x="611" y="305"/>
                </a:cubicBezTo>
                <a:cubicBezTo>
                  <a:pt x="611" y="474"/>
                  <a:pt x="474" y="611"/>
                  <a:pt x="306" y="611"/>
                </a:cubicBezTo>
                <a:cubicBezTo>
                  <a:pt x="137" y="611"/>
                  <a:pt x="0" y="474"/>
                  <a:pt x="0" y="305"/>
                </a:cubicBezTo>
                <a:cubicBezTo>
                  <a:pt x="0" y="136"/>
                  <a:pt x="137" y="0"/>
                  <a:pt x="306" y="0"/>
                </a:cubicBezTo>
                <a:close/>
                <a:moveTo>
                  <a:pt x="306" y="131"/>
                </a:moveTo>
                <a:cubicBezTo>
                  <a:pt x="402" y="131"/>
                  <a:pt x="480" y="209"/>
                  <a:pt x="480" y="305"/>
                </a:cubicBezTo>
                <a:cubicBezTo>
                  <a:pt x="480" y="402"/>
                  <a:pt x="402" y="480"/>
                  <a:pt x="306" y="480"/>
                </a:cubicBezTo>
                <a:cubicBezTo>
                  <a:pt x="209" y="480"/>
                  <a:pt x="131" y="402"/>
                  <a:pt x="131" y="305"/>
                </a:cubicBezTo>
                <a:cubicBezTo>
                  <a:pt x="131" y="209"/>
                  <a:pt x="209" y="131"/>
                  <a:pt x="306" y="13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5" name="Line 29"/>
          <p:cNvSpPr>
            <a:spLocks noChangeShapeType="1"/>
          </p:cNvSpPr>
          <p:nvPr/>
        </p:nvSpPr>
        <p:spPr bwMode="auto">
          <a:xfrm>
            <a:off x="752475" y="3824288"/>
            <a:ext cx="1247775" cy="0"/>
          </a:xfrm>
          <a:prstGeom prst="line">
            <a:avLst/>
          </a:prstGeom>
          <a:noFill/>
          <a:ln w="7" cmpd="sng">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586" name="Line 30"/>
          <p:cNvSpPr>
            <a:spLocks noChangeShapeType="1"/>
          </p:cNvSpPr>
          <p:nvPr/>
        </p:nvSpPr>
        <p:spPr bwMode="auto">
          <a:xfrm>
            <a:off x="2341563" y="3824288"/>
            <a:ext cx="1395412" cy="0"/>
          </a:xfrm>
          <a:prstGeom prst="line">
            <a:avLst/>
          </a:prstGeom>
          <a:noFill/>
          <a:ln w="7" cmpd="sng">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587" name="Line 31"/>
          <p:cNvSpPr>
            <a:spLocks noChangeShapeType="1"/>
          </p:cNvSpPr>
          <p:nvPr/>
        </p:nvSpPr>
        <p:spPr bwMode="auto">
          <a:xfrm>
            <a:off x="4160838" y="3824288"/>
            <a:ext cx="1576387" cy="0"/>
          </a:xfrm>
          <a:prstGeom prst="line">
            <a:avLst/>
          </a:prstGeom>
          <a:noFill/>
          <a:ln w="7" cmpd="sng">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588" name="Line 32"/>
          <p:cNvSpPr>
            <a:spLocks noChangeShapeType="1"/>
          </p:cNvSpPr>
          <p:nvPr/>
        </p:nvSpPr>
        <p:spPr bwMode="auto">
          <a:xfrm>
            <a:off x="6081713" y="3824288"/>
            <a:ext cx="1614487" cy="0"/>
          </a:xfrm>
          <a:prstGeom prst="line">
            <a:avLst/>
          </a:prstGeom>
          <a:noFill/>
          <a:ln w="7" cmpd="sng">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589" name="Line 33"/>
          <p:cNvSpPr>
            <a:spLocks noChangeShapeType="1"/>
          </p:cNvSpPr>
          <p:nvPr/>
        </p:nvSpPr>
        <p:spPr bwMode="auto">
          <a:xfrm>
            <a:off x="8043863" y="3824288"/>
            <a:ext cx="1781175" cy="0"/>
          </a:xfrm>
          <a:prstGeom prst="line">
            <a:avLst/>
          </a:prstGeom>
          <a:noFill/>
          <a:ln w="7" cmpd="sng">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590" name="Line 34"/>
          <p:cNvSpPr>
            <a:spLocks noChangeShapeType="1"/>
          </p:cNvSpPr>
          <p:nvPr/>
        </p:nvSpPr>
        <p:spPr bwMode="auto">
          <a:xfrm>
            <a:off x="10183813" y="3824288"/>
            <a:ext cx="1185862" cy="0"/>
          </a:xfrm>
          <a:prstGeom prst="line">
            <a:avLst/>
          </a:prstGeom>
          <a:noFill/>
          <a:ln w="7" cmpd="sng">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591" name="Freeform 35"/>
          <p:cNvSpPr>
            <a:spLocks/>
          </p:cNvSpPr>
          <p:nvPr/>
        </p:nvSpPr>
        <p:spPr bwMode="auto">
          <a:xfrm>
            <a:off x="1712913" y="1824038"/>
            <a:ext cx="1739900" cy="1728787"/>
          </a:xfrm>
          <a:custGeom>
            <a:avLst/>
            <a:gdLst>
              <a:gd name="T0" fmla="*/ 0 w 3055"/>
              <a:gd name="T1" fmla="*/ 0 h 3026"/>
              <a:gd name="T2" fmla="*/ 3055 w 3055"/>
              <a:gd name="T3" fmla="*/ 0 h 3026"/>
              <a:gd name="T4" fmla="*/ 3055 w 3055"/>
              <a:gd name="T5" fmla="*/ 2242 h 3026"/>
              <a:gd name="T6" fmla="*/ 1115 w 3055"/>
              <a:gd name="T7" fmla="*/ 2242 h 3026"/>
              <a:gd name="T8" fmla="*/ 805 w 3055"/>
              <a:gd name="T9" fmla="*/ 3026 h 3026"/>
              <a:gd name="T10" fmla="*/ 577 w 3055"/>
              <a:gd name="T11" fmla="*/ 2242 h 3026"/>
              <a:gd name="T12" fmla="*/ 0 w 3055"/>
              <a:gd name="T13" fmla="*/ 2242 h 3026"/>
              <a:gd name="T14" fmla="*/ 0 w 3055"/>
              <a:gd name="T15" fmla="*/ 0 h 30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55" h="3026">
                <a:moveTo>
                  <a:pt x="0" y="0"/>
                </a:moveTo>
                <a:lnTo>
                  <a:pt x="3055" y="0"/>
                </a:lnTo>
                <a:lnTo>
                  <a:pt x="3055" y="2242"/>
                </a:lnTo>
                <a:lnTo>
                  <a:pt x="1115" y="2242"/>
                </a:lnTo>
                <a:lnTo>
                  <a:pt x="805" y="3026"/>
                </a:lnTo>
                <a:lnTo>
                  <a:pt x="577" y="2242"/>
                </a:lnTo>
                <a:lnTo>
                  <a:pt x="0" y="2242"/>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92" name="Freeform 36"/>
          <p:cNvSpPr>
            <a:spLocks/>
          </p:cNvSpPr>
          <p:nvPr/>
        </p:nvSpPr>
        <p:spPr bwMode="auto">
          <a:xfrm>
            <a:off x="5441950" y="1824038"/>
            <a:ext cx="1739900" cy="1728787"/>
          </a:xfrm>
          <a:custGeom>
            <a:avLst/>
            <a:gdLst>
              <a:gd name="T0" fmla="*/ 0 w 3056"/>
              <a:gd name="T1" fmla="*/ 0 h 3026"/>
              <a:gd name="T2" fmla="*/ 3056 w 3056"/>
              <a:gd name="T3" fmla="*/ 0 h 3026"/>
              <a:gd name="T4" fmla="*/ 3056 w 3056"/>
              <a:gd name="T5" fmla="*/ 2242 h 3026"/>
              <a:gd name="T6" fmla="*/ 1115 w 3056"/>
              <a:gd name="T7" fmla="*/ 2242 h 3026"/>
              <a:gd name="T8" fmla="*/ 805 w 3056"/>
              <a:gd name="T9" fmla="*/ 3026 h 3026"/>
              <a:gd name="T10" fmla="*/ 577 w 3056"/>
              <a:gd name="T11" fmla="*/ 2242 h 3026"/>
              <a:gd name="T12" fmla="*/ 0 w 3056"/>
              <a:gd name="T13" fmla="*/ 2242 h 3026"/>
              <a:gd name="T14" fmla="*/ 0 w 3056"/>
              <a:gd name="T15" fmla="*/ 0 h 30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56" h="3026">
                <a:moveTo>
                  <a:pt x="0" y="0"/>
                </a:moveTo>
                <a:lnTo>
                  <a:pt x="3056" y="0"/>
                </a:lnTo>
                <a:lnTo>
                  <a:pt x="3056" y="2242"/>
                </a:lnTo>
                <a:lnTo>
                  <a:pt x="1115" y="2242"/>
                </a:lnTo>
                <a:lnTo>
                  <a:pt x="805" y="3026"/>
                </a:lnTo>
                <a:lnTo>
                  <a:pt x="577" y="2242"/>
                </a:lnTo>
                <a:lnTo>
                  <a:pt x="0" y="2242"/>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93" name="Freeform 37"/>
          <p:cNvSpPr>
            <a:spLocks/>
          </p:cNvSpPr>
          <p:nvPr/>
        </p:nvSpPr>
        <p:spPr bwMode="auto">
          <a:xfrm>
            <a:off x="9523413" y="1824038"/>
            <a:ext cx="1739900" cy="1728787"/>
          </a:xfrm>
          <a:custGeom>
            <a:avLst/>
            <a:gdLst>
              <a:gd name="T0" fmla="*/ 0 w 3055"/>
              <a:gd name="T1" fmla="*/ 0 h 3026"/>
              <a:gd name="T2" fmla="*/ 3055 w 3055"/>
              <a:gd name="T3" fmla="*/ 0 h 3026"/>
              <a:gd name="T4" fmla="*/ 3055 w 3055"/>
              <a:gd name="T5" fmla="*/ 2242 h 3026"/>
              <a:gd name="T6" fmla="*/ 1115 w 3055"/>
              <a:gd name="T7" fmla="*/ 2242 h 3026"/>
              <a:gd name="T8" fmla="*/ 805 w 3055"/>
              <a:gd name="T9" fmla="*/ 3026 h 3026"/>
              <a:gd name="T10" fmla="*/ 577 w 3055"/>
              <a:gd name="T11" fmla="*/ 2242 h 3026"/>
              <a:gd name="T12" fmla="*/ 0 w 3055"/>
              <a:gd name="T13" fmla="*/ 2242 h 3026"/>
              <a:gd name="T14" fmla="*/ 0 w 3055"/>
              <a:gd name="T15" fmla="*/ 0 h 30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55" h="3026">
                <a:moveTo>
                  <a:pt x="0" y="0"/>
                </a:moveTo>
                <a:lnTo>
                  <a:pt x="3055" y="0"/>
                </a:lnTo>
                <a:lnTo>
                  <a:pt x="3055" y="2242"/>
                </a:lnTo>
                <a:lnTo>
                  <a:pt x="1115" y="2242"/>
                </a:lnTo>
                <a:lnTo>
                  <a:pt x="805" y="3026"/>
                </a:lnTo>
                <a:lnTo>
                  <a:pt x="577" y="2242"/>
                </a:lnTo>
                <a:lnTo>
                  <a:pt x="0" y="2242"/>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94" name="Freeform 38"/>
          <p:cNvSpPr>
            <a:spLocks/>
          </p:cNvSpPr>
          <p:nvPr/>
        </p:nvSpPr>
        <p:spPr bwMode="auto">
          <a:xfrm>
            <a:off x="3495675" y="4013200"/>
            <a:ext cx="1739900" cy="1728788"/>
          </a:xfrm>
          <a:custGeom>
            <a:avLst/>
            <a:gdLst>
              <a:gd name="T0" fmla="*/ 0 w 3055"/>
              <a:gd name="T1" fmla="*/ 3026 h 3026"/>
              <a:gd name="T2" fmla="*/ 3055 w 3055"/>
              <a:gd name="T3" fmla="*/ 3026 h 3026"/>
              <a:gd name="T4" fmla="*/ 3055 w 3055"/>
              <a:gd name="T5" fmla="*/ 783 h 3026"/>
              <a:gd name="T6" fmla="*/ 1115 w 3055"/>
              <a:gd name="T7" fmla="*/ 783 h 3026"/>
              <a:gd name="T8" fmla="*/ 805 w 3055"/>
              <a:gd name="T9" fmla="*/ 0 h 3026"/>
              <a:gd name="T10" fmla="*/ 577 w 3055"/>
              <a:gd name="T11" fmla="*/ 783 h 3026"/>
              <a:gd name="T12" fmla="*/ 0 w 3055"/>
              <a:gd name="T13" fmla="*/ 783 h 3026"/>
              <a:gd name="T14" fmla="*/ 0 w 3055"/>
              <a:gd name="T15" fmla="*/ 3026 h 30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55" h="3026">
                <a:moveTo>
                  <a:pt x="0" y="3026"/>
                </a:moveTo>
                <a:lnTo>
                  <a:pt x="3055" y="3026"/>
                </a:lnTo>
                <a:lnTo>
                  <a:pt x="3055" y="783"/>
                </a:lnTo>
                <a:lnTo>
                  <a:pt x="1115" y="783"/>
                </a:lnTo>
                <a:lnTo>
                  <a:pt x="805" y="0"/>
                </a:lnTo>
                <a:lnTo>
                  <a:pt x="577" y="783"/>
                </a:lnTo>
                <a:lnTo>
                  <a:pt x="0" y="783"/>
                </a:lnTo>
                <a:lnTo>
                  <a:pt x="0" y="302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95" name="Freeform 39"/>
          <p:cNvSpPr>
            <a:spLocks/>
          </p:cNvSpPr>
          <p:nvPr/>
        </p:nvSpPr>
        <p:spPr bwMode="auto">
          <a:xfrm>
            <a:off x="7397750" y="4065588"/>
            <a:ext cx="1739900" cy="1728787"/>
          </a:xfrm>
          <a:custGeom>
            <a:avLst/>
            <a:gdLst>
              <a:gd name="T0" fmla="*/ 0 w 3056"/>
              <a:gd name="T1" fmla="*/ 3026 h 3026"/>
              <a:gd name="T2" fmla="*/ 3056 w 3056"/>
              <a:gd name="T3" fmla="*/ 3026 h 3026"/>
              <a:gd name="T4" fmla="*/ 3056 w 3056"/>
              <a:gd name="T5" fmla="*/ 783 h 3026"/>
              <a:gd name="T6" fmla="*/ 1116 w 3056"/>
              <a:gd name="T7" fmla="*/ 783 h 3026"/>
              <a:gd name="T8" fmla="*/ 806 w 3056"/>
              <a:gd name="T9" fmla="*/ 0 h 3026"/>
              <a:gd name="T10" fmla="*/ 577 w 3056"/>
              <a:gd name="T11" fmla="*/ 783 h 3026"/>
              <a:gd name="T12" fmla="*/ 0 w 3056"/>
              <a:gd name="T13" fmla="*/ 783 h 3026"/>
              <a:gd name="T14" fmla="*/ 0 w 3056"/>
              <a:gd name="T15" fmla="*/ 3026 h 30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56" h="3026">
                <a:moveTo>
                  <a:pt x="0" y="3026"/>
                </a:moveTo>
                <a:lnTo>
                  <a:pt x="3056" y="3026"/>
                </a:lnTo>
                <a:lnTo>
                  <a:pt x="3056" y="783"/>
                </a:lnTo>
                <a:lnTo>
                  <a:pt x="1116" y="783"/>
                </a:lnTo>
                <a:lnTo>
                  <a:pt x="806" y="0"/>
                </a:lnTo>
                <a:lnTo>
                  <a:pt x="577" y="783"/>
                </a:lnTo>
                <a:lnTo>
                  <a:pt x="0" y="783"/>
                </a:lnTo>
                <a:lnTo>
                  <a:pt x="0" y="302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96" name="TextBox 20"/>
          <p:cNvSpPr txBox="1">
            <a:spLocks noChangeArrowheads="1"/>
          </p:cNvSpPr>
          <p:nvPr/>
        </p:nvSpPr>
        <p:spPr bwMode="auto">
          <a:xfrm>
            <a:off x="1736725" y="4016375"/>
            <a:ext cx="876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algn="ctr" eaLnBrk="1" hangingPunct="1">
              <a:buFontTx/>
              <a:buNone/>
            </a:pPr>
            <a:r>
              <a:rPr lang="zh-CN">
                <a:solidFill>
                  <a:schemeClr val="tx2"/>
                </a:solidFill>
                <a:latin typeface="微软雅黑" pitchFamily="34" charset="-122"/>
                <a:ea typeface="微软雅黑" pitchFamily="34" charset="-122"/>
              </a:rPr>
              <a:t>文本一</a:t>
            </a:r>
          </a:p>
        </p:txBody>
      </p:sp>
      <p:sp>
        <p:nvSpPr>
          <p:cNvPr id="24597" name="TextBox 21"/>
          <p:cNvSpPr txBox="1">
            <a:spLocks noChangeArrowheads="1"/>
          </p:cNvSpPr>
          <p:nvPr/>
        </p:nvSpPr>
        <p:spPr bwMode="auto">
          <a:xfrm>
            <a:off x="3529013" y="3249613"/>
            <a:ext cx="8778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algn="ctr" eaLnBrk="1" hangingPunct="1">
              <a:buFontTx/>
              <a:buNone/>
            </a:pPr>
            <a:r>
              <a:rPr lang="zh-CN">
                <a:solidFill>
                  <a:schemeClr val="tx2"/>
                </a:solidFill>
                <a:latin typeface="微软雅黑" pitchFamily="34" charset="-122"/>
                <a:ea typeface="微软雅黑" pitchFamily="34" charset="-122"/>
              </a:rPr>
              <a:t>文本二</a:t>
            </a:r>
          </a:p>
        </p:txBody>
      </p:sp>
      <p:sp>
        <p:nvSpPr>
          <p:cNvPr id="24598" name="TextBox 22"/>
          <p:cNvSpPr txBox="1">
            <a:spLocks noChangeArrowheads="1"/>
          </p:cNvSpPr>
          <p:nvPr/>
        </p:nvSpPr>
        <p:spPr bwMode="auto">
          <a:xfrm>
            <a:off x="5499100" y="4079875"/>
            <a:ext cx="8778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algn="ctr" eaLnBrk="1" hangingPunct="1">
              <a:buFontTx/>
              <a:buNone/>
            </a:pPr>
            <a:r>
              <a:rPr lang="zh-CN">
                <a:solidFill>
                  <a:schemeClr val="tx2"/>
                </a:solidFill>
                <a:latin typeface="微软雅黑" pitchFamily="34" charset="-122"/>
                <a:ea typeface="微软雅黑" pitchFamily="34" charset="-122"/>
              </a:rPr>
              <a:t>文本三</a:t>
            </a:r>
          </a:p>
        </p:txBody>
      </p:sp>
      <p:sp>
        <p:nvSpPr>
          <p:cNvPr id="24599" name="TextBox 23"/>
          <p:cNvSpPr txBox="1">
            <a:spLocks noChangeArrowheads="1"/>
          </p:cNvSpPr>
          <p:nvPr/>
        </p:nvSpPr>
        <p:spPr bwMode="auto">
          <a:xfrm>
            <a:off x="7442200" y="3303588"/>
            <a:ext cx="8763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algn="ctr" eaLnBrk="1" hangingPunct="1">
              <a:buFontTx/>
              <a:buNone/>
            </a:pPr>
            <a:r>
              <a:rPr lang="zh-CN">
                <a:solidFill>
                  <a:schemeClr val="tx2"/>
                </a:solidFill>
                <a:latin typeface="微软雅黑" pitchFamily="34" charset="-122"/>
                <a:ea typeface="微软雅黑" pitchFamily="34" charset="-122"/>
              </a:rPr>
              <a:t>文本四</a:t>
            </a:r>
          </a:p>
        </p:txBody>
      </p:sp>
      <p:sp>
        <p:nvSpPr>
          <p:cNvPr id="24600" name="TextBox 24"/>
          <p:cNvSpPr txBox="1">
            <a:spLocks noChangeArrowheads="1"/>
          </p:cNvSpPr>
          <p:nvPr/>
        </p:nvSpPr>
        <p:spPr bwMode="auto">
          <a:xfrm>
            <a:off x="9574213" y="4048125"/>
            <a:ext cx="8778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algn="ctr" eaLnBrk="1" hangingPunct="1">
              <a:buFontTx/>
              <a:buNone/>
            </a:pPr>
            <a:r>
              <a:rPr lang="zh-CN">
                <a:solidFill>
                  <a:schemeClr val="tx2"/>
                </a:solidFill>
                <a:latin typeface="微软雅黑" pitchFamily="34" charset="-122"/>
                <a:ea typeface="微软雅黑" pitchFamily="34" charset="-122"/>
              </a:rPr>
              <a:t>文本五</a:t>
            </a:r>
          </a:p>
        </p:txBody>
      </p:sp>
      <p:sp>
        <p:nvSpPr>
          <p:cNvPr id="24601" name="TextBox 25"/>
          <p:cNvSpPr txBox="1">
            <a:spLocks noChangeArrowheads="1"/>
          </p:cNvSpPr>
          <p:nvPr/>
        </p:nvSpPr>
        <p:spPr bwMode="auto">
          <a:xfrm>
            <a:off x="1711325" y="1973263"/>
            <a:ext cx="16668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rgbClr val="F8F8F8"/>
                </a:solidFill>
                <a:latin typeface="微软雅黑" pitchFamily="34" charset="-122"/>
                <a:ea typeface="微软雅黑" pitchFamily="34" charset="-122"/>
              </a:rPr>
              <a:t>文字内容文字内容文字内容文字内容文字内容</a:t>
            </a:r>
          </a:p>
        </p:txBody>
      </p:sp>
      <p:sp>
        <p:nvSpPr>
          <p:cNvPr id="24602" name="TextBox 26"/>
          <p:cNvSpPr txBox="1">
            <a:spLocks noChangeArrowheads="1"/>
          </p:cNvSpPr>
          <p:nvPr/>
        </p:nvSpPr>
        <p:spPr bwMode="auto">
          <a:xfrm>
            <a:off x="5486400" y="1973263"/>
            <a:ext cx="166528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rgbClr val="F8F8F8"/>
                </a:solidFill>
                <a:latin typeface="微软雅黑" pitchFamily="34" charset="-122"/>
                <a:ea typeface="微软雅黑" pitchFamily="34" charset="-122"/>
              </a:rPr>
              <a:t>文字内容文字内容文字内容文字内容文字内容</a:t>
            </a:r>
          </a:p>
        </p:txBody>
      </p:sp>
      <p:sp>
        <p:nvSpPr>
          <p:cNvPr id="24603" name="TextBox 27"/>
          <p:cNvSpPr txBox="1">
            <a:spLocks noChangeArrowheads="1"/>
          </p:cNvSpPr>
          <p:nvPr/>
        </p:nvSpPr>
        <p:spPr bwMode="auto">
          <a:xfrm>
            <a:off x="9550400" y="1973263"/>
            <a:ext cx="166528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rgbClr val="F8F8F8"/>
                </a:solidFill>
                <a:latin typeface="微软雅黑" pitchFamily="34" charset="-122"/>
                <a:ea typeface="微软雅黑" pitchFamily="34" charset="-122"/>
              </a:rPr>
              <a:t>文字内容文字内容文字内容文字内容文字内容</a:t>
            </a:r>
          </a:p>
        </p:txBody>
      </p:sp>
      <p:sp>
        <p:nvSpPr>
          <p:cNvPr id="24604" name="TextBox 28"/>
          <p:cNvSpPr txBox="1">
            <a:spLocks noChangeArrowheads="1"/>
          </p:cNvSpPr>
          <p:nvPr/>
        </p:nvSpPr>
        <p:spPr bwMode="auto">
          <a:xfrm>
            <a:off x="7439025" y="4791075"/>
            <a:ext cx="16652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rgbClr val="F8F8F8"/>
                </a:solidFill>
                <a:latin typeface="微软雅黑" pitchFamily="34" charset="-122"/>
                <a:ea typeface="微软雅黑" pitchFamily="34" charset="-122"/>
              </a:rPr>
              <a:t>文字内容文字内容文字内容文字内容文字内容</a:t>
            </a:r>
          </a:p>
        </p:txBody>
      </p:sp>
      <p:sp>
        <p:nvSpPr>
          <p:cNvPr id="24605" name="TextBox 29"/>
          <p:cNvSpPr txBox="1">
            <a:spLocks noChangeArrowheads="1"/>
          </p:cNvSpPr>
          <p:nvPr/>
        </p:nvSpPr>
        <p:spPr bwMode="auto">
          <a:xfrm>
            <a:off x="3568700" y="4791075"/>
            <a:ext cx="16668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rgbClr val="F8F8F8"/>
                </a:solidFill>
                <a:latin typeface="微软雅黑" pitchFamily="34" charset="-122"/>
                <a:ea typeface="微软雅黑" pitchFamily="34" charset="-122"/>
              </a:rPr>
              <a:t>文字内容文字内容文字内容文字内容文字内容</a:t>
            </a: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4579"/>
                                        </p:tgtEl>
                                        <p:attrNameLst>
                                          <p:attrName>style.visibility</p:attrName>
                                        </p:attrNameLst>
                                      </p:cBhvr>
                                      <p:to>
                                        <p:strVal val="visible"/>
                                      </p:to>
                                    </p:set>
                                    <p:animEffect transition="in" filter="barn(inVertical)">
                                      <p:cBhvr>
                                        <p:cTn id="7" dur="500"/>
                                        <p:tgtEl>
                                          <p:spTgt spid="24579"/>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4578"/>
                                        </p:tgtEl>
                                        <p:attrNameLst>
                                          <p:attrName>style.visibility</p:attrName>
                                        </p:attrNameLst>
                                      </p:cBhvr>
                                      <p:to>
                                        <p:strVal val="visible"/>
                                      </p:to>
                                    </p:set>
                                    <p:anim calcmode="lin" valueType="num">
                                      <p:cBhvr>
                                        <p:cTn id="11" dur="500" fill="hold"/>
                                        <p:tgtEl>
                                          <p:spTgt spid="2457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4578"/>
                                        </p:tgtEl>
                                        <p:attrNameLst>
                                          <p:attrName>ppt_y</p:attrName>
                                        </p:attrNameLst>
                                      </p:cBhvr>
                                      <p:tavLst>
                                        <p:tav tm="0">
                                          <p:val>
                                            <p:strVal val="#ppt_y"/>
                                          </p:val>
                                        </p:tav>
                                        <p:tav tm="100000">
                                          <p:val>
                                            <p:strVal val="#ppt_y"/>
                                          </p:val>
                                        </p:tav>
                                      </p:tavLst>
                                    </p:anim>
                                    <p:anim calcmode="lin" valueType="num">
                                      <p:cBhvr>
                                        <p:cTn id="13" dur="500" fill="hold"/>
                                        <p:tgtEl>
                                          <p:spTgt spid="2457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4578"/>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4578"/>
                                        </p:tgtEl>
                                      </p:cBhvr>
                                    </p:animEffect>
                                  </p:childTnLst>
                                </p:cTn>
                              </p:par>
                            </p:childTnLst>
                          </p:cTn>
                        </p:par>
                        <p:par>
                          <p:cTn id="16" fill="hold" nodeType="afterGroup">
                            <p:stCondLst>
                              <p:cond delay="1450"/>
                            </p:stCondLst>
                            <p:childTnLst>
                              <p:par>
                                <p:cTn id="17" presetID="22" presetClass="entr" presetSubtype="8" fill="hold" grpId="0" nodeType="afterEffect">
                                  <p:stCondLst>
                                    <p:cond delay="0"/>
                                  </p:stCondLst>
                                  <p:childTnLst>
                                    <p:set>
                                      <p:cBhvr>
                                        <p:cTn id="18" dur="1" fill="hold">
                                          <p:stCondLst>
                                            <p:cond delay="0"/>
                                          </p:stCondLst>
                                        </p:cTn>
                                        <p:tgtEl>
                                          <p:spTgt spid="24585"/>
                                        </p:tgtEl>
                                        <p:attrNameLst>
                                          <p:attrName>style.visibility</p:attrName>
                                        </p:attrNameLst>
                                      </p:cBhvr>
                                      <p:to>
                                        <p:strVal val="visible"/>
                                      </p:to>
                                    </p:set>
                                    <p:animEffect transition="in" filter="wipe(left)">
                                      <p:cBhvr>
                                        <p:cTn id="19" dur="500"/>
                                        <p:tgtEl>
                                          <p:spTgt spid="24585"/>
                                        </p:tgtEl>
                                      </p:cBhvr>
                                    </p:animEffect>
                                  </p:childTnLst>
                                </p:cTn>
                              </p:par>
                            </p:childTnLst>
                          </p:cTn>
                        </p:par>
                        <p:par>
                          <p:cTn id="20" fill="hold" nodeType="afterGroup">
                            <p:stCondLst>
                              <p:cond delay="1950"/>
                            </p:stCondLst>
                            <p:childTnLst>
                              <p:par>
                                <p:cTn id="21" presetID="10" presetClass="entr" presetSubtype="0" fill="hold" grpId="0" nodeType="afterEffect">
                                  <p:stCondLst>
                                    <p:cond delay="0"/>
                                  </p:stCondLst>
                                  <p:childTnLst>
                                    <p:set>
                                      <p:cBhvr>
                                        <p:cTn id="22" dur="1" fill="hold">
                                          <p:stCondLst>
                                            <p:cond delay="0"/>
                                          </p:stCondLst>
                                        </p:cTn>
                                        <p:tgtEl>
                                          <p:spTgt spid="24580"/>
                                        </p:tgtEl>
                                        <p:attrNameLst>
                                          <p:attrName>style.visibility</p:attrName>
                                        </p:attrNameLst>
                                      </p:cBhvr>
                                      <p:to>
                                        <p:strVal val="visible"/>
                                      </p:to>
                                    </p:set>
                                    <p:anim calcmode="lin" valueType="num">
                                      <p:cBhvr>
                                        <p:cTn id="23" dur="300" fill="hold"/>
                                        <p:tgtEl>
                                          <p:spTgt spid="24580"/>
                                        </p:tgtEl>
                                        <p:attrNameLst>
                                          <p:attrName>ppt_w</p:attrName>
                                        </p:attrNameLst>
                                      </p:cBhvr>
                                      <p:tavLst>
                                        <p:tav tm="0">
                                          <p:val>
                                            <p:fltVal val="0"/>
                                          </p:val>
                                        </p:tav>
                                        <p:tav tm="100000">
                                          <p:val>
                                            <p:strVal val="#ppt_w"/>
                                          </p:val>
                                        </p:tav>
                                      </p:tavLst>
                                    </p:anim>
                                    <p:anim calcmode="lin" valueType="num">
                                      <p:cBhvr>
                                        <p:cTn id="24" dur="300" fill="hold"/>
                                        <p:tgtEl>
                                          <p:spTgt spid="24580"/>
                                        </p:tgtEl>
                                        <p:attrNameLst>
                                          <p:attrName>ppt_h</p:attrName>
                                        </p:attrNameLst>
                                      </p:cBhvr>
                                      <p:tavLst>
                                        <p:tav tm="0">
                                          <p:val>
                                            <p:fltVal val="0"/>
                                          </p:val>
                                        </p:tav>
                                        <p:tav tm="100000">
                                          <p:val>
                                            <p:strVal val="#ppt_h"/>
                                          </p:val>
                                        </p:tav>
                                      </p:tavLst>
                                    </p:anim>
                                    <p:animEffect transition="in" filter="fade">
                                      <p:cBhvr>
                                        <p:cTn id="25" dur="300"/>
                                        <p:tgtEl>
                                          <p:spTgt spid="24580"/>
                                        </p:tgtEl>
                                      </p:cBhvr>
                                    </p:animEffect>
                                  </p:childTnLst>
                                </p:cTn>
                              </p:par>
                            </p:childTnLst>
                          </p:cTn>
                        </p:par>
                        <p:par>
                          <p:cTn id="26" fill="hold" nodeType="afterGroup">
                            <p:stCondLst>
                              <p:cond delay="2250"/>
                            </p:stCondLst>
                            <p:childTnLst>
                              <p:par>
                                <p:cTn id="27" presetID="31" presetClass="entr" presetSubtype="0" fill="hold" grpId="0" nodeType="afterEffect">
                                  <p:stCondLst>
                                    <p:cond delay="0"/>
                                  </p:stCondLst>
                                  <p:childTnLst>
                                    <p:set>
                                      <p:cBhvr>
                                        <p:cTn id="28" dur="1" fill="hold">
                                          <p:stCondLst>
                                            <p:cond delay="0"/>
                                          </p:stCondLst>
                                        </p:cTn>
                                        <p:tgtEl>
                                          <p:spTgt spid="24596"/>
                                        </p:tgtEl>
                                        <p:attrNameLst>
                                          <p:attrName>style.visibility</p:attrName>
                                        </p:attrNameLst>
                                      </p:cBhvr>
                                      <p:to>
                                        <p:strVal val="visible"/>
                                      </p:to>
                                    </p:set>
                                    <p:anim calcmode="lin" valueType="num">
                                      <p:cBhvr>
                                        <p:cTn id="29" dur="400" fill="hold"/>
                                        <p:tgtEl>
                                          <p:spTgt spid="24596"/>
                                        </p:tgtEl>
                                        <p:attrNameLst>
                                          <p:attrName>ppt_w</p:attrName>
                                        </p:attrNameLst>
                                      </p:cBhvr>
                                      <p:tavLst>
                                        <p:tav tm="0">
                                          <p:val>
                                            <p:fltVal val="0"/>
                                          </p:val>
                                        </p:tav>
                                        <p:tav tm="100000">
                                          <p:val>
                                            <p:strVal val="#ppt_w"/>
                                          </p:val>
                                        </p:tav>
                                      </p:tavLst>
                                    </p:anim>
                                    <p:anim calcmode="lin" valueType="num">
                                      <p:cBhvr>
                                        <p:cTn id="30" dur="400" fill="hold"/>
                                        <p:tgtEl>
                                          <p:spTgt spid="24596"/>
                                        </p:tgtEl>
                                        <p:attrNameLst>
                                          <p:attrName>ppt_h</p:attrName>
                                        </p:attrNameLst>
                                      </p:cBhvr>
                                      <p:tavLst>
                                        <p:tav tm="0">
                                          <p:val>
                                            <p:fltVal val="0"/>
                                          </p:val>
                                        </p:tav>
                                        <p:tav tm="100000">
                                          <p:val>
                                            <p:strVal val="#ppt_h"/>
                                          </p:val>
                                        </p:tav>
                                      </p:tavLst>
                                    </p:anim>
                                    <p:anim calcmode="lin" valueType="num">
                                      <p:cBhvr>
                                        <p:cTn id="31" dur="400" fill="hold"/>
                                        <p:tgtEl>
                                          <p:spTgt spid="24596"/>
                                        </p:tgtEl>
                                        <p:attrNameLst>
                                          <p:attrName>style.rotation</p:attrName>
                                        </p:attrNameLst>
                                      </p:cBhvr>
                                      <p:tavLst>
                                        <p:tav tm="0">
                                          <p:val>
                                            <p:fltVal val="90"/>
                                          </p:val>
                                        </p:tav>
                                        <p:tav tm="100000">
                                          <p:val>
                                            <p:fltVal val="0"/>
                                          </p:val>
                                        </p:tav>
                                      </p:tavLst>
                                    </p:anim>
                                    <p:animEffect transition="in" filter="fade">
                                      <p:cBhvr>
                                        <p:cTn id="32" dur="400"/>
                                        <p:tgtEl>
                                          <p:spTgt spid="24596"/>
                                        </p:tgtEl>
                                      </p:cBhvr>
                                    </p:animEffect>
                                  </p:childTnLst>
                                </p:cTn>
                              </p:par>
                              <p:par>
                                <p:cTn id="33" presetID="47" presetClass="entr" presetSubtype="0" fill="hold" grpId="0" nodeType="withEffect">
                                  <p:stCondLst>
                                    <p:cond delay="0"/>
                                  </p:stCondLst>
                                  <p:childTnLst>
                                    <p:set>
                                      <p:cBhvr>
                                        <p:cTn id="34" dur="1" fill="hold">
                                          <p:stCondLst>
                                            <p:cond delay="0"/>
                                          </p:stCondLst>
                                        </p:cTn>
                                        <p:tgtEl>
                                          <p:spTgt spid="24601"/>
                                        </p:tgtEl>
                                        <p:attrNameLst>
                                          <p:attrName>style.visibility</p:attrName>
                                        </p:attrNameLst>
                                      </p:cBhvr>
                                      <p:to>
                                        <p:strVal val="visible"/>
                                      </p:to>
                                    </p:set>
                                    <p:animEffect transition="in" filter="fade">
                                      <p:cBhvr>
                                        <p:cTn id="35" dur="500"/>
                                        <p:tgtEl>
                                          <p:spTgt spid="24601"/>
                                        </p:tgtEl>
                                      </p:cBhvr>
                                    </p:animEffect>
                                    <p:anim calcmode="lin" valueType="num">
                                      <p:cBhvr>
                                        <p:cTn id="36" dur="500" fill="hold"/>
                                        <p:tgtEl>
                                          <p:spTgt spid="24601"/>
                                        </p:tgtEl>
                                        <p:attrNameLst>
                                          <p:attrName>ppt_x</p:attrName>
                                        </p:attrNameLst>
                                      </p:cBhvr>
                                      <p:tavLst>
                                        <p:tav tm="0">
                                          <p:val>
                                            <p:strVal val="#ppt_x"/>
                                          </p:val>
                                        </p:tav>
                                        <p:tav tm="100000">
                                          <p:val>
                                            <p:strVal val="#ppt_x"/>
                                          </p:val>
                                        </p:tav>
                                      </p:tavLst>
                                    </p:anim>
                                    <p:anim calcmode="lin" valueType="num">
                                      <p:cBhvr>
                                        <p:cTn id="37" dur="500" fill="hold"/>
                                        <p:tgtEl>
                                          <p:spTgt spid="24601"/>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24591"/>
                                        </p:tgtEl>
                                        <p:attrNameLst>
                                          <p:attrName>style.visibility</p:attrName>
                                        </p:attrNameLst>
                                      </p:cBhvr>
                                      <p:to>
                                        <p:strVal val="visible"/>
                                      </p:to>
                                    </p:set>
                                    <p:animEffect transition="in" filter="fade">
                                      <p:cBhvr>
                                        <p:cTn id="40" dur="500"/>
                                        <p:tgtEl>
                                          <p:spTgt spid="24591"/>
                                        </p:tgtEl>
                                      </p:cBhvr>
                                    </p:animEffect>
                                    <p:anim calcmode="lin" valueType="num">
                                      <p:cBhvr>
                                        <p:cTn id="41" dur="500" fill="hold"/>
                                        <p:tgtEl>
                                          <p:spTgt spid="24591"/>
                                        </p:tgtEl>
                                        <p:attrNameLst>
                                          <p:attrName>ppt_x</p:attrName>
                                        </p:attrNameLst>
                                      </p:cBhvr>
                                      <p:tavLst>
                                        <p:tav tm="0">
                                          <p:val>
                                            <p:strVal val="#ppt_x"/>
                                          </p:val>
                                        </p:tav>
                                        <p:tav tm="100000">
                                          <p:val>
                                            <p:strVal val="#ppt_x"/>
                                          </p:val>
                                        </p:tav>
                                      </p:tavLst>
                                    </p:anim>
                                    <p:anim calcmode="lin" valueType="num">
                                      <p:cBhvr>
                                        <p:cTn id="42" dur="500" fill="hold"/>
                                        <p:tgtEl>
                                          <p:spTgt spid="24591"/>
                                        </p:tgtEl>
                                        <p:attrNameLst>
                                          <p:attrName>ppt_y</p:attrName>
                                        </p:attrNameLst>
                                      </p:cBhvr>
                                      <p:tavLst>
                                        <p:tav tm="0">
                                          <p:val>
                                            <p:strVal val="#ppt_y-.1"/>
                                          </p:val>
                                        </p:tav>
                                        <p:tav tm="100000">
                                          <p:val>
                                            <p:strVal val="#ppt_y"/>
                                          </p:val>
                                        </p:tav>
                                      </p:tavLst>
                                    </p:anim>
                                  </p:childTnLst>
                                </p:cTn>
                              </p:par>
                            </p:childTnLst>
                          </p:cTn>
                        </p:par>
                        <p:par>
                          <p:cTn id="43" fill="hold" nodeType="afterGroup">
                            <p:stCondLst>
                              <p:cond delay="2750"/>
                            </p:stCondLst>
                            <p:childTnLst>
                              <p:par>
                                <p:cTn id="44" presetID="22" presetClass="entr" presetSubtype="8" fill="hold" grpId="0" nodeType="afterEffect">
                                  <p:stCondLst>
                                    <p:cond delay="0"/>
                                  </p:stCondLst>
                                  <p:childTnLst>
                                    <p:set>
                                      <p:cBhvr>
                                        <p:cTn id="45" dur="1" fill="hold">
                                          <p:stCondLst>
                                            <p:cond delay="0"/>
                                          </p:stCondLst>
                                        </p:cTn>
                                        <p:tgtEl>
                                          <p:spTgt spid="24586"/>
                                        </p:tgtEl>
                                        <p:attrNameLst>
                                          <p:attrName>style.visibility</p:attrName>
                                        </p:attrNameLst>
                                      </p:cBhvr>
                                      <p:to>
                                        <p:strVal val="visible"/>
                                      </p:to>
                                    </p:set>
                                    <p:animEffect transition="in" filter="wipe(left)">
                                      <p:cBhvr>
                                        <p:cTn id="46" dur="500"/>
                                        <p:tgtEl>
                                          <p:spTgt spid="24586"/>
                                        </p:tgtEl>
                                      </p:cBhvr>
                                    </p:animEffect>
                                  </p:childTnLst>
                                </p:cTn>
                              </p:par>
                            </p:childTnLst>
                          </p:cTn>
                        </p:par>
                        <p:par>
                          <p:cTn id="47" fill="hold" nodeType="afterGroup">
                            <p:stCondLst>
                              <p:cond delay="3250"/>
                            </p:stCondLst>
                            <p:childTnLst>
                              <p:par>
                                <p:cTn id="48" presetID="10" presetClass="entr" presetSubtype="0" fill="hold" grpId="0" nodeType="afterEffect">
                                  <p:stCondLst>
                                    <p:cond delay="0"/>
                                  </p:stCondLst>
                                  <p:childTnLst>
                                    <p:set>
                                      <p:cBhvr>
                                        <p:cTn id="49" dur="1" fill="hold">
                                          <p:stCondLst>
                                            <p:cond delay="0"/>
                                          </p:stCondLst>
                                        </p:cTn>
                                        <p:tgtEl>
                                          <p:spTgt spid="24581"/>
                                        </p:tgtEl>
                                        <p:attrNameLst>
                                          <p:attrName>style.visibility</p:attrName>
                                        </p:attrNameLst>
                                      </p:cBhvr>
                                      <p:to>
                                        <p:strVal val="visible"/>
                                      </p:to>
                                    </p:set>
                                    <p:anim calcmode="lin" valueType="num">
                                      <p:cBhvr>
                                        <p:cTn id="50" dur="300" fill="hold"/>
                                        <p:tgtEl>
                                          <p:spTgt spid="24581"/>
                                        </p:tgtEl>
                                        <p:attrNameLst>
                                          <p:attrName>ppt_w</p:attrName>
                                        </p:attrNameLst>
                                      </p:cBhvr>
                                      <p:tavLst>
                                        <p:tav tm="0">
                                          <p:val>
                                            <p:fltVal val="0"/>
                                          </p:val>
                                        </p:tav>
                                        <p:tav tm="100000">
                                          <p:val>
                                            <p:strVal val="#ppt_w"/>
                                          </p:val>
                                        </p:tav>
                                      </p:tavLst>
                                    </p:anim>
                                    <p:anim calcmode="lin" valueType="num">
                                      <p:cBhvr>
                                        <p:cTn id="51" dur="300" fill="hold"/>
                                        <p:tgtEl>
                                          <p:spTgt spid="24581"/>
                                        </p:tgtEl>
                                        <p:attrNameLst>
                                          <p:attrName>ppt_h</p:attrName>
                                        </p:attrNameLst>
                                      </p:cBhvr>
                                      <p:tavLst>
                                        <p:tav tm="0">
                                          <p:val>
                                            <p:fltVal val="0"/>
                                          </p:val>
                                        </p:tav>
                                        <p:tav tm="100000">
                                          <p:val>
                                            <p:strVal val="#ppt_h"/>
                                          </p:val>
                                        </p:tav>
                                      </p:tavLst>
                                    </p:anim>
                                    <p:animEffect transition="in" filter="fade">
                                      <p:cBhvr>
                                        <p:cTn id="52" dur="300"/>
                                        <p:tgtEl>
                                          <p:spTgt spid="24581"/>
                                        </p:tgtEl>
                                      </p:cBhvr>
                                    </p:animEffect>
                                  </p:childTnLst>
                                </p:cTn>
                              </p:par>
                            </p:childTnLst>
                          </p:cTn>
                        </p:par>
                        <p:par>
                          <p:cTn id="53" fill="hold" nodeType="afterGroup">
                            <p:stCondLst>
                              <p:cond delay="3550"/>
                            </p:stCondLst>
                            <p:childTnLst>
                              <p:par>
                                <p:cTn id="54" presetID="31" presetClass="entr" presetSubtype="0" fill="hold" grpId="0" nodeType="afterEffect">
                                  <p:stCondLst>
                                    <p:cond delay="0"/>
                                  </p:stCondLst>
                                  <p:childTnLst>
                                    <p:set>
                                      <p:cBhvr>
                                        <p:cTn id="55" dur="1" fill="hold">
                                          <p:stCondLst>
                                            <p:cond delay="0"/>
                                          </p:stCondLst>
                                        </p:cTn>
                                        <p:tgtEl>
                                          <p:spTgt spid="24597"/>
                                        </p:tgtEl>
                                        <p:attrNameLst>
                                          <p:attrName>style.visibility</p:attrName>
                                        </p:attrNameLst>
                                      </p:cBhvr>
                                      <p:to>
                                        <p:strVal val="visible"/>
                                      </p:to>
                                    </p:set>
                                    <p:anim calcmode="lin" valueType="num">
                                      <p:cBhvr>
                                        <p:cTn id="56" dur="400" fill="hold"/>
                                        <p:tgtEl>
                                          <p:spTgt spid="24597"/>
                                        </p:tgtEl>
                                        <p:attrNameLst>
                                          <p:attrName>ppt_w</p:attrName>
                                        </p:attrNameLst>
                                      </p:cBhvr>
                                      <p:tavLst>
                                        <p:tav tm="0">
                                          <p:val>
                                            <p:fltVal val="0"/>
                                          </p:val>
                                        </p:tav>
                                        <p:tav tm="100000">
                                          <p:val>
                                            <p:strVal val="#ppt_w"/>
                                          </p:val>
                                        </p:tav>
                                      </p:tavLst>
                                    </p:anim>
                                    <p:anim calcmode="lin" valueType="num">
                                      <p:cBhvr>
                                        <p:cTn id="57" dur="400" fill="hold"/>
                                        <p:tgtEl>
                                          <p:spTgt spid="24597"/>
                                        </p:tgtEl>
                                        <p:attrNameLst>
                                          <p:attrName>ppt_h</p:attrName>
                                        </p:attrNameLst>
                                      </p:cBhvr>
                                      <p:tavLst>
                                        <p:tav tm="0">
                                          <p:val>
                                            <p:fltVal val="0"/>
                                          </p:val>
                                        </p:tav>
                                        <p:tav tm="100000">
                                          <p:val>
                                            <p:strVal val="#ppt_h"/>
                                          </p:val>
                                        </p:tav>
                                      </p:tavLst>
                                    </p:anim>
                                    <p:anim calcmode="lin" valueType="num">
                                      <p:cBhvr>
                                        <p:cTn id="58" dur="400" fill="hold"/>
                                        <p:tgtEl>
                                          <p:spTgt spid="24597"/>
                                        </p:tgtEl>
                                        <p:attrNameLst>
                                          <p:attrName>style.rotation</p:attrName>
                                        </p:attrNameLst>
                                      </p:cBhvr>
                                      <p:tavLst>
                                        <p:tav tm="0">
                                          <p:val>
                                            <p:fltVal val="90"/>
                                          </p:val>
                                        </p:tav>
                                        <p:tav tm="100000">
                                          <p:val>
                                            <p:fltVal val="0"/>
                                          </p:val>
                                        </p:tav>
                                      </p:tavLst>
                                    </p:anim>
                                    <p:animEffect transition="in" filter="fade">
                                      <p:cBhvr>
                                        <p:cTn id="59" dur="400"/>
                                        <p:tgtEl>
                                          <p:spTgt spid="24597"/>
                                        </p:tgtEl>
                                      </p:cBhvr>
                                    </p:animEffect>
                                  </p:childTnLst>
                                </p:cTn>
                              </p:par>
                              <p:par>
                                <p:cTn id="60" presetID="42" presetClass="entr" presetSubtype="0" fill="hold" grpId="0" nodeType="withEffect">
                                  <p:stCondLst>
                                    <p:cond delay="0"/>
                                  </p:stCondLst>
                                  <p:childTnLst>
                                    <p:set>
                                      <p:cBhvr>
                                        <p:cTn id="61" dur="1" fill="hold">
                                          <p:stCondLst>
                                            <p:cond delay="0"/>
                                          </p:stCondLst>
                                        </p:cTn>
                                        <p:tgtEl>
                                          <p:spTgt spid="24605"/>
                                        </p:tgtEl>
                                        <p:attrNameLst>
                                          <p:attrName>style.visibility</p:attrName>
                                        </p:attrNameLst>
                                      </p:cBhvr>
                                      <p:to>
                                        <p:strVal val="visible"/>
                                      </p:to>
                                    </p:set>
                                    <p:animEffect transition="in" filter="fade">
                                      <p:cBhvr>
                                        <p:cTn id="62" dur="500"/>
                                        <p:tgtEl>
                                          <p:spTgt spid="24605"/>
                                        </p:tgtEl>
                                      </p:cBhvr>
                                    </p:animEffect>
                                    <p:anim calcmode="lin" valueType="num">
                                      <p:cBhvr>
                                        <p:cTn id="63" dur="500" fill="hold"/>
                                        <p:tgtEl>
                                          <p:spTgt spid="24605"/>
                                        </p:tgtEl>
                                        <p:attrNameLst>
                                          <p:attrName>ppt_x</p:attrName>
                                        </p:attrNameLst>
                                      </p:cBhvr>
                                      <p:tavLst>
                                        <p:tav tm="0">
                                          <p:val>
                                            <p:strVal val="#ppt_x"/>
                                          </p:val>
                                        </p:tav>
                                        <p:tav tm="100000">
                                          <p:val>
                                            <p:strVal val="#ppt_x"/>
                                          </p:val>
                                        </p:tav>
                                      </p:tavLst>
                                    </p:anim>
                                    <p:anim calcmode="lin" valueType="num">
                                      <p:cBhvr>
                                        <p:cTn id="64" dur="500" fill="hold"/>
                                        <p:tgtEl>
                                          <p:spTgt spid="24605"/>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4594"/>
                                        </p:tgtEl>
                                        <p:attrNameLst>
                                          <p:attrName>style.visibility</p:attrName>
                                        </p:attrNameLst>
                                      </p:cBhvr>
                                      <p:to>
                                        <p:strVal val="visible"/>
                                      </p:to>
                                    </p:set>
                                    <p:animEffect transition="in" filter="fade">
                                      <p:cBhvr>
                                        <p:cTn id="67" dur="500"/>
                                        <p:tgtEl>
                                          <p:spTgt spid="24594"/>
                                        </p:tgtEl>
                                      </p:cBhvr>
                                    </p:animEffect>
                                    <p:anim calcmode="lin" valueType="num">
                                      <p:cBhvr>
                                        <p:cTn id="68" dur="500" fill="hold"/>
                                        <p:tgtEl>
                                          <p:spTgt spid="24594"/>
                                        </p:tgtEl>
                                        <p:attrNameLst>
                                          <p:attrName>ppt_x</p:attrName>
                                        </p:attrNameLst>
                                      </p:cBhvr>
                                      <p:tavLst>
                                        <p:tav tm="0">
                                          <p:val>
                                            <p:strVal val="#ppt_x"/>
                                          </p:val>
                                        </p:tav>
                                        <p:tav tm="100000">
                                          <p:val>
                                            <p:strVal val="#ppt_x"/>
                                          </p:val>
                                        </p:tav>
                                      </p:tavLst>
                                    </p:anim>
                                    <p:anim calcmode="lin" valueType="num">
                                      <p:cBhvr>
                                        <p:cTn id="69" dur="500" fill="hold"/>
                                        <p:tgtEl>
                                          <p:spTgt spid="24594"/>
                                        </p:tgtEl>
                                        <p:attrNameLst>
                                          <p:attrName>ppt_y</p:attrName>
                                        </p:attrNameLst>
                                      </p:cBhvr>
                                      <p:tavLst>
                                        <p:tav tm="0">
                                          <p:val>
                                            <p:strVal val="#ppt_y+.1"/>
                                          </p:val>
                                        </p:tav>
                                        <p:tav tm="100000">
                                          <p:val>
                                            <p:strVal val="#ppt_y"/>
                                          </p:val>
                                        </p:tav>
                                      </p:tavLst>
                                    </p:anim>
                                  </p:childTnLst>
                                </p:cTn>
                              </p:par>
                            </p:childTnLst>
                          </p:cTn>
                        </p:par>
                        <p:par>
                          <p:cTn id="70" fill="hold" nodeType="afterGroup">
                            <p:stCondLst>
                              <p:cond delay="4050"/>
                            </p:stCondLst>
                            <p:childTnLst>
                              <p:par>
                                <p:cTn id="71" presetID="22" presetClass="entr" presetSubtype="8" fill="hold" grpId="0" nodeType="afterEffect">
                                  <p:stCondLst>
                                    <p:cond delay="0"/>
                                  </p:stCondLst>
                                  <p:childTnLst>
                                    <p:set>
                                      <p:cBhvr>
                                        <p:cTn id="72" dur="1" fill="hold">
                                          <p:stCondLst>
                                            <p:cond delay="0"/>
                                          </p:stCondLst>
                                        </p:cTn>
                                        <p:tgtEl>
                                          <p:spTgt spid="24587"/>
                                        </p:tgtEl>
                                        <p:attrNameLst>
                                          <p:attrName>style.visibility</p:attrName>
                                        </p:attrNameLst>
                                      </p:cBhvr>
                                      <p:to>
                                        <p:strVal val="visible"/>
                                      </p:to>
                                    </p:set>
                                    <p:animEffect transition="in" filter="wipe(left)">
                                      <p:cBhvr>
                                        <p:cTn id="73" dur="500"/>
                                        <p:tgtEl>
                                          <p:spTgt spid="24587"/>
                                        </p:tgtEl>
                                      </p:cBhvr>
                                    </p:animEffect>
                                  </p:childTnLst>
                                </p:cTn>
                              </p:par>
                            </p:childTnLst>
                          </p:cTn>
                        </p:par>
                        <p:par>
                          <p:cTn id="74" fill="hold" nodeType="afterGroup">
                            <p:stCondLst>
                              <p:cond delay="4550"/>
                            </p:stCondLst>
                            <p:childTnLst>
                              <p:par>
                                <p:cTn id="75" presetID="10" presetClass="entr" presetSubtype="0" fill="hold" grpId="0" nodeType="afterEffect">
                                  <p:stCondLst>
                                    <p:cond delay="0"/>
                                  </p:stCondLst>
                                  <p:childTnLst>
                                    <p:set>
                                      <p:cBhvr>
                                        <p:cTn id="76" dur="1" fill="hold">
                                          <p:stCondLst>
                                            <p:cond delay="0"/>
                                          </p:stCondLst>
                                        </p:cTn>
                                        <p:tgtEl>
                                          <p:spTgt spid="24582"/>
                                        </p:tgtEl>
                                        <p:attrNameLst>
                                          <p:attrName>style.visibility</p:attrName>
                                        </p:attrNameLst>
                                      </p:cBhvr>
                                      <p:to>
                                        <p:strVal val="visible"/>
                                      </p:to>
                                    </p:set>
                                    <p:anim calcmode="lin" valueType="num">
                                      <p:cBhvr>
                                        <p:cTn id="77" dur="300" fill="hold"/>
                                        <p:tgtEl>
                                          <p:spTgt spid="24582"/>
                                        </p:tgtEl>
                                        <p:attrNameLst>
                                          <p:attrName>ppt_w</p:attrName>
                                        </p:attrNameLst>
                                      </p:cBhvr>
                                      <p:tavLst>
                                        <p:tav tm="0">
                                          <p:val>
                                            <p:fltVal val="0"/>
                                          </p:val>
                                        </p:tav>
                                        <p:tav tm="100000">
                                          <p:val>
                                            <p:strVal val="#ppt_w"/>
                                          </p:val>
                                        </p:tav>
                                      </p:tavLst>
                                    </p:anim>
                                    <p:anim calcmode="lin" valueType="num">
                                      <p:cBhvr>
                                        <p:cTn id="78" dur="300" fill="hold"/>
                                        <p:tgtEl>
                                          <p:spTgt spid="24582"/>
                                        </p:tgtEl>
                                        <p:attrNameLst>
                                          <p:attrName>ppt_h</p:attrName>
                                        </p:attrNameLst>
                                      </p:cBhvr>
                                      <p:tavLst>
                                        <p:tav tm="0">
                                          <p:val>
                                            <p:fltVal val="0"/>
                                          </p:val>
                                        </p:tav>
                                        <p:tav tm="100000">
                                          <p:val>
                                            <p:strVal val="#ppt_h"/>
                                          </p:val>
                                        </p:tav>
                                      </p:tavLst>
                                    </p:anim>
                                    <p:animEffect transition="in" filter="fade">
                                      <p:cBhvr>
                                        <p:cTn id="79" dur="300"/>
                                        <p:tgtEl>
                                          <p:spTgt spid="24582"/>
                                        </p:tgtEl>
                                      </p:cBhvr>
                                    </p:animEffect>
                                  </p:childTnLst>
                                </p:cTn>
                              </p:par>
                            </p:childTnLst>
                          </p:cTn>
                        </p:par>
                        <p:par>
                          <p:cTn id="80" fill="hold" nodeType="afterGroup">
                            <p:stCondLst>
                              <p:cond delay="4850"/>
                            </p:stCondLst>
                            <p:childTnLst>
                              <p:par>
                                <p:cTn id="81" presetID="31" presetClass="entr" presetSubtype="0" fill="hold" grpId="0" nodeType="afterEffect">
                                  <p:stCondLst>
                                    <p:cond delay="0"/>
                                  </p:stCondLst>
                                  <p:childTnLst>
                                    <p:set>
                                      <p:cBhvr>
                                        <p:cTn id="82" dur="1" fill="hold">
                                          <p:stCondLst>
                                            <p:cond delay="0"/>
                                          </p:stCondLst>
                                        </p:cTn>
                                        <p:tgtEl>
                                          <p:spTgt spid="24598"/>
                                        </p:tgtEl>
                                        <p:attrNameLst>
                                          <p:attrName>style.visibility</p:attrName>
                                        </p:attrNameLst>
                                      </p:cBhvr>
                                      <p:to>
                                        <p:strVal val="visible"/>
                                      </p:to>
                                    </p:set>
                                    <p:anim calcmode="lin" valueType="num">
                                      <p:cBhvr>
                                        <p:cTn id="83" dur="400" fill="hold"/>
                                        <p:tgtEl>
                                          <p:spTgt spid="24598"/>
                                        </p:tgtEl>
                                        <p:attrNameLst>
                                          <p:attrName>ppt_w</p:attrName>
                                        </p:attrNameLst>
                                      </p:cBhvr>
                                      <p:tavLst>
                                        <p:tav tm="0">
                                          <p:val>
                                            <p:fltVal val="0"/>
                                          </p:val>
                                        </p:tav>
                                        <p:tav tm="100000">
                                          <p:val>
                                            <p:strVal val="#ppt_w"/>
                                          </p:val>
                                        </p:tav>
                                      </p:tavLst>
                                    </p:anim>
                                    <p:anim calcmode="lin" valueType="num">
                                      <p:cBhvr>
                                        <p:cTn id="84" dur="400" fill="hold"/>
                                        <p:tgtEl>
                                          <p:spTgt spid="24598"/>
                                        </p:tgtEl>
                                        <p:attrNameLst>
                                          <p:attrName>ppt_h</p:attrName>
                                        </p:attrNameLst>
                                      </p:cBhvr>
                                      <p:tavLst>
                                        <p:tav tm="0">
                                          <p:val>
                                            <p:fltVal val="0"/>
                                          </p:val>
                                        </p:tav>
                                        <p:tav tm="100000">
                                          <p:val>
                                            <p:strVal val="#ppt_h"/>
                                          </p:val>
                                        </p:tav>
                                      </p:tavLst>
                                    </p:anim>
                                    <p:anim calcmode="lin" valueType="num">
                                      <p:cBhvr>
                                        <p:cTn id="85" dur="400" fill="hold"/>
                                        <p:tgtEl>
                                          <p:spTgt spid="24598"/>
                                        </p:tgtEl>
                                        <p:attrNameLst>
                                          <p:attrName>style.rotation</p:attrName>
                                        </p:attrNameLst>
                                      </p:cBhvr>
                                      <p:tavLst>
                                        <p:tav tm="0">
                                          <p:val>
                                            <p:fltVal val="90"/>
                                          </p:val>
                                        </p:tav>
                                        <p:tav tm="100000">
                                          <p:val>
                                            <p:fltVal val="0"/>
                                          </p:val>
                                        </p:tav>
                                      </p:tavLst>
                                    </p:anim>
                                    <p:animEffect transition="in" filter="fade">
                                      <p:cBhvr>
                                        <p:cTn id="86" dur="400"/>
                                        <p:tgtEl>
                                          <p:spTgt spid="24598"/>
                                        </p:tgtEl>
                                      </p:cBhvr>
                                    </p:animEffect>
                                  </p:childTnLst>
                                </p:cTn>
                              </p:par>
                              <p:par>
                                <p:cTn id="87" presetID="47" presetClass="entr" presetSubtype="0" fill="hold" grpId="0" nodeType="withEffect">
                                  <p:stCondLst>
                                    <p:cond delay="0"/>
                                  </p:stCondLst>
                                  <p:childTnLst>
                                    <p:set>
                                      <p:cBhvr>
                                        <p:cTn id="88" dur="1" fill="hold">
                                          <p:stCondLst>
                                            <p:cond delay="0"/>
                                          </p:stCondLst>
                                        </p:cTn>
                                        <p:tgtEl>
                                          <p:spTgt spid="24602"/>
                                        </p:tgtEl>
                                        <p:attrNameLst>
                                          <p:attrName>style.visibility</p:attrName>
                                        </p:attrNameLst>
                                      </p:cBhvr>
                                      <p:to>
                                        <p:strVal val="visible"/>
                                      </p:to>
                                    </p:set>
                                    <p:animEffect transition="in" filter="fade">
                                      <p:cBhvr>
                                        <p:cTn id="89" dur="500"/>
                                        <p:tgtEl>
                                          <p:spTgt spid="24602"/>
                                        </p:tgtEl>
                                      </p:cBhvr>
                                    </p:animEffect>
                                    <p:anim calcmode="lin" valueType="num">
                                      <p:cBhvr>
                                        <p:cTn id="90" dur="500" fill="hold"/>
                                        <p:tgtEl>
                                          <p:spTgt spid="24602"/>
                                        </p:tgtEl>
                                        <p:attrNameLst>
                                          <p:attrName>ppt_x</p:attrName>
                                        </p:attrNameLst>
                                      </p:cBhvr>
                                      <p:tavLst>
                                        <p:tav tm="0">
                                          <p:val>
                                            <p:strVal val="#ppt_x"/>
                                          </p:val>
                                        </p:tav>
                                        <p:tav tm="100000">
                                          <p:val>
                                            <p:strVal val="#ppt_x"/>
                                          </p:val>
                                        </p:tav>
                                      </p:tavLst>
                                    </p:anim>
                                    <p:anim calcmode="lin" valueType="num">
                                      <p:cBhvr>
                                        <p:cTn id="91" dur="500" fill="hold"/>
                                        <p:tgtEl>
                                          <p:spTgt spid="24602"/>
                                        </p:tgtEl>
                                        <p:attrNameLst>
                                          <p:attrName>ppt_y</p:attrName>
                                        </p:attrNameLst>
                                      </p:cBhvr>
                                      <p:tavLst>
                                        <p:tav tm="0">
                                          <p:val>
                                            <p:strVal val="#ppt_y-.1"/>
                                          </p:val>
                                        </p:tav>
                                        <p:tav tm="100000">
                                          <p:val>
                                            <p:strVal val="#ppt_y"/>
                                          </p:val>
                                        </p:tav>
                                      </p:tavLst>
                                    </p:anim>
                                  </p:childTnLst>
                                </p:cTn>
                              </p:par>
                              <p:par>
                                <p:cTn id="92" presetID="47" presetClass="entr" presetSubtype="0" fill="hold" grpId="0" nodeType="withEffect">
                                  <p:stCondLst>
                                    <p:cond delay="0"/>
                                  </p:stCondLst>
                                  <p:childTnLst>
                                    <p:set>
                                      <p:cBhvr>
                                        <p:cTn id="93" dur="1" fill="hold">
                                          <p:stCondLst>
                                            <p:cond delay="0"/>
                                          </p:stCondLst>
                                        </p:cTn>
                                        <p:tgtEl>
                                          <p:spTgt spid="24592"/>
                                        </p:tgtEl>
                                        <p:attrNameLst>
                                          <p:attrName>style.visibility</p:attrName>
                                        </p:attrNameLst>
                                      </p:cBhvr>
                                      <p:to>
                                        <p:strVal val="visible"/>
                                      </p:to>
                                    </p:set>
                                    <p:animEffect transition="in" filter="fade">
                                      <p:cBhvr>
                                        <p:cTn id="94" dur="500"/>
                                        <p:tgtEl>
                                          <p:spTgt spid="24592"/>
                                        </p:tgtEl>
                                      </p:cBhvr>
                                    </p:animEffect>
                                    <p:anim calcmode="lin" valueType="num">
                                      <p:cBhvr>
                                        <p:cTn id="95" dur="500" fill="hold"/>
                                        <p:tgtEl>
                                          <p:spTgt spid="24592"/>
                                        </p:tgtEl>
                                        <p:attrNameLst>
                                          <p:attrName>ppt_x</p:attrName>
                                        </p:attrNameLst>
                                      </p:cBhvr>
                                      <p:tavLst>
                                        <p:tav tm="0">
                                          <p:val>
                                            <p:strVal val="#ppt_x"/>
                                          </p:val>
                                        </p:tav>
                                        <p:tav tm="100000">
                                          <p:val>
                                            <p:strVal val="#ppt_x"/>
                                          </p:val>
                                        </p:tav>
                                      </p:tavLst>
                                    </p:anim>
                                    <p:anim calcmode="lin" valueType="num">
                                      <p:cBhvr>
                                        <p:cTn id="96" dur="500" fill="hold"/>
                                        <p:tgtEl>
                                          <p:spTgt spid="24592"/>
                                        </p:tgtEl>
                                        <p:attrNameLst>
                                          <p:attrName>ppt_y</p:attrName>
                                        </p:attrNameLst>
                                      </p:cBhvr>
                                      <p:tavLst>
                                        <p:tav tm="0">
                                          <p:val>
                                            <p:strVal val="#ppt_y-.1"/>
                                          </p:val>
                                        </p:tav>
                                        <p:tav tm="100000">
                                          <p:val>
                                            <p:strVal val="#ppt_y"/>
                                          </p:val>
                                        </p:tav>
                                      </p:tavLst>
                                    </p:anim>
                                  </p:childTnLst>
                                </p:cTn>
                              </p:par>
                            </p:childTnLst>
                          </p:cTn>
                        </p:par>
                        <p:par>
                          <p:cTn id="97" fill="hold" nodeType="afterGroup">
                            <p:stCondLst>
                              <p:cond delay="5350"/>
                            </p:stCondLst>
                            <p:childTnLst>
                              <p:par>
                                <p:cTn id="98" presetID="22" presetClass="entr" presetSubtype="8" fill="hold" grpId="0" nodeType="afterEffect">
                                  <p:stCondLst>
                                    <p:cond delay="0"/>
                                  </p:stCondLst>
                                  <p:childTnLst>
                                    <p:set>
                                      <p:cBhvr>
                                        <p:cTn id="99" dur="1" fill="hold">
                                          <p:stCondLst>
                                            <p:cond delay="0"/>
                                          </p:stCondLst>
                                        </p:cTn>
                                        <p:tgtEl>
                                          <p:spTgt spid="24588"/>
                                        </p:tgtEl>
                                        <p:attrNameLst>
                                          <p:attrName>style.visibility</p:attrName>
                                        </p:attrNameLst>
                                      </p:cBhvr>
                                      <p:to>
                                        <p:strVal val="visible"/>
                                      </p:to>
                                    </p:set>
                                    <p:animEffect transition="in" filter="wipe(left)">
                                      <p:cBhvr>
                                        <p:cTn id="100" dur="500"/>
                                        <p:tgtEl>
                                          <p:spTgt spid="24588"/>
                                        </p:tgtEl>
                                      </p:cBhvr>
                                    </p:animEffect>
                                  </p:childTnLst>
                                </p:cTn>
                              </p:par>
                            </p:childTnLst>
                          </p:cTn>
                        </p:par>
                        <p:par>
                          <p:cTn id="101" fill="hold" nodeType="afterGroup">
                            <p:stCondLst>
                              <p:cond delay="5850"/>
                            </p:stCondLst>
                            <p:childTnLst>
                              <p:par>
                                <p:cTn id="102" presetID="10" presetClass="entr" presetSubtype="0" fill="hold" grpId="0" nodeType="afterEffect">
                                  <p:stCondLst>
                                    <p:cond delay="0"/>
                                  </p:stCondLst>
                                  <p:childTnLst>
                                    <p:set>
                                      <p:cBhvr>
                                        <p:cTn id="103" dur="1" fill="hold">
                                          <p:stCondLst>
                                            <p:cond delay="0"/>
                                          </p:stCondLst>
                                        </p:cTn>
                                        <p:tgtEl>
                                          <p:spTgt spid="24583"/>
                                        </p:tgtEl>
                                        <p:attrNameLst>
                                          <p:attrName>style.visibility</p:attrName>
                                        </p:attrNameLst>
                                      </p:cBhvr>
                                      <p:to>
                                        <p:strVal val="visible"/>
                                      </p:to>
                                    </p:set>
                                    <p:anim calcmode="lin" valueType="num">
                                      <p:cBhvr>
                                        <p:cTn id="104" dur="300" fill="hold"/>
                                        <p:tgtEl>
                                          <p:spTgt spid="24583"/>
                                        </p:tgtEl>
                                        <p:attrNameLst>
                                          <p:attrName>ppt_w</p:attrName>
                                        </p:attrNameLst>
                                      </p:cBhvr>
                                      <p:tavLst>
                                        <p:tav tm="0">
                                          <p:val>
                                            <p:fltVal val="0"/>
                                          </p:val>
                                        </p:tav>
                                        <p:tav tm="100000">
                                          <p:val>
                                            <p:strVal val="#ppt_w"/>
                                          </p:val>
                                        </p:tav>
                                      </p:tavLst>
                                    </p:anim>
                                    <p:anim calcmode="lin" valueType="num">
                                      <p:cBhvr>
                                        <p:cTn id="105" dur="300" fill="hold"/>
                                        <p:tgtEl>
                                          <p:spTgt spid="24583"/>
                                        </p:tgtEl>
                                        <p:attrNameLst>
                                          <p:attrName>ppt_h</p:attrName>
                                        </p:attrNameLst>
                                      </p:cBhvr>
                                      <p:tavLst>
                                        <p:tav tm="0">
                                          <p:val>
                                            <p:fltVal val="0"/>
                                          </p:val>
                                        </p:tav>
                                        <p:tav tm="100000">
                                          <p:val>
                                            <p:strVal val="#ppt_h"/>
                                          </p:val>
                                        </p:tav>
                                      </p:tavLst>
                                    </p:anim>
                                    <p:animEffect transition="in" filter="fade">
                                      <p:cBhvr>
                                        <p:cTn id="106" dur="300"/>
                                        <p:tgtEl>
                                          <p:spTgt spid="24583"/>
                                        </p:tgtEl>
                                      </p:cBhvr>
                                    </p:animEffect>
                                  </p:childTnLst>
                                </p:cTn>
                              </p:par>
                            </p:childTnLst>
                          </p:cTn>
                        </p:par>
                        <p:par>
                          <p:cTn id="107" fill="hold" nodeType="afterGroup">
                            <p:stCondLst>
                              <p:cond delay="6150"/>
                            </p:stCondLst>
                            <p:childTnLst>
                              <p:par>
                                <p:cTn id="108" presetID="31" presetClass="entr" presetSubtype="0" fill="hold" grpId="0" nodeType="afterEffect">
                                  <p:stCondLst>
                                    <p:cond delay="0"/>
                                  </p:stCondLst>
                                  <p:childTnLst>
                                    <p:set>
                                      <p:cBhvr>
                                        <p:cTn id="109" dur="1" fill="hold">
                                          <p:stCondLst>
                                            <p:cond delay="0"/>
                                          </p:stCondLst>
                                        </p:cTn>
                                        <p:tgtEl>
                                          <p:spTgt spid="24599"/>
                                        </p:tgtEl>
                                        <p:attrNameLst>
                                          <p:attrName>style.visibility</p:attrName>
                                        </p:attrNameLst>
                                      </p:cBhvr>
                                      <p:to>
                                        <p:strVal val="visible"/>
                                      </p:to>
                                    </p:set>
                                    <p:anim calcmode="lin" valueType="num">
                                      <p:cBhvr>
                                        <p:cTn id="110" dur="400" fill="hold"/>
                                        <p:tgtEl>
                                          <p:spTgt spid="24599"/>
                                        </p:tgtEl>
                                        <p:attrNameLst>
                                          <p:attrName>ppt_w</p:attrName>
                                        </p:attrNameLst>
                                      </p:cBhvr>
                                      <p:tavLst>
                                        <p:tav tm="0">
                                          <p:val>
                                            <p:fltVal val="0"/>
                                          </p:val>
                                        </p:tav>
                                        <p:tav tm="100000">
                                          <p:val>
                                            <p:strVal val="#ppt_w"/>
                                          </p:val>
                                        </p:tav>
                                      </p:tavLst>
                                    </p:anim>
                                    <p:anim calcmode="lin" valueType="num">
                                      <p:cBhvr>
                                        <p:cTn id="111" dur="400" fill="hold"/>
                                        <p:tgtEl>
                                          <p:spTgt spid="24599"/>
                                        </p:tgtEl>
                                        <p:attrNameLst>
                                          <p:attrName>ppt_h</p:attrName>
                                        </p:attrNameLst>
                                      </p:cBhvr>
                                      <p:tavLst>
                                        <p:tav tm="0">
                                          <p:val>
                                            <p:fltVal val="0"/>
                                          </p:val>
                                        </p:tav>
                                        <p:tav tm="100000">
                                          <p:val>
                                            <p:strVal val="#ppt_h"/>
                                          </p:val>
                                        </p:tav>
                                      </p:tavLst>
                                    </p:anim>
                                    <p:anim calcmode="lin" valueType="num">
                                      <p:cBhvr>
                                        <p:cTn id="112" dur="400" fill="hold"/>
                                        <p:tgtEl>
                                          <p:spTgt spid="24599"/>
                                        </p:tgtEl>
                                        <p:attrNameLst>
                                          <p:attrName>style.rotation</p:attrName>
                                        </p:attrNameLst>
                                      </p:cBhvr>
                                      <p:tavLst>
                                        <p:tav tm="0">
                                          <p:val>
                                            <p:fltVal val="90"/>
                                          </p:val>
                                        </p:tav>
                                        <p:tav tm="100000">
                                          <p:val>
                                            <p:fltVal val="0"/>
                                          </p:val>
                                        </p:tav>
                                      </p:tavLst>
                                    </p:anim>
                                    <p:animEffect transition="in" filter="fade">
                                      <p:cBhvr>
                                        <p:cTn id="113" dur="400"/>
                                        <p:tgtEl>
                                          <p:spTgt spid="24599"/>
                                        </p:tgtEl>
                                      </p:cBhvr>
                                    </p:animEffect>
                                  </p:childTnLst>
                                </p:cTn>
                              </p:par>
                              <p:par>
                                <p:cTn id="114" presetID="42" presetClass="entr" presetSubtype="0" fill="hold" grpId="0" nodeType="withEffect">
                                  <p:stCondLst>
                                    <p:cond delay="0"/>
                                  </p:stCondLst>
                                  <p:childTnLst>
                                    <p:set>
                                      <p:cBhvr>
                                        <p:cTn id="115" dur="1" fill="hold">
                                          <p:stCondLst>
                                            <p:cond delay="0"/>
                                          </p:stCondLst>
                                        </p:cTn>
                                        <p:tgtEl>
                                          <p:spTgt spid="24604"/>
                                        </p:tgtEl>
                                        <p:attrNameLst>
                                          <p:attrName>style.visibility</p:attrName>
                                        </p:attrNameLst>
                                      </p:cBhvr>
                                      <p:to>
                                        <p:strVal val="visible"/>
                                      </p:to>
                                    </p:set>
                                    <p:animEffect transition="in" filter="fade">
                                      <p:cBhvr>
                                        <p:cTn id="116" dur="500"/>
                                        <p:tgtEl>
                                          <p:spTgt spid="24604"/>
                                        </p:tgtEl>
                                      </p:cBhvr>
                                    </p:animEffect>
                                    <p:anim calcmode="lin" valueType="num">
                                      <p:cBhvr>
                                        <p:cTn id="117" dur="500" fill="hold"/>
                                        <p:tgtEl>
                                          <p:spTgt spid="24604"/>
                                        </p:tgtEl>
                                        <p:attrNameLst>
                                          <p:attrName>ppt_x</p:attrName>
                                        </p:attrNameLst>
                                      </p:cBhvr>
                                      <p:tavLst>
                                        <p:tav tm="0">
                                          <p:val>
                                            <p:strVal val="#ppt_x"/>
                                          </p:val>
                                        </p:tav>
                                        <p:tav tm="100000">
                                          <p:val>
                                            <p:strVal val="#ppt_x"/>
                                          </p:val>
                                        </p:tav>
                                      </p:tavLst>
                                    </p:anim>
                                    <p:anim calcmode="lin" valueType="num">
                                      <p:cBhvr>
                                        <p:cTn id="118" dur="500" fill="hold"/>
                                        <p:tgtEl>
                                          <p:spTgt spid="24604"/>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24595"/>
                                        </p:tgtEl>
                                        <p:attrNameLst>
                                          <p:attrName>style.visibility</p:attrName>
                                        </p:attrNameLst>
                                      </p:cBhvr>
                                      <p:to>
                                        <p:strVal val="visible"/>
                                      </p:to>
                                    </p:set>
                                    <p:animEffect transition="in" filter="fade">
                                      <p:cBhvr>
                                        <p:cTn id="121" dur="500"/>
                                        <p:tgtEl>
                                          <p:spTgt spid="24595"/>
                                        </p:tgtEl>
                                      </p:cBhvr>
                                    </p:animEffect>
                                    <p:anim calcmode="lin" valueType="num">
                                      <p:cBhvr>
                                        <p:cTn id="122" dur="500" fill="hold"/>
                                        <p:tgtEl>
                                          <p:spTgt spid="24595"/>
                                        </p:tgtEl>
                                        <p:attrNameLst>
                                          <p:attrName>ppt_x</p:attrName>
                                        </p:attrNameLst>
                                      </p:cBhvr>
                                      <p:tavLst>
                                        <p:tav tm="0">
                                          <p:val>
                                            <p:strVal val="#ppt_x"/>
                                          </p:val>
                                        </p:tav>
                                        <p:tav tm="100000">
                                          <p:val>
                                            <p:strVal val="#ppt_x"/>
                                          </p:val>
                                        </p:tav>
                                      </p:tavLst>
                                    </p:anim>
                                    <p:anim calcmode="lin" valueType="num">
                                      <p:cBhvr>
                                        <p:cTn id="123" dur="500" fill="hold"/>
                                        <p:tgtEl>
                                          <p:spTgt spid="24595"/>
                                        </p:tgtEl>
                                        <p:attrNameLst>
                                          <p:attrName>ppt_y</p:attrName>
                                        </p:attrNameLst>
                                      </p:cBhvr>
                                      <p:tavLst>
                                        <p:tav tm="0">
                                          <p:val>
                                            <p:strVal val="#ppt_y+.1"/>
                                          </p:val>
                                        </p:tav>
                                        <p:tav tm="100000">
                                          <p:val>
                                            <p:strVal val="#ppt_y"/>
                                          </p:val>
                                        </p:tav>
                                      </p:tavLst>
                                    </p:anim>
                                  </p:childTnLst>
                                </p:cTn>
                              </p:par>
                            </p:childTnLst>
                          </p:cTn>
                        </p:par>
                        <p:par>
                          <p:cTn id="124" fill="hold" nodeType="afterGroup">
                            <p:stCondLst>
                              <p:cond delay="6650"/>
                            </p:stCondLst>
                            <p:childTnLst>
                              <p:par>
                                <p:cTn id="125" presetID="22" presetClass="entr" presetSubtype="8" fill="hold" grpId="0" nodeType="afterEffect">
                                  <p:stCondLst>
                                    <p:cond delay="0"/>
                                  </p:stCondLst>
                                  <p:childTnLst>
                                    <p:set>
                                      <p:cBhvr>
                                        <p:cTn id="126" dur="1" fill="hold">
                                          <p:stCondLst>
                                            <p:cond delay="0"/>
                                          </p:stCondLst>
                                        </p:cTn>
                                        <p:tgtEl>
                                          <p:spTgt spid="24589"/>
                                        </p:tgtEl>
                                        <p:attrNameLst>
                                          <p:attrName>style.visibility</p:attrName>
                                        </p:attrNameLst>
                                      </p:cBhvr>
                                      <p:to>
                                        <p:strVal val="visible"/>
                                      </p:to>
                                    </p:set>
                                    <p:animEffect transition="in" filter="wipe(left)">
                                      <p:cBhvr>
                                        <p:cTn id="127" dur="500"/>
                                        <p:tgtEl>
                                          <p:spTgt spid="24589"/>
                                        </p:tgtEl>
                                      </p:cBhvr>
                                    </p:animEffect>
                                  </p:childTnLst>
                                </p:cTn>
                              </p:par>
                            </p:childTnLst>
                          </p:cTn>
                        </p:par>
                        <p:par>
                          <p:cTn id="128" fill="hold" nodeType="afterGroup">
                            <p:stCondLst>
                              <p:cond delay="7150"/>
                            </p:stCondLst>
                            <p:childTnLst>
                              <p:par>
                                <p:cTn id="129" presetID="10" presetClass="entr" presetSubtype="0" fill="hold" grpId="0" nodeType="afterEffect">
                                  <p:stCondLst>
                                    <p:cond delay="0"/>
                                  </p:stCondLst>
                                  <p:childTnLst>
                                    <p:set>
                                      <p:cBhvr>
                                        <p:cTn id="130" dur="1" fill="hold">
                                          <p:stCondLst>
                                            <p:cond delay="0"/>
                                          </p:stCondLst>
                                        </p:cTn>
                                        <p:tgtEl>
                                          <p:spTgt spid="24584"/>
                                        </p:tgtEl>
                                        <p:attrNameLst>
                                          <p:attrName>style.visibility</p:attrName>
                                        </p:attrNameLst>
                                      </p:cBhvr>
                                      <p:to>
                                        <p:strVal val="visible"/>
                                      </p:to>
                                    </p:set>
                                    <p:anim calcmode="lin" valueType="num">
                                      <p:cBhvr>
                                        <p:cTn id="131" dur="300" fill="hold"/>
                                        <p:tgtEl>
                                          <p:spTgt spid="24584"/>
                                        </p:tgtEl>
                                        <p:attrNameLst>
                                          <p:attrName>ppt_w</p:attrName>
                                        </p:attrNameLst>
                                      </p:cBhvr>
                                      <p:tavLst>
                                        <p:tav tm="0">
                                          <p:val>
                                            <p:fltVal val="0"/>
                                          </p:val>
                                        </p:tav>
                                        <p:tav tm="100000">
                                          <p:val>
                                            <p:strVal val="#ppt_w"/>
                                          </p:val>
                                        </p:tav>
                                      </p:tavLst>
                                    </p:anim>
                                    <p:anim calcmode="lin" valueType="num">
                                      <p:cBhvr>
                                        <p:cTn id="132" dur="300" fill="hold"/>
                                        <p:tgtEl>
                                          <p:spTgt spid="24584"/>
                                        </p:tgtEl>
                                        <p:attrNameLst>
                                          <p:attrName>ppt_h</p:attrName>
                                        </p:attrNameLst>
                                      </p:cBhvr>
                                      <p:tavLst>
                                        <p:tav tm="0">
                                          <p:val>
                                            <p:fltVal val="0"/>
                                          </p:val>
                                        </p:tav>
                                        <p:tav tm="100000">
                                          <p:val>
                                            <p:strVal val="#ppt_h"/>
                                          </p:val>
                                        </p:tav>
                                      </p:tavLst>
                                    </p:anim>
                                    <p:animEffect transition="in" filter="fade">
                                      <p:cBhvr>
                                        <p:cTn id="133" dur="300"/>
                                        <p:tgtEl>
                                          <p:spTgt spid="24584"/>
                                        </p:tgtEl>
                                      </p:cBhvr>
                                    </p:animEffect>
                                  </p:childTnLst>
                                </p:cTn>
                              </p:par>
                            </p:childTnLst>
                          </p:cTn>
                        </p:par>
                        <p:par>
                          <p:cTn id="134" fill="hold" nodeType="afterGroup">
                            <p:stCondLst>
                              <p:cond delay="7450"/>
                            </p:stCondLst>
                            <p:childTnLst>
                              <p:par>
                                <p:cTn id="135" presetID="31" presetClass="entr" presetSubtype="0" fill="hold" grpId="0" nodeType="afterEffect">
                                  <p:stCondLst>
                                    <p:cond delay="0"/>
                                  </p:stCondLst>
                                  <p:childTnLst>
                                    <p:set>
                                      <p:cBhvr>
                                        <p:cTn id="136" dur="1" fill="hold">
                                          <p:stCondLst>
                                            <p:cond delay="0"/>
                                          </p:stCondLst>
                                        </p:cTn>
                                        <p:tgtEl>
                                          <p:spTgt spid="24600"/>
                                        </p:tgtEl>
                                        <p:attrNameLst>
                                          <p:attrName>style.visibility</p:attrName>
                                        </p:attrNameLst>
                                      </p:cBhvr>
                                      <p:to>
                                        <p:strVal val="visible"/>
                                      </p:to>
                                    </p:set>
                                    <p:anim calcmode="lin" valueType="num">
                                      <p:cBhvr>
                                        <p:cTn id="137" dur="400" fill="hold"/>
                                        <p:tgtEl>
                                          <p:spTgt spid="24600"/>
                                        </p:tgtEl>
                                        <p:attrNameLst>
                                          <p:attrName>ppt_w</p:attrName>
                                        </p:attrNameLst>
                                      </p:cBhvr>
                                      <p:tavLst>
                                        <p:tav tm="0">
                                          <p:val>
                                            <p:fltVal val="0"/>
                                          </p:val>
                                        </p:tav>
                                        <p:tav tm="100000">
                                          <p:val>
                                            <p:strVal val="#ppt_w"/>
                                          </p:val>
                                        </p:tav>
                                      </p:tavLst>
                                    </p:anim>
                                    <p:anim calcmode="lin" valueType="num">
                                      <p:cBhvr>
                                        <p:cTn id="138" dur="400" fill="hold"/>
                                        <p:tgtEl>
                                          <p:spTgt spid="24600"/>
                                        </p:tgtEl>
                                        <p:attrNameLst>
                                          <p:attrName>ppt_h</p:attrName>
                                        </p:attrNameLst>
                                      </p:cBhvr>
                                      <p:tavLst>
                                        <p:tav tm="0">
                                          <p:val>
                                            <p:fltVal val="0"/>
                                          </p:val>
                                        </p:tav>
                                        <p:tav tm="100000">
                                          <p:val>
                                            <p:strVal val="#ppt_h"/>
                                          </p:val>
                                        </p:tav>
                                      </p:tavLst>
                                    </p:anim>
                                    <p:anim calcmode="lin" valueType="num">
                                      <p:cBhvr>
                                        <p:cTn id="139" dur="400" fill="hold"/>
                                        <p:tgtEl>
                                          <p:spTgt spid="24600"/>
                                        </p:tgtEl>
                                        <p:attrNameLst>
                                          <p:attrName>style.rotation</p:attrName>
                                        </p:attrNameLst>
                                      </p:cBhvr>
                                      <p:tavLst>
                                        <p:tav tm="0">
                                          <p:val>
                                            <p:fltVal val="90"/>
                                          </p:val>
                                        </p:tav>
                                        <p:tav tm="100000">
                                          <p:val>
                                            <p:fltVal val="0"/>
                                          </p:val>
                                        </p:tav>
                                      </p:tavLst>
                                    </p:anim>
                                    <p:animEffect transition="in" filter="fade">
                                      <p:cBhvr>
                                        <p:cTn id="140" dur="400"/>
                                        <p:tgtEl>
                                          <p:spTgt spid="24600"/>
                                        </p:tgtEl>
                                      </p:cBhvr>
                                    </p:animEffect>
                                  </p:childTnLst>
                                </p:cTn>
                              </p:par>
                              <p:par>
                                <p:cTn id="141" presetID="47" presetClass="entr" presetSubtype="0" fill="hold" grpId="0" nodeType="withEffect">
                                  <p:stCondLst>
                                    <p:cond delay="0"/>
                                  </p:stCondLst>
                                  <p:childTnLst>
                                    <p:set>
                                      <p:cBhvr>
                                        <p:cTn id="142" dur="1" fill="hold">
                                          <p:stCondLst>
                                            <p:cond delay="0"/>
                                          </p:stCondLst>
                                        </p:cTn>
                                        <p:tgtEl>
                                          <p:spTgt spid="24603"/>
                                        </p:tgtEl>
                                        <p:attrNameLst>
                                          <p:attrName>style.visibility</p:attrName>
                                        </p:attrNameLst>
                                      </p:cBhvr>
                                      <p:to>
                                        <p:strVal val="visible"/>
                                      </p:to>
                                    </p:set>
                                    <p:animEffect transition="in" filter="fade">
                                      <p:cBhvr>
                                        <p:cTn id="143" dur="500"/>
                                        <p:tgtEl>
                                          <p:spTgt spid="24603"/>
                                        </p:tgtEl>
                                      </p:cBhvr>
                                    </p:animEffect>
                                    <p:anim calcmode="lin" valueType="num">
                                      <p:cBhvr>
                                        <p:cTn id="144" dur="500" fill="hold"/>
                                        <p:tgtEl>
                                          <p:spTgt spid="24603"/>
                                        </p:tgtEl>
                                        <p:attrNameLst>
                                          <p:attrName>ppt_x</p:attrName>
                                        </p:attrNameLst>
                                      </p:cBhvr>
                                      <p:tavLst>
                                        <p:tav tm="0">
                                          <p:val>
                                            <p:strVal val="#ppt_x"/>
                                          </p:val>
                                        </p:tav>
                                        <p:tav tm="100000">
                                          <p:val>
                                            <p:strVal val="#ppt_x"/>
                                          </p:val>
                                        </p:tav>
                                      </p:tavLst>
                                    </p:anim>
                                    <p:anim calcmode="lin" valueType="num">
                                      <p:cBhvr>
                                        <p:cTn id="145" dur="500" fill="hold"/>
                                        <p:tgtEl>
                                          <p:spTgt spid="24603"/>
                                        </p:tgtEl>
                                        <p:attrNameLst>
                                          <p:attrName>ppt_y</p:attrName>
                                        </p:attrNameLst>
                                      </p:cBhvr>
                                      <p:tavLst>
                                        <p:tav tm="0">
                                          <p:val>
                                            <p:strVal val="#ppt_y-.1"/>
                                          </p:val>
                                        </p:tav>
                                        <p:tav tm="100000">
                                          <p:val>
                                            <p:strVal val="#ppt_y"/>
                                          </p:val>
                                        </p:tav>
                                      </p:tavLst>
                                    </p:anim>
                                  </p:childTnLst>
                                </p:cTn>
                              </p:par>
                              <p:par>
                                <p:cTn id="146" presetID="47" presetClass="entr" presetSubtype="0" fill="hold" grpId="0" nodeType="withEffect">
                                  <p:stCondLst>
                                    <p:cond delay="0"/>
                                  </p:stCondLst>
                                  <p:childTnLst>
                                    <p:set>
                                      <p:cBhvr>
                                        <p:cTn id="147" dur="1" fill="hold">
                                          <p:stCondLst>
                                            <p:cond delay="0"/>
                                          </p:stCondLst>
                                        </p:cTn>
                                        <p:tgtEl>
                                          <p:spTgt spid="24593"/>
                                        </p:tgtEl>
                                        <p:attrNameLst>
                                          <p:attrName>style.visibility</p:attrName>
                                        </p:attrNameLst>
                                      </p:cBhvr>
                                      <p:to>
                                        <p:strVal val="visible"/>
                                      </p:to>
                                    </p:set>
                                    <p:animEffect transition="in" filter="fade">
                                      <p:cBhvr>
                                        <p:cTn id="148" dur="500"/>
                                        <p:tgtEl>
                                          <p:spTgt spid="24593"/>
                                        </p:tgtEl>
                                      </p:cBhvr>
                                    </p:animEffect>
                                    <p:anim calcmode="lin" valueType="num">
                                      <p:cBhvr>
                                        <p:cTn id="149" dur="500" fill="hold"/>
                                        <p:tgtEl>
                                          <p:spTgt spid="24593"/>
                                        </p:tgtEl>
                                        <p:attrNameLst>
                                          <p:attrName>ppt_x</p:attrName>
                                        </p:attrNameLst>
                                      </p:cBhvr>
                                      <p:tavLst>
                                        <p:tav tm="0">
                                          <p:val>
                                            <p:strVal val="#ppt_x"/>
                                          </p:val>
                                        </p:tav>
                                        <p:tav tm="100000">
                                          <p:val>
                                            <p:strVal val="#ppt_x"/>
                                          </p:val>
                                        </p:tav>
                                      </p:tavLst>
                                    </p:anim>
                                    <p:anim calcmode="lin" valueType="num">
                                      <p:cBhvr>
                                        <p:cTn id="150" dur="500" fill="hold"/>
                                        <p:tgtEl>
                                          <p:spTgt spid="24593"/>
                                        </p:tgtEl>
                                        <p:attrNameLst>
                                          <p:attrName>ppt_y</p:attrName>
                                        </p:attrNameLst>
                                      </p:cBhvr>
                                      <p:tavLst>
                                        <p:tav tm="0">
                                          <p:val>
                                            <p:strVal val="#ppt_y-.1"/>
                                          </p:val>
                                        </p:tav>
                                        <p:tav tm="100000">
                                          <p:val>
                                            <p:strVal val="#ppt_y"/>
                                          </p:val>
                                        </p:tav>
                                      </p:tavLst>
                                    </p:anim>
                                  </p:childTnLst>
                                </p:cTn>
                              </p:par>
                            </p:childTnLst>
                          </p:cTn>
                        </p:par>
                        <p:par>
                          <p:cTn id="151" fill="hold" nodeType="afterGroup">
                            <p:stCondLst>
                              <p:cond delay="7950"/>
                            </p:stCondLst>
                            <p:childTnLst>
                              <p:par>
                                <p:cTn id="152" presetID="22" presetClass="entr" presetSubtype="8" fill="hold" grpId="0" nodeType="afterEffect">
                                  <p:stCondLst>
                                    <p:cond delay="0"/>
                                  </p:stCondLst>
                                  <p:childTnLst>
                                    <p:set>
                                      <p:cBhvr>
                                        <p:cTn id="153" dur="1" fill="hold">
                                          <p:stCondLst>
                                            <p:cond delay="0"/>
                                          </p:stCondLst>
                                        </p:cTn>
                                        <p:tgtEl>
                                          <p:spTgt spid="24590"/>
                                        </p:tgtEl>
                                        <p:attrNameLst>
                                          <p:attrName>style.visibility</p:attrName>
                                        </p:attrNameLst>
                                      </p:cBhvr>
                                      <p:to>
                                        <p:strVal val="visible"/>
                                      </p:to>
                                    </p:set>
                                    <p:animEffect transition="in" filter="wipe(left)">
                                      <p:cBhvr>
                                        <p:cTn id="154" dur="500"/>
                                        <p:tgtEl>
                                          <p:spTgt spid="245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utoUpdateAnimBg="0"/>
      <p:bldP spid="24579" grpId="0" animBg="1"/>
      <p:bldP spid="24580" grpId="0" animBg="1"/>
      <p:bldP spid="24581" grpId="0" animBg="1"/>
      <p:bldP spid="24582" grpId="0" animBg="1"/>
      <p:bldP spid="24583" grpId="0" animBg="1"/>
      <p:bldP spid="24584" grpId="0" animBg="1"/>
      <p:bldP spid="24585" grpId="0" animBg="1"/>
      <p:bldP spid="24586" grpId="0" animBg="1"/>
      <p:bldP spid="24587" grpId="0" animBg="1"/>
      <p:bldP spid="24588" grpId="0" animBg="1"/>
      <p:bldP spid="24589" grpId="0" animBg="1"/>
      <p:bldP spid="24590" grpId="0" animBg="1"/>
      <p:bldP spid="24591" grpId="0" animBg="1"/>
      <p:bldP spid="24592" grpId="0" animBg="1"/>
      <p:bldP spid="24593" grpId="0" animBg="1"/>
      <p:bldP spid="24594" grpId="0" animBg="1"/>
      <p:bldP spid="24595" grpId="0" animBg="1"/>
      <p:bldP spid="24596" grpId="0" autoUpdateAnimBg="0"/>
      <p:bldP spid="24597" grpId="0" autoUpdateAnimBg="0"/>
      <p:bldP spid="24598" grpId="0" autoUpdateAnimBg="0"/>
      <p:bldP spid="24599" grpId="0" autoUpdateAnimBg="0"/>
      <p:bldP spid="24600" grpId="0" autoUpdateAnimBg="0"/>
      <p:bldP spid="24601" grpId="0" autoUpdateAnimBg="0"/>
      <p:bldP spid="24602" grpId="0" autoUpdateAnimBg="0"/>
      <p:bldP spid="24603" grpId="0" autoUpdateAnimBg="0"/>
      <p:bldP spid="24604" grpId="0" autoUpdateAnimBg="0"/>
      <p:bldP spid="24605"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25603"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04" name="Freeform 6"/>
          <p:cNvSpPr>
            <a:spLocks/>
          </p:cNvSpPr>
          <p:nvPr/>
        </p:nvSpPr>
        <p:spPr bwMode="auto">
          <a:xfrm>
            <a:off x="7313613" y="5502275"/>
            <a:ext cx="217487" cy="522288"/>
          </a:xfrm>
          <a:custGeom>
            <a:avLst/>
            <a:gdLst>
              <a:gd name="T0" fmla="*/ 242 w 501"/>
              <a:gd name="T1" fmla="*/ 1207 h 1207"/>
              <a:gd name="T2" fmla="*/ 150 w 501"/>
              <a:gd name="T3" fmla="*/ 1064 h 1207"/>
              <a:gd name="T4" fmla="*/ 93 w 501"/>
              <a:gd name="T5" fmla="*/ 1046 h 1207"/>
              <a:gd name="T6" fmla="*/ 14 w 501"/>
              <a:gd name="T7" fmla="*/ 904 h 1207"/>
              <a:gd name="T8" fmla="*/ 11 w 501"/>
              <a:gd name="T9" fmla="*/ 835 h 1207"/>
              <a:gd name="T10" fmla="*/ 38 w 501"/>
              <a:gd name="T11" fmla="*/ 662 h 1207"/>
              <a:gd name="T12" fmla="*/ 109 w 501"/>
              <a:gd name="T13" fmla="*/ 434 h 1207"/>
              <a:gd name="T14" fmla="*/ 129 w 501"/>
              <a:gd name="T15" fmla="*/ 327 h 1207"/>
              <a:gd name="T16" fmla="*/ 271 w 501"/>
              <a:gd name="T17" fmla="*/ 82 h 1207"/>
              <a:gd name="T18" fmla="*/ 367 w 501"/>
              <a:gd name="T19" fmla="*/ 2 h 1207"/>
              <a:gd name="T20" fmla="*/ 473 w 501"/>
              <a:gd name="T21" fmla="*/ 2 h 1207"/>
              <a:gd name="T22" fmla="*/ 491 w 501"/>
              <a:gd name="T23" fmla="*/ 136 h 1207"/>
              <a:gd name="T24" fmla="*/ 457 w 501"/>
              <a:gd name="T25" fmla="*/ 541 h 1207"/>
              <a:gd name="T26" fmla="*/ 324 w 501"/>
              <a:gd name="T27" fmla="*/ 839 h 1207"/>
              <a:gd name="T28" fmla="*/ 301 w 501"/>
              <a:gd name="T29" fmla="*/ 898 h 1207"/>
              <a:gd name="T30" fmla="*/ 268 w 501"/>
              <a:gd name="T31" fmla="*/ 1185 h 1207"/>
              <a:gd name="T32" fmla="*/ 242 w 501"/>
              <a:gd name="T33" fmla="*/ 1207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05" name="Freeform 7"/>
          <p:cNvSpPr>
            <a:spLocks/>
          </p:cNvSpPr>
          <p:nvPr/>
        </p:nvSpPr>
        <p:spPr bwMode="auto">
          <a:xfrm>
            <a:off x="5724525" y="6335713"/>
            <a:ext cx="336550" cy="268287"/>
          </a:xfrm>
          <a:custGeom>
            <a:avLst/>
            <a:gdLst>
              <a:gd name="T0" fmla="*/ 277 w 776"/>
              <a:gd name="T1" fmla="*/ 619 h 619"/>
              <a:gd name="T2" fmla="*/ 98 w 776"/>
              <a:gd name="T3" fmla="*/ 552 h 619"/>
              <a:gd name="T4" fmla="*/ 33 w 776"/>
              <a:gd name="T5" fmla="*/ 337 h 619"/>
              <a:gd name="T6" fmla="*/ 126 w 776"/>
              <a:gd name="T7" fmla="*/ 228 h 619"/>
              <a:gd name="T8" fmla="*/ 161 w 776"/>
              <a:gd name="T9" fmla="*/ 200 h 619"/>
              <a:gd name="T10" fmla="*/ 168 w 776"/>
              <a:gd name="T11" fmla="*/ 85 h 619"/>
              <a:gd name="T12" fmla="*/ 181 w 776"/>
              <a:gd name="T13" fmla="*/ 82 h 619"/>
              <a:gd name="T14" fmla="*/ 290 w 776"/>
              <a:gd name="T15" fmla="*/ 95 h 619"/>
              <a:gd name="T16" fmla="*/ 443 w 776"/>
              <a:gd name="T17" fmla="*/ 10 h 619"/>
              <a:gd name="T18" fmla="*/ 696 w 776"/>
              <a:gd name="T19" fmla="*/ 0 h 619"/>
              <a:gd name="T20" fmla="*/ 775 w 776"/>
              <a:gd name="T21" fmla="*/ 114 h 619"/>
              <a:gd name="T22" fmla="*/ 691 w 776"/>
              <a:gd name="T23" fmla="*/ 233 h 619"/>
              <a:gd name="T24" fmla="*/ 604 w 776"/>
              <a:gd name="T25" fmla="*/ 437 h 619"/>
              <a:gd name="T26" fmla="*/ 331 w 776"/>
              <a:gd name="T27" fmla="*/ 607 h 619"/>
              <a:gd name="T28" fmla="*/ 277 w 776"/>
              <a:gd name="T29" fmla="*/ 619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06" name="Freeform 8"/>
          <p:cNvSpPr>
            <a:spLocks/>
          </p:cNvSpPr>
          <p:nvPr/>
        </p:nvSpPr>
        <p:spPr bwMode="auto">
          <a:xfrm>
            <a:off x="4230688" y="4854575"/>
            <a:ext cx="1158875" cy="1277938"/>
          </a:xfrm>
          <a:custGeom>
            <a:avLst/>
            <a:gdLst>
              <a:gd name="T0" fmla="*/ 1076 w 2678"/>
              <a:gd name="T1" fmla="*/ 2846 h 2954"/>
              <a:gd name="T2" fmla="*/ 1033 w 2678"/>
              <a:gd name="T3" fmla="*/ 2648 h 2954"/>
              <a:gd name="T4" fmla="*/ 783 w 2678"/>
              <a:gd name="T5" fmla="*/ 2721 h 2954"/>
              <a:gd name="T6" fmla="*/ 519 w 2678"/>
              <a:gd name="T7" fmla="*/ 2517 h 2954"/>
              <a:gd name="T8" fmla="*/ 486 w 2678"/>
              <a:gd name="T9" fmla="*/ 2160 h 2954"/>
              <a:gd name="T10" fmla="*/ 340 w 2678"/>
              <a:gd name="T11" fmla="*/ 1946 h 2954"/>
              <a:gd name="T12" fmla="*/ 172 w 2678"/>
              <a:gd name="T13" fmla="*/ 1759 h 2954"/>
              <a:gd name="T14" fmla="*/ 2 w 2678"/>
              <a:gd name="T15" fmla="*/ 1817 h 2954"/>
              <a:gd name="T16" fmla="*/ 46 w 2678"/>
              <a:gd name="T17" fmla="*/ 1438 h 2954"/>
              <a:gd name="T18" fmla="*/ 329 w 2678"/>
              <a:gd name="T19" fmla="*/ 1183 h 2954"/>
              <a:gd name="T20" fmla="*/ 368 w 2678"/>
              <a:gd name="T21" fmla="*/ 994 h 2954"/>
              <a:gd name="T22" fmla="*/ 390 w 2678"/>
              <a:gd name="T23" fmla="*/ 585 h 2954"/>
              <a:gd name="T24" fmla="*/ 263 w 2678"/>
              <a:gd name="T25" fmla="*/ 369 h 2954"/>
              <a:gd name="T26" fmla="*/ 367 w 2678"/>
              <a:gd name="T27" fmla="*/ 68 h 2954"/>
              <a:gd name="T28" fmla="*/ 564 w 2678"/>
              <a:gd name="T29" fmla="*/ 315 h 2954"/>
              <a:gd name="T30" fmla="*/ 670 w 2678"/>
              <a:gd name="T31" fmla="*/ 173 h 2954"/>
              <a:gd name="T32" fmla="*/ 775 w 2678"/>
              <a:gd name="T33" fmla="*/ 310 h 2954"/>
              <a:gd name="T34" fmla="*/ 1013 w 2678"/>
              <a:gd name="T35" fmla="*/ 506 h 2954"/>
              <a:gd name="T36" fmla="*/ 1232 w 2678"/>
              <a:gd name="T37" fmla="*/ 872 h 2954"/>
              <a:gd name="T38" fmla="*/ 1189 w 2678"/>
              <a:gd name="T39" fmla="*/ 1058 h 2954"/>
              <a:gd name="T40" fmla="*/ 1437 w 2678"/>
              <a:gd name="T41" fmla="*/ 1241 h 2954"/>
              <a:gd name="T42" fmla="*/ 1744 w 2678"/>
              <a:gd name="T43" fmla="*/ 1140 h 2954"/>
              <a:gd name="T44" fmla="*/ 1698 w 2678"/>
              <a:gd name="T45" fmla="*/ 877 h 2954"/>
              <a:gd name="T46" fmla="*/ 1888 w 2678"/>
              <a:gd name="T47" fmla="*/ 620 h 2954"/>
              <a:gd name="T48" fmla="*/ 1829 w 2678"/>
              <a:gd name="T49" fmla="*/ 425 h 2954"/>
              <a:gd name="T50" fmla="*/ 1873 w 2678"/>
              <a:gd name="T51" fmla="*/ 394 h 2954"/>
              <a:gd name="T52" fmla="*/ 2116 w 2678"/>
              <a:gd name="T53" fmla="*/ 459 h 2954"/>
              <a:gd name="T54" fmla="*/ 2307 w 2678"/>
              <a:gd name="T55" fmla="*/ 549 h 2954"/>
              <a:gd name="T56" fmla="*/ 2426 w 2678"/>
              <a:gd name="T57" fmla="*/ 509 h 2954"/>
              <a:gd name="T58" fmla="*/ 2293 w 2678"/>
              <a:gd name="T59" fmla="*/ 728 h 2954"/>
              <a:gd name="T60" fmla="*/ 1954 w 2678"/>
              <a:gd name="T61" fmla="*/ 746 h 2954"/>
              <a:gd name="T62" fmla="*/ 1934 w 2678"/>
              <a:gd name="T63" fmla="*/ 939 h 2954"/>
              <a:gd name="T64" fmla="*/ 2182 w 2678"/>
              <a:gd name="T65" fmla="*/ 1106 h 2954"/>
              <a:gd name="T66" fmla="*/ 2231 w 2678"/>
              <a:gd name="T67" fmla="*/ 1460 h 2954"/>
              <a:gd name="T68" fmla="*/ 2217 w 2678"/>
              <a:gd name="T69" fmla="*/ 1748 h 2954"/>
              <a:gd name="T70" fmla="*/ 2513 w 2678"/>
              <a:gd name="T71" fmla="*/ 1919 h 2954"/>
              <a:gd name="T72" fmla="*/ 2663 w 2678"/>
              <a:gd name="T73" fmla="*/ 1976 h 2954"/>
              <a:gd name="T74" fmla="*/ 2646 w 2678"/>
              <a:gd name="T75" fmla="*/ 2096 h 2954"/>
              <a:gd name="T76" fmla="*/ 2259 w 2678"/>
              <a:gd name="T77" fmla="*/ 2257 h 2954"/>
              <a:gd name="T78" fmla="*/ 2066 w 2678"/>
              <a:gd name="T79" fmla="*/ 2360 h 2954"/>
              <a:gd name="T80" fmla="*/ 1737 w 2678"/>
              <a:gd name="T81" fmla="*/ 2427 h 2954"/>
              <a:gd name="T82" fmla="*/ 1433 w 2678"/>
              <a:gd name="T83" fmla="*/ 2439 h 2954"/>
              <a:gd name="T84" fmla="*/ 1255 w 2678"/>
              <a:gd name="T85" fmla="*/ 2408 h 2954"/>
              <a:gd name="T86" fmla="*/ 1237 w 2678"/>
              <a:gd name="T87" fmla="*/ 2732 h 2954"/>
              <a:gd name="T88" fmla="*/ 1223 w 2678"/>
              <a:gd name="T89" fmla="*/ 2954 h 2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07" name="Freeform 9"/>
          <p:cNvSpPr>
            <a:spLocks/>
          </p:cNvSpPr>
          <p:nvPr/>
        </p:nvSpPr>
        <p:spPr bwMode="auto">
          <a:xfrm>
            <a:off x="5207000" y="5357813"/>
            <a:ext cx="985838" cy="749300"/>
          </a:xfrm>
          <a:custGeom>
            <a:avLst/>
            <a:gdLst>
              <a:gd name="T0" fmla="*/ 1361 w 2275"/>
              <a:gd name="T1" fmla="*/ 1675 h 1731"/>
              <a:gd name="T2" fmla="*/ 1298 w 2275"/>
              <a:gd name="T3" fmla="*/ 1637 h 1731"/>
              <a:gd name="T4" fmla="*/ 1179 w 2275"/>
              <a:gd name="T5" fmla="*/ 1654 h 1731"/>
              <a:gd name="T6" fmla="*/ 844 w 2275"/>
              <a:gd name="T7" fmla="*/ 1632 h 1731"/>
              <a:gd name="T8" fmla="*/ 659 w 2275"/>
              <a:gd name="T9" fmla="*/ 1523 h 1731"/>
              <a:gd name="T10" fmla="*/ 615 w 2275"/>
              <a:gd name="T11" fmla="*/ 1463 h 1731"/>
              <a:gd name="T12" fmla="*/ 642 w 2275"/>
              <a:gd name="T13" fmla="*/ 1234 h 1731"/>
              <a:gd name="T14" fmla="*/ 566 w 2275"/>
              <a:gd name="T15" fmla="*/ 1167 h 1731"/>
              <a:gd name="T16" fmla="*/ 246 w 2275"/>
              <a:gd name="T17" fmla="*/ 1110 h 1731"/>
              <a:gd name="T18" fmla="*/ 311 w 2275"/>
              <a:gd name="T19" fmla="*/ 1026 h 1731"/>
              <a:gd name="T20" fmla="*/ 427 w 2275"/>
              <a:gd name="T21" fmla="*/ 784 h 1731"/>
              <a:gd name="T22" fmla="*/ 57 w 2275"/>
              <a:gd name="T23" fmla="*/ 650 h 1731"/>
              <a:gd name="T24" fmla="*/ 186 w 2275"/>
              <a:gd name="T25" fmla="*/ 437 h 1731"/>
              <a:gd name="T26" fmla="*/ 362 w 2275"/>
              <a:gd name="T27" fmla="*/ 553 h 1731"/>
              <a:gd name="T28" fmla="*/ 727 w 2275"/>
              <a:gd name="T29" fmla="*/ 346 h 1731"/>
              <a:gd name="T30" fmla="*/ 804 w 2275"/>
              <a:gd name="T31" fmla="*/ 272 h 1731"/>
              <a:gd name="T32" fmla="*/ 985 w 2275"/>
              <a:gd name="T33" fmla="*/ 398 h 1731"/>
              <a:gd name="T34" fmla="*/ 1171 w 2275"/>
              <a:gd name="T35" fmla="*/ 360 h 1731"/>
              <a:gd name="T36" fmla="*/ 1370 w 2275"/>
              <a:gd name="T37" fmla="*/ 215 h 1731"/>
              <a:gd name="T38" fmla="*/ 1677 w 2275"/>
              <a:gd name="T39" fmla="*/ 111 h 1731"/>
              <a:gd name="T40" fmla="*/ 1990 w 2275"/>
              <a:gd name="T41" fmla="*/ 119 h 1731"/>
              <a:gd name="T42" fmla="*/ 1944 w 2275"/>
              <a:gd name="T43" fmla="*/ 350 h 1731"/>
              <a:gd name="T44" fmla="*/ 2043 w 2275"/>
              <a:gd name="T45" fmla="*/ 451 h 1731"/>
              <a:gd name="T46" fmla="*/ 2099 w 2275"/>
              <a:gd name="T47" fmla="*/ 583 h 1731"/>
              <a:gd name="T48" fmla="*/ 2274 w 2275"/>
              <a:gd name="T49" fmla="*/ 755 h 1731"/>
              <a:gd name="T50" fmla="*/ 2181 w 2275"/>
              <a:gd name="T51" fmla="*/ 838 h 1731"/>
              <a:gd name="T52" fmla="*/ 2125 w 2275"/>
              <a:gd name="T53" fmla="*/ 1062 h 1731"/>
              <a:gd name="T54" fmla="*/ 1871 w 2275"/>
              <a:gd name="T55" fmla="*/ 1311 h 1731"/>
              <a:gd name="T56" fmla="*/ 1733 w 2275"/>
              <a:gd name="T57" fmla="*/ 1442 h 1731"/>
              <a:gd name="T58" fmla="*/ 1714 w 2275"/>
              <a:gd name="T59" fmla="*/ 1458 h 1731"/>
              <a:gd name="T60" fmla="*/ 1614 w 2275"/>
              <a:gd name="T61" fmla="*/ 1554 h 1731"/>
              <a:gd name="T62" fmla="*/ 1412 w 2275"/>
              <a:gd name="T63" fmla="*/ 1729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08" name="Freeform 10"/>
          <p:cNvSpPr>
            <a:spLocks/>
          </p:cNvSpPr>
          <p:nvPr/>
        </p:nvSpPr>
        <p:spPr bwMode="auto">
          <a:xfrm>
            <a:off x="6743700" y="4978400"/>
            <a:ext cx="552450" cy="727075"/>
          </a:xfrm>
          <a:custGeom>
            <a:avLst/>
            <a:gdLst>
              <a:gd name="T0" fmla="*/ 422 w 1277"/>
              <a:gd name="T1" fmla="*/ 1680 h 1680"/>
              <a:gd name="T2" fmla="*/ 362 w 1277"/>
              <a:gd name="T3" fmla="*/ 1571 h 1680"/>
              <a:gd name="T4" fmla="*/ 359 w 1277"/>
              <a:gd name="T5" fmla="*/ 1554 h 1680"/>
              <a:gd name="T6" fmla="*/ 188 w 1277"/>
              <a:gd name="T7" fmla="*/ 1321 h 1680"/>
              <a:gd name="T8" fmla="*/ 16 w 1277"/>
              <a:gd name="T9" fmla="*/ 1297 h 1680"/>
              <a:gd name="T10" fmla="*/ 30 w 1277"/>
              <a:gd name="T11" fmla="*/ 1114 h 1680"/>
              <a:gd name="T12" fmla="*/ 37 w 1277"/>
              <a:gd name="T13" fmla="*/ 947 h 1680"/>
              <a:gd name="T14" fmla="*/ 133 w 1277"/>
              <a:gd name="T15" fmla="*/ 835 h 1680"/>
              <a:gd name="T16" fmla="*/ 150 w 1277"/>
              <a:gd name="T17" fmla="*/ 760 h 1680"/>
              <a:gd name="T18" fmla="*/ 157 w 1277"/>
              <a:gd name="T19" fmla="*/ 590 h 1680"/>
              <a:gd name="T20" fmla="*/ 241 w 1277"/>
              <a:gd name="T21" fmla="*/ 539 h 1680"/>
              <a:gd name="T22" fmla="*/ 302 w 1277"/>
              <a:gd name="T23" fmla="*/ 472 h 1680"/>
              <a:gd name="T24" fmla="*/ 328 w 1277"/>
              <a:gd name="T25" fmla="*/ 414 h 1680"/>
              <a:gd name="T26" fmla="*/ 325 w 1277"/>
              <a:gd name="T27" fmla="*/ 358 h 1680"/>
              <a:gd name="T28" fmla="*/ 380 w 1277"/>
              <a:gd name="T29" fmla="*/ 189 h 1680"/>
              <a:gd name="T30" fmla="*/ 540 w 1277"/>
              <a:gd name="T31" fmla="*/ 154 h 1680"/>
              <a:gd name="T32" fmla="*/ 640 w 1277"/>
              <a:gd name="T33" fmla="*/ 12 h 1680"/>
              <a:gd name="T34" fmla="*/ 723 w 1277"/>
              <a:gd name="T35" fmla="*/ 31 h 1680"/>
              <a:gd name="T36" fmla="*/ 868 w 1277"/>
              <a:gd name="T37" fmla="*/ 310 h 1680"/>
              <a:gd name="T38" fmla="*/ 1037 w 1277"/>
              <a:gd name="T39" fmla="*/ 327 h 1680"/>
              <a:gd name="T40" fmla="*/ 1245 w 1277"/>
              <a:gd name="T41" fmla="*/ 286 h 1680"/>
              <a:gd name="T42" fmla="*/ 1277 w 1277"/>
              <a:gd name="T43" fmla="*/ 304 h 1680"/>
              <a:gd name="T44" fmla="*/ 1184 w 1277"/>
              <a:gd name="T45" fmla="*/ 406 h 1680"/>
              <a:gd name="T46" fmla="*/ 1180 w 1277"/>
              <a:gd name="T47" fmla="*/ 504 h 1680"/>
              <a:gd name="T48" fmla="*/ 1010 w 1277"/>
              <a:gd name="T49" fmla="*/ 575 h 1680"/>
              <a:gd name="T50" fmla="*/ 1074 w 1277"/>
              <a:gd name="T51" fmla="*/ 636 h 1680"/>
              <a:gd name="T52" fmla="*/ 1122 w 1277"/>
              <a:gd name="T53" fmla="*/ 670 h 1680"/>
              <a:gd name="T54" fmla="*/ 1080 w 1277"/>
              <a:gd name="T55" fmla="*/ 708 h 1680"/>
              <a:gd name="T56" fmla="*/ 1066 w 1277"/>
              <a:gd name="T57" fmla="*/ 940 h 1680"/>
              <a:gd name="T58" fmla="*/ 1098 w 1277"/>
              <a:gd name="T59" fmla="*/ 967 h 1680"/>
              <a:gd name="T60" fmla="*/ 1098 w 1277"/>
              <a:gd name="T61" fmla="*/ 977 h 1680"/>
              <a:gd name="T62" fmla="*/ 1078 w 1277"/>
              <a:gd name="T63" fmla="*/ 970 h 1680"/>
              <a:gd name="T64" fmla="*/ 992 w 1277"/>
              <a:gd name="T65" fmla="*/ 971 h 1680"/>
              <a:gd name="T66" fmla="*/ 982 w 1277"/>
              <a:gd name="T67" fmla="*/ 1062 h 1680"/>
              <a:gd name="T68" fmla="*/ 888 w 1277"/>
              <a:gd name="T69" fmla="*/ 1211 h 1680"/>
              <a:gd name="T70" fmla="*/ 824 w 1277"/>
              <a:gd name="T71" fmla="*/ 1281 h 1680"/>
              <a:gd name="T72" fmla="*/ 719 w 1277"/>
              <a:gd name="T73" fmla="*/ 1285 h 1680"/>
              <a:gd name="T74" fmla="*/ 741 w 1277"/>
              <a:gd name="T75" fmla="*/ 1380 h 1680"/>
              <a:gd name="T76" fmla="*/ 522 w 1277"/>
              <a:gd name="T77" fmla="*/ 1562 h 1680"/>
              <a:gd name="T78" fmla="*/ 512 w 1277"/>
              <a:gd name="T79" fmla="*/ 1607 h 1680"/>
              <a:gd name="T80" fmla="*/ 422 w 1277"/>
              <a:gd name="T81" fmla="*/ 1680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09" name="Freeform 11"/>
          <p:cNvSpPr>
            <a:spLocks/>
          </p:cNvSpPr>
          <p:nvPr/>
        </p:nvSpPr>
        <p:spPr bwMode="auto">
          <a:xfrm>
            <a:off x="5075238" y="4875213"/>
            <a:ext cx="795337" cy="714375"/>
          </a:xfrm>
          <a:custGeom>
            <a:avLst/>
            <a:gdLst>
              <a:gd name="T0" fmla="*/ 724 w 1839"/>
              <a:gd name="T1" fmla="*/ 1648 h 1648"/>
              <a:gd name="T2" fmla="*/ 584 w 1839"/>
              <a:gd name="T3" fmla="*/ 1546 h 1648"/>
              <a:gd name="T4" fmla="*/ 520 w 1839"/>
              <a:gd name="T5" fmla="*/ 1521 h 1648"/>
              <a:gd name="T6" fmla="*/ 335 w 1839"/>
              <a:gd name="T7" fmla="*/ 1562 h 1648"/>
              <a:gd name="T8" fmla="*/ 287 w 1839"/>
              <a:gd name="T9" fmla="*/ 1627 h 1648"/>
              <a:gd name="T10" fmla="*/ 310 w 1839"/>
              <a:gd name="T11" fmla="*/ 1516 h 1648"/>
              <a:gd name="T12" fmla="*/ 317 w 1839"/>
              <a:gd name="T13" fmla="*/ 1388 h 1648"/>
              <a:gd name="T14" fmla="*/ 183 w 1839"/>
              <a:gd name="T15" fmla="*/ 1323 h 1648"/>
              <a:gd name="T16" fmla="*/ 206 w 1839"/>
              <a:gd name="T17" fmla="*/ 1255 h 1648"/>
              <a:gd name="T18" fmla="*/ 255 w 1839"/>
              <a:gd name="T19" fmla="*/ 1086 h 1648"/>
              <a:gd name="T20" fmla="*/ 255 w 1839"/>
              <a:gd name="T21" fmla="*/ 971 h 1648"/>
              <a:gd name="T22" fmla="*/ 214 w 1839"/>
              <a:gd name="T23" fmla="*/ 924 h 1648"/>
              <a:gd name="T24" fmla="*/ 60 w 1839"/>
              <a:gd name="T25" fmla="*/ 950 h 1648"/>
              <a:gd name="T26" fmla="*/ 16 w 1839"/>
              <a:gd name="T27" fmla="*/ 873 h 1648"/>
              <a:gd name="T28" fmla="*/ 0 w 1839"/>
              <a:gd name="T29" fmla="*/ 837 h 1648"/>
              <a:gd name="T30" fmla="*/ 180 w 1839"/>
              <a:gd name="T31" fmla="*/ 651 h 1648"/>
              <a:gd name="T32" fmla="*/ 228 w 1839"/>
              <a:gd name="T33" fmla="*/ 653 h 1648"/>
              <a:gd name="T34" fmla="*/ 439 w 1839"/>
              <a:gd name="T35" fmla="*/ 697 h 1648"/>
              <a:gd name="T36" fmla="*/ 481 w 1839"/>
              <a:gd name="T37" fmla="*/ 649 h 1648"/>
              <a:gd name="T38" fmla="*/ 497 w 1839"/>
              <a:gd name="T39" fmla="*/ 591 h 1648"/>
              <a:gd name="T40" fmla="*/ 529 w 1839"/>
              <a:gd name="T41" fmla="*/ 588 h 1648"/>
              <a:gd name="T42" fmla="*/ 765 w 1839"/>
              <a:gd name="T43" fmla="*/ 624 h 1648"/>
              <a:gd name="T44" fmla="*/ 811 w 1839"/>
              <a:gd name="T45" fmla="*/ 441 h 1648"/>
              <a:gd name="T46" fmla="*/ 601 w 1839"/>
              <a:gd name="T47" fmla="*/ 318 h 1648"/>
              <a:gd name="T48" fmla="*/ 659 w 1839"/>
              <a:gd name="T49" fmla="*/ 231 h 1648"/>
              <a:gd name="T50" fmla="*/ 726 w 1839"/>
              <a:gd name="T51" fmla="*/ 279 h 1648"/>
              <a:gd name="T52" fmla="*/ 850 w 1839"/>
              <a:gd name="T53" fmla="*/ 308 h 1648"/>
              <a:gd name="T54" fmla="*/ 1181 w 1839"/>
              <a:gd name="T55" fmla="*/ 94 h 1648"/>
              <a:gd name="T56" fmla="*/ 1315 w 1839"/>
              <a:gd name="T57" fmla="*/ 2 h 1648"/>
              <a:gd name="T58" fmla="*/ 1429 w 1839"/>
              <a:gd name="T59" fmla="*/ 211 h 1648"/>
              <a:gd name="T60" fmla="*/ 1604 w 1839"/>
              <a:gd name="T61" fmla="*/ 416 h 1648"/>
              <a:gd name="T62" fmla="*/ 1699 w 1839"/>
              <a:gd name="T63" fmla="*/ 454 h 1648"/>
              <a:gd name="T64" fmla="*/ 1698 w 1839"/>
              <a:gd name="T65" fmla="*/ 647 h 1648"/>
              <a:gd name="T66" fmla="*/ 1537 w 1839"/>
              <a:gd name="T67" fmla="*/ 827 h 1648"/>
              <a:gd name="T68" fmla="*/ 1617 w 1839"/>
              <a:gd name="T69" fmla="*/ 812 h 1648"/>
              <a:gd name="T70" fmla="*/ 1742 w 1839"/>
              <a:gd name="T71" fmla="*/ 812 h 1648"/>
              <a:gd name="T72" fmla="*/ 1728 w 1839"/>
              <a:gd name="T73" fmla="*/ 1031 h 1648"/>
              <a:gd name="T74" fmla="*/ 1801 w 1839"/>
              <a:gd name="T75" fmla="*/ 1121 h 1648"/>
              <a:gd name="T76" fmla="*/ 1839 w 1839"/>
              <a:gd name="T77" fmla="*/ 1191 h 1648"/>
              <a:gd name="T78" fmla="*/ 1682 w 1839"/>
              <a:gd name="T79" fmla="*/ 1253 h 1648"/>
              <a:gd name="T80" fmla="*/ 1460 w 1839"/>
              <a:gd name="T81" fmla="*/ 1437 h 1648"/>
              <a:gd name="T82" fmla="*/ 1272 w 1839"/>
              <a:gd name="T83" fmla="*/ 1471 h 1648"/>
              <a:gd name="T84" fmla="*/ 1186 w 1839"/>
              <a:gd name="T85" fmla="*/ 1420 h 1648"/>
              <a:gd name="T86" fmla="*/ 1039 w 1839"/>
              <a:gd name="T87" fmla="*/ 1351 h 1648"/>
              <a:gd name="T88" fmla="*/ 1004 w 1839"/>
              <a:gd name="T89" fmla="*/ 1373 h 1648"/>
              <a:gd name="T90" fmla="*/ 997 w 1839"/>
              <a:gd name="T91" fmla="*/ 1442 h 1648"/>
              <a:gd name="T92" fmla="*/ 843 w 1839"/>
              <a:gd name="T93" fmla="*/ 1618 h 1648"/>
              <a:gd name="T94" fmla="*/ 724 w 1839"/>
              <a:gd name="T9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10" name="Freeform 12"/>
          <p:cNvSpPr>
            <a:spLocks/>
          </p:cNvSpPr>
          <p:nvPr/>
        </p:nvSpPr>
        <p:spPr bwMode="auto">
          <a:xfrm>
            <a:off x="5753100" y="4725988"/>
            <a:ext cx="706438" cy="876300"/>
          </a:xfrm>
          <a:custGeom>
            <a:avLst/>
            <a:gdLst>
              <a:gd name="T0" fmla="*/ 1005 w 1633"/>
              <a:gd name="T1" fmla="*/ 2024 h 2024"/>
              <a:gd name="T2" fmla="*/ 858 w 1633"/>
              <a:gd name="T3" fmla="*/ 2014 h 2024"/>
              <a:gd name="T4" fmla="*/ 829 w 1633"/>
              <a:gd name="T5" fmla="*/ 1964 h 2024"/>
              <a:gd name="T6" fmla="*/ 708 w 1633"/>
              <a:gd name="T7" fmla="*/ 1879 h 2024"/>
              <a:gd name="T8" fmla="*/ 709 w 1633"/>
              <a:gd name="T9" fmla="*/ 1836 h 2024"/>
              <a:gd name="T10" fmla="*/ 815 w 1633"/>
              <a:gd name="T11" fmla="*/ 1613 h 2024"/>
              <a:gd name="T12" fmla="*/ 717 w 1633"/>
              <a:gd name="T13" fmla="*/ 1470 h 2024"/>
              <a:gd name="T14" fmla="*/ 622 w 1633"/>
              <a:gd name="T15" fmla="*/ 1425 h 2024"/>
              <a:gd name="T16" fmla="*/ 526 w 1633"/>
              <a:gd name="T17" fmla="*/ 1445 h 2024"/>
              <a:gd name="T18" fmla="*/ 401 w 1633"/>
              <a:gd name="T19" fmla="*/ 1534 h 2024"/>
              <a:gd name="T20" fmla="*/ 301 w 1633"/>
              <a:gd name="T21" fmla="*/ 1538 h 2024"/>
              <a:gd name="T22" fmla="*/ 210 w 1633"/>
              <a:gd name="T23" fmla="*/ 1395 h 2024"/>
              <a:gd name="T24" fmla="*/ 194 w 1633"/>
              <a:gd name="T25" fmla="*/ 1365 h 2024"/>
              <a:gd name="T26" fmla="*/ 198 w 1633"/>
              <a:gd name="T27" fmla="*/ 1119 h 2024"/>
              <a:gd name="T28" fmla="*/ 0 w 1633"/>
              <a:gd name="T29" fmla="*/ 1137 h 2024"/>
              <a:gd name="T30" fmla="*/ 100 w 1633"/>
              <a:gd name="T31" fmla="*/ 1058 h 2024"/>
              <a:gd name="T32" fmla="*/ 193 w 1633"/>
              <a:gd name="T33" fmla="*/ 900 h 2024"/>
              <a:gd name="T34" fmla="*/ 150 w 1633"/>
              <a:gd name="T35" fmla="*/ 715 h 2024"/>
              <a:gd name="T36" fmla="*/ 145 w 1633"/>
              <a:gd name="T37" fmla="*/ 496 h 2024"/>
              <a:gd name="T38" fmla="*/ 126 w 1633"/>
              <a:gd name="T39" fmla="*/ 420 h 2024"/>
              <a:gd name="T40" fmla="*/ 251 w 1633"/>
              <a:gd name="T41" fmla="*/ 259 h 2024"/>
              <a:gd name="T42" fmla="*/ 440 w 1633"/>
              <a:gd name="T43" fmla="*/ 202 h 2024"/>
              <a:gd name="T44" fmla="*/ 520 w 1633"/>
              <a:gd name="T45" fmla="*/ 158 h 2024"/>
              <a:gd name="T46" fmla="*/ 473 w 1633"/>
              <a:gd name="T47" fmla="*/ 52 h 2024"/>
              <a:gd name="T48" fmla="*/ 646 w 1633"/>
              <a:gd name="T49" fmla="*/ 66 h 2024"/>
              <a:gd name="T50" fmla="*/ 735 w 1633"/>
              <a:gd name="T51" fmla="*/ 78 h 2024"/>
              <a:gd name="T52" fmla="*/ 955 w 1633"/>
              <a:gd name="T53" fmla="*/ 212 h 2024"/>
              <a:gd name="T54" fmla="*/ 1047 w 1633"/>
              <a:gd name="T55" fmla="*/ 247 h 2024"/>
              <a:gd name="T56" fmla="*/ 1137 w 1633"/>
              <a:gd name="T57" fmla="*/ 252 h 2024"/>
              <a:gd name="T58" fmla="*/ 1201 w 1633"/>
              <a:gd name="T59" fmla="*/ 179 h 2024"/>
              <a:gd name="T60" fmla="*/ 1319 w 1633"/>
              <a:gd name="T61" fmla="*/ 270 h 2024"/>
              <a:gd name="T62" fmla="*/ 1379 w 1633"/>
              <a:gd name="T63" fmla="*/ 304 h 2024"/>
              <a:gd name="T64" fmla="*/ 1573 w 1633"/>
              <a:gd name="T65" fmla="*/ 470 h 2024"/>
              <a:gd name="T66" fmla="*/ 1575 w 1633"/>
              <a:gd name="T67" fmla="*/ 715 h 2024"/>
              <a:gd name="T68" fmla="*/ 1506 w 1633"/>
              <a:gd name="T69" fmla="*/ 1044 h 2024"/>
              <a:gd name="T70" fmla="*/ 1521 w 1633"/>
              <a:gd name="T71" fmla="*/ 1107 h 2024"/>
              <a:gd name="T72" fmla="*/ 1587 w 1633"/>
              <a:gd name="T73" fmla="*/ 1344 h 2024"/>
              <a:gd name="T74" fmla="*/ 1605 w 1633"/>
              <a:gd name="T75" fmla="*/ 1525 h 2024"/>
              <a:gd name="T76" fmla="*/ 1633 w 1633"/>
              <a:gd name="T77" fmla="*/ 1722 h 2024"/>
              <a:gd name="T78" fmla="*/ 1297 w 1633"/>
              <a:gd name="T79" fmla="*/ 1727 h 2024"/>
              <a:gd name="T80" fmla="*/ 1357 w 1633"/>
              <a:gd name="T81" fmla="*/ 1856 h 2024"/>
              <a:gd name="T82" fmla="*/ 1341 w 1633"/>
              <a:gd name="T83" fmla="*/ 1911 h 2024"/>
              <a:gd name="T84" fmla="*/ 1223 w 1633"/>
              <a:gd name="T85" fmla="*/ 1810 h 2024"/>
              <a:gd name="T86" fmla="*/ 1121 w 1633"/>
              <a:gd name="T87" fmla="*/ 1804 h 2024"/>
              <a:gd name="T88" fmla="*/ 1063 w 1633"/>
              <a:gd name="T89" fmla="*/ 1891 h 2024"/>
              <a:gd name="T90" fmla="*/ 1005 w 1633"/>
              <a:gd name="T91" fmla="*/ 2024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11" name="Freeform 13"/>
          <p:cNvSpPr>
            <a:spLocks/>
          </p:cNvSpPr>
          <p:nvPr/>
        </p:nvSpPr>
        <p:spPr bwMode="auto">
          <a:xfrm>
            <a:off x="6391275" y="4705350"/>
            <a:ext cx="622300" cy="895350"/>
          </a:xfrm>
          <a:custGeom>
            <a:avLst/>
            <a:gdLst>
              <a:gd name="T0" fmla="*/ 373 w 1437"/>
              <a:gd name="T1" fmla="*/ 2065 h 2065"/>
              <a:gd name="T2" fmla="*/ 300 w 1437"/>
              <a:gd name="T3" fmla="*/ 2034 h 2065"/>
              <a:gd name="T4" fmla="*/ 297 w 1437"/>
              <a:gd name="T5" fmla="*/ 2014 h 2065"/>
              <a:gd name="T6" fmla="*/ 422 w 1437"/>
              <a:gd name="T7" fmla="*/ 1860 h 2065"/>
              <a:gd name="T8" fmla="*/ 404 w 1437"/>
              <a:gd name="T9" fmla="*/ 1755 h 2065"/>
              <a:gd name="T10" fmla="*/ 282 w 1437"/>
              <a:gd name="T11" fmla="*/ 1784 h 2065"/>
              <a:gd name="T12" fmla="*/ 196 w 1437"/>
              <a:gd name="T13" fmla="*/ 1785 h 2065"/>
              <a:gd name="T14" fmla="*/ 162 w 1437"/>
              <a:gd name="T15" fmla="*/ 1660 h 2065"/>
              <a:gd name="T16" fmla="*/ 173 w 1437"/>
              <a:gd name="T17" fmla="*/ 1408 h 2065"/>
              <a:gd name="T18" fmla="*/ 144 w 1437"/>
              <a:gd name="T19" fmla="*/ 1378 h 2065"/>
              <a:gd name="T20" fmla="*/ 69 w 1437"/>
              <a:gd name="T21" fmla="*/ 1094 h 2065"/>
              <a:gd name="T22" fmla="*/ 54 w 1437"/>
              <a:gd name="T23" fmla="*/ 865 h 2065"/>
              <a:gd name="T24" fmla="*/ 151 w 1437"/>
              <a:gd name="T25" fmla="*/ 736 h 2065"/>
              <a:gd name="T26" fmla="*/ 152 w 1437"/>
              <a:gd name="T27" fmla="*/ 569 h 2065"/>
              <a:gd name="T28" fmla="*/ 114 w 1437"/>
              <a:gd name="T29" fmla="*/ 470 h 2065"/>
              <a:gd name="T30" fmla="*/ 89 w 1437"/>
              <a:gd name="T31" fmla="*/ 440 h 2065"/>
              <a:gd name="T32" fmla="*/ 163 w 1437"/>
              <a:gd name="T33" fmla="*/ 376 h 2065"/>
              <a:gd name="T34" fmla="*/ 268 w 1437"/>
              <a:gd name="T35" fmla="*/ 346 h 2065"/>
              <a:gd name="T36" fmla="*/ 291 w 1437"/>
              <a:gd name="T37" fmla="*/ 344 h 2065"/>
              <a:gd name="T38" fmla="*/ 512 w 1437"/>
              <a:gd name="T39" fmla="*/ 182 h 2065"/>
              <a:gd name="T40" fmla="*/ 784 w 1437"/>
              <a:gd name="T41" fmla="*/ 68 h 2065"/>
              <a:gd name="T42" fmla="*/ 890 w 1437"/>
              <a:gd name="T43" fmla="*/ 2 h 2065"/>
              <a:gd name="T44" fmla="*/ 896 w 1437"/>
              <a:gd name="T45" fmla="*/ 153 h 2065"/>
              <a:gd name="T46" fmla="*/ 979 w 1437"/>
              <a:gd name="T47" fmla="*/ 181 h 2065"/>
              <a:gd name="T48" fmla="*/ 1040 w 1437"/>
              <a:gd name="T49" fmla="*/ 55 h 2065"/>
              <a:gd name="T50" fmla="*/ 1151 w 1437"/>
              <a:gd name="T51" fmla="*/ 179 h 2065"/>
              <a:gd name="T52" fmla="*/ 1314 w 1437"/>
              <a:gd name="T53" fmla="*/ 144 h 2065"/>
              <a:gd name="T54" fmla="*/ 1369 w 1437"/>
              <a:gd name="T55" fmla="*/ 145 h 2065"/>
              <a:gd name="T56" fmla="*/ 1285 w 1437"/>
              <a:gd name="T57" fmla="*/ 316 h 2065"/>
              <a:gd name="T58" fmla="*/ 1437 w 1437"/>
              <a:gd name="T59" fmla="*/ 540 h 2065"/>
              <a:gd name="T60" fmla="*/ 1433 w 1437"/>
              <a:gd name="T61" fmla="*/ 615 h 2065"/>
              <a:gd name="T62" fmla="*/ 1388 w 1437"/>
              <a:gd name="T63" fmla="*/ 699 h 2065"/>
              <a:gd name="T64" fmla="*/ 1167 w 1437"/>
              <a:gd name="T65" fmla="*/ 791 h 2065"/>
              <a:gd name="T66" fmla="*/ 1079 w 1437"/>
              <a:gd name="T67" fmla="*/ 956 h 2065"/>
              <a:gd name="T68" fmla="*/ 1082 w 1437"/>
              <a:gd name="T69" fmla="*/ 1084 h 2065"/>
              <a:gd name="T70" fmla="*/ 1018 w 1437"/>
              <a:gd name="T71" fmla="*/ 1151 h 2065"/>
              <a:gd name="T72" fmla="*/ 930 w 1437"/>
              <a:gd name="T73" fmla="*/ 1375 h 2065"/>
              <a:gd name="T74" fmla="*/ 907 w 1437"/>
              <a:gd name="T75" fmla="*/ 1463 h 2065"/>
              <a:gd name="T76" fmla="*/ 817 w 1437"/>
              <a:gd name="T77" fmla="*/ 1631 h 2065"/>
              <a:gd name="T78" fmla="*/ 826 w 1437"/>
              <a:gd name="T79" fmla="*/ 1703 h 2065"/>
              <a:gd name="T80" fmla="*/ 786 w 1437"/>
              <a:gd name="T81" fmla="*/ 1918 h 2065"/>
              <a:gd name="T82" fmla="*/ 805 w 1437"/>
              <a:gd name="T83" fmla="*/ 1964 h 2065"/>
              <a:gd name="T84" fmla="*/ 696 w 1437"/>
              <a:gd name="T85" fmla="*/ 2024 h 2065"/>
              <a:gd name="T86" fmla="*/ 466 w 1437"/>
              <a:gd name="T87" fmla="*/ 2034 h 2065"/>
              <a:gd name="T88" fmla="*/ 373 w 1437"/>
              <a:gd name="T89" fmla="*/ 2065 h 2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12" name="Freeform 14"/>
          <p:cNvSpPr>
            <a:spLocks/>
          </p:cNvSpPr>
          <p:nvPr/>
        </p:nvSpPr>
        <p:spPr bwMode="auto">
          <a:xfrm>
            <a:off x="4295775" y="4078288"/>
            <a:ext cx="1282700" cy="1301750"/>
          </a:xfrm>
          <a:custGeom>
            <a:avLst/>
            <a:gdLst>
              <a:gd name="T0" fmla="*/ 1276 w 2963"/>
              <a:gd name="T1" fmla="*/ 2996 h 3007"/>
              <a:gd name="T2" fmla="*/ 1069 w 2963"/>
              <a:gd name="T3" fmla="*/ 2837 h 3007"/>
              <a:gd name="T4" fmla="*/ 1061 w 2963"/>
              <a:gd name="T5" fmla="*/ 2565 h 3007"/>
              <a:gd name="T6" fmla="*/ 804 w 2963"/>
              <a:gd name="T7" fmla="*/ 2257 h 3007"/>
              <a:gd name="T8" fmla="*/ 677 w 2963"/>
              <a:gd name="T9" fmla="*/ 2123 h 3007"/>
              <a:gd name="T10" fmla="*/ 579 w 2963"/>
              <a:gd name="T11" fmla="*/ 1901 h 3007"/>
              <a:gd name="T12" fmla="*/ 447 w 2963"/>
              <a:gd name="T13" fmla="*/ 2095 h 3007"/>
              <a:gd name="T14" fmla="*/ 420 w 2963"/>
              <a:gd name="T15" fmla="*/ 1802 h 3007"/>
              <a:gd name="T16" fmla="*/ 396 w 2963"/>
              <a:gd name="T17" fmla="*/ 1458 h 3007"/>
              <a:gd name="T18" fmla="*/ 446 w 2963"/>
              <a:gd name="T19" fmla="*/ 1240 h 3007"/>
              <a:gd name="T20" fmla="*/ 320 w 2963"/>
              <a:gd name="T21" fmla="*/ 935 h 3007"/>
              <a:gd name="T22" fmla="*/ 41 w 2963"/>
              <a:gd name="T23" fmla="*/ 581 h 3007"/>
              <a:gd name="T24" fmla="*/ 9 w 2963"/>
              <a:gd name="T25" fmla="*/ 551 h 3007"/>
              <a:gd name="T26" fmla="*/ 84 w 2963"/>
              <a:gd name="T27" fmla="*/ 248 h 3007"/>
              <a:gd name="T28" fmla="*/ 12 w 2963"/>
              <a:gd name="T29" fmla="*/ 83 h 3007"/>
              <a:gd name="T30" fmla="*/ 346 w 2963"/>
              <a:gd name="T31" fmla="*/ 206 h 3007"/>
              <a:gd name="T32" fmla="*/ 613 w 2963"/>
              <a:gd name="T33" fmla="*/ 543 h 3007"/>
              <a:gd name="T34" fmla="*/ 744 w 2963"/>
              <a:gd name="T35" fmla="*/ 504 h 3007"/>
              <a:gd name="T36" fmla="*/ 865 w 2963"/>
              <a:gd name="T37" fmla="*/ 573 h 3007"/>
              <a:gd name="T38" fmla="*/ 951 w 2963"/>
              <a:gd name="T39" fmla="*/ 608 h 3007"/>
              <a:gd name="T40" fmla="*/ 1146 w 2963"/>
              <a:gd name="T41" fmla="*/ 540 h 3007"/>
              <a:gd name="T42" fmla="*/ 1135 w 2963"/>
              <a:gd name="T43" fmla="*/ 229 h 3007"/>
              <a:gd name="T44" fmla="*/ 1263 w 2963"/>
              <a:gd name="T45" fmla="*/ 337 h 3007"/>
              <a:gd name="T46" fmla="*/ 1480 w 2963"/>
              <a:gd name="T47" fmla="*/ 293 h 3007"/>
              <a:gd name="T48" fmla="*/ 1606 w 2963"/>
              <a:gd name="T49" fmla="*/ 48 h 3007"/>
              <a:gd name="T50" fmla="*/ 1794 w 2963"/>
              <a:gd name="T51" fmla="*/ 226 h 3007"/>
              <a:gd name="T52" fmla="*/ 1984 w 2963"/>
              <a:gd name="T53" fmla="*/ 476 h 3007"/>
              <a:gd name="T54" fmla="*/ 2328 w 2963"/>
              <a:gd name="T55" fmla="*/ 626 h 3007"/>
              <a:gd name="T56" fmla="*/ 2612 w 2963"/>
              <a:gd name="T57" fmla="*/ 633 h 3007"/>
              <a:gd name="T58" fmla="*/ 2899 w 2963"/>
              <a:gd name="T59" fmla="*/ 725 h 3007"/>
              <a:gd name="T60" fmla="*/ 2962 w 2963"/>
              <a:gd name="T61" fmla="*/ 937 h 3007"/>
              <a:gd name="T62" fmla="*/ 2678 w 2963"/>
              <a:gd name="T63" fmla="*/ 1368 h 3007"/>
              <a:gd name="T64" fmla="*/ 2340 w 2963"/>
              <a:gd name="T65" fmla="*/ 1222 h 3007"/>
              <a:gd name="T66" fmla="*/ 2324 w 2963"/>
              <a:gd name="T67" fmla="*/ 1366 h 3007"/>
              <a:gd name="T68" fmla="*/ 2337 w 2963"/>
              <a:gd name="T69" fmla="*/ 1759 h 3007"/>
              <a:gd name="T70" fmla="*/ 2432 w 2963"/>
              <a:gd name="T71" fmla="*/ 2027 h 3007"/>
              <a:gd name="T72" fmla="*/ 2580 w 2963"/>
              <a:gd name="T73" fmla="*/ 2299 h 3007"/>
              <a:gd name="T74" fmla="*/ 2318 w 2963"/>
              <a:gd name="T75" fmla="*/ 2387 h 3007"/>
              <a:gd name="T76" fmla="*/ 2142 w 2963"/>
              <a:gd name="T77" fmla="*/ 2308 h 3007"/>
              <a:gd name="T78" fmla="*/ 1949 w 2963"/>
              <a:gd name="T79" fmla="*/ 2073 h 3007"/>
              <a:gd name="T80" fmla="*/ 1734 w 2963"/>
              <a:gd name="T81" fmla="*/ 2127 h 3007"/>
              <a:gd name="T82" fmla="*/ 1648 w 2963"/>
              <a:gd name="T83" fmla="*/ 2230 h 3007"/>
              <a:gd name="T84" fmla="*/ 1537 w 2963"/>
              <a:gd name="T85" fmla="*/ 2528 h 3007"/>
              <a:gd name="T86" fmla="*/ 1517 w 2963"/>
              <a:gd name="T87" fmla="*/ 2681 h 3007"/>
              <a:gd name="T88" fmla="*/ 1580 w 2963"/>
              <a:gd name="T89" fmla="*/ 2896 h 3007"/>
              <a:gd name="T90" fmla="*/ 1304 w 2963"/>
              <a:gd name="T91" fmla="*/ 3007 h 3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bg1"/>
          </a:solidFill>
          <a:ln w="8" cap="flat" cmpd="sng">
            <a:solidFill>
              <a:srgbClr val="FFFFFF"/>
            </a:solidFill>
            <a:bevel/>
            <a:headEnd/>
            <a:tailEnd/>
          </a:ln>
        </p:spPr>
        <p:txBody>
          <a:bodyPr/>
          <a:lstStyle/>
          <a:p>
            <a:endParaRPr lang="zh-CN" altLang="en-US"/>
          </a:p>
        </p:txBody>
      </p:sp>
      <p:sp>
        <p:nvSpPr>
          <p:cNvPr id="25613" name="Freeform 15"/>
          <p:cNvSpPr>
            <a:spLocks/>
          </p:cNvSpPr>
          <p:nvPr/>
        </p:nvSpPr>
        <p:spPr bwMode="auto">
          <a:xfrm>
            <a:off x="1901825" y="3465513"/>
            <a:ext cx="2579688" cy="1647825"/>
          </a:xfrm>
          <a:custGeom>
            <a:avLst/>
            <a:gdLst>
              <a:gd name="T0" fmla="*/ 3842 w 5957"/>
              <a:gd name="T1" fmla="*/ 3778 h 3807"/>
              <a:gd name="T2" fmla="*/ 3757 w 5957"/>
              <a:gd name="T3" fmla="*/ 3615 h 3807"/>
              <a:gd name="T4" fmla="*/ 3627 w 5957"/>
              <a:gd name="T5" fmla="*/ 3399 h 3807"/>
              <a:gd name="T6" fmla="*/ 3452 w 5957"/>
              <a:gd name="T7" fmla="*/ 3349 h 3807"/>
              <a:gd name="T8" fmla="*/ 3216 w 5957"/>
              <a:gd name="T9" fmla="*/ 3179 h 3807"/>
              <a:gd name="T10" fmla="*/ 3070 w 5957"/>
              <a:gd name="T11" fmla="*/ 3159 h 3807"/>
              <a:gd name="T12" fmla="*/ 2890 w 5957"/>
              <a:gd name="T13" fmla="*/ 3298 h 3807"/>
              <a:gd name="T14" fmla="*/ 2844 w 5957"/>
              <a:gd name="T15" fmla="*/ 3471 h 3807"/>
              <a:gd name="T16" fmla="*/ 2782 w 5957"/>
              <a:gd name="T17" fmla="*/ 3181 h 3807"/>
              <a:gd name="T18" fmla="*/ 2401 w 5957"/>
              <a:gd name="T19" fmla="*/ 3214 h 3807"/>
              <a:gd name="T20" fmla="*/ 2195 w 5957"/>
              <a:gd name="T21" fmla="*/ 3048 h 3807"/>
              <a:gd name="T22" fmla="*/ 1851 w 5957"/>
              <a:gd name="T23" fmla="*/ 2860 h 3807"/>
              <a:gd name="T24" fmla="*/ 1711 w 5957"/>
              <a:gd name="T25" fmla="*/ 2758 h 3807"/>
              <a:gd name="T26" fmla="*/ 1479 w 5957"/>
              <a:gd name="T27" fmla="*/ 2461 h 3807"/>
              <a:gd name="T28" fmla="*/ 1314 w 5957"/>
              <a:gd name="T29" fmla="*/ 2401 h 3807"/>
              <a:gd name="T30" fmla="*/ 1117 w 5957"/>
              <a:gd name="T31" fmla="*/ 2193 h 3807"/>
              <a:gd name="T32" fmla="*/ 892 w 5957"/>
              <a:gd name="T33" fmla="*/ 1902 h 3807"/>
              <a:gd name="T34" fmla="*/ 693 w 5957"/>
              <a:gd name="T35" fmla="*/ 1959 h 3807"/>
              <a:gd name="T36" fmla="*/ 461 w 5957"/>
              <a:gd name="T37" fmla="*/ 1715 h 3807"/>
              <a:gd name="T38" fmla="*/ 67 w 5957"/>
              <a:gd name="T39" fmla="*/ 1397 h 3807"/>
              <a:gd name="T40" fmla="*/ 103 w 5957"/>
              <a:gd name="T41" fmla="*/ 1195 h 3807"/>
              <a:gd name="T42" fmla="*/ 147 w 5957"/>
              <a:gd name="T43" fmla="*/ 858 h 3807"/>
              <a:gd name="T44" fmla="*/ 322 w 5957"/>
              <a:gd name="T45" fmla="*/ 951 h 3807"/>
              <a:gd name="T46" fmla="*/ 337 w 5957"/>
              <a:gd name="T47" fmla="*/ 660 h 3807"/>
              <a:gd name="T48" fmla="*/ 336 w 5957"/>
              <a:gd name="T49" fmla="*/ 297 h 3807"/>
              <a:gd name="T50" fmla="*/ 486 w 5957"/>
              <a:gd name="T51" fmla="*/ 301 h 3807"/>
              <a:gd name="T52" fmla="*/ 694 w 5957"/>
              <a:gd name="T53" fmla="*/ 221 h 3807"/>
              <a:gd name="T54" fmla="*/ 967 w 5957"/>
              <a:gd name="T55" fmla="*/ 21 h 3807"/>
              <a:gd name="T56" fmla="*/ 1263 w 5957"/>
              <a:gd name="T57" fmla="*/ 143 h 3807"/>
              <a:gd name="T58" fmla="*/ 1551 w 5957"/>
              <a:gd name="T59" fmla="*/ 88 h 3807"/>
              <a:gd name="T60" fmla="*/ 1754 w 5957"/>
              <a:gd name="T61" fmla="*/ 283 h 3807"/>
              <a:gd name="T62" fmla="*/ 2039 w 5957"/>
              <a:gd name="T63" fmla="*/ 235 h 3807"/>
              <a:gd name="T64" fmla="*/ 2400 w 5957"/>
              <a:gd name="T65" fmla="*/ 254 h 3807"/>
              <a:gd name="T66" fmla="*/ 2771 w 5957"/>
              <a:gd name="T67" fmla="*/ 145 h 3807"/>
              <a:gd name="T68" fmla="*/ 3221 w 5957"/>
              <a:gd name="T69" fmla="*/ 180 h 3807"/>
              <a:gd name="T70" fmla="*/ 3345 w 5957"/>
              <a:gd name="T71" fmla="*/ 343 h 3807"/>
              <a:gd name="T72" fmla="*/ 3359 w 5957"/>
              <a:gd name="T73" fmla="*/ 635 h 3807"/>
              <a:gd name="T74" fmla="*/ 3515 w 5957"/>
              <a:gd name="T75" fmla="*/ 1356 h 3807"/>
              <a:gd name="T76" fmla="*/ 3792 w 5957"/>
              <a:gd name="T77" fmla="*/ 1468 h 3807"/>
              <a:gd name="T78" fmla="*/ 4349 w 5957"/>
              <a:gd name="T79" fmla="*/ 1799 h 3807"/>
              <a:gd name="T80" fmla="*/ 4748 w 5957"/>
              <a:gd name="T81" fmla="*/ 1829 h 3807"/>
              <a:gd name="T82" fmla="*/ 4913 w 5957"/>
              <a:gd name="T83" fmla="*/ 2046 h 3807"/>
              <a:gd name="T84" fmla="*/ 5094 w 5957"/>
              <a:gd name="T85" fmla="*/ 2237 h 3807"/>
              <a:gd name="T86" fmla="*/ 5187 w 5957"/>
              <a:gd name="T87" fmla="*/ 2174 h 3807"/>
              <a:gd name="T88" fmla="*/ 5395 w 5957"/>
              <a:gd name="T89" fmla="*/ 2173 h 3807"/>
              <a:gd name="T90" fmla="*/ 5530 w 5957"/>
              <a:gd name="T91" fmla="*/ 2000 h 3807"/>
              <a:gd name="T92" fmla="*/ 5825 w 5957"/>
              <a:gd name="T93" fmla="*/ 2377 h 3807"/>
              <a:gd name="T94" fmla="*/ 5957 w 5957"/>
              <a:gd name="T95" fmla="*/ 2783 h 3807"/>
              <a:gd name="T96" fmla="*/ 5916 w 5957"/>
              <a:gd name="T97" fmla="*/ 3205 h 3807"/>
              <a:gd name="T98" fmla="*/ 5900 w 5957"/>
              <a:gd name="T99" fmla="*/ 3270 h 3807"/>
              <a:gd name="T100" fmla="*/ 5714 w 5957"/>
              <a:gd name="T101" fmla="*/ 3258 h 3807"/>
              <a:gd name="T102" fmla="*/ 5735 w 5957"/>
              <a:gd name="T103" fmla="*/ 3527 h 3807"/>
              <a:gd name="T104" fmla="*/ 5623 w 5957"/>
              <a:gd name="T105" fmla="*/ 3541 h 3807"/>
              <a:gd name="T106" fmla="*/ 5352 w 5957"/>
              <a:gd name="T107" fmla="*/ 3567 h 3807"/>
              <a:gd name="T108" fmla="*/ 5192 w 5957"/>
              <a:gd name="T109" fmla="*/ 3566 h 3807"/>
              <a:gd name="T110" fmla="*/ 4985 w 5957"/>
              <a:gd name="T111" fmla="*/ 3410 h 3807"/>
              <a:gd name="T112" fmla="*/ 4780 w 5957"/>
              <a:gd name="T113" fmla="*/ 3438 h 3807"/>
              <a:gd name="T114" fmla="*/ 4505 w 5957"/>
              <a:gd name="T115" fmla="*/ 3621 h 3807"/>
              <a:gd name="T116" fmla="*/ 4277 w 5957"/>
              <a:gd name="T117" fmla="*/ 3762 h 3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14" name="Freeform 16"/>
          <p:cNvSpPr>
            <a:spLocks/>
          </p:cNvSpPr>
          <p:nvPr/>
        </p:nvSpPr>
        <p:spPr bwMode="auto">
          <a:xfrm>
            <a:off x="6961188" y="4611688"/>
            <a:ext cx="485775" cy="496887"/>
          </a:xfrm>
          <a:custGeom>
            <a:avLst/>
            <a:gdLst>
              <a:gd name="T0" fmla="*/ 478 w 1119"/>
              <a:gd name="T1" fmla="*/ 1150 h 1150"/>
              <a:gd name="T2" fmla="*/ 325 w 1119"/>
              <a:gd name="T3" fmla="*/ 1080 h 1150"/>
              <a:gd name="T4" fmla="*/ 259 w 1119"/>
              <a:gd name="T5" fmla="*/ 876 h 1150"/>
              <a:gd name="T6" fmla="*/ 202 w 1119"/>
              <a:gd name="T7" fmla="*/ 822 h 1150"/>
              <a:gd name="T8" fmla="*/ 145 w 1119"/>
              <a:gd name="T9" fmla="*/ 814 h 1150"/>
              <a:gd name="T10" fmla="*/ 0 w 1119"/>
              <a:gd name="T11" fmla="*/ 519 h 1150"/>
              <a:gd name="T12" fmla="*/ 80 w 1119"/>
              <a:gd name="T13" fmla="*/ 396 h 1150"/>
              <a:gd name="T14" fmla="*/ 180 w 1119"/>
              <a:gd name="T15" fmla="*/ 294 h 1150"/>
              <a:gd name="T16" fmla="*/ 219 w 1119"/>
              <a:gd name="T17" fmla="*/ 233 h 1150"/>
              <a:gd name="T18" fmla="*/ 226 w 1119"/>
              <a:gd name="T19" fmla="*/ 73 h 1150"/>
              <a:gd name="T20" fmla="*/ 347 w 1119"/>
              <a:gd name="T21" fmla="*/ 56 h 1150"/>
              <a:gd name="T22" fmla="*/ 430 w 1119"/>
              <a:gd name="T23" fmla="*/ 58 h 1150"/>
              <a:gd name="T24" fmla="*/ 622 w 1119"/>
              <a:gd name="T25" fmla="*/ 53 h 1150"/>
              <a:gd name="T26" fmla="*/ 778 w 1119"/>
              <a:gd name="T27" fmla="*/ 103 h 1150"/>
              <a:gd name="T28" fmla="*/ 916 w 1119"/>
              <a:gd name="T29" fmla="*/ 64 h 1150"/>
              <a:gd name="T30" fmla="*/ 993 w 1119"/>
              <a:gd name="T31" fmla="*/ 98 h 1150"/>
              <a:gd name="T32" fmla="*/ 1114 w 1119"/>
              <a:gd name="T33" fmla="*/ 115 h 1150"/>
              <a:gd name="T34" fmla="*/ 975 w 1119"/>
              <a:gd name="T35" fmla="*/ 301 h 1150"/>
              <a:gd name="T36" fmla="*/ 1068 w 1119"/>
              <a:gd name="T37" fmla="*/ 303 h 1150"/>
              <a:gd name="T38" fmla="*/ 1107 w 1119"/>
              <a:gd name="T39" fmla="*/ 265 h 1150"/>
              <a:gd name="T40" fmla="*/ 1097 w 1119"/>
              <a:gd name="T41" fmla="*/ 343 h 1150"/>
              <a:gd name="T42" fmla="*/ 981 w 1119"/>
              <a:gd name="T43" fmla="*/ 390 h 1150"/>
              <a:gd name="T44" fmla="*/ 987 w 1119"/>
              <a:gd name="T45" fmla="*/ 449 h 1150"/>
              <a:gd name="T46" fmla="*/ 1048 w 1119"/>
              <a:gd name="T47" fmla="*/ 483 h 1150"/>
              <a:gd name="T48" fmla="*/ 1034 w 1119"/>
              <a:gd name="T49" fmla="*/ 650 h 1150"/>
              <a:gd name="T50" fmla="*/ 1027 w 1119"/>
              <a:gd name="T51" fmla="*/ 780 h 1150"/>
              <a:gd name="T52" fmla="*/ 1001 w 1119"/>
              <a:gd name="T53" fmla="*/ 786 h 1150"/>
              <a:gd name="T54" fmla="*/ 998 w 1119"/>
              <a:gd name="T55" fmla="*/ 747 h 1150"/>
              <a:gd name="T56" fmla="*/ 822 w 1119"/>
              <a:gd name="T57" fmla="*/ 873 h 1150"/>
              <a:gd name="T58" fmla="*/ 799 w 1119"/>
              <a:gd name="T59" fmla="*/ 929 h 1150"/>
              <a:gd name="T60" fmla="*/ 792 w 1119"/>
              <a:gd name="T61" fmla="*/ 1109 h 1150"/>
              <a:gd name="T62" fmla="*/ 760 w 1119"/>
              <a:gd name="T63" fmla="*/ 1101 h 1150"/>
              <a:gd name="T64" fmla="*/ 478 w 1119"/>
              <a:gd name="T65" fmla="*/ 1150 h 1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15" name="Freeform 17"/>
          <p:cNvSpPr>
            <a:spLocks/>
          </p:cNvSpPr>
          <p:nvPr/>
        </p:nvSpPr>
        <p:spPr bwMode="auto">
          <a:xfrm>
            <a:off x="5311775" y="4395788"/>
            <a:ext cx="611188" cy="660400"/>
          </a:xfrm>
          <a:custGeom>
            <a:avLst/>
            <a:gdLst>
              <a:gd name="T0" fmla="*/ 1136 w 1411"/>
              <a:gd name="T1" fmla="*/ 1526 h 1526"/>
              <a:gd name="T2" fmla="*/ 913 w 1411"/>
              <a:gd name="T3" fmla="*/ 1307 h 1526"/>
              <a:gd name="T4" fmla="*/ 656 w 1411"/>
              <a:gd name="T5" fmla="*/ 1094 h 1526"/>
              <a:gd name="T6" fmla="*/ 601 w 1411"/>
              <a:gd name="T7" fmla="*/ 1188 h 1526"/>
              <a:gd name="T8" fmla="*/ 463 w 1411"/>
              <a:gd name="T9" fmla="*/ 1332 h 1526"/>
              <a:gd name="T10" fmla="*/ 462 w 1411"/>
              <a:gd name="T11" fmla="*/ 1345 h 1526"/>
              <a:gd name="T12" fmla="*/ 427 w 1411"/>
              <a:gd name="T13" fmla="*/ 1360 h 1526"/>
              <a:gd name="T14" fmla="*/ 360 w 1411"/>
              <a:gd name="T15" fmla="*/ 1385 h 1526"/>
              <a:gd name="T16" fmla="*/ 121 w 1411"/>
              <a:gd name="T17" fmla="*/ 1300 h 1526"/>
              <a:gd name="T18" fmla="*/ 128 w 1411"/>
              <a:gd name="T19" fmla="*/ 1127 h 1526"/>
              <a:gd name="T20" fmla="*/ 11 w 1411"/>
              <a:gd name="T21" fmla="*/ 973 h 1526"/>
              <a:gd name="T22" fmla="*/ 35 w 1411"/>
              <a:gd name="T23" fmla="*/ 712 h 1526"/>
              <a:gd name="T24" fmla="*/ 7 w 1411"/>
              <a:gd name="T25" fmla="*/ 525 h 1526"/>
              <a:gd name="T26" fmla="*/ 17 w 1411"/>
              <a:gd name="T27" fmla="*/ 518 h 1526"/>
              <a:gd name="T28" fmla="*/ 122 w 1411"/>
              <a:gd name="T29" fmla="*/ 590 h 1526"/>
              <a:gd name="T30" fmla="*/ 198 w 1411"/>
              <a:gd name="T31" fmla="*/ 667 h 1526"/>
              <a:gd name="T32" fmla="*/ 542 w 1411"/>
              <a:gd name="T33" fmla="*/ 378 h 1526"/>
              <a:gd name="T34" fmla="*/ 648 w 1411"/>
              <a:gd name="T35" fmla="*/ 207 h 1526"/>
              <a:gd name="T36" fmla="*/ 649 w 1411"/>
              <a:gd name="T37" fmla="*/ 66 h 1526"/>
              <a:gd name="T38" fmla="*/ 713 w 1411"/>
              <a:gd name="T39" fmla="*/ 28 h 1526"/>
              <a:gd name="T40" fmla="*/ 975 w 1411"/>
              <a:gd name="T41" fmla="*/ 81 h 1526"/>
              <a:gd name="T42" fmla="*/ 1080 w 1411"/>
              <a:gd name="T43" fmla="*/ 182 h 1526"/>
              <a:gd name="T44" fmla="*/ 1207 w 1411"/>
              <a:gd name="T45" fmla="*/ 218 h 1526"/>
              <a:gd name="T46" fmla="*/ 1410 w 1411"/>
              <a:gd name="T47" fmla="*/ 452 h 1526"/>
              <a:gd name="T48" fmla="*/ 1227 w 1411"/>
              <a:gd name="T49" fmla="*/ 595 h 1526"/>
              <a:gd name="T50" fmla="*/ 860 w 1411"/>
              <a:gd name="T51" fmla="*/ 638 h 1526"/>
              <a:gd name="T52" fmla="*/ 869 w 1411"/>
              <a:gd name="T53" fmla="*/ 704 h 1526"/>
              <a:gd name="T54" fmla="*/ 928 w 1411"/>
              <a:gd name="T55" fmla="*/ 947 h 1526"/>
              <a:gd name="T56" fmla="*/ 1017 w 1411"/>
              <a:gd name="T57" fmla="*/ 1038 h 1526"/>
              <a:gd name="T58" fmla="*/ 1103 w 1411"/>
              <a:gd name="T59" fmla="*/ 1161 h 1526"/>
              <a:gd name="T60" fmla="*/ 1134 w 1411"/>
              <a:gd name="T61" fmla="*/ 1277 h 1526"/>
              <a:gd name="T62" fmla="*/ 1136 w 1411"/>
              <a:gd name="T63" fmla="*/ 1526 h 1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16" name="Freeform 18"/>
          <p:cNvSpPr>
            <a:spLocks/>
          </p:cNvSpPr>
          <p:nvPr/>
        </p:nvSpPr>
        <p:spPr bwMode="auto">
          <a:xfrm>
            <a:off x="5697538" y="4264025"/>
            <a:ext cx="993775" cy="628650"/>
          </a:xfrm>
          <a:custGeom>
            <a:avLst/>
            <a:gdLst>
              <a:gd name="T0" fmla="*/ 244 w 2294"/>
              <a:gd name="T1" fmla="*/ 1452 h 1452"/>
              <a:gd name="T2" fmla="*/ 15 w 2294"/>
              <a:gd name="T3" fmla="*/ 1178 h 1452"/>
              <a:gd name="T4" fmla="*/ 22 w 2294"/>
              <a:gd name="T5" fmla="*/ 1083 h 1452"/>
              <a:gd name="T6" fmla="*/ 26 w 2294"/>
              <a:gd name="T7" fmla="*/ 1018 h 1452"/>
              <a:gd name="T8" fmla="*/ 0 w 2294"/>
              <a:gd name="T9" fmla="*/ 961 h 1452"/>
              <a:gd name="T10" fmla="*/ 294 w 2294"/>
              <a:gd name="T11" fmla="*/ 949 h 1452"/>
              <a:gd name="T12" fmla="*/ 464 w 2294"/>
              <a:gd name="T13" fmla="*/ 829 h 1452"/>
              <a:gd name="T14" fmla="*/ 548 w 2294"/>
              <a:gd name="T15" fmla="*/ 772 h 1452"/>
              <a:gd name="T16" fmla="*/ 551 w 2294"/>
              <a:gd name="T17" fmla="*/ 710 h 1452"/>
              <a:gd name="T18" fmla="*/ 329 w 2294"/>
              <a:gd name="T19" fmla="*/ 488 h 1452"/>
              <a:gd name="T20" fmla="*/ 313 w 2294"/>
              <a:gd name="T21" fmla="*/ 448 h 1452"/>
              <a:gd name="T22" fmla="*/ 308 w 2294"/>
              <a:gd name="T23" fmla="*/ 301 h 1452"/>
              <a:gd name="T24" fmla="*/ 423 w 2294"/>
              <a:gd name="T25" fmla="*/ 212 h 1452"/>
              <a:gd name="T26" fmla="*/ 415 w 2294"/>
              <a:gd name="T27" fmla="*/ 71 h 1452"/>
              <a:gd name="T28" fmla="*/ 335 w 2294"/>
              <a:gd name="T29" fmla="*/ 0 h 1452"/>
              <a:gd name="T30" fmla="*/ 607 w 2294"/>
              <a:gd name="T31" fmla="*/ 7 h 1452"/>
              <a:gd name="T32" fmla="*/ 718 w 2294"/>
              <a:gd name="T33" fmla="*/ 30 h 1452"/>
              <a:gd name="T34" fmla="*/ 963 w 2294"/>
              <a:gd name="T35" fmla="*/ 213 h 1452"/>
              <a:gd name="T36" fmla="*/ 1037 w 2294"/>
              <a:gd name="T37" fmla="*/ 247 h 1452"/>
              <a:gd name="T38" fmla="*/ 1394 w 2294"/>
              <a:gd name="T39" fmla="*/ 263 h 1452"/>
              <a:gd name="T40" fmla="*/ 1512 w 2294"/>
              <a:gd name="T41" fmla="*/ 344 h 1452"/>
              <a:gd name="T42" fmla="*/ 1601 w 2294"/>
              <a:gd name="T43" fmla="*/ 458 h 1452"/>
              <a:gd name="T44" fmla="*/ 1767 w 2294"/>
              <a:gd name="T45" fmla="*/ 479 h 1452"/>
              <a:gd name="T46" fmla="*/ 1888 w 2294"/>
              <a:gd name="T47" fmla="*/ 537 h 1452"/>
              <a:gd name="T48" fmla="*/ 2038 w 2294"/>
              <a:gd name="T49" fmla="*/ 574 h 1452"/>
              <a:gd name="T50" fmla="*/ 2085 w 2294"/>
              <a:gd name="T51" fmla="*/ 647 h 1452"/>
              <a:gd name="T52" fmla="*/ 2194 w 2294"/>
              <a:gd name="T53" fmla="*/ 715 h 1452"/>
              <a:gd name="T54" fmla="*/ 2142 w 2294"/>
              <a:gd name="T55" fmla="*/ 825 h 1452"/>
              <a:gd name="T56" fmla="*/ 2227 w 2294"/>
              <a:gd name="T57" fmla="*/ 952 h 1452"/>
              <a:gd name="T58" fmla="*/ 2294 w 2294"/>
              <a:gd name="T59" fmla="*/ 1081 h 1452"/>
              <a:gd name="T60" fmla="*/ 2294 w 2294"/>
              <a:gd name="T61" fmla="*/ 1094 h 1452"/>
              <a:gd name="T62" fmla="*/ 1951 w 2294"/>
              <a:gd name="T63" fmla="*/ 1266 h 1452"/>
              <a:gd name="T64" fmla="*/ 1874 w 2294"/>
              <a:gd name="T65" fmla="*/ 1329 h 1452"/>
              <a:gd name="T66" fmla="*/ 1691 w 2294"/>
              <a:gd name="T67" fmla="*/ 1416 h 1452"/>
              <a:gd name="T68" fmla="*/ 1656 w 2294"/>
              <a:gd name="T69" fmla="*/ 1435 h 1452"/>
              <a:gd name="T70" fmla="*/ 1561 w 2294"/>
              <a:gd name="T71" fmla="*/ 1348 h 1452"/>
              <a:gd name="T72" fmla="*/ 1370 w 2294"/>
              <a:gd name="T73" fmla="*/ 1215 h 1452"/>
              <a:gd name="T74" fmla="*/ 1251 w 2294"/>
              <a:gd name="T75" fmla="*/ 1284 h 1452"/>
              <a:gd name="T76" fmla="*/ 875 w 2294"/>
              <a:gd name="T77" fmla="*/ 1111 h 1452"/>
              <a:gd name="T78" fmla="*/ 696 w 2294"/>
              <a:gd name="T79" fmla="*/ 1064 h 1452"/>
              <a:gd name="T80" fmla="*/ 619 w 2294"/>
              <a:gd name="T81" fmla="*/ 1196 h 1452"/>
              <a:gd name="T82" fmla="*/ 599 w 2294"/>
              <a:gd name="T83" fmla="*/ 1232 h 1452"/>
              <a:gd name="T84" fmla="*/ 555 w 2294"/>
              <a:gd name="T85" fmla="*/ 1224 h 1452"/>
              <a:gd name="T86" fmla="*/ 295 w 2294"/>
              <a:gd name="T87" fmla="*/ 1417 h 1452"/>
              <a:gd name="T88" fmla="*/ 244 w 2294"/>
              <a:gd name="T89" fmla="*/ 1452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17" name="Freeform 19"/>
          <p:cNvSpPr>
            <a:spLocks/>
          </p:cNvSpPr>
          <p:nvPr/>
        </p:nvSpPr>
        <p:spPr bwMode="auto">
          <a:xfrm>
            <a:off x="6519863" y="3994150"/>
            <a:ext cx="611187" cy="779463"/>
          </a:xfrm>
          <a:custGeom>
            <a:avLst/>
            <a:gdLst>
              <a:gd name="T0" fmla="*/ 648 w 1411"/>
              <a:gd name="T1" fmla="*/ 1792 h 1801"/>
              <a:gd name="T2" fmla="*/ 632 w 1411"/>
              <a:gd name="T3" fmla="*/ 1779 h 1801"/>
              <a:gd name="T4" fmla="*/ 636 w 1411"/>
              <a:gd name="T5" fmla="*/ 1641 h 1801"/>
              <a:gd name="T6" fmla="*/ 607 w 1411"/>
              <a:gd name="T7" fmla="*/ 1614 h 1801"/>
              <a:gd name="T8" fmla="*/ 460 w 1411"/>
              <a:gd name="T9" fmla="*/ 1693 h 1801"/>
              <a:gd name="T10" fmla="*/ 428 w 1411"/>
              <a:gd name="T11" fmla="*/ 1708 h 1801"/>
              <a:gd name="T12" fmla="*/ 383 w 1411"/>
              <a:gd name="T13" fmla="*/ 1655 h 1801"/>
              <a:gd name="T14" fmla="*/ 364 w 1411"/>
              <a:gd name="T15" fmla="*/ 1621 h 1801"/>
              <a:gd name="T16" fmla="*/ 301 w 1411"/>
              <a:gd name="T17" fmla="*/ 1459 h 1801"/>
              <a:gd name="T18" fmla="*/ 276 w 1411"/>
              <a:gd name="T19" fmla="*/ 1439 h 1801"/>
              <a:gd name="T20" fmla="*/ 331 w 1411"/>
              <a:gd name="T21" fmla="*/ 1355 h 1801"/>
              <a:gd name="T22" fmla="*/ 178 w 1411"/>
              <a:gd name="T23" fmla="*/ 1220 h 1801"/>
              <a:gd name="T24" fmla="*/ 172 w 1411"/>
              <a:gd name="T25" fmla="*/ 1178 h 1801"/>
              <a:gd name="T26" fmla="*/ 156 w 1411"/>
              <a:gd name="T27" fmla="*/ 1168 h 1801"/>
              <a:gd name="T28" fmla="*/ 256 w 1411"/>
              <a:gd name="T29" fmla="*/ 1072 h 1801"/>
              <a:gd name="T30" fmla="*/ 304 w 1411"/>
              <a:gd name="T31" fmla="*/ 1011 h 1801"/>
              <a:gd name="T32" fmla="*/ 235 w 1411"/>
              <a:gd name="T33" fmla="*/ 783 h 1801"/>
              <a:gd name="T34" fmla="*/ 165 w 1411"/>
              <a:gd name="T35" fmla="*/ 781 h 1801"/>
              <a:gd name="T36" fmla="*/ 139 w 1411"/>
              <a:gd name="T37" fmla="*/ 810 h 1801"/>
              <a:gd name="T38" fmla="*/ 117 w 1411"/>
              <a:gd name="T39" fmla="*/ 813 h 1801"/>
              <a:gd name="T40" fmla="*/ 57 w 1411"/>
              <a:gd name="T41" fmla="*/ 661 h 1801"/>
              <a:gd name="T42" fmla="*/ 0 w 1411"/>
              <a:gd name="T43" fmla="*/ 617 h 1801"/>
              <a:gd name="T44" fmla="*/ 128 w 1411"/>
              <a:gd name="T45" fmla="*/ 456 h 1801"/>
              <a:gd name="T46" fmla="*/ 133 w 1411"/>
              <a:gd name="T47" fmla="*/ 217 h 1801"/>
              <a:gd name="T48" fmla="*/ 143 w 1411"/>
              <a:gd name="T49" fmla="*/ 211 h 1801"/>
              <a:gd name="T50" fmla="*/ 174 w 1411"/>
              <a:gd name="T51" fmla="*/ 225 h 1801"/>
              <a:gd name="T52" fmla="*/ 273 w 1411"/>
              <a:gd name="T53" fmla="*/ 368 h 1801"/>
              <a:gd name="T54" fmla="*/ 333 w 1411"/>
              <a:gd name="T55" fmla="*/ 370 h 1801"/>
              <a:gd name="T56" fmla="*/ 401 w 1411"/>
              <a:gd name="T57" fmla="*/ 204 h 1801"/>
              <a:gd name="T58" fmla="*/ 405 w 1411"/>
              <a:gd name="T59" fmla="*/ 165 h 1801"/>
              <a:gd name="T60" fmla="*/ 291 w 1411"/>
              <a:gd name="T61" fmla="*/ 51 h 1801"/>
              <a:gd name="T62" fmla="*/ 342 w 1411"/>
              <a:gd name="T63" fmla="*/ 0 h 1801"/>
              <a:gd name="T64" fmla="*/ 358 w 1411"/>
              <a:gd name="T65" fmla="*/ 0 h 1801"/>
              <a:gd name="T66" fmla="*/ 485 w 1411"/>
              <a:gd name="T67" fmla="*/ 187 h 1801"/>
              <a:gd name="T68" fmla="*/ 535 w 1411"/>
              <a:gd name="T69" fmla="*/ 250 h 1801"/>
              <a:gd name="T70" fmla="*/ 756 w 1411"/>
              <a:gd name="T71" fmla="*/ 302 h 1801"/>
              <a:gd name="T72" fmla="*/ 800 w 1411"/>
              <a:gd name="T73" fmla="*/ 339 h 1801"/>
              <a:gd name="T74" fmla="*/ 952 w 1411"/>
              <a:gd name="T75" fmla="*/ 618 h 1801"/>
              <a:gd name="T76" fmla="*/ 964 w 1411"/>
              <a:gd name="T77" fmla="*/ 641 h 1801"/>
              <a:gd name="T78" fmla="*/ 1086 w 1411"/>
              <a:gd name="T79" fmla="*/ 621 h 1801"/>
              <a:gd name="T80" fmla="*/ 1150 w 1411"/>
              <a:gd name="T81" fmla="*/ 577 h 1801"/>
              <a:gd name="T82" fmla="*/ 1194 w 1411"/>
              <a:gd name="T83" fmla="*/ 703 h 1801"/>
              <a:gd name="T84" fmla="*/ 1057 w 1411"/>
              <a:gd name="T85" fmla="*/ 719 h 1801"/>
              <a:gd name="T86" fmla="*/ 1021 w 1411"/>
              <a:gd name="T87" fmla="*/ 796 h 1801"/>
              <a:gd name="T88" fmla="*/ 1014 w 1411"/>
              <a:gd name="T89" fmla="*/ 872 h 1801"/>
              <a:gd name="T90" fmla="*/ 985 w 1411"/>
              <a:gd name="T91" fmla="*/ 956 h 1801"/>
              <a:gd name="T92" fmla="*/ 1112 w 1411"/>
              <a:gd name="T93" fmla="*/ 1084 h 1801"/>
              <a:gd name="T94" fmla="*/ 1188 w 1411"/>
              <a:gd name="T95" fmla="*/ 1141 h 1801"/>
              <a:gd name="T96" fmla="*/ 1236 w 1411"/>
              <a:gd name="T97" fmla="*/ 1185 h 1801"/>
              <a:gd name="T98" fmla="*/ 1380 w 1411"/>
              <a:gd name="T99" fmla="*/ 1205 h 1801"/>
              <a:gd name="T100" fmla="*/ 1408 w 1411"/>
              <a:gd name="T101" fmla="*/ 1229 h 1801"/>
              <a:gd name="T102" fmla="*/ 1411 w 1411"/>
              <a:gd name="T103" fmla="*/ 1274 h 1801"/>
              <a:gd name="T104" fmla="*/ 1260 w 1411"/>
              <a:gd name="T105" fmla="*/ 1395 h 1801"/>
              <a:gd name="T106" fmla="*/ 1266 w 1411"/>
              <a:gd name="T107" fmla="*/ 1457 h 1801"/>
              <a:gd name="T108" fmla="*/ 1209 w 1411"/>
              <a:gd name="T109" fmla="*/ 1489 h 1801"/>
              <a:gd name="T110" fmla="*/ 1208 w 1411"/>
              <a:gd name="T111" fmla="*/ 1646 h 1801"/>
              <a:gd name="T112" fmla="*/ 996 w 1411"/>
              <a:gd name="T113" fmla="*/ 1762 h 1801"/>
              <a:gd name="T114" fmla="*/ 833 w 1411"/>
              <a:gd name="T115" fmla="*/ 1777 h 1801"/>
              <a:gd name="T116" fmla="*/ 751 w 1411"/>
              <a:gd name="T117" fmla="*/ 1657 h 1801"/>
              <a:gd name="T118" fmla="*/ 699 w 1411"/>
              <a:gd name="T119" fmla="*/ 1699 h 1801"/>
              <a:gd name="T120" fmla="*/ 680 w 1411"/>
              <a:gd name="T121" fmla="*/ 1793 h 1801"/>
              <a:gd name="T122" fmla="*/ 648 w 1411"/>
              <a:gd name="T123" fmla="*/ 1792 h 1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18" name="Freeform 20"/>
          <p:cNvSpPr>
            <a:spLocks/>
          </p:cNvSpPr>
          <p:nvPr/>
        </p:nvSpPr>
        <p:spPr bwMode="auto">
          <a:xfrm>
            <a:off x="6673850" y="3894138"/>
            <a:ext cx="722313" cy="731837"/>
          </a:xfrm>
          <a:custGeom>
            <a:avLst/>
            <a:gdLst>
              <a:gd name="T0" fmla="*/ 1054 w 1669"/>
              <a:gd name="T1" fmla="*/ 1690 h 1690"/>
              <a:gd name="T2" fmla="*/ 952 w 1669"/>
              <a:gd name="T3" fmla="*/ 1665 h 1690"/>
              <a:gd name="T4" fmla="*/ 952 w 1669"/>
              <a:gd name="T5" fmla="*/ 1625 h 1690"/>
              <a:gd name="T6" fmla="*/ 1061 w 1669"/>
              <a:gd name="T7" fmla="*/ 1556 h 1690"/>
              <a:gd name="T8" fmla="*/ 1090 w 1669"/>
              <a:gd name="T9" fmla="*/ 1517 h 1690"/>
              <a:gd name="T10" fmla="*/ 918 w 1669"/>
              <a:gd name="T11" fmla="*/ 1389 h 1690"/>
              <a:gd name="T12" fmla="*/ 842 w 1669"/>
              <a:gd name="T13" fmla="*/ 1315 h 1690"/>
              <a:gd name="T14" fmla="*/ 728 w 1669"/>
              <a:gd name="T15" fmla="*/ 1230 h 1690"/>
              <a:gd name="T16" fmla="*/ 658 w 1669"/>
              <a:gd name="T17" fmla="*/ 1146 h 1690"/>
              <a:gd name="T18" fmla="*/ 697 w 1669"/>
              <a:gd name="T19" fmla="*/ 1043 h 1690"/>
              <a:gd name="T20" fmla="*/ 720 w 1669"/>
              <a:gd name="T21" fmla="*/ 981 h 1690"/>
              <a:gd name="T22" fmla="*/ 870 w 1669"/>
              <a:gd name="T23" fmla="*/ 952 h 1690"/>
              <a:gd name="T24" fmla="*/ 810 w 1669"/>
              <a:gd name="T25" fmla="*/ 774 h 1690"/>
              <a:gd name="T26" fmla="*/ 711 w 1669"/>
              <a:gd name="T27" fmla="*/ 784 h 1690"/>
              <a:gd name="T28" fmla="*/ 701 w 1669"/>
              <a:gd name="T29" fmla="*/ 836 h 1690"/>
              <a:gd name="T30" fmla="*/ 634 w 1669"/>
              <a:gd name="T31" fmla="*/ 845 h 1690"/>
              <a:gd name="T32" fmla="*/ 583 w 1669"/>
              <a:gd name="T33" fmla="*/ 794 h 1690"/>
              <a:gd name="T34" fmla="*/ 448 w 1669"/>
              <a:gd name="T35" fmla="*/ 519 h 1690"/>
              <a:gd name="T36" fmla="*/ 310 w 1669"/>
              <a:gd name="T37" fmla="*/ 483 h 1690"/>
              <a:gd name="T38" fmla="*/ 196 w 1669"/>
              <a:gd name="T39" fmla="*/ 444 h 1690"/>
              <a:gd name="T40" fmla="*/ 170 w 1669"/>
              <a:gd name="T41" fmla="*/ 414 h 1690"/>
              <a:gd name="T42" fmla="*/ 21 w 1669"/>
              <a:gd name="T43" fmla="*/ 200 h 1690"/>
              <a:gd name="T44" fmla="*/ 76 w 1669"/>
              <a:gd name="T45" fmla="*/ 113 h 1690"/>
              <a:gd name="T46" fmla="*/ 111 w 1669"/>
              <a:gd name="T47" fmla="*/ 150 h 1690"/>
              <a:gd name="T48" fmla="*/ 111 w 1669"/>
              <a:gd name="T49" fmla="*/ 160 h 1690"/>
              <a:gd name="T50" fmla="*/ 203 w 1669"/>
              <a:gd name="T51" fmla="*/ 267 h 1690"/>
              <a:gd name="T52" fmla="*/ 359 w 1669"/>
              <a:gd name="T53" fmla="*/ 301 h 1690"/>
              <a:gd name="T54" fmla="*/ 510 w 1669"/>
              <a:gd name="T55" fmla="*/ 236 h 1690"/>
              <a:gd name="T56" fmla="*/ 561 w 1669"/>
              <a:gd name="T57" fmla="*/ 240 h 1690"/>
              <a:gd name="T58" fmla="*/ 629 w 1669"/>
              <a:gd name="T59" fmla="*/ 157 h 1690"/>
              <a:gd name="T60" fmla="*/ 738 w 1669"/>
              <a:gd name="T61" fmla="*/ 2 h 1690"/>
              <a:gd name="T62" fmla="*/ 741 w 1669"/>
              <a:gd name="T63" fmla="*/ 84 h 1690"/>
              <a:gd name="T64" fmla="*/ 839 w 1669"/>
              <a:gd name="T65" fmla="*/ 165 h 1690"/>
              <a:gd name="T66" fmla="*/ 1050 w 1669"/>
              <a:gd name="T67" fmla="*/ 285 h 1690"/>
              <a:gd name="T68" fmla="*/ 1274 w 1669"/>
              <a:gd name="T69" fmla="*/ 697 h 1690"/>
              <a:gd name="T70" fmla="*/ 1334 w 1669"/>
              <a:gd name="T71" fmla="*/ 869 h 1690"/>
              <a:gd name="T72" fmla="*/ 1617 w 1669"/>
              <a:gd name="T73" fmla="*/ 1053 h 1690"/>
              <a:gd name="T74" fmla="*/ 1617 w 1669"/>
              <a:gd name="T75" fmla="*/ 1072 h 1690"/>
              <a:gd name="T76" fmla="*/ 1444 w 1669"/>
              <a:gd name="T77" fmla="*/ 1081 h 1690"/>
              <a:gd name="T78" fmla="*/ 1444 w 1669"/>
              <a:gd name="T79" fmla="*/ 1147 h 1690"/>
              <a:gd name="T80" fmla="*/ 1546 w 1669"/>
              <a:gd name="T81" fmla="*/ 1188 h 1690"/>
              <a:gd name="T82" fmla="*/ 1539 w 1669"/>
              <a:gd name="T83" fmla="*/ 1270 h 1690"/>
              <a:gd name="T84" fmla="*/ 1660 w 1669"/>
              <a:gd name="T85" fmla="*/ 1332 h 1690"/>
              <a:gd name="T86" fmla="*/ 1669 w 1669"/>
              <a:gd name="T87" fmla="*/ 1352 h 1690"/>
              <a:gd name="T88" fmla="*/ 1541 w 1669"/>
              <a:gd name="T89" fmla="*/ 1480 h 1690"/>
              <a:gd name="T90" fmla="*/ 1541 w 1669"/>
              <a:gd name="T91" fmla="*/ 1496 h 1690"/>
              <a:gd name="T92" fmla="*/ 1390 w 1669"/>
              <a:gd name="T93" fmla="*/ 1620 h 1690"/>
              <a:gd name="T94" fmla="*/ 1284 w 1669"/>
              <a:gd name="T95" fmla="*/ 1653 h 1690"/>
              <a:gd name="T96" fmla="*/ 1278 w 1669"/>
              <a:gd name="T97" fmla="*/ 1670 h 1690"/>
              <a:gd name="T98" fmla="*/ 1125 w 1669"/>
              <a:gd name="T99" fmla="*/ 1656 h 1690"/>
              <a:gd name="T100" fmla="*/ 1054 w 1669"/>
              <a:gd name="T101" fmla="*/ 1690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19" name="Freeform 21"/>
          <p:cNvSpPr>
            <a:spLocks/>
          </p:cNvSpPr>
          <p:nvPr/>
        </p:nvSpPr>
        <p:spPr bwMode="auto">
          <a:xfrm>
            <a:off x="5943600" y="3754438"/>
            <a:ext cx="736600" cy="736600"/>
          </a:xfrm>
          <a:custGeom>
            <a:avLst/>
            <a:gdLst>
              <a:gd name="T0" fmla="*/ 1448 w 1700"/>
              <a:gd name="T1" fmla="*/ 1701 h 1701"/>
              <a:gd name="T2" fmla="*/ 1314 w 1700"/>
              <a:gd name="T3" fmla="*/ 1678 h 1701"/>
              <a:gd name="T4" fmla="*/ 1209 w 1700"/>
              <a:gd name="T5" fmla="*/ 1620 h 1701"/>
              <a:gd name="T6" fmla="*/ 1008 w 1700"/>
              <a:gd name="T7" fmla="*/ 1569 h 1701"/>
              <a:gd name="T8" fmla="*/ 954 w 1700"/>
              <a:gd name="T9" fmla="*/ 1482 h 1701"/>
              <a:gd name="T10" fmla="*/ 852 w 1700"/>
              <a:gd name="T11" fmla="*/ 1414 h 1701"/>
              <a:gd name="T12" fmla="*/ 485 w 1700"/>
              <a:gd name="T13" fmla="*/ 1395 h 1701"/>
              <a:gd name="T14" fmla="*/ 252 w 1700"/>
              <a:gd name="T15" fmla="*/ 1268 h 1701"/>
              <a:gd name="T16" fmla="*/ 179 w 1700"/>
              <a:gd name="T17" fmla="*/ 1185 h 1701"/>
              <a:gd name="T18" fmla="*/ 53 w 1700"/>
              <a:gd name="T19" fmla="*/ 890 h 1701"/>
              <a:gd name="T20" fmla="*/ 3 w 1700"/>
              <a:gd name="T21" fmla="*/ 741 h 1701"/>
              <a:gd name="T22" fmla="*/ 1 w 1700"/>
              <a:gd name="T23" fmla="*/ 623 h 1701"/>
              <a:gd name="T24" fmla="*/ 151 w 1700"/>
              <a:gd name="T25" fmla="*/ 545 h 1701"/>
              <a:gd name="T26" fmla="*/ 202 w 1700"/>
              <a:gd name="T27" fmla="*/ 520 h 1701"/>
              <a:gd name="T28" fmla="*/ 417 w 1700"/>
              <a:gd name="T29" fmla="*/ 437 h 1701"/>
              <a:gd name="T30" fmla="*/ 631 w 1700"/>
              <a:gd name="T31" fmla="*/ 390 h 1701"/>
              <a:gd name="T32" fmla="*/ 786 w 1700"/>
              <a:gd name="T33" fmla="*/ 250 h 1701"/>
              <a:gd name="T34" fmla="*/ 867 w 1700"/>
              <a:gd name="T35" fmla="*/ 0 h 1701"/>
              <a:gd name="T36" fmla="*/ 1026 w 1700"/>
              <a:gd name="T37" fmla="*/ 40 h 1701"/>
              <a:gd name="T38" fmla="*/ 1263 w 1700"/>
              <a:gd name="T39" fmla="*/ 46 h 1701"/>
              <a:gd name="T40" fmla="*/ 1301 w 1700"/>
              <a:gd name="T41" fmla="*/ 106 h 1701"/>
              <a:gd name="T42" fmla="*/ 1335 w 1700"/>
              <a:gd name="T43" fmla="*/ 264 h 1701"/>
              <a:gd name="T44" fmla="*/ 1238 w 1700"/>
              <a:gd name="T45" fmla="*/ 376 h 1701"/>
              <a:gd name="T46" fmla="*/ 1203 w 1700"/>
              <a:gd name="T47" fmla="*/ 388 h 1701"/>
              <a:gd name="T48" fmla="*/ 1203 w 1700"/>
              <a:gd name="T49" fmla="*/ 411 h 1701"/>
              <a:gd name="T50" fmla="*/ 1311 w 1700"/>
              <a:gd name="T51" fmla="*/ 496 h 1701"/>
              <a:gd name="T52" fmla="*/ 1318 w 1700"/>
              <a:gd name="T53" fmla="*/ 513 h 1701"/>
              <a:gd name="T54" fmla="*/ 1550 w 1700"/>
              <a:gd name="T55" fmla="*/ 597 h 1701"/>
              <a:gd name="T56" fmla="*/ 1617 w 1700"/>
              <a:gd name="T57" fmla="*/ 654 h 1701"/>
              <a:gd name="T58" fmla="*/ 1700 w 1700"/>
              <a:gd name="T59" fmla="*/ 722 h 1701"/>
              <a:gd name="T60" fmla="*/ 1696 w 1700"/>
              <a:gd name="T61" fmla="*/ 751 h 1701"/>
              <a:gd name="T62" fmla="*/ 1651 w 1700"/>
              <a:gd name="T63" fmla="*/ 894 h 1701"/>
              <a:gd name="T64" fmla="*/ 1600 w 1700"/>
              <a:gd name="T65" fmla="*/ 880 h 1701"/>
              <a:gd name="T66" fmla="*/ 1434 w 1700"/>
              <a:gd name="T67" fmla="*/ 738 h 1701"/>
              <a:gd name="T68" fmla="*/ 1440 w 1700"/>
              <a:gd name="T69" fmla="*/ 954 h 1701"/>
              <a:gd name="T70" fmla="*/ 1298 w 1700"/>
              <a:gd name="T71" fmla="*/ 1115 h 1701"/>
              <a:gd name="T72" fmla="*/ 1298 w 1700"/>
              <a:gd name="T73" fmla="*/ 1183 h 1701"/>
              <a:gd name="T74" fmla="*/ 1361 w 1700"/>
              <a:gd name="T75" fmla="*/ 1234 h 1701"/>
              <a:gd name="T76" fmla="*/ 1392 w 1700"/>
              <a:gd name="T77" fmla="*/ 1349 h 1701"/>
              <a:gd name="T78" fmla="*/ 1472 w 1700"/>
              <a:gd name="T79" fmla="*/ 1404 h 1701"/>
              <a:gd name="T80" fmla="*/ 1555 w 1700"/>
              <a:gd name="T81" fmla="*/ 1373 h 1701"/>
              <a:gd name="T82" fmla="*/ 1592 w 1700"/>
              <a:gd name="T83" fmla="*/ 1580 h 1701"/>
              <a:gd name="T84" fmla="*/ 1487 w 1700"/>
              <a:gd name="T85" fmla="*/ 1640 h 1701"/>
              <a:gd name="T86" fmla="*/ 1448 w 1700"/>
              <a:gd name="T87" fmla="*/ 1701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20" name="Freeform 22"/>
          <p:cNvSpPr>
            <a:spLocks/>
          </p:cNvSpPr>
          <p:nvPr/>
        </p:nvSpPr>
        <p:spPr bwMode="auto">
          <a:xfrm>
            <a:off x="5356225" y="3273425"/>
            <a:ext cx="649288" cy="1195388"/>
          </a:xfrm>
          <a:custGeom>
            <a:avLst/>
            <a:gdLst>
              <a:gd name="T0" fmla="*/ 1048 w 1498"/>
              <a:gd name="T1" fmla="*/ 2760 h 2761"/>
              <a:gd name="T2" fmla="*/ 851 w 1498"/>
              <a:gd name="T3" fmla="*/ 2611 h 2761"/>
              <a:gd name="T4" fmla="*/ 774 w 1498"/>
              <a:gd name="T5" fmla="*/ 2583 h 2761"/>
              <a:gd name="T6" fmla="*/ 554 w 1498"/>
              <a:gd name="T7" fmla="*/ 2610 h 2761"/>
              <a:gd name="T8" fmla="*/ 452 w 1498"/>
              <a:gd name="T9" fmla="*/ 2548 h 2761"/>
              <a:gd name="T10" fmla="*/ 305 w 1498"/>
              <a:gd name="T11" fmla="*/ 2463 h 2761"/>
              <a:gd name="T12" fmla="*/ 174 w 1498"/>
              <a:gd name="T13" fmla="*/ 2460 h 2761"/>
              <a:gd name="T14" fmla="*/ 40 w 1498"/>
              <a:gd name="T15" fmla="*/ 2410 h 2761"/>
              <a:gd name="T16" fmla="*/ 66 w 1498"/>
              <a:gd name="T17" fmla="*/ 2329 h 2761"/>
              <a:gd name="T18" fmla="*/ 32 w 1498"/>
              <a:gd name="T19" fmla="*/ 2227 h 2761"/>
              <a:gd name="T20" fmla="*/ 10 w 1498"/>
              <a:gd name="T21" fmla="*/ 2164 h 2761"/>
              <a:gd name="T22" fmla="*/ 182 w 1498"/>
              <a:gd name="T23" fmla="*/ 2165 h 2761"/>
              <a:gd name="T24" fmla="*/ 206 w 1498"/>
              <a:gd name="T25" fmla="*/ 1937 h 2761"/>
              <a:gd name="T26" fmla="*/ 165 w 1498"/>
              <a:gd name="T27" fmla="*/ 1847 h 2761"/>
              <a:gd name="T28" fmla="*/ 329 w 1498"/>
              <a:gd name="T29" fmla="*/ 1622 h 2761"/>
              <a:gd name="T30" fmla="*/ 470 w 1498"/>
              <a:gd name="T31" fmla="*/ 1698 h 2761"/>
              <a:gd name="T32" fmla="*/ 534 w 1498"/>
              <a:gd name="T33" fmla="*/ 1680 h 2761"/>
              <a:gd name="T34" fmla="*/ 534 w 1498"/>
              <a:gd name="T35" fmla="*/ 1549 h 2761"/>
              <a:gd name="T36" fmla="*/ 665 w 1498"/>
              <a:gd name="T37" fmla="*/ 1539 h 2761"/>
              <a:gd name="T38" fmla="*/ 745 w 1498"/>
              <a:gd name="T39" fmla="*/ 1541 h 2761"/>
              <a:gd name="T40" fmla="*/ 760 w 1498"/>
              <a:gd name="T41" fmla="*/ 1279 h 2761"/>
              <a:gd name="T42" fmla="*/ 795 w 1498"/>
              <a:gd name="T43" fmla="*/ 1182 h 2761"/>
              <a:gd name="T44" fmla="*/ 796 w 1498"/>
              <a:gd name="T45" fmla="*/ 1120 h 2761"/>
              <a:gd name="T46" fmla="*/ 741 w 1498"/>
              <a:gd name="T47" fmla="*/ 1112 h 2761"/>
              <a:gd name="T48" fmla="*/ 589 w 1498"/>
              <a:gd name="T49" fmla="*/ 1000 h 2761"/>
              <a:gd name="T50" fmla="*/ 397 w 1498"/>
              <a:gd name="T51" fmla="*/ 926 h 2761"/>
              <a:gd name="T52" fmla="*/ 427 w 1498"/>
              <a:gd name="T53" fmla="*/ 848 h 2761"/>
              <a:gd name="T54" fmla="*/ 411 w 1498"/>
              <a:gd name="T55" fmla="*/ 737 h 2761"/>
              <a:gd name="T56" fmla="*/ 469 w 1498"/>
              <a:gd name="T57" fmla="*/ 666 h 2761"/>
              <a:gd name="T58" fmla="*/ 575 w 1498"/>
              <a:gd name="T59" fmla="*/ 685 h 2761"/>
              <a:gd name="T60" fmla="*/ 817 w 1498"/>
              <a:gd name="T61" fmla="*/ 701 h 2761"/>
              <a:gd name="T62" fmla="*/ 864 w 1498"/>
              <a:gd name="T63" fmla="*/ 434 h 2761"/>
              <a:gd name="T64" fmla="*/ 941 w 1498"/>
              <a:gd name="T65" fmla="*/ 315 h 2761"/>
              <a:gd name="T66" fmla="*/ 1038 w 1498"/>
              <a:gd name="T67" fmla="*/ 179 h 2761"/>
              <a:gd name="T68" fmla="*/ 1127 w 1498"/>
              <a:gd name="T69" fmla="*/ 113 h 2761"/>
              <a:gd name="T70" fmla="*/ 1185 w 1498"/>
              <a:gd name="T71" fmla="*/ 29 h 2761"/>
              <a:gd name="T72" fmla="*/ 1249 w 1498"/>
              <a:gd name="T73" fmla="*/ 80 h 2761"/>
              <a:gd name="T74" fmla="*/ 1268 w 1498"/>
              <a:gd name="T75" fmla="*/ 80 h 2761"/>
              <a:gd name="T76" fmla="*/ 1329 w 1498"/>
              <a:gd name="T77" fmla="*/ 0 h 2761"/>
              <a:gd name="T78" fmla="*/ 1431 w 1498"/>
              <a:gd name="T79" fmla="*/ 88 h 2761"/>
              <a:gd name="T80" fmla="*/ 1392 w 1498"/>
              <a:gd name="T81" fmla="*/ 159 h 2761"/>
              <a:gd name="T82" fmla="*/ 1308 w 1498"/>
              <a:gd name="T83" fmla="*/ 393 h 2761"/>
              <a:gd name="T84" fmla="*/ 1325 w 1498"/>
              <a:gd name="T85" fmla="*/ 707 h 2761"/>
              <a:gd name="T86" fmla="*/ 1228 w 1498"/>
              <a:gd name="T87" fmla="*/ 931 h 2761"/>
              <a:gd name="T88" fmla="*/ 1227 w 1498"/>
              <a:gd name="T89" fmla="*/ 1189 h 2761"/>
              <a:gd name="T90" fmla="*/ 1286 w 1498"/>
              <a:gd name="T91" fmla="*/ 1410 h 2761"/>
              <a:gd name="T92" fmla="*/ 1272 w 1498"/>
              <a:gd name="T93" fmla="*/ 1672 h 2761"/>
              <a:gd name="T94" fmla="*/ 1332 w 1498"/>
              <a:gd name="T95" fmla="*/ 1765 h 2761"/>
              <a:gd name="T96" fmla="*/ 1325 w 1498"/>
              <a:gd name="T97" fmla="*/ 1870 h 2761"/>
              <a:gd name="T98" fmla="*/ 1397 w 1498"/>
              <a:gd name="T99" fmla="*/ 2055 h 2761"/>
              <a:gd name="T100" fmla="*/ 1498 w 1498"/>
              <a:gd name="T101" fmla="*/ 2283 h 2761"/>
              <a:gd name="T102" fmla="*/ 1412 w 1498"/>
              <a:gd name="T103" fmla="*/ 2265 h 2761"/>
              <a:gd name="T104" fmla="*/ 1089 w 1498"/>
              <a:gd name="T105" fmla="*/ 2273 h 2761"/>
              <a:gd name="T106" fmla="*/ 1086 w 1498"/>
              <a:gd name="T107" fmla="*/ 2309 h 2761"/>
              <a:gd name="T108" fmla="*/ 1203 w 1498"/>
              <a:gd name="T109" fmla="*/ 2414 h 2761"/>
              <a:gd name="T110" fmla="*/ 1216 w 1498"/>
              <a:gd name="T111" fmla="*/ 2463 h 2761"/>
              <a:gd name="T112" fmla="*/ 1068 w 1498"/>
              <a:gd name="T113" fmla="*/ 2571 h 2761"/>
              <a:gd name="T114" fmla="*/ 1070 w 1498"/>
              <a:gd name="T115" fmla="*/ 2761 h 2761"/>
              <a:gd name="T116" fmla="*/ 1048 w 1498"/>
              <a:gd name="T117" fmla="*/ 2760 h 2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21" name="Freeform 23"/>
          <p:cNvSpPr>
            <a:spLocks/>
          </p:cNvSpPr>
          <p:nvPr/>
        </p:nvSpPr>
        <p:spPr bwMode="auto">
          <a:xfrm>
            <a:off x="3370263" y="3198813"/>
            <a:ext cx="1639887" cy="1222375"/>
          </a:xfrm>
          <a:custGeom>
            <a:avLst/>
            <a:gdLst>
              <a:gd name="T0" fmla="*/ 1579 w 3788"/>
              <a:gd name="T1" fmla="*/ 2739 h 2823"/>
              <a:gd name="T2" fmla="*/ 1297 w 3788"/>
              <a:gd name="T3" fmla="*/ 2382 h 2823"/>
              <a:gd name="T4" fmla="*/ 745 w 3788"/>
              <a:gd name="T5" fmla="*/ 2253 h 2823"/>
              <a:gd name="T6" fmla="*/ 443 w 3788"/>
              <a:gd name="T7" fmla="*/ 2075 h 2823"/>
              <a:gd name="T8" fmla="*/ 204 w 3788"/>
              <a:gd name="T9" fmla="*/ 1978 h 2823"/>
              <a:gd name="T10" fmla="*/ 0 w 3788"/>
              <a:gd name="T11" fmla="*/ 1262 h 2823"/>
              <a:gd name="T12" fmla="*/ 30 w 3788"/>
              <a:gd name="T13" fmla="*/ 997 h 2823"/>
              <a:gd name="T14" fmla="*/ 129 w 3788"/>
              <a:gd name="T15" fmla="*/ 1006 h 2823"/>
              <a:gd name="T16" fmla="*/ 327 w 3788"/>
              <a:gd name="T17" fmla="*/ 1047 h 2823"/>
              <a:gd name="T18" fmla="*/ 481 w 3788"/>
              <a:gd name="T19" fmla="*/ 1006 h 2823"/>
              <a:gd name="T20" fmla="*/ 425 w 3788"/>
              <a:gd name="T21" fmla="*/ 772 h 2823"/>
              <a:gd name="T22" fmla="*/ 547 w 3788"/>
              <a:gd name="T23" fmla="*/ 690 h 2823"/>
              <a:gd name="T24" fmla="*/ 373 w 3788"/>
              <a:gd name="T25" fmla="*/ 374 h 2823"/>
              <a:gd name="T26" fmla="*/ 323 w 3788"/>
              <a:gd name="T27" fmla="*/ 186 h 2823"/>
              <a:gd name="T28" fmla="*/ 771 w 3788"/>
              <a:gd name="T29" fmla="*/ 116 h 2823"/>
              <a:gd name="T30" fmla="*/ 1221 w 3788"/>
              <a:gd name="T31" fmla="*/ 35 h 2823"/>
              <a:gd name="T32" fmla="*/ 1840 w 3788"/>
              <a:gd name="T33" fmla="*/ 247 h 2823"/>
              <a:gd name="T34" fmla="*/ 2056 w 3788"/>
              <a:gd name="T35" fmla="*/ 410 h 2823"/>
              <a:gd name="T36" fmla="*/ 2191 w 3788"/>
              <a:gd name="T37" fmla="*/ 371 h 2823"/>
              <a:gd name="T38" fmla="*/ 2320 w 3788"/>
              <a:gd name="T39" fmla="*/ 197 h 2823"/>
              <a:gd name="T40" fmla="*/ 2610 w 3788"/>
              <a:gd name="T41" fmla="*/ 303 h 2823"/>
              <a:gd name="T42" fmla="*/ 2829 w 3788"/>
              <a:gd name="T43" fmla="*/ 446 h 2823"/>
              <a:gd name="T44" fmla="*/ 2861 w 3788"/>
              <a:gd name="T45" fmla="*/ 483 h 2823"/>
              <a:gd name="T46" fmla="*/ 3138 w 3788"/>
              <a:gd name="T47" fmla="*/ 627 h 2823"/>
              <a:gd name="T48" fmla="*/ 3393 w 3788"/>
              <a:gd name="T49" fmla="*/ 804 h 2823"/>
              <a:gd name="T50" fmla="*/ 3628 w 3788"/>
              <a:gd name="T51" fmla="*/ 1052 h 2823"/>
              <a:gd name="T52" fmla="*/ 3709 w 3788"/>
              <a:gd name="T53" fmla="*/ 1355 h 2823"/>
              <a:gd name="T54" fmla="*/ 3509 w 3788"/>
              <a:gd name="T55" fmla="*/ 1750 h 2823"/>
              <a:gd name="T56" fmla="*/ 3399 w 3788"/>
              <a:gd name="T57" fmla="*/ 1881 h 2823"/>
              <a:gd name="T58" fmla="*/ 3402 w 3788"/>
              <a:gd name="T59" fmla="*/ 2016 h 2823"/>
              <a:gd name="T60" fmla="*/ 3124 w 3788"/>
              <a:gd name="T61" fmla="*/ 1946 h 2823"/>
              <a:gd name="T62" fmla="*/ 3227 w 3788"/>
              <a:gd name="T63" fmla="*/ 2332 h 2823"/>
              <a:gd name="T64" fmla="*/ 3168 w 3788"/>
              <a:gd name="T65" fmla="*/ 2550 h 2823"/>
              <a:gd name="T66" fmla="*/ 3040 w 3788"/>
              <a:gd name="T67" fmla="*/ 2603 h 2823"/>
              <a:gd name="T68" fmla="*/ 2935 w 3788"/>
              <a:gd name="T69" fmla="*/ 2554 h 2823"/>
              <a:gd name="T70" fmla="*/ 2840 w 3788"/>
              <a:gd name="T71" fmla="*/ 2499 h 2823"/>
              <a:gd name="T72" fmla="*/ 2750 w 3788"/>
              <a:gd name="T73" fmla="*/ 2497 h 2823"/>
              <a:gd name="T74" fmla="*/ 2534 w 3788"/>
              <a:gd name="T75" fmla="*/ 2321 h 2823"/>
              <a:gd name="T76" fmla="*/ 2414 w 3788"/>
              <a:gd name="T77" fmla="*/ 2086 h 2823"/>
              <a:gd name="T78" fmla="*/ 2116 w 3788"/>
              <a:gd name="T79" fmla="*/ 2193 h 2823"/>
              <a:gd name="T80" fmla="*/ 2189 w 3788"/>
              <a:gd name="T81" fmla="*/ 2355 h 2823"/>
              <a:gd name="T82" fmla="*/ 2008 w 3788"/>
              <a:gd name="T83" fmla="*/ 2711 h 2823"/>
              <a:gd name="T84" fmla="*/ 1886 w 3788"/>
              <a:gd name="T85" fmla="*/ 2819 h 2823"/>
              <a:gd name="T86" fmla="*/ 1717 w 3788"/>
              <a:gd name="T87" fmla="*/ 2762 h 2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22" name="Freeform 24"/>
          <p:cNvSpPr>
            <a:spLocks/>
          </p:cNvSpPr>
          <p:nvPr/>
        </p:nvSpPr>
        <p:spPr bwMode="auto">
          <a:xfrm>
            <a:off x="5902325" y="3097213"/>
            <a:ext cx="450850" cy="914400"/>
          </a:xfrm>
          <a:custGeom>
            <a:avLst/>
            <a:gdLst>
              <a:gd name="T0" fmla="*/ 99 w 1042"/>
              <a:gd name="T1" fmla="*/ 2109 h 2109"/>
              <a:gd name="T2" fmla="*/ 30 w 1042"/>
              <a:gd name="T3" fmla="*/ 1923 h 2109"/>
              <a:gd name="T4" fmla="*/ 59 w 1042"/>
              <a:gd name="T5" fmla="*/ 1833 h 2109"/>
              <a:gd name="T6" fmla="*/ 53 w 1042"/>
              <a:gd name="T7" fmla="*/ 1721 h 2109"/>
              <a:gd name="T8" fmla="*/ 0 w 1042"/>
              <a:gd name="T9" fmla="*/ 1582 h 2109"/>
              <a:gd name="T10" fmla="*/ 1 w 1042"/>
              <a:gd name="T11" fmla="*/ 1350 h 2109"/>
              <a:gd name="T12" fmla="*/ 95 w 1042"/>
              <a:gd name="T13" fmla="*/ 1182 h 2109"/>
              <a:gd name="T14" fmla="*/ 98 w 1042"/>
              <a:gd name="T15" fmla="*/ 1097 h 2109"/>
              <a:gd name="T16" fmla="*/ 139 w 1042"/>
              <a:gd name="T17" fmla="*/ 754 h 2109"/>
              <a:gd name="T18" fmla="*/ 165 w 1042"/>
              <a:gd name="T19" fmla="*/ 578 h 2109"/>
              <a:gd name="T20" fmla="*/ 201 w 1042"/>
              <a:gd name="T21" fmla="*/ 510 h 2109"/>
              <a:gd name="T22" fmla="*/ 342 w 1042"/>
              <a:gd name="T23" fmla="*/ 330 h 2109"/>
              <a:gd name="T24" fmla="*/ 471 w 1042"/>
              <a:gd name="T25" fmla="*/ 170 h 2109"/>
              <a:gd name="T26" fmla="*/ 529 w 1042"/>
              <a:gd name="T27" fmla="*/ 115 h 2109"/>
              <a:gd name="T28" fmla="*/ 737 w 1042"/>
              <a:gd name="T29" fmla="*/ 98 h 2109"/>
              <a:gd name="T30" fmla="*/ 868 w 1042"/>
              <a:gd name="T31" fmla="*/ 32 h 2109"/>
              <a:gd name="T32" fmla="*/ 891 w 1042"/>
              <a:gd name="T33" fmla="*/ 0 h 2109"/>
              <a:gd name="T34" fmla="*/ 948 w 1042"/>
              <a:gd name="T35" fmla="*/ 41 h 2109"/>
              <a:gd name="T36" fmla="*/ 854 w 1042"/>
              <a:gd name="T37" fmla="*/ 189 h 2109"/>
              <a:gd name="T38" fmla="*/ 1042 w 1042"/>
              <a:gd name="T39" fmla="*/ 387 h 2109"/>
              <a:gd name="T40" fmla="*/ 1041 w 1042"/>
              <a:gd name="T41" fmla="*/ 446 h 2109"/>
              <a:gd name="T42" fmla="*/ 887 w 1042"/>
              <a:gd name="T43" fmla="*/ 576 h 2109"/>
              <a:gd name="T44" fmla="*/ 838 w 1042"/>
              <a:gd name="T45" fmla="*/ 798 h 2109"/>
              <a:gd name="T46" fmla="*/ 918 w 1042"/>
              <a:gd name="T47" fmla="*/ 865 h 2109"/>
              <a:gd name="T48" fmla="*/ 999 w 1042"/>
              <a:gd name="T49" fmla="*/ 1077 h 2109"/>
              <a:gd name="T50" fmla="*/ 967 w 1042"/>
              <a:gd name="T51" fmla="*/ 1201 h 2109"/>
              <a:gd name="T52" fmla="*/ 841 w 1042"/>
              <a:gd name="T53" fmla="*/ 1358 h 2109"/>
              <a:gd name="T54" fmla="*/ 838 w 1042"/>
              <a:gd name="T55" fmla="*/ 1397 h 2109"/>
              <a:gd name="T56" fmla="*/ 911 w 1042"/>
              <a:gd name="T57" fmla="*/ 1477 h 2109"/>
              <a:gd name="T58" fmla="*/ 903 w 1042"/>
              <a:gd name="T59" fmla="*/ 1693 h 2109"/>
              <a:gd name="T60" fmla="*/ 717 w 1042"/>
              <a:gd name="T61" fmla="*/ 1872 h 2109"/>
              <a:gd name="T62" fmla="*/ 496 w 1042"/>
              <a:gd name="T63" fmla="*/ 1922 h 2109"/>
              <a:gd name="T64" fmla="*/ 281 w 1042"/>
              <a:gd name="T65" fmla="*/ 2005 h 2109"/>
              <a:gd name="T66" fmla="*/ 198 w 1042"/>
              <a:gd name="T67" fmla="*/ 2052 h 2109"/>
              <a:gd name="T68" fmla="*/ 99 w 1042"/>
              <a:gd name="T69" fmla="*/ 2109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23" name="Freeform 25"/>
          <p:cNvSpPr>
            <a:spLocks/>
          </p:cNvSpPr>
          <p:nvPr/>
        </p:nvSpPr>
        <p:spPr bwMode="auto">
          <a:xfrm>
            <a:off x="6488113" y="3436938"/>
            <a:ext cx="844550" cy="574675"/>
          </a:xfrm>
          <a:custGeom>
            <a:avLst/>
            <a:gdLst>
              <a:gd name="T0" fmla="*/ 213 w 1952"/>
              <a:gd name="T1" fmla="*/ 1322 h 1326"/>
              <a:gd name="T2" fmla="*/ 131 w 1952"/>
              <a:gd name="T3" fmla="*/ 1261 h 1326"/>
              <a:gd name="T4" fmla="*/ 0 w 1952"/>
              <a:gd name="T5" fmla="*/ 1143 h 1326"/>
              <a:gd name="T6" fmla="*/ 30 w 1952"/>
              <a:gd name="T7" fmla="*/ 1079 h 1326"/>
              <a:gd name="T8" fmla="*/ 120 w 1952"/>
              <a:gd name="T9" fmla="*/ 989 h 1326"/>
              <a:gd name="T10" fmla="*/ 120 w 1952"/>
              <a:gd name="T11" fmla="*/ 885 h 1326"/>
              <a:gd name="T12" fmla="*/ 42 w 1952"/>
              <a:gd name="T13" fmla="*/ 630 h 1326"/>
              <a:gd name="T14" fmla="*/ 65 w 1952"/>
              <a:gd name="T15" fmla="*/ 523 h 1326"/>
              <a:gd name="T16" fmla="*/ 213 w 1952"/>
              <a:gd name="T17" fmla="*/ 356 h 1326"/>
              <a:gd name="T18" fmla="*/ 463 w 1952"/>
              <a:gd name="T19" fmla="*/ 156 h 1326"/>
              <a:gd name="T20" fmla="*/ 621 w 1952"/>
              <a:gd name="T21" fmla="*/ 0 h 1326"/>
              <a:gd name="T22" fmla="*/ 649 w 1952"/>
              <a:gd name="T23" fmla="*/ 115 h 1326"/>
              <a:gd name="T24" fmla="*/ 725 w 1952"/>
              <a:gd name="T25" fmla="*/ 117 h 1326"/>
              <a:gd name="T26" fmla="*/ 764 w 1952"/>
              <a:gd name="T27" fmla="*/ 53 h 1326"/>
              <a:gd name="T28" fmla="*/ 902 w 1952"/>
              <a:gd name="T29" fmla="*/ 40 h 1326"/>
              <a:gd name="T30" fmla="*/ 946 w 1952"/>
              <a:gd name="T31" fmla="*/ 116 h 1326"/>
              <a:gd name="T32" fmla="*/ 942 w 1952"/>
              <a:gd name="T33" fmla="*/ 254 h 1326"/>
              <a:gd name="T34" fmla="*/ 1174 w 1952"/>
              <a:gd name="T35" fmla="*/ 354 h 1326"/>
              <a:gd name="T36" fmla="*/ 1297 w 1952"/>
              <a:gd name="T37" fmla="*/ 161 h 1326"/>
              <a:gd name="T38" fmla="*/ 1348 w 1952"/>
              <a:gd name="T39" fmla="*/ 107 h 1326"/>
              <a:gd name="T40" fmla="*/ 1505 w 1952"/>
              <a:gd name="T41" fmla="*/ 71 h 1326"/>
              <a:gd name="T42" fmla="*/ 1636 w 1952"/>
              <a:gd name="T43" fmla="*/ 130 h 1326"/>
              <a:gd name="T44" fmla="*/ 1930 w 1952"/>
              <a:gd name="T45" fmla="*/ 131 h 1326"/>
              <a:gd name="T46" fmla="*/ 1952 w 1952"/>
              <a:gd name="T47" fmla="*/ 145 h 1326"/>
              <a:gd name="T48" fmla="*/ 1939 w 1952"/>
              <a:gd name="T49" fmla="*/ 171 h 1326"/>
              <a:gd name="T50" fmla="*/ 1929 w 1952"/>
              <a:gd name="T51" fmla="*/ 269 h 1326"/>
              <a:gd name="T52" fmla="*/ 1824 w 1952"/>
              <a:gd name="T53" fmla="*/ 276 h 1326"/>
              <a:gd name="T54" fmla="*/ 1528 w 1952"/>
              <a:gd name="T55" fmla="*/ 521 h 1326"/>
              <a:gd name="T56" fmla="*/ 1461 w 1952"/>
              <a:gd name="T57" fmla="*/ 548 h 1326"/>
              <a:gd name="T58" fmla="*/ 1362 w 1952"/>
              <a:gd name="T59" fmla="*/ 601 h 1326"/>
              <a:gd name="T60" fmla="*/ 1345 w 1952"/>
              <a:gd name="T61" fmla="*/ 621 h 1326"/>
              <a:gd name="T62" fmla="*/ 1335 w 1952"/>
              <a:gd name="T63" fmla="*/ 729 h 1326"/>
              <a:gd name="T64" fmla="*/ 1223 w 1952"/>
              <a:gd name="T65" fmla="*/ 873 h 1326"/>
              <a:gd name="T66" fmla="*/ 1190 w 1952"/>
              <a:gd name="T67" fmla="*/ 1020 h 1326"/>
              <a:gd name="T68" fmla="*/ 1039 w 1952"/>
              <a:gd name="T69" fmla="*/ 1107 h 1326"/>
              <a:gd name="T70" fmla="*/ 958 w 1952"/>
              <a:gd name="T71" fmla="*/ 1266 h 1326"/>
              <a:gd name="T72" fmla="*/ 955 w 1952"/>
              <a:gd name="T73" fmla="*/ 1253 h 1326"/>
              <a:gd name="T74" fmla="*/ 923 w 1952"/>
              <a:gd name="T75" fmla="*/ 1226 h 1326"/>
              <a:gd name="T76" fmla="*/ 872 w 1952"/>
              <a:gd name="T77" fmla="*/ 1221 h 1326"/>
              <a:gd name="T78" fmla="*/ 798 w 1952"/>
              <a:gd name="T79" fmla="*/ 1311 h 1326"/>
              <a:gd name="T80" fmla="*/ 651 w 1952"/>
              <a:gd name="T81" fmla="*/ 1294 h 1326"/>
              <a:gd name="T82" fmla="*/ 636 w 1952"/>
              <a:gd name="T83" fmla="*/ 1254 h 1326"/>
              <a:gd name="T84" fmla="*/ 512 w 1952"/>
              <a:gd name="T85" fmla="*/ 1127 h 1326"/>
              <a:gd name="T86" fmla="*/ 435 w 1952"/>
              <a:gd name="T87" fmla="*/ 1122 h 1326"/>
              <a:gd name="T88" fmla="*/ 415 w 1952"/>
              <a:gd name="T89" fmla="*/ 1252 h 1326"/>
              <a:gd name="T90" fmla="*/ 332 w 1952"/>
              <a:gd name="T91" fmla="*/ 1293 h 1326"/>
              <a:gd name="T92" fmla="*/ 213 w 1952"/>
              <a:gd name="T93" fmla="*/ 1322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bg2"/>
          </a:solidFill>
          <a:ln w="8" cap="flat" cmpd="sng">
            <a:solidFill>
              <a:srgbClr val="FFFFFF"/>
            </a:solidFill>
            <a:bevel/>
            <a:headEnd/>
            <a:tailEnd/>
          </a:ln>
        </p:spPr>
        <p:txBody>
          <a:bodyPr/>
          <a:lstStyle/>
          <a:p>
            <a:endParaRPr lang="zh-CN" altLang="en-US"/>
          </a:p>
        </p:txBody>
      </p:sp>
      <p:sp>
        <p:nvSpPr>
          <p:cNvPr id="25624" name="Freeform 26"/>
          <p:cNvSpPr>
            <a:spLocks/>
          </p:cNvSpPr>
          <p:nvPr/>
        </p:nvSpPr>
        <p:spPr bwMode="auto">
          <a:xfrm>
            <a:off x="5181600" y="3303588"/>
            <a:ext cx="363538" cy="606425"/>
          </a:xfrm>
          <a:custGeom>
            <a:avLst/>
            <a:gdLst>
              <a:gd name="T0" fmla="*/ 319 w 840"/>
              <a:gd name="T1" fmla="*/ 1263 h 1400"/>
              <a:gd name="T2" fmla="*/ 294 w 840"/>
              <a:gd name="T3" fmla="*/ 1158 h 1400"/>
              <a:gd name="T4" fmla="*/ 257 w 840"/>
              <a:gd name="T5" fmla="*/ 892 h 1400"/>
              <a:gd name="T6" fmla="*/ 79 w 840"/>
              <a:gd name="T7" fmla="*/ 681 h 1400"/>
              <a:gd name="T8" fmla="*/ 0 w 840"/>
              <a:gd name="T9" fmla="*/ 636 h 1400"/>
              <a:gd name="T10" fmla="*/ 205 w 840"/>
              <a:gd name="T11" fmla="*/ 579 h 1400"/>
              <a:gd name="T12" fmla="*/ 339 w 840"/>
              <a:gd name="T13" fmla="*/ 520 h 1400"/>
              <a:gd name="T14" fmla="*/ 394 w 840"/>
              <a:gd name="T15" fmla="*/ 453 h 1400"/>
              <a:gd name="T16" fmla="*/ 388 w 840"/>
              <a:gd name="T17" fmla="*/ 328 h 1400"/>
              <a:gd name="T18" fmla="*/ 482 w 840"/>
              <a:gd name="T19" fmla="*/ 157 h 1400"/>
              <a:gd name="T20" fmla="*/ 498 w 840"/>
              <a:gd name="T21" fmla="*/ 63 h 1400"/>
              <a:gd name="T22" fmla="*/ 674 w 840"/>
              <a:gd name="T23" fmla="*/ 51 h 1400"/>
              <a:gd name="T24" fmla="*/ 690 w 840"/>
              <a:gd name="T25" fmla="*/ 104 h 1400"/>
              <a:gd name="T26" fmla="*/ 644 w 840"/>
              <a:gd name="T27" fmla="*/ 214 h 1400"/>
              <a:gd name="T28" fmla="*/ 592 w 840"/>
              <a:gd name="T29" fmla="*/ 442 h 1400"/>
              <a:gd name="T30" fmla="*/ 707 w 840"/>
              <a:gd name="T31" fmla="*/ 461 h 1400"/>
              <a:gd name="T32" fmla="*/ 840 w 840"/>
              <a:gd name="T33" fmla="*/ 566 h 1400"/>
              <a:gd name="T34" fmla="*/ 782 w 840"/>
              <a:gd name="T35" fmla="*/ 649 h 1400"/>
              <a:gd name="T36" fmla="*/ 696 w 840"/>
              <a:gd name="T37" fmla="*/ 739 h 1400"/>
              <a:gd name="T38" fmla="*/ 602 w 840"/>
              <a:gd name="T39" fmla="*/ 871 h 1400"/>
              <a:gd name="T40" fmla="*/ 540 w 840"/>
              <a:gd name="T41" fmla="*/ 1063 h 1400"/>
              <a:gd name="T42" fmla="*/ 585 w 840"/>
              <a:gd name="T43" fmla="*/ 1106 h 1400"/>
              <a:gd name="T44" fmla="*/ 674 w 840"/>
              <a:gd name="T45" fmla="*/ 1220 h 1400"/>
              <a:gd name="T46" fmla="*/ 654 w 840"/>
              <a:gd name="T47" fmla="*/ 1262 h 1400"/>
              <a:gd name="T48" fmla="*/ 555 w 840"/>
              <a:gd name="T49" fmla="*/ 1295 h 1400"/>
              <a:gd name="T50" fmla="*/ 319 w 840"/>
              <a:gd name="T51" fmla="*/ 1263 h 1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25" name="Freeform 27"/>
          <p:cNvSpPr>
            <a:spLocks/>
          </p:cNvSpPr>
          <p:nvPr/>
        </p:nvSpPr>
        <p:spPr bwMode="auto">
          <a:xfrm>
            <a:off x="6265863" y="2727325"/>
            <a:ext cx="703262" cy="1054100"/>
          </a:xfrm>
          <a:custGeom>
            <a:avLst/>
            <a:gdLst>
              <a:gd name="T0" fmla="*/ 533 w 1625"/>
              <a:gd name="T1" fmla="*/ 2387 h 2434"/>
              <a:gd name="T2" fmla="*/ 121 w 1625"/>
              <a:gd name="T3" fmla="*/ 2334 h 2434"/>
              <a:gd name="T4" fmla="*/ 148 w 1625"/>
              <a:gd name="T5" fmla="*/ 2099 h 2434"/>
              <a:gd name="T6" fmla="*/ 10 w 1625"/>
              <a:gd name="T7" fmla="*/ 1611 h 2434"/>
              <a:gd name="T8" fmla="*/ 232 w 1625"/>
              <a:gd name="T9" fmla="*/ 1315 h 2434"/>
              <a:gd name="T10" fmla="*/ 77 w 1625"/>
              <a:gd name="T11" fmla="*/ 1029 h 2434"/>
              <a:gd name="T12" fmla="*/ 52 w 1625"/>
              <a:gd name="T13" fmla="*/ 1012 h 2434"/>
              <a:gd name="T14" fmla="*/ 142 w 1625"/>
              <a:gd name="T15" fmla="*/ 890 h 2434"/>
              <a:gd name="T16" fmla="*/ 69 w 1625"/>
              <a:gd name="T17" fmla="*/ 761 h 2434"/>
              <a:gd name="T18" fmla="*/ 1 w 1625"/>
              <a:gd name="T19" fmla="*/ 536 h 2434"/>
              <a:gd name="T20" fmla="*/ 103 w 1625"/>
              <a:gd name="T21" fmla="*/ 460 h 2434"/>
              <a:gd name="T22" fmla="*/ 175 w 1625"/>
              <a:gd name="T23" fmla="*/ 272 h 2434"/>
              <a:gd name="T24" fmla="*/ 298 w 1625"/>
              <a:gd name="T25" fmla="*/ 540 h 2434"/>
              <a:gd name="T26" fmla="*/ 374 w 1625"/>
              <a:gd name="T27" fmla="*/ 516 h 2434"/>
              <a:gd name="T28" fmla="*/ 765 w 1625"/>
              <a:gd name="T29" fmla="*/ 330 h 2434"/>
              <a:gd name="T30" fmla="*/ 879 w 1625"/>
              <a:gd name="T31" fmla="*/ 74 h 2434"/>
              <a:gd name="T32" fmla="*/ 1126 w 1625"/>
              <a:gd name="T33" fmla="*/ 365 h 2434"/>
              <a:gd name="T34" fmla="*/ 1394 w 1625"/>
              <a:gd name="T35" fmla="*/ 493 h 2434"/>
              <a:gd name="T36" fmla="*/ 1364 w 1625"/>
              <a:gd name="T37" fmla="*/ 711 h 2434"/>
              <a:gd name="T38" fmla="*/ 1625 w 1625"/>
              <a:gd name="T39" fmla="*/ 888 h 2434"/>
              <a:gd name="T40" fmla="*/ 1319 w 1625"/>
              <a:gd name="T41" fmla="*/ 1231 h 2434"/>
              <a:gd name="T42" fmla="*/ 1058 w 1625"/>
              <a:gd name="T43" fmla="*/ 1110 h 2434"/>
              <a:gd name="T44" fmla="*/ 941 w 1625"/>
              <a:gd name="T45" fmla="*/ 897 h 2434"/>
              <a:gd name="T46" fmla="*/ 783 w 1625"/>
              <a:gd name="T47" fmla="*/ 615 h 2434"/>
              <a:gd name="T48" fmla="*/ 523 w 1625"/>
              <a:gd name="T49" fmla="*/ 795 h 2434"/>
              <a:gd name="T50" fmla="*/ 429 w 1625"/>
              <a:gd name="T51" fmla="*/ 1015 h 2434"/>
              <a:gd name="T52" fmla="*/ 620 w 1625"/>
              <a:gd name="T53" fmla="*/ 1164 h 2434"/>
              <a:gd name="T54" fmla="*/ 827 w 1625"/>
              <a:gd name="T55" fmla="*/ 1169 h 2434"/>
              <a:gd name="T56" fmla="*/ 874 w 1625"/>
              <a:gd name="T57" fmla="*/ 1364 h 2434"/>
              <a:gd name="T58" fmla="*/ 1125 w 1625"/>
              <a:gd name="T59" fmla="*/ 1616 h 2434"/>
              <a:gd name="T60" fmla="*/ 843 w 1625"/>
              <a:gd name="T61" fmla="*/ 1825 h 2434"/>
              <a:gd name="T62" fmla="*/ 565 w 1625"/>
              <a:gd name="T63" fmla="*/ 2394 h 2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26" name="Freeform 28"/>
          <p:cNvSpPr>
            <a:spLocks/>
          </p:cNvSpPr>
          <p:nvPr/>
        </p:nvSpPr>
        <p:spPr bwMode="auto">
          <a:xfrm>
            <a:off x="1658938" y="1595438"/>
            <a:ext cx="2609850" cy="2046287"/>
          </a:xfrm>
          <a:custGeom>
            <a:avLst/>
            <a:gdLst>
              <a:gd name="T0" fmla="*/ 4182 w 6029"/>
              <a:gd name="T1" fmla="*/ 4629 h 4727"/>
              <a:gd name="T2" fmla="*/ 3958 w 6029"/>
              <a:gd name="T3" fmla="*/ 4672 h 4727"/>
              <a:gd name="T4" fmla="*/ 3586 w 6029"/>
              <a:gd name="T5" fmla="*/ 4421 h 4727"/>
              <a:gd name="T6" fmla="*/ 3148 w 6029"/>
              <a:gd name="T7" fmla="*/ 4387 h 4727"/>
              <a:gd name="T8" fmla="*/ 2751 w 6029"/>
              <a:gd name="T9" fmla="*/ 4485 h 4727"/>
              <a:gd name="T10" fmla="*/ 2390 w 6029"/>
              <a:gd name="T11" fmla="*/ 4571 h 4727"/>
              <a:gd name="T12" fmla="*/ 1924 w 6029"/>
              <a:gd name="T13" fmla="*/ 4411 h 4727"/>
              <a:gd name="T14" fmla="*/ 1701 w 6029"/>
              <a:gd name="T15" fmla="*/ 4422 h 4727"/>
              <a:gd name="T16" fmla="*/ 1096 w 6029"/>
              <a:gd name="T17" fmla="*/ 4590 h 4727"/>
              <a:gd name="T18" fmla="*/ 800 w 6029"/>
              <a:gd name="T19" fmla="*/ 4396 h 4727"/>
              <a:gd name="T20" fmla="*/ 773 w 6029"/>
              <a:gd name="T21" fmla="*/ 4124 h 4727"/>
              <a:gd name="T22" fmla="*/ 455 w 6029"/>
              <a:gd name="T23" fmla="*/ 3827 h 4727"/>
              <a:gd name="T24" fmla="*/ 256 w 6029"/>
              <a:gd name="T25" fmla="*/ 3374 h 4727"/>
              <a:gd name="T26" fmla="*/ 200 w 6029"/>
              <a:gd name="T27" fmla="*/ 3137 h 4727"/>
              <a:gd name="T28" fmla="*/ 66 w 6029"/>
              <a:gd name="T29" fmla="*/ 2655 h 4727"/>
              <a:gd name="T30" fmla="*/ 9 w 6029"/>
              <a:gd name="T31" fmla="*/ 2562 h 4727"/>
              <a:gd name="T32" fmla="*/ 125 w 6029"/>
              <a:gd name="T33" fmla="*/ 2326 h 4727"/>
              <a:gd name="T34" fmla="*/ 657 w 6029"/>
              <a:gd name="T35" fmla="*/ 2107 h 4727"/>
              <a:gd name="T36" fmla="*/ 944 w 6029"/>
              <a:gd name="T37" fmla="*/ 2242 h 4727"/>
              <a:gd name="T38" fmla="*/ 1277 w 6029"/>
              <a:gd name="T39" fmla="*/ 2057 h 4727"/>
              <a:gd name="T40" fmla="*/ 1798 w 6029"/>
              <a:gd name="T41" fmla="*/ 2044 h 4727"/>
              <a:gd name="T42" fmla="*/ 2084 w 6029"/>
              <a:gd name="T43" fmla="*/ 1665 h 4727"/>
              <a:gd name="T44" fmla="*/ 2240 w 6029"/>
              <a:gd name="T45" fmla="*/ 1318 h 4727"/>
              <a:gd name="T46" fmla="*/ 2210 w 6029"/>
              <a:gd name="T47" fmla="*/ 964 h 4727"/>
              <a:gd name="T48" fmla="*/ 2807 w 6029"/>
              <a:gd name="T49" fmla="*/ 1077 h 4727"/>
              <a:gd name="T50" fmla="*/ 2856 w 6029"/>
              <a:gd name="T51" fmla="*/ 839 h 4727"/>
              <a:gd name="T52" fmla="*/ 3162 w 6029"/>
              <a:gd name="T53" fmla="*/ 441 h 4727"/>
              <a:gd name="T54" fmla="*/ 3762 w 6029"/>
              <a:gd name="T55" fmla="*/ 535 h 4727"/>
              <a:gd name="T56" fmla="*/ 4158 w 6029"/>
              <a:gd name="T57" fmla="*/ 44 h 4727"/>
              <a:gd name="T58" fmla="*/ 4387 w 6029"/>
              <a:gd name="T59" fmla="*/ 187 h 4727"/>
              <a:gd name="T60" fmla="*/ 4785 w 6029"/>
              <a:gd name="T61" fmla="*/ 528 h 4727"/>
              <a:gd name="T62" fmla="*/ 4910 w 6029"/>
              <a:gd name="T63" fmla="*/ 891 h 4727"/>
              <a:gd name="T64" fmla="*/ 4820 w 6029"/>
              <a:gd name="T65" fmla="*/ 1469 h 4727"/>
              <a:gd name="T66" fmla="*/ 5417 w 6029"/>
              <a:gd name="T67" fmla="*/ 1670 h 4727"/>
              <a:gd name="T68" fmla="*/ 5878 w 6029"/>
              <a:gd name="T69" fmla="*/ 2039 h 4727"/>
              <a:gd name="T70" fmla="*/ 6003 w 6029"/>
              <a:gd name="T71" fmla="*/ 2432 h 4727"/>
              <a:gd name="T72" fmla="*/ 5938 w 6029"/>
              <a:gd name="T73" fmla="*/ 2741 h 4727"/>
              <a:gd name="T74" fmla="*/ 5713 w 6029"/>
              <a:gd name="T75" fmla="*/ 2873 h 4727"/>
              <a:gd name="T76" fmla="*/ 5085 w 6029"/>
              <a:gd name="T77" fmla="*/ 3247 h 4727"/>
              <a:gd name="T78" fmla="*/ 5047 w 6029"/>
              <a:gd name="T79" fmla="*/ 3672 h 4727"/>
              <a:gd name="T80" fmla="*/ 4334 w 6029"/>
              <a:gd name="T81" fmla="*/ 3821 h 4727"/>
              <a:gd name="T82" fmla="*/ 4367 w 6029"/>
              <a:gd name="T83" fmla="*/ 4142 h 4727"/>
              <a:gd name="T84" fmla="*/ 4445 w 6029"/>
              <a:gd name="T85" fmla="*/ 4396 h 4727"/>
              <a:gd name="T86" fmla="*/ 4296 w 6029"/>
              <a:gd name="T87" fmla="*/ 4727 h 4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27" name="Freeform 29"/>
          <p:cNvSpPr>
            <a:spLocks/>
          </p:cNvSpPr>
          <p:nvPr/>
        </p:nvSpPr>
        <p:spPr bwMode="auto">
          <a:xfrm>
            <a:off x="4419600" y="1108075"/>
            <a:ext cx="2876550" cy="2479675"/>
          </a:xfrm>
          <a:custGeom>
            <a:avLst/>
            <a:gdLst>
              <a:gd name="T0" fmla="*/ 1630 w 6642"/>
              <a:gd name="T1" fmla="*/ 5242 h 5728"/>
              <a:gd name="T2" fmla="*/ 1530 w 6642"/>
              <a:gd name="T3" fmla="*/ 5007 h 5728"/>
              <a:gd name="T4" fmla="*/ 1052 w 6642"/>
              <a:gd name="T5" fmla="*/ 5254 h 5728"/>
              <a:gd name="T6" fmla="*/ 572 w 6642"/>
              <a:gd name="T7" fmla="*/ 4806 h 5728"/>
              <a:gd name="T8" fmla="*/ 651 w 6642"/>
              <a:gd name="T9" fmla="*/ 4438 h 5728"/>
              <a:gd name="T10" fmla="*/ 147 w 6642"/>
              <a:gd name="T11" fmla="*/ 4318 h 5728"/>
              <a:gd name="T12" fmla="*/ 0 w 6642"/>
              <a:gd name="T13" fmla="*/ 3842 h 5728"/>
              <a:gd name="T14" fmla="*/ 1044 w 6642"/>
              <a:gd name="T15" fmla="*/ 3908 h 5728"/>
              <a:gd name="T16" fmla="*/ 1487 w 6642"/>
              <a:gd name="T17" fmla="*/ 4158 h 5728"/>
              <a:gd name="T18" fmla="*/ 2267 w 6642"/>
              <a:gd name="T19" fmla="*/ 4125 h 5728"/>
              <a:gd name="T20" fmla="*/ 3073 w 6642"/>
              <a:gd name="T21" fmla="*/ 3979 h 5728"/>
              <a:gd name="T22" fmla="*/ 3705 w 6642"/>
              <a:gd name="T23" fmla="*/ 3503 h 5728"/>
              <a:gd name="T24" fmla="*/ 3692 w 6642"/>
              <a:gd name="T25" fmla="*/ 3012 h 5728"/>
              <a:gd name="T26" fmla="*/ 4258 w 6642"/>
              <a:gd name="T27" fmla="*/ 2876 h 5728"/>
              <a:gd name="T28" fmla="*/ 4672 w 6642"/>
              <a:gd name="T29" fmla="*/ 2621 h 5728"/>
              <a:gd name="T30" fmla="*/ 5456 w 6642"/>
              <a:gd name="T31" fmla="*/ 2333 h 5728"/>
              <a:gd name="T32" fmla="*/ 5143 w 6642"/>
              <a:gd name="T33" fmla="*/ 1827 h 5728"/>
              <a:gd name="T34" fmla="*/ 4889 w 6642"/>
              <a:gd name="T35" fmla="*/ 1994 h 5728"/>
              <a:gd name="T36" fmla="*/ 4388 w 6642"/>
              <a:gd name="T37" fmla="*/ 1890 h 5728"/>
              <a:gd name="T38" fmla="*/ 4584 w 6642"/>
              <a:gd name="T39" fmla="*/ 1306 h 5728"/>
              <a:gd name="T40" fmla="*/ 5210 w 6642"/>
              <a:gd name="T41" fmla="*/ 748 h 5728"/>
              <a:gd name="T42" fmla="*/ 5238 w 6642"/>
              <a:gd name="T43" fmla="*/ 251 h 5728"/>
              <a:gd name="T44" fmla="*/ 5508 w 6642"/>
              <a:gd name="T45" fmla="*/ 49 h 5728"/>
              <a:gd name="T46" fmla="*/ 5621 w 6642"/>
              <a:gd name="T47" fmla="*/ 366 h 5728"/>
              <a:gd name="T48" fmla="*/ 5876 w 6642"/>
              <a:gd name="T49" fmla="*/ 562 h 5728"/>
              <a:gd name="T50" fmla="*/ 6483 w 6642"/>
              <a:gd name="T51" fmla="*/ 479 h 5728"/>
              <a:gd name="T52" fmla="*/ 6530 w 6642"/>
              <a:gd name="T53" fmla="*/ 1168 h 5728"/>
              <a:gd name="T54" fmla="*/ 6458 w 6642"/>
              <a:gd name="T55" fmla="*/ 1507 h 5728"/>
              <a:gd name="T56" fmla="*/ 6101 w 6642"/>
              <a:gd name="T57" fmla="*/ 1904 h 5728"/>
              <a:gd name="T58" fmla="*/ 6333 w 6642"/>
              <a:gd name="T59" fmla="*/ 2178 h 5728"/>
              <a:gd name="T60" fmla="*/ 6347 w 6642"/>
              <a:gd name="T61" fmla="*/ 2362 h 5728"/>
              <a:gd name="T62" fmla="*/ 5992 w 6642"/>
              <a:gd name="T63" fmla="*/ 2412 h 5728"/>
              <a:gd name="T64" fmla="*/ 6137 w 6642"/>
              <a:gd name="T65" fmla="*/ 2844 h 5728"/>
              <a:gd name="T66" fmla="*/ 6344 w 6642"/>
              <a:gd name="T67" fmla="*/ 3010 h 5728"/>
              <a:gd name="T68" fmla="*/ 6642 w 6642"/>
              <a:gd name="T69" fmla="*/ 3342 h 5728"/>
              <a:gd name="T70" fmla="*/ 6273 w 6642"/>
              <a:gd name="T71" fmla="*/ 3644 h 5728"/>
              <a:gd name="T72" fmla="*/ 5891 w 6642"/>
              <a:gd name="T73" fmla="*/ 3965 h 5728"/>
              <a:gd name="T74" fmla="*/ 5682 w 6642"/>
              <a:gd name="T75" fmla="*/ 4064 h 5728"/>
              <a:gd name="T76" fmla="*/ 5265 w 6642"/>
              <a:gd name="T77" fmla="*/ 3802 h 5728"/>
              <a:gd name="T78" fmla="*/ 4807 w 6642"/>
              <a:gd name="T79" fmla="*/ 4072 h 5728"/>
              <a:gd name="T80" fmla="*/ 4541 w 6642"/>
              <a:gd name="T81" fmla="*/ 4134 h 5728"/>
              <a:gd name="T82" fmla="*/ 4260 w 6642"/>
              <a:gd name="T83" fmla="*/ 4238 h 5728"/>
              <a:gd name="T84" fmla="*/ 4293 w 6642"/>
              <a:gd name="T85" fmla="*/ 4556 h 5728"/>
              <a:gd name="T86" fmla="*/ 3815 w 6642"/>
              <a:gd name="T87" fmla="*/ 4777 h 5728"/>
              <a:gd name="T88" fmla="*/ 3424 w 6642"/>
              <a:gd name="T89" fmla="*/ 5045 h 5728"/>
              <a:gd name="T90" fmla="*/ 2993 w 6642"/>
              <a:gd name="T91" fmla="*/ 5516 h 5728"/>
              <a:gd name="T92" fmla="*/ 2536 w 6642"/>
              <a:gd name="T93" fmla="*/ 5566 h 5728"/>
              <a:gd name="T94" fmla="*/ 2481 w 6642"/>
              <a:gd name="T95" fmla="*/ 5149 h 5728"/>
              <a:gd name="T96" fmla="*/ 2177 w 6642"/>
              <a:gd name="T97" fmla="*/ 5276 h 5728"/>
              <a:gd name="T98" fmla="*/ 1951 w 6642"/>
              <a:gd name="T99" fmla="*/ 5617 h 5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28" name="Freeform 30"/>
          <p:cNvSpPr>
            <a:spLocks/>
          </p:cNvSpPr>
          <p:nvPr/>
        </p:nvSpPr>
        <p:spPr bwMode="auto">
          <a:xfrm>
            <a:off x="6456363" y="3005138"/>
            <a:ext cx="309562" cy="360362"/>
          </a:xfrm>
          <a:custGeom>
            <a:avLst/>
            <a:gdLst>
              <a:gd name="T0" fmla="*/ 604 w 714"/>
              <a:gd name="T1" fmla="*/ 831 h 831"/>
              <a:gd name="T2" fmla="*/ 486 w 714"/>
              <a:gd name="T3" fmla="*/ 743 h 831"/>
              <a:gd name="T4" fmla="*/ 433 w 714"/>
              <a:gd name="T5" fmla="*/ 555 h 831"/>
              <a:gd name="T6" fmla="*/ 424 w 714"/>
              <a:gd name="T7" fmla="*/ 519 h 831"/>
              <a:gd name="T8" fmla="*/ 197 w 714"/>
              <a:gd name="T9" fmla="*/ 447 h 831"/>
              <a:gd name="T10" fmla="*/ 162 w 714"/>
              <a:gd name="T11" fmla="*/ 489 h 831"/>
              <a:gd name="T12" fmla="*/ 12 w 714"/>
              <a:gd name="T13" fmla="*/ 489 h 831"/>
              <a:gd name="T14" fmla="*/ 64 w 714"/>
              <a:gd name="T15" fmla="*/ 372 h 831"/>
              <a:gd name="T16" fmla="*/ 131 w 714"/>
              <a:gd name="T17" fmla="*/ 321 h 831"/>
              <a:gd name="T18" fmla="*/ 113 w 714"/>
              <a:gd name="T19" fmla="*/ 170 h 831"/>
              <a:gd name="T20" fmla="*/ 260 w 714"/>
              <a:gd name="T21" fmla="*/ 69 h 831"/>
              <a:gd name="T22" fmla="*/ 318 w 714"/>
              <a:gd name="T23" fmla="*/ 2 h 831"/>
              <a:gd name="T24" fmla="*/ 369 w 714"/>
              <a:gd name="T25" fmla="*/ 52 h 831"/>
              <a:gd name="T26" fmla="*/ 481 w 714"/>
              <a:gd name="T27" fmla="*/ 65 h 831"/>
              <a:gd name="T28" fmla="*/ 486 w 714"/>
              <a:gd name="T29" fmla="*/ 294 h 831"/>
              <a:gd name="T30" fmla="*/ 543 w 714"/>
              <a:gd name="T31" fmla="*/ 306 h 831"/>
              <a:gd name="T32" fmla="*/ 575 w 714"/>
              <a:gd name="T33" fmla="*/ 332 h 831"/>
              <a:gd name="T34" fmla="*/ 654 w 714"/>
              <a:gd name="T35" fmla="*/ 541 h 831"/>
              <a:gd name="T36" fmla="*/ 714 w 714"/>
              <a:gd name="T37" fmla="*/ 621 h 831"/>
              <a:gd name="T38" fmla="*/ 598 w 714"/>
              <a:gd name="T39" fmla="*/ 706 h 831"/>
              <a:gd name="T40" fmla="*/ 604 w 714"/>
              <a:gd name="T41" fmla="*/ 831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29" name="Freeform 31"/>
          <p:cNvSpPr>
            <a:spLocks/>
          </p:cNvSpPr>
          <p:nvPr/>
        </p:nvSpPr>
        <p:spPr bwMode="auto">
          <a:xfrm>
            <a:off x="6842125" y="2549525"/>
            <a:ext cx="779463" cy="741363"/>
          </a:xfrm>
          <a:custGeom>
            <a:avLst/>
            <a:gdLst>
              <a:gd name="T0" fmla="*/ 721 w 1797"/>
              <a:gd name="T1" fmla="*/ 1713 h 1713"/>
              <a:gd name="T2" fmla="*/ 714 w 1797"/>
              <a:gd name="T3" fmla="*/ 1700 h 1713"/>
              <a:gd name="T4" fmla="*/ 801 w 1797"/>
              <a:gd name="T5" fmla="*/ 1600 h 1713"/>
              <a:gd name="T6" fmla="*/ 833 w 1797"/>
              <a:gd name="T7" fmla="*/ 1539 h 1713"/>
              <a:gd name="T8" fmla="*/ 834 w 1797"/>
              <a:gd name="T9" fmla="*/ 1490 h 1713"/>
              <a:gd name="T10" fmla="*/ 770 w 1797"/>
              <a:gd name="T11" fmla="*/ 1449 h 1713"/>
              <a:gd name="T12" fmla="*/ 854 w 1797"/>
              <a:gd name="T13" fmla="*/ 1248 h 1713"/>
              <a:gd name="T14" fmla="*/ 887 w 1797"/>
              <a:gd name="T15" fmla="*/ 1056 h 1713"/>
              <a:gd name="T16" fmla="*/ 770 w 1797"/>
              <a:gd name="T17" fmla="*/ 925 h 1713"/>
              <a:gd name="T18" fmla="*/ 719 w 1797"/>
              <a:gd name="T19" fmla="*/ 917 h 1713"/>
              <a:gd name="T20" fmla="*/ 613 w 1797"/>
              <a:gd name="T21" fmla="*/ 934 h 1713"/>
              <a:gd name="T22" fmla="*/ 456 w 1797"/>
              <a:gd name="T23" fmla="*/ 1104 h 1713"/>
              <a:gd name="T24" fmla="*/ 337 w 1797"/>
              <a:gd name="T25" fmla="*/ 1278 h 1713"/>
              <a:gd name="T26" fmla="*/ 114 w 1797"/>
              <a:gd name="T27" fmla="*/ 1108 h 1713"/>
              <a:gd name="T28" fmla="*/ 6 w 1797"/>
              <a:gd name="T29" fmla="*/ 1053 h 1713"/>
              <a:gd name="T30" fmla="*/ 57 w 1797"/>
              <a:gd name="T31" fmla="*/ 966 h 1713"/>
              <a:gd name="T32" fmla="*/ 128 w 1797"/>
              <a:gd name="T33" fmla="*/ 883 h 1713"/>
              <a:gd name="T34" fmla="*/ 119 w 1797"/>
              <a:gd name="T35" fmla="*/ 719 h 1713"/>
              <a:gd name="T36" fmla="*/ 107 w 1797"/>
              <a:gd name="T37" fmla="*/ 712 h 1713"/>
              <a:gd name="T38" fmla="*/ 91 w 1797"/>
              <a:gd name="T39" fmla="*/ 682 h 1713"/>
              <a:gd name="T40" fmla="*/ 66 w 1797"/>
              <a:gd name="T41" fmla="*/ 616 h 1713"/>
              <a:gd name="T42" fmla="*/ 89 w 1797"/>
              <a:gd name="T43" fmla="*/ 508 h 1713"/>
              <a:gd name="T44" fmla="*/ 155 w 1797"/>
              <a:gd name="T45" fmla="*/ 602 h 1713"/>
              <a:gd name="T46" fmla="*/ 308 w 1797"/>
              <a:gd name="T47" fmla="*/ 668 h 1713"/>
              <a:gd name="T48" fmla="*/ 363 w 1797"/>
              <a:gd name="T49" fmla="*/ 613 h 1713"/>
              <a:gd name="T50" fmla="*/ 668 w 1797"/>
              <a:gd name="T51" fmla="*/ 385 h 1713"/>
              <a:gd name="T52" fmla="*/ 752 w 1797"/>
              <a:gd name="T53" fmla="*/ 247 h 1713"/>
              <a:gd name="T54" fmla="*/ 956 w 1797"/>
              <a:gd name="T55" fmla="*/ 258 h 1713"/>
              <a:gd name="T56" fmla="*/ 1020 w 1797"/>
              <a:gd name="T57" fmla="*/ 260 h 1713"/>
              <a:gd name="T58" fmla="*/ 1068 w 1797"/>
              <a:gd name="T59" fmla="*/ 202 h 1713"/>
              <a:gd name="T60" fmla="*/ 1069 w 1797"/>
              <a:gd name="T61" fmla="*/ 48 h 1713"/>
              <a:gd name="T62" fmla="*/ 1085 w 1797"/>
              <a:gd name="T63" fmla="*/ 0 h 1713"/>
              <a:gd name="T64" fmla="*/ 1213 w 1797"/>
              <a:gd name="T65" fmla="*/ 98 h 1713"/>
              <a:gd name="T66" fmla="*/ 1324 w 1797"/>
              <a:gd name="T67" fmla="*/ 153 h 1713"/>
              <a:gd name="T68" fmla="*/ 1347 w 1797"/>
              <a:gd name="T69" fmla="*/ 88 h 1713"/>
              <a:gd name="T70" fmla="*/ 1376 w 1797"/>
              <a:gd name="T71" fmla="*/ 56 h 1713"/>
              <a:gd name="T72" fmla="*/ 1401 w 1797"/>
              <a:gd name="T73" fmla="*/ 80 h 1713"/>
              <a:gd name="T74" fmla="*/ 1407 w 1797"/>
              <a:gd name="T75" fmla="*/ 201 h 1713"/>
              <a:gd name="T76" fmla="*/ 1578 w 1797"/>
              <a:gd name="T77" fmla="*/ 408 h 1713"/>
              <a:gd name="T78" fmla="*/ 1577 w 1797"/>
              <a:gd name="T79" fmla="*/ 566 h 1713"/>
              <a:gd name="T80" fmla="*/ 1618 w 1797"/>
              <a:gd name="T81" fmla="*/ 619 h 1713"/>
              <a:gd name="T82" fmla="*/ 1720 w 1797"/>
              <a:gd name="T83" fmla="*/ 700 h 1713"/>
              <a:gd name="T84" fmla="*/ 1797 w 1797"/>
              <a:gd name="T85" fmla="*/ 751 h 1713"/>
              <a:gd name="T86" fmla="*/ 1588 w 1797"/>
              <a:gd name="T87" fmla="*/ 919 h 1713"/>
              <a:gd name="T88" fmla="*/ 1530 w 1797"/>
              <a:gd name="T89" fmla="*/ 974 h 1713"/>
              <a:gd name="T90" fmla="*/ 1437 w 1797"/>
              <a:gd name="T91" fmla="*/ 1083 h 1713"/>
              <a:gd name="T92" fmla="*/ 1411 w 1797"/>
              <a:gd name="T93" fmla="*/ 1203 h 1713"/>
              <a:gd name="T94" fmla="*/ 1318 w 1797"/>
              <a:gd name="T95" fmla="*/ 1243 h 1713"/>
              <a:gd name="T96" fmla="*/ 946 w 1797"/>
              <a:gd name="T97" fmla="*/ 1480 h 1713"/>
              <a:gd name="T98" fmla="*/ 923 w 1797"/>
              <a:gd name="T99" fmla="*/ 1531 h 1713"/>
              <a:gd name="T100" fmla="*/ 881 w 1797"/>
              <a:gd name="T101" fmla="*/ 1684 h 1713"/>
              <a:gd name="T102" fmla="*/ 721 w 1797"/>
              <a:gd name="T103" fmla="*/ 1713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30" name="Freeform 32"/>
          <p:cNvSpPr>
            <a:spLocks/>
          </p:cNvSpPr>
          <p:nvPr/>
        </p:nvSpPr>
        <p:spPr bwMode="auto">
          <a:xfrm>
            <a:off x="6999288" y="2111375"/>
            <a:ext cx="1123950" cy="747713"/>
          </a:xfrm>
          <a:custGeom>
            <a:avLst/>
            <a:gdLst>
              <a:gd name="T0" fmla="*/ 1270 w 2595"/>
              <a:gd name="T1" fmla="*/ 1595 h 1727"/>
              <a:gd name="T2" fmla="*/ 1237 w 2595"/>
              <a:gd name="T3" fmla="*/ 1388 h 1727"/>
              <a:gd name="T4" fmla="*/ 1084 w 2595"/>
              <a:gd name="T5" fmla="*/ 1204 h 1727"/>
              <a:gd name="T6" fmla="*/ 1072 w 2595"/>
              <a:gd name="T7" fmla="*/ 1076 h 1727"/>
              <a:gd name="T8" fmla="*/ 941 w 2595"/>
              <a:gd name="T9" fmla="*/ 1135 h 1727"/>
              <a:gd name="T10" fmla="*/ 776 w 2595"/>
              <a:gd name="T11" fmla="*/ 984 h 1727"/>
              <a:gd name="T12" fmla="*/ 503 w 2595"/>
              <a:gd name="T13" fmla="*/ 633 h 1727"/>
              <a:gd name="T14" fmla="*/ 468 w 2595"/>
              <a:gd name="T15" fmla="*/ 580 h 1727"/>
              <a:gd name="T16" fmla="*/ 323 w 2595"/>
              <a:gd name="T17" fmla="*/ 746 h 1727"/>
              <a:gd name="T18" fmla="*/ 213 w 2595"/>
              <a:gd name="T19" fmla="*/ 508 h 1727"/>
              <a:gd name="T20" fmla="*/ 68 w 2595"/>
              <a:gd name="T21" fmla="*/ 245 h 1727"/>
              <a:gd name="T22" fmla="*/ 75 w 2595"/>
              <a:gd name="T23" fmla="*/ 128 h 1727"/>
              <a:gd name="T24" fmla="*/ 388 w 2595"/>
              <a:gd name="T25" fmla="*/ 113 h 1727"/>
              <a:gd name="T26" fmla="*/ 754 w 2595"/>
              <a:gd name="T27" fmla="*/ 308 h 1727"/>
              <a:gd name="T28" fmla="*/ 1068 w 2595"/>
              <a:gd name="T29" fmla="*/ 136 h 1727"/>
              <a:gd name="T30" fmla="*/ 1185 w 2595"/>
              <a:gd name="T31" fmla="*/ 329 h 1727"/>
              <a:gd name="T32" fmla="*/ 1386 w 2595"/>
              <a:gd name="T33" fmla="*/ 383 h 1727"/>
              <a:gd name="T34" fmla="*/ 1605 w 2595"/>
              <a:gd name="T35" fmla="*/ 592 h 1727"/>
              <a:gd name="T36" fmla="*/ 1702 w 2595"/>
              <a:gd name="T37" fmla="*/ 457 h 1727"/>
              <a:gd name="T38" fmla="*/ 1874 w 2595"/>
              <a:gd name="T39" fmla="*/ 641 h 1727"/>
              <a:gd name="T40" fmla="*/ 1953 w 2595"/>
              <a:gd name="T41" fmla="*/ 725 h 1727"/>
              <a:gd name="T42" fmla="*/ 2087 w 2595"/>
              <a:gd name="T43" fmla="*/ 673 h 1727"/>
              <a:gd name="T44" fmla="*/ 2129 w 2595"/>
              <a:gd name="T45" fmla="*/ 618 h 1727"/>
              <a:gd name="T46" fmla="*/ 2232 w 2595"/>
              <a:gd name="T47" fmla="*/ 542 h 1727"/>
              <a:gd name="T48" fmla="*/ 2287 w 2595"/>
              <a:gd name="T49" fmla="*/ 498 h 1727"/>
              <a:gd name="T50" fmla="*/ 2480 w 2595"/>
              <a:gd name="T51" fmla="*/ 679 h 1727"/>
              <a:gd name="T52" fmla="*/ 2546 w 2595"/>
              <a:gd name="T53" fmla="*/ 864 h 1727"/>
              <a:gd name="T54" fmla="*/ 2494 w 2595"/>
              <a:gd name="T55" fmla="*/ 1050 h 1727"/>
              <a:gd name="T56" fmla="*/ 2382 w 2595"/>
              <a:gd name="T57" fmla="*/ 1034 h 1727"/>
              <a:gd name="T58" fmla="*/ 2367 w 2595"/>
              <a:gd name="T59" fmla="*/ 893 h 1727"/>
              <a:gd name="T60" fmla="*/ 2126 w 2595"/>
              <a:gd name="T61" fmla="*/ 1142 h 1727"/>
              <a:gd name="T62" fmla="*/ 1905 w 2595"/>
              <a:gd name="T63" fmla="*/ 1356 h 1727"/>
              <a:gd name="T64" fmla="*/ 1936 w 2595"/>
              <a:gd name="T65" fmla="*/ 1494 h 1727"/>
              <a:gd name="T66" fmla="*/ 1552 w 2595"/>
              <a:gd name="T67" fmla="*/ 1494 h 1727"/>
              <a:gd name="T68" fmla="*/ 1468 w 2595"/>
              <a:gd name="T69" fmla="*/ 1718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31" name="Freeform 33"/>
          <p:cNvSpPr>
            <a:spLocks/>
          </p:cNvSpPr>
          <p:nvPr/>
        </p:nvSpPr>
        <p:spPr bwMode="auto">
          <a:xfrm>
            <a:off x="6788150" y="1041400"/>
            <a:ext cx="1466850" cy="1373188"/>
          </a:xfrm>
          <a:custGeom>
            <a:avLst/>
            <a:gdLst>
              <a:gd name="T0" fmla="*/ 2335 w 3386"/>
              <a:gd name="T1" fmla="*/ 3046 h 3170"/>
              <a:gd name="T2" fmla="*/ 2109 w 3386"/>
              <a:gd name="T3" fmla="*/ 3024 h 3170"/>
              <a:gd name="T4" fmla="*/ 1966 w 3386"/>
              <a:gd name="T5" fmla="*/ 2847 h 3170"/>
              <a:gd name="T6" fmla="*/ 1727 w 3386"/>
              <a:gd name="T7" fmla="*/ 2726 h 3170"/>
              <a:gd name="T8" fmla="*/ 1616 w 3386"/>
              <a:gd name="T9" fmla="*/ 2612 h 3170"/>
              <a:gd name="T10" fmla="*/ 1472 w 3386"/>
              <a:gd name="T11" fmla="*/ 2638 h 3170"/>
              <a:gd name="T12" fmla="*/ 1219 w 3386"/>
              <a:gd name="T13" fmla="*/ 2740 h 3170"/>
              <a:gd name="T14" fmla="*/ 917 w 3386"/>
              <a:gd name="T15" fmla="*/ 2483 h 3170"/>
              <a:gd name="T16" fmla="*/ 863 w 3386"/>
              <a:gd name="T17" fmla="*/ 2426 h 3170"/>
              <a:gd name="T18" fmla="*/ 960 w 3386"/>
              <a:gd name="T19" fmla="*/ 2275 h 3170"/>
              <a:gd name="T20" fmla="*/ 835 w 3386"/>
              <a:gd name="T21" fmla="*/ 2304 h 3170"/>
              <a:gd name="T22" fmla="*/ 663 w 3386"/>
              <a:gd name="T23" fmla="*/ 2159 h 3170"/>
              <a:gd name="T24" fmla="*/ 786 w 3386"/>
              <a:gd name="T25" fmla="*/ 1939 h 3170"/>
              <a:gd name="T26" fmla="*/ 919 w 3386"/>
              <a:gd name="T27" fmla="*/ 1635 h 3170"/>
              <a:gd name="T28" fmla="*/ 998 w 3386"/>
              <a:gd name="T29" fmla="*/ 1811 h 3170"/>
              <a:gd name="T30" fmla="*/ 1108 w 3386"/>
              <a:gd name="T31" fmla="*/ 1568 h 3170"/>
              <a:gd name="T32" fmla="*/ 1033 w 3386"/>
              <a:gd name="T33" fmla="*/ 1189 h 3170"/>
              <a:gd name="T34" fmla="*/ 1063 w 3386"/>
              <a:gd name="T35" fmla="*/ 1026 h 3170"/>
              <a:gd name="T36" fmla="*/ 957 w 3386"/>
              <a:gd name="T37" fmla="*/ 516 h 3170"/>
              <a:gd name="T38" fmla="*/ 659 w 3386"/>
              <a:gd name="T39" fmla="*/ 669 h 3170"/>
              <a:gd name="T40" fmla="*/ 388 w 3386"/>
              <a:gd name="T41" fmla="*/ 584 h 3170"/>
              <a:gd name="T42" fmla="*/ 133 w 3386"/>
              <a:gd name="T43" fmla="*/ 492 h 3170"/>
              <a:gd name="T44" fmla="*/ 0 w 3386"/>
              <a:gd name="T45" fmla="*/ 368 h 3170"/>
              <a:gd name="T46" fmla="*/ 77 w 3386"/>
              <a:gd name="T47" fmla="*/ 186 h 3170"/>
              <a:gd name="T48" fmla="*/ 225 w 3386"/>
              <a:gd name="T49" fmla="*/ 39 h 3170"/>
              <a:gd name="T50" fmla="*/ 624 w 3386"/>
              <a:gd name="T51" fmla="*/ 82 h 3170"/>
              <a:gd name="T52" fmla="*/ 1137 w 3386"/>
              <a:gd name="T53" fmla="*/ 455 h 3170"/>
              <a:gd name="T54" fmla="*/ 1324 w 3386"/>
              <a:gd name="T55" fmla="*/ 728 h 3170"/>
              <a:gd name="T56" fmla="*/ 1494 w 3386"/>
              <a:gd name="T57" fmla="*/ 991 h 3170"/>
              <a:gd name="T58" fmla="*/ 1532 w 3386"/>
              <a:gd name="T59" fmla="*/ 1146 h 3170"/>
              <a:gd name="T60" fmla="*/ 1867 w 3386"/>
              <a:gd name="T61" fmla="*/ 1191 h 3170"/>
              <a:gd name="T62" fmla="*/ 2014 w 3386"/>
              <a:gd name="T63" fmla="*/ 1171 h 3170"/>
              <a:gd name="T64" fmla="*/ 2288 w 3386"/>
              <a:gd name="T65" fmla="*/ 1336 h 3170"/>
              <a:gd name="T66" fmla="*/ 2567 w 3386"/>
              <a:gd name="T67" fmla="*/ 1644 h 3170"/>
              <a:gd name="T68" fmla="*/ 2817 w 3386"/>
              <a:gd name="T69" fmla="*/ 1555 h 3170"/>
              <a:gd name="T70" fmla="*/ 3087 w 3386"/>
              <a:gd name="T71" fmla="*/ 1254 h 3170"/>
              <a:gd name="T72" fmla="*/ 3292 w 3386"/>
              <a:gd name="T73" fmla="*/ 1236 h 3170"/>
              <a:gd name="T74" fmla="*/ 3386 w 3386"/>
              <a:gd name="T75" fmla="*/ 1511 h 3170"/>
              <a:gd name="T76" fmla="*/ 3343 w 3386"/>
              <a:gd name="T77" fmla="*/ 1722 h 3170"/>
              <a:gd name="T78" fmla="*/ 3325 w 3386"/>
              <a:gd name="T79" fmla="*/ 2112 h 3170"/>
              <a:gd name="T80" fmla="*/ 3301 w 3386"/>
              <a:gd name="T81" fmla="*/ 2370 h 3170"/>
              <a:gd name="T82" fmla="*/ 3170 w 3386"/>
              <a:gd name="T83" fmla="*/ 2429 h 3170"/>
              <a:gd name="T84" fmla="*/ 2952 w 3386"/>
              <a:gd name="T85" fmla="*/ 2482 h 3170"/>
              <a:gd name="T86" fmla="*/ 2909 w 3386"/>
              <a:gd name="T87" fmla="*/ 2710 h 3170"/>
              <a:gd name="T88" fmla="*/ 3044 w 3386"/>
              <a:gd name="T89" fmla="*/ 3123 h 3170"/>
              <a:gd name="T90" fmla="*/ 2742 w 3386"/>
              <a:gd name="T91" fmla="*/ 2945 h 3170"/>
              <a:gd name="T92" fmla="*/ 2566 w 3386"/>
              <a:gd name="T93" fmla="*/ 3039 h 3170"/>
              <a:gd name="T94" fmla="*/ 2575 w 3386"/>
              <a:gd name="T95" fmla="*/ 3108 h 3170"/>
              <a:gd name="T96" fmla="*/ 2456 w 3386"/>
              <a:gd name="T97" fmla="*/ 3170 h 3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32" name="Freeform 34"/>
          <p:cNvSpPr>
            <a:spLocks/>
          </p:cNvSpPr>
          <p:nvPr/>
        </p:nvSpPr>
        <p:spPr bwMode="auto">
          <a:xfrm>
            <a:off x="3824288" y="2673350"/>
            <a:ext cx="1865312" cy="1663700"/>
          </a:xfrm>
          <a:custGeom>
            <a:avLst/>
            <a:gdLst>
              <a:gd name="T0" fmla="*/ 3758 w 4310"/>
              <a:gd name="T1" fmla="*/ 2973 h 3842"/>
              <a:gd name="T2" fmla="*/ 3714 w 4310"/>
              <a:gd name="T3" fmla="*/ 3340 h 3842"/>
              <a:gd name="T4" fmla="*/ 3553 w 4310"/>
              <a:gd name="T5" fmla="*/ 3513 h 3842"/>
              <a:gd name="T6" fmla="*/ 3575 w 4310"/>
              <a:gd name="T7" fmla="*/ 3648 h 3842"/>
              <a:gd name="T8" fmla="*/ 3542 w 4310"/>
              <a:gd name="T9" fmla="*/ 3791 h 3842"/>
              <a:gd name="T10" fmla="*/ 3222 w 4310"/>
              <a:gd name="T11" fmla="*/ 3842 h 3842"/>
              <a:gd name="T12" fmla="*/ 3130 w 4310"/>
              <a:gd name="T13" fmla="*/ 3764 h 3842"/>
              <a:gd name="T14" fmla="*/ 3045 w 4310"/>
              <a:gd name="T15" fmla="*/ 3572 h 3842"/>
              <a:gd name="T16" fmla="*/ 2838 w 4310"/>
              <a:gd name="T17" fmla="*/ 3413 h 3842"/>
              <a:gd name="T18" fmla="*/ 2551 w 4310"/>
              <a:gd name="T19" fmla="*/ 3295 h 3842"/>
              <a:gd name="T20" fmla="*/ 2537 w 4310"/>
              <a:gd name="T21" fmla="*/ 3524 h 3842"/>
              <a:gd name="T22" fmla="*/ 2412 w 4310"/>
              <a:gd name="T23" fmla="*/ 3569 h 3842"/>
              <a:gd name="T24" fmla="*/ 2108 w 4310"/>
              <a:gd name="T25" fmla="*/ 3185 h 3842"/>
              <a:gd name="T26" fmla="*/ 2337 w 4310"/>
              <a:gd name="T27" fmla="*/ 3263 h 3842"/>
              <a:gd name="T28" fmla="*/ 2485 w 4310"/>
              <a:gd name="T29" fmla="*/ 3178 h 3842"/>
              <a:gd name="T30" fmla="*/ 2592 w 4310"/>
              <a:gd name="T31" fmla="*/ 2821 h 3842"/>
              <a:gd name="T32" fmla="*/ 2734 w 4310"/>
              <a:gd name="T33" fmla="*/ 2723 h 3842"/>
              <a:gd name="T34" fmla="*/ 2675 w 4310"/>
              <a:gd name="T35" fmla="*/ 2410 h 3842"/>
              <a:gd name="T36" fmla="*/ 2593 w 4310"/>
              <a:gd name="T37" fmla="*/ 2150 h 3842"/>
              <a:gd name="T38" fmla="*/ 2367 w 4310"/>
              <a:gd name="T39" fmla="*/ 1987 h 3842"/>
              <a:gd name="T40" fmla="*/ 1995 w 4310"/>
              <a:gd name="T41" fmla="*/ 1656 h 3842"/>
              <a:gd name="T42" fmla="*/ 1829 w 4310"/>
              <a:gd name="T43" fmla="*/ 1669 h 3842"/>
              <a:gd name="T44" fmla="*/ 1562 w 4310"/>
              <a:gd name="T45" fmla="*/ 1482 h 3842"/>
              <a:gd name="T46" fmla="*/ 1154 w 4310"/>
              <a:gd name="T47" fmla="*/ 1373 h 3842"/>
              <a:gd name="T48" fmla="*/ 1111 w 4310"/>
              <a:gd name="T49" fmla="*/ 1572 h 3842"/>
              <a:gd name="T50" fmla="*/ 700 w 4310"/>
              <a:gd name="T51" fmla="*/ 1349 h 3842"/>
              <a:gd name="T52" fmla="*/ 120 w 4310"/>
              <a:gd name="T53" fmla="*/ 1187 h 3842"/>
              <a:gd name="T54" fmla="*/ 53 w 4310"/>
              <a:gd name="T55" fmla="*/ 1034 h 3842"/>
              <a:gd name="T56" fmla="*/ 112 w 4310"/>
              <a:gd name="T57" fmla="*/ 790 h 3842"/>
              <a:gd name="T58" fmla="*/ 394 w 4310"/>
              <a:gd name="T59" fmla="*/ 650 h 3842"/>
              <a:gd name="T60" fmla="*/ 757 w 4310"/>
              <a:gd name="T61" fmla="*/ 414 h 3842"/>
              <a:gd name="T62" fmla="*/ 969 w 4310"/>
              <a:gd name="T63" fmla="*/ 239 h 3842"/>
              <a:gd name="T64" fmla="*/ 1353 w 4310"/>
              <a:gd name="T65" fmla="*/ 104 h 3842"/>
              <a:gd name="T66" fmla="*/ 1421 w 4310"/>
              <a:gd name="T67" fmla="*/ 385 h 3842"/>
              <a:gd name="T68" fmla="*/ 1385 w 4310"/>
              <a:gd name="T69" fmla="*/ 616 h 3842"/>
              <a:gd name="T70" fmla="*/ 1541 w 4310"/>
              <a:gd name="T71" fmla="*/ 790 h 3842"/>
              <a:gd name="T72" fmla="*/ 1629 w 4310"/>
              <a:gd name="T73" fmla="*/ 937 h 3842"/>
              <a:gd name="T74" fmla="*/ 2029 w 4310"/>
              <a:gd name="T75" fmla="*/ 907 h 3842"/>
              <a:gd name="T76" fmla="*/ 1854 w 4310"/>
              <a:gd name="T77" fmla="*/ 1191 h 3842"/>
              <a:gd name="T78" fmla="*/ 2096 w 4310"/>
              <a:gd name="T79" fmla="*/ 1371 h 3842"/>
              <a:gd name="T80" fmla="*/ 2289 w 4310"/>
              <a:gd name="T81" fmla="*/ 1647 h 3842"/>
              <a:gd name="T82" fmla="*/ 2562 w 4310"/>
              <a:gd name="T83" fmla="*/ 1474 h 3842"/>
              <a:gd name="T84" fmla="*/ 2760 w 4310"/>
              <a:gd name="T85" fmla="*/ 1528 h 3842"/>
              <a:gd name="T86" fmla="*/ 3029 w 4310"/>
              <a:gd name="T87" fmla="*/ 1404 h 3842"/>
              <a:gd name="T88" fmla="*/ 2922 w 4310"/>
              <a:gd name="T89" fmla="*/ 1637 h 3842"/>
              <a:gd name="T90" fmla="*/ 2923 w 4310"/>
              <a:gd name="T91" fmla="*/ 2020 h 3842"/>
              <a:gd name="T92" fmla="*/ 3101 w 4310"/>
              <a:gd name="T93" fmla="*/ 2130 h 3842"/>
              <a:gd name="T94" fmla="*/ 3362 w 4310"/>
              <a:gd name="T95" fmla="*/ 2365 h 3842"/>
              <a:gd name="T96" fmla="*/ 3421 w 4310"/>
              <a:gd name="T97" fmla="*/ 2724 h 3842"/>
              <a:gd name="T98" fmla="*/ 3709 w 4310"/>
              <a:gd name="T99" fmla="*/ 2811 h 3842"/>
              <a:gd name="T100" fmla="*/ 3792 w 4310"/>
              <a:gd name="T101" fmla="*/ 2543 h 3842"/>
              <a:gd name="T102" fmla="*/ 3774 w 4310"/>
              <a:gd name="T103" fmla="*/ 2337 h 3842"/>
              <a:gd name="T104" fmla="*/ 3845 w 4310"/>
              <a:gd name="T105" fmla="*/ 2227 h 3842"/>
              <a:gd name="T106" fmla="*/ 3906 w 4310"/>
              <a:gd name="T107" fmla="*/ 2261 h 3842"/>
              <a:gd name="T108" fmla="*/ 4109 w 4310"/>
              <a:gd name="T109" fmla="*/ 2417 h 3842"/>
              <a:gd name="T110" fmla="*/ 4310 w 4310"/>
              <a:gd name="T111" fmla="*/ 2527 h 3842"/>
              <a:gd name="T112" fmla="*/ 4286 w 4310"/>
              <a:gd name="T113" fmla="*/ 2808 h 3842"/>
              <a:gd name="T114" fmla="*/ 4206 w 4310"/>
              <a:gd name="T115" fmla="*/ 2878 h 3842"/>
              <a:gd name="T116" fmla="*/ 4042 w 4310"/>
              <a:gd name="T117" fmla="*/ 3044 h 3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33" name="Freeform 35"/>
          <p:cNvSpPr>
            <a:spLocks/>
          </p:cNvSpPr>
          <p:nvPr/>
        </p:nvSpPr>
        <p:spPr bwMode="auto">
          <a:xfrm>
            <a:off x="5875338" y="5478463"/>
            <a:ext cx="1033462" cy="798512"/>
          </a:xfrm>
          <a:custGeom>
            <a:avLst/>
            <a:gdLst>
              <a:gd name="T0" fmla="*/ 161 w 2389"/>
              <a:gd name="T1" fmla="*/ 1841 h 1841"/>
              <a:gd name="T2" fmla="*/ 82 w 2389"/>
              <a:gd name="T3" fmla="*/ 1705 h 1841"/>
              <a:gd name="T4" fmla="*/ 3 w 2389"/>
              <a:gd name="T5" fmla="*/ 1582 h 1841"/>
              <a:gd name="T6" fmla="*/ 58 w 2389"/>
              <a:gd name="T7" fmla="*/ 1456 h 1841"/>
              <a:gd name="T8" fmla="*/ 203 w 2389"/>
              <a:gd name="T9" fmla="*/ 1201 h 1841"/>
              <a:gd name="T10" fmla="*/ 383 w 2389"/>
              <a:gd name="T11" fmla="*/ 1035 h 1841"/>
              <a:gd name="T12" fmla="*/ 566 w 2389"/>
              <a:gd name="T13" fmla="*/ 833 h 1841"/>
              <a:gd name="T14" fmla="*/ 653 w 2389"/>
              <a:gd name="T15" fmla="*/ 695 h 1841"/>
              <a:gd name="T16" fmla="*/ 760 w 2389"/>
              <a:gd name="T17" fmla="*/ 491 h 1841"/>
              <a:gd name="T18" fmla="*/ 751 w 2389"/>
              <a:gd name="T19" fmla="*/ 314 h 1841"/>
              <a:gd name="T20" fmla="*/ 810 w 2389"/>
              <a:gd name="T21" fmla="*/ 171 h 1841"/>
              <a:gd name="T22" fmla="*/ 855 w 2389"/>
              <a:gd name="T23" fmla="*/ 97 h 1841"/>
              <a:gd name="T24" fmla="*/ 915 w 2389"/>
              <a:gd name="T25" fmla="*/ 99 h 1841"/>
              <a:gd name="T26" fmla="*/ 1017 w 2389"/>
              <a:gd name="T27" fmla="*/ 199 h 1841"/>
              <a:gd name="T28" fmla="*/ 1078 w 2389"/>
              <a:gd name="T29" fmla="*/ 201 h 1841"/>
              <a:gd name="T30" fmla="*/ 1101 w 2389"/>
              <a:gd name="T31" fmla="*/ 90 h 1841"/>
              <a:gd name="T32" fmla="*/ 1044 w 2389"/>
              <a:gd name="T33" fmla="*/ 20 h 1841"/>
              <a:gd name="T34" fmla="*/ 1060 w 2389"/>
              <a:gd name="T35" fmla="*/ 14 h 1841"/>
              <a:gd name="T36" fmla="*/ 1354 w 2389"/>
              <a:gd name="T37" fmla="*/ 21 h 1841"/>
              <a:gd name="T38" fmla="*/ 1549 w 2389"/>
              <a:gd name="T39" fmla="*/ 0 h 1841"/>
              <a:gd name="T40" fmla="*/ 1584 w 2389"/>
              <a:gd name="T41" fmla="*/ 1 h 1841"/>
              <a:gd name="T42" fmla="*/ 1583 w 2389"/>
              <a:gd name="T43" fmla="*/ 63 h 1841"/>
              <a:gd name="T44" fmla="*/ 1458 w 2389"/>
              <a:gd name="T45" fmla="*/ 211 h 1841"/>
              <a:gd name="T46" fmla="*/ 1601 w 2389"/>
              <a:gd name="T47" fmla="*/ 306 h 1841"/>
              <a:gd name="T48" fmla="*/ 1774 w 2389"/>
              <a:gd name="T49" fmla="*/ 232 h 1841"/>
              <a:gd name="T50" fmla="*/ 1832 w 2389"/>
              <a:gd name="T51" fmla="*/ 233 h 1841"/>
              <a:gd name="T52" fmla="*/ 1867 w 2389"/>
              <a:gd name="T53" fmla="*/ 270 h 1841"/>
              <a:gd name="T54" fmla="*/ 2167 w 2389"/>
              <a:gd name="T55" fmla="*/ 189 h 1841"/>
              <a:gd name="T56" fmla="*/ 2256 w 2389"/>
              <a:gd name="T57" fmla="*/ 303 h 1841"/>
              <a:gd name="T58" fmla="*/ 2389 w 2389"/>
              <a:gd name="T59" fmla="*/ 493 h 1841"/>
              <a:gd name="T60" fmla="*/ 2389 w 2389"/>
              <a:gd name="T61" fmla="*/ 545 h 1841"/>
              <a:gd name="T62" fmla="*/ 2293 w 2389"/>
              <a:gd name="T63" fmla="*/ 562 h 1841"/>
              <a:gd name="T64" fmla="*/ 2219 w 2389"/>
              <a:gd name="T65" fmla="*/ 718 h 1841"/>
              <a:gd name="T66" fmla="*/ 2218 w 2389"/>
              <a:gd name="T67" fmla="*/ 734 h 1841"/>
              <a:gd name="T68" fmla="*/ 1933 w 2389"/>
              <a:gd name="T69" fmla="*/ 891 h 1841"/>
              <a:gd name="T70" fmla="*/ 1885 w 2389"/>
              <a:gd name="T71" fmla="*/ 939 h 1841"/>
              <a:gd name="T72" fmla="*/ 1831 w 2389"/>
              <a:gd name="T73" fmla="*/ 908 h 1841"/>
              <a:gd name="T74" fmla="*/ 1773 w 2389"/>
              <a:gd name="T75" fmla="*/ 906 h 1841"/>
              <a:gd name="T76" fmla="*/ 1738 w 2389"/>
              <a:gd name="T77" fmla="*/ 954 h 1841"/>
              <a:gd name="T78" fmla="*/ 1696 w 2389"/>
              <a:gd name="T79" fmla="*/ 953 h 1841"/>
              <a:gd name="T80" fmla="*/ 1604 w 2389"/>
              <a:gd name="T81" fmla="*/ 918 h 1841"/>
              <a:gd name="T82" fmla="*/ 1604 w 2389"/>
              <a:gd name="T83" fmla="*/ 994 h 1841"/>
              <a:gd name="T84" fmla="*/ 1507 w 2389"/>
              <a:gd name="T85" fmla="*/ 1080 h 1841"/>
              <a:gd name="T86" fmla="*/ 1424 w 2389"/>
              <a:gd name="T87" fmla="*/ 1015 h 1841"/>
              <a:gd name="T88" fmla="*/ 1409 w 2389"/>
              <a:gd name="T89" fmla="*/ 1012 h 1841"/>
              <a:gd name="T90" fmla="*/ 1329 w 2389"/>
              <a:gd name="T91" fmla="*/ 934 h 1841"/>
              <a:gd name="T92" fmla="*/ 1281 w 2389"/>
              <a:gd name="T93" fmla="*/ 933 h 1841"/>
              <a:gd name="T94" fmla="*/ 1245 w 2389"/>
              <a:gd name="T95" fmla="*/ 1021 h 1841"/>
              <a:gd name="T96" fmla="*/ 1181 w 2389"/>
              <a:gd name="T97" fmla="*/ 1117 h 1841"/>
              <a:gd name="T98" fmla="*/ 1069 w 2389"/>
              <a:gd name="T99" fmla="*/ 1216 h 1841"/>
              <a:gd name="T100" fmla="*/ 998 w 2389"/>
              <a:gd name="T101" fmla="*/ 1231 h 1841"/>
              <a:gd name="T102" fmla="*/ 931 w 2389"/>
              <a:gd name="T103" fmla="*/ 1288 h 1841"/>
              <a:gd name="T104" fmla="*/ 796 w 2389"/>
              <a:gd name="T105" fmla="*/ 1311 h 1841"/>
              <a:gd name="T106" fmla="*/ 777 w 2389"/>
              <a:gd name="T107" fmla="*/ 1349 h 1841"/>
              <a:gd name="T108" fmla="*/ 742 w 2389"/>
              <a:gd name="T109" fmla="*/ 1348 h 1841"/>
              <a:gd name="T110" fmla="*/ 605 w 2389"/>
              <a:gd name="T111" fmla="*/ 1352 h 1841"/>
              <a:gd name="T112" fmla="*/ 425 w 2389"/>
              <a:gd name="T113" fmla="*/ 1413 h 1841"/>
              <a:gd name="T114" fmla="*/ 240 w 2389"/>
              <a:gd name="T115" fmla="*/ 1480 h 1841"/>
              <a:gd name="T116" fmla="*/ 233 w 2389"/>
              <a:gd name="T117" fmla="*/ 1555 h 1841"/>
              <a:gd name="T118" fmla="*/ 159 w 2389"/>
              <a:gd name="T119" fmla="*/ 1655 h 1841"/>
              <a:gd name="T120" fmla="*/ 263 w 2389"/>
              <a:gd name="T121" fmla="*/ 1805 h 1841"/>
              <a:gd name="T122" fmla="*/ 161 w 2389"/>
              <a:gd name="T123" fmla="*/ 1841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chemeClr val="tx1"/>
          </a:solidFill>
          <a:ln w="8" cap="flat" cmpd="sng">
            <a:solidFill>
              <a:srgbClr val="FFFFFF"/>
            </a:solidFill>
            <a:bevel/>
            <a:headEnd/>
            <a:tailEnd/>
          </a:ln>
        </p:spPr>
        <p:txBody>
          <a:bodyPr/>
          <a:lstStyle/>
          <a:p>
            <a:endParaRPr lang="zh-CN" altLang="en-US"/>
          </a:p>
        </p:txBody>
      </p:sp>
      <p:pic>
        <p:nvPicPr>
          <p:cNvPr id="25634" name="组合 34"/>
          <p:cNvPicPr>
            <a:picLocks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692900" y="3389313"/>
            <a:ext cx="3725863"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35" name="文本框 180"/>
          <p:cNvSpPr txBox="1">
            <a:spLocks noChangeArrowheads="1"/>
          </p:cNvSpPr>
          <p:nvPr/>
        </p:nvSpPr>
        <p:spPr bwMode="auto">
          <a:xfrm>
            <a:off x="7975600" y="2644775"/>
            <a:ext cx="25146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rgbClr val="2B2E30"/>
                </a:solidFill>
                <a:latin typeface="微软雅黑" pitchFamily="34" charset="-122"/>
                <a:ea typeface="微软雅黑" pitchFamily="34" charset="-122"/>
              </a:rPr>
              <a:t>请输入您想要的文字</a:t>
            </a:r>
          </a:p>
        </p:txBody>
      </p:sp>
      <p:sp>
        <p:nvSpPr>
          <p:cNvPr id="25636" name="文本框 181"/>
          <p:cNvSpPr txBox="1">
            <a:spLocks noChangeArrowheads="1"/>
          </p:cNvSpPr>
          <p:nvPr/>
        </p:nvSpPr>
        <p:spPr bwMode="auto">
          <a:xfrm>
            <a:off x="7975600" y="2965450"/>
            <a:ext cx="25146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rgbClr val="2B2E30"/>
                </a:solidFill>
                <a:latin typeface="微软雅黑" pitchFamily="34" charset="-122"/>
                <a:ea typeface="微软雅黑" pitchFamily="34" charset="-122"/>
              </a:rPr>
              <a:t>请输入您想要的文字</a:t>
            </a:r>
          </a:p>
        </p:txBody>
      </p:sp>
      <p:sp>
        <p:nvSpPr>
          <p:cNvPr id="25637" name="文本框 180"/>
          <p:cNvSpPr txBox="1">
            <a:spLocks noChangeArrowheads="1"/>
          </p:cNvSpPr>
          <p:nvPr/>
        </p:nvSpPr>
        <p:spPr bwMode="auto">
          <a:xfrm>
            <a:off x="1206500" y="5264150"/>
            <a:ext cx="2514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rgbClr val="2B2E30"/>
                </a:solidFill>
                <a:latin typeface="微软雅黑" pitchFamily="34" charset="-122"/>
                <a:ea typeface="微软雅黑" pitchFamily="34" charset="-122"/>
              </a:rPr>
              <a:t>请输入您想要的文字</a:t>
            </a:r>
          </a:p>
        </p:txBody>
      </p:sp>
      <p:sp>
        <p:nvSpPr>
          <p:cNvPr id="25638" name="文本框 181"/>
          <p:cNvSpPr txBox="1">
            <a:spLocks noChangeArrowheads="1"/>
          </p:cNvSpPr>
          <p:nvPr/>
        </p:nvSpPr>
        <p:spPr bwMode="auto">
          <a:xfrm>
            <a:off x="1206500" y="5584825"/>
            <a:ext cx="2514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rgbClr val="2B2E30"/>
                </a:solidFill>
                <a:latin typeface="微软雅黑" pitchFamily="34" charset="-122"/>
                <a:ea typeface="微软雅黑" pitchFamily="34" charset="-122"/>
              </a:rPr>
              <a:t>请输入您想要的文字</a:t>
            </a:r>
          </a:p>
        </p:txBody>
      </p:sp>
      <p:pic>
        <p:nvPicPr>
          <p:cNvPr id="25639" name="组合 42"/>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200150" y="4700588"/>
            <a:ext cx="3719513" cy="54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40" name="矩形 46"/>
          <p:cNvSpPr>
            <a:spLocks noChangeArrowheads="1"/>
          </p:cNvSpPr>
          <p:nvPr/>
        </p:nvSpPr>
        <p:spPr bwMode="auto">
          <a:xfrm>
            <a:off x="8832850" y="5095875"/>
            <a:ext cx="236538" cy="2381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25641" name="矩形 47"/>
          <p:cNvSpPr>
            <a:spLocks noChangeArrowheads="1"/>
          </p:cNvSpPr>
          <p:nvPr/>
        </p:nvSpPr>
        <p:spPr bwMode="auto">
          <a:xfrm>
            <a:off x="8832850" y="5507038"/>
            <a:ext cx="236538" cy="236537"/>
          </a:xfrm>
          <a:prstGeom prst="rect">
            <a:avLst/>
          </a:prstGeom>
          <a:solidFill>
            <a:srgbClr val="3A373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25642" name="矩形 48"/>
          <p:cNvSpPr>
            <a:spLocks noChangeArrowheads="1"/>
          </p:cNvSpPr>
          <p:nvPr/>
        </p:nvSpPr>
        <p:spPr bwMode="auto">
          <a:xfrm>
            <a:off x="8832850" y="5900738"/>
            <a:ext cx="236538" cy="23653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25643" name="文本框 180"/>
          <p:cNvSpPr txBox="1">
            <a:spLocks noChangeArrowheads="1"/>
          </p:cNvSpPr>
          <p:nvPr/>
        </p:nvSpPr>
        <p:spPr bwMode="auto">
          <a:xfrm>
            <a:off x="9283700" y="4992688"/>
            <a:ext cx="13795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rgbClr val="2B2E30"/>
                </a:solidFill>
                <a:latin typeface="微软雅黑" pitchFamily="34" charset="-122"/>
                <a:ea typeface="微软雅黑" pitchFamily="34" charset="-122"/>
              </a:rPr>
              <a:t>您的文字</a:t>
            </a:r>
          </a:p>
        </p:txBody>
      </p:sp>
      <p:sp>
        <p:nvSpPr>
          <p:cNvPr id="25644" name="文本框 180"/>
          <p:cNvSpPr txBox="1">
            <a:spLocks noChangeArrowheads="1"/>
          </p:cNvSpPr>
          <p:nvPr/>
        </p:nvSpPr>
        <p:spPr bwMode="auto">
          <a:xfrm>
            <a:off x="9283700" y="5419725"/>
            <a:ext cx="13795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rgbClr val="2B2E30"/>
                </a:solidFill>
                <a:latin typeface="微软雅黑" pitchFamily="34" charset="-122"/>
                <a:ea typeface="微软雅黑" pitchFamily="34" charset="-122"/>
              </a:rPr>
              <a:t>您的文字</a:t>
            </a:r>
          </a:p>
        </p:txBody>
      </p:sp>
      <p:sp>
        <p:nvSpPr>
          <p:cNvPr id="25645" name="文本框 180"/>
          <p:cNvSpPr txBox="1">
            <a:spLocks noChangeArrowheads="1"/>
          </p:cNvSpPr>
          <p:nvPr/>
        </p:nvSpPr>
        <p:spPr bwMode="auto">
          <a:xfrm>
            <a:off x="9283700" y="5813425"/>
            <a:ext cx="13795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rgbClr val="2B2E30"/>
                </a:solidFill>
                <a:latin typeface="微软雅黑" pitchFamily="34" charset="-122"/>
                <a:ea typeface="微软雅黑" pitchFamily="34" charset="-122"/>
              </a:rPr>
              <a:t>您的文字</a:t>
            </a: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5603"/>
                                        </p:tgtEl>
                                        <p:attrNameLst>
                                          <p:attrName>style.visibility</p:attrName>
                                        </p:attrNameLst>
                                      </p:cBhvr>
                                      <p:to>
                                        <p:strVal val="visible"/>
                                      </p:to>
                                    </p:set>
                                    <p:animEffect transition="in" filter="barn(inVertical)">
                                      <p:cBhvr>
                                        <p:cTn id="7" dur="500"/>
                                        <p:tgtEl>
                                          <p:spTgt spid="25603"/>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5602"/>
                                        </p:tgtEl>
                                        <p:attrNameLst>
                                          <p:attrName>style.visibility</p:attrName>
                                        </p:attrNameLst>
                                      </p:cBhvr>
                                      <p:to>
                                        <p:strVal val="visible"/>
                                      </p:to>
                                    </p:set>
                                    <p:anim calcmode="lin" valueType="num">
                                      <p:cBhvr>
                                        <p:cTn id="11" dur="500" fill="hold"/>
                                        <p:tgtEl>
                                          <p:spTgt spid="2560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5602"/>
                                        </p:tgtEl>
                                        <p:attrNameLst>
                                          <p:attrName>ppt_y</p:attrName>
                                        </p:attrNameLst>
                                      </p:cBhvr>
                                      <p:tavLst>
                                        <p:tav tm="0">
                                          <p:val>
                                            <p:strVal val="#ppt_y"/>
                                          </p:val>
                                        </p:tav>
                                        <p:tav tm="100000">
                                          <p:val>
                                            <p:strVal val="#ppt_y"/>
                                          </p:val>
                                        </p:tav>
                                      </p:tavLst>
                                    </p:anim>
                                    <p:anim calcmode="lin" valueType="num">
                                      <p:cBhvr>
                                        <p:cTn id="13" dur="500" fill="hold"/>
                                        <p:tgtEl>
                                          <p:spTgt spid="2560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560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5602"/>
                                        </p:tgtEl>
                                      </p:cBhvr>
                                    </p:animEffect>
                                  </p:childTnLst>
                                </p:cTn>
                              </p:par>
                            </p:childTnLst>
                          </p:cTn>
                        </p:par>
                        <p:par>
                          <p:cTn id="16" fill="hold" nodeType="afterGroup">
                            <p:stCondLst>
                              <p:cond delay="1450"/>
                            </p:stCondLst>
                            <p:childTnLst>
                              <p:par>
                                <p:cTn id="17" presetID="31" presetClass="entr" presetSubtype="0" fill="hold" grpId="0" nodeType="afterEffect">
                                  <p:stCondLst>
                                    <p:cond delay="0"/>
                                  </p:stCondLst>
                                  <p:childTnLst>
                                    <p:set>
                                      <p:cBhvr>
                                        <p:cTn id="18" dur="1" fill="hold">
                                          <p:stCondLst>
                                            <p:cond delay="0"/>
                                          </p:stCondLst>
                                        </p:cTn>
                                        <p:tgtEl>
                                          <p:spTgt spid="25604"/>
                                        </p:tgtEl>
                                        <p:attrNameLst>
                                          <p:attrName>style.visibility</p:attrName>
                                        </p:attrNameLst>
                                      </p:cBhvr>
                                      <p:to>
                                        <p:strVal val="visible"/>
                                      </p:to>
                                    </p:set>
                                    <p:anim calcmode="lin" valueType="num">
                                      <p:cBhvr>
                                        <p:cTn id="19" dur="400" fill="hold"/>
                                        <p:tgtEl>
                                          <p:spTgt spid="25604"/>
                                        </p:tgtEl>
                                        <p:attrNameLst>
                                          <p:attrName>ppt_w</p:attrName>
                                        </p:attrNameLst>
                                      </p:cBhvr>
                                      <p:tavLst>
                                        <p:tav tm="0">
                                          <p:val>
                                            <p:fltVal val="0"/>
                                          </p:val>
                                        </p:tav>
                                        <p:tav tm="100000">
                                          <p:val>
                                            <p:strVal val="#ppt_w"/>
                                          </p:val>
                                        </p:tav>
                                      </p:tavLst>
                                    </p:anim>
                                    <p:anim calcmode="lin" valueType="num">
                                      <p:cBhvr>
                                        <p:cTn id="20" dur="400" fill="hold"/>
                                        <p:tgtEl>
                                          <p:spTgt spid="25604"/>
                                        </p:tgtEl>
                                        <p:attrNameLst>
                                          <p:attrName>ppt_h</p:attrName>
                                        </p:attrNameLst>
                                      </p:cBhvr>
                                      <p:tavLst>
                                        <p:tav tm="0">
                                          <p:val>
                                            <p:fltVal val="0"/>
                                          </p:val>
                                        </p:tav>
                                        <p:tav tm="100000">
                                          <p:val>
                                            <p:strVal val="#ppt_h"/>
                                          </p:val>
                                        </p:tav>
                                      </p:tavLst>
                                    </p:anim>
                                    <p:anim calcmode="lin" valueType="num">
                                      <p:cBhvr>
                                        <p:cTn id="21" dur="400" fill="hold"/>
                                        <p:tgtEl>
                                          <p:spTgt spid="25604"/>
                                        </p:tgtEl>
                                        <p:attrNameLst>
                                          <p:attrName>style.rotation</p:attrName>
                                        </p:attrNameLst>
                                      </p:cBhvr>
                                      <p:tavLst>
                                        <p:tav tm="0">
                                          <p:val>
                                            <p:fltVal val="90"/>
                                          </p:val>
                                        </p:tav>
                                        <p:tav tm="100000">
                                          <p:val>
                                            <p:fltVal val="0"/>
                                          </p:val>
                                        </p:tav>
                                      </p:tavLst>
                                    </p:anim>
                                    <p:animEffect transition="in" filter="fade">
                                      <p:cBhvr>
                                        <p:cTn id="22" dur="400"/>
                                        <p:tgtEl>
                                          <p:spTgt spid="25604"/>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25605"/>
                                        </p:tgtEl>
                                        <p:attrNameLst>
                                          <p:attrName>style.visibility</p:attrName>
                                        </p:attrNameLst>
                                      </p:cBhvr>
                                      <p:to>
                                        <p:strVal val="visible"/>
                                      </p:to>
                                    </p:set>
                                    <p:anim calcmode="lin" valueType="num">
                                      <p:cBhvr>
                                        <p:cTn id="25" dur="400" fill="hold"/>
                                        <p:tgtEl>
                                          <p:spTgt spid="25605"/>
                                        </p:tgtEl>
                                        <p:attrNameLst>
                                          <p:attrName>ppt_w</p:attrName>
                                        </p:attrNameLst>
                                      </p:cBhvr>
                                      <p:tavLst>
                                        <p:tav tm="0">
                                          <p:val>
                                            <p:fltVal val="0"/>
                                          </p:val>
                                        </p:tav>
                                        <p:tav tm="100000">
                                          <p:val>
                                            <p:strVal val="#ppt_w"/>
                                          </p:val>
                                        </p:tav>
                                      </p:tavLst>
                                    </p:anim>
                                    <p:anim calcmode="lin" valueType="num">
                                      <p:cBhvr>
                                        <p:cTn id="26" dur="400" fill="hold"/>
                                        <p:tgtEl>
                                          <p:spTgt spid="25605"/>
                                        </p:tgtEl>
                                        <p:attrNameLst>
                                          <p:attrName>ppt_h</p:attrName>
                                        </p:attrNameLst>
                                      </p:cBhvr>
                                      <p:tavLst>
                                        <p:tav tm="0">
                                          <p:val>
                                            <p:fltVal val="0"/>
                                          </p:val>
                                        </p:tav>
                                        <p:tav tm="100000">
                                          <p:val>
                                            <p:strVal val="#ppt_h"/>
                                          </p:val>
                                        </p:tav>
                                      </p:tavLst>
                                    </p:anim>
                                    <p:anim calcmode="lin" valueType="num">
                                      <p:cBhvr>
                                        <p:cTn id="27" dur="400" fill="hold"/>
                                        <p:tgtEl>
                                          <p:spTgt spid="25605"/>
                                        </p:tgtEl>
                                        <p:attrNameLst>
                                          <p:attrName>style.rotation</p:attrName>
                                        </p:attrNameLst>
                                      </p:cBhvr>
                                      <p:tavLst>
                                        <p:tav tm="0">
                                          <p:val>
                                            <p:fltVal val="90"/>
                                          </p:val>
                                        </p:tav>
                                        <p:tav tm="100000">
                                          <p:val>
                                            <p:fltVal val="0"/>
                                          </p:val>
                                        </p:tav>
                                      </p:tavLst>
                                    </p:anim>
                                    <p:animEffect transition="in" filter="fade">
                                      <p:cBhvr>
                                        <p:cTn id="28" dur="400"/>
                                        <p:tgtEl>
                                          <p:spTgt spid="25605"/>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25606"/>
                                        </p:tgtEl>
                                        <p:attrNameLst>
                                          <p:attrName>style.visibility</p:attrName>
                                        </p:attrNameLst>
                                      </p:cBhvr>
                                      <p:to>
                                        <p:strVal val="visible"/>
                                      </p:to>
                                    </p:set>
                                    <p:anim calcmode="lin" valueType="num">
                                      <p:cBhvr>
                                        <p:cTn id="31" dur="400" fill="hold"/>
                                        <p:tgtEl>
                                          <p:spTgt spid="25606"/>
                                        </p:tgtEl>
                                        <p:attrNameLst>
                                          <p:attrName>ppt_w</p:attrName>
                                        </p:attrNameLst>
                                      </p:cBhvr>
                                      <p:tavLst>
                                        <p:tav tm="0">
                                          <p:val>
                                            <p:fltVal val="0"/>
                                          </p:val>
                                        </p:tav>
                                        <p:tav tm="100000">
                                          <p:val>
                                            <p:strVal val="#ppt_w"/>
                                          </p:val>
                                        </p:tav>
                                      </p:tavLst>
                                    </p:anim>
                                    <p:anim calcmode="lin" valueType="num">
                                      <p:cBhvr>
                                        <p:cTn id="32" dur="400" fill="hold"/>
                                        <p:tgtEl>
                                          <p:spTgt spid="25606"/>
                                        </p:tgtEl>
                                        <p:attrNameLst>
                                          <p:attrName>ppt_h</p:attrName>
                                        </p:attrNameLst>
                                      </p:cBhvr>
                                      <p:tavLst>
                                        <p:tav tm="0">
                                          <p:val>
                                            <p:fltVal val="0"/>
                                          </p:val>
                                        </p:tav>
                                        <p:tav tm="100000">
                                          <p:val>
                                            <p:strVal val="#ppt_h"/>
                                          </p:val>
                                        </p:tav>
                                      </p:tavLst>
                                    </p:anim>
                                    <p:anim calcmode="lin" valueType="num">
                                      <p:cBhvr>
                                        <p:cTn id="33" dur="400" fill="hold"/>
                                        <p:tgtEl>
                                          <p:spTgt spid="25606"/>
                                        </p:tgtEl>
                                        <p:attrNameLst>
                                          <p:attrName>style.rotation</p:attrName>
                                        </p:attrNameLst>
                                      </p:cBhvr>
                                      <p:tavLst>
                                        <p:tav tm="0">
                                          <p:val>
                                            <p:fltVal val="90"/>
                                          </p:val>
                                        </p:tav>
                                        <p:tav tm="100000">
                                          <p:val>
                                            <p:fltVal val="0"/>
                                          </p:val>
                                        </p:tav>
                                      </p:tavLst>
                                    </p:anim>
                                    <p:animEffect transition="in" filter="fade">
                                      <p:cBhvr>
                                        <p:cTn id="34" dur="400"/>
                                        <p:tgtEl>
                                          <p:spTgt spid="25606"/>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25607"/>
                                        </p:tgtEl>
                                        <p:attrNameLst>
                                          <p:attrName>style.visibility</p:attrName>
                                        </p:attrNameLst>
                                      </p:cBhvr>
                                      <p:to>
                                        <p:strVal val="visible"/>
                                      </p:to>
                                    </p:set>
                                    <p:anim calcmode="lin" valueType="num">
                                      <p:cBhvr>
                                        <p:cTn id="37" dur="400" fill="hold"/>
                                        <p:tgtEl>
                                          <p:spTgt spid="25607"/>
                                        </p:tgtEl>
                                        <p:attrNameLst>
                                          <p:attrName>ppt_w</p:attrName>
                                        </p:attrNameLst>
                                      </p:cBhvr>
                                      <p:tavLst>
                                        <p:tav tm="0">
                                          <p:val>
                                            <p:fltVal val="0"/>
                                          </p:val>
                                        </p:tav>
                                        <p:tav tm="100000">
                                          <p:val>
                                            <p:strVal val="#ppt_w"/>
                                          </p:val>
                                        </p:tav>
                                      </p:tavLst>
                                    </p:anim>
                                    <p:anim calcmode="lin" valueType="num">
                                      <p:cBhvr>
                                        <p:cTn id="38" dur="400" fill="hold"/>
                                        <p:tgtEl>
                                          <p:spTgt spid="25607"/>
                                        </p:tgtEl>
                                        <p:attrNameLst>
                                          <p:attrName>ppt_h</p:attrName>
                                        </p:attrNameLst>
                                      </p:cBhvr>
                                      <p:tavLst>
                                        <p:tav tm="0">
                                          <p:val>
                                            <p:fltVal val="0"/>
                                          </p:val>
                                        </p:tav>
                                        <p:tav tm="100000">
                                          <p:val>
                                            <p:strVal val="#ppt_h"/>
                                          </p:val>
                                        </p:tav>
                                      </p:tavLst>
                                    </p:anim>
                                    <p:anim calcmode="lin" valueType="num">
                                      <p:cBhvr>
                                        <p:cTn id="39" dur="400" fill="hold"/>
                                        <p:tgtEl>
                                          <p:spTgt spid="25607"/>
                                        </p:tgtEl>
                                        <p:attrNameLst>
                                          <p:attrName>style.rotation</p:attrName>
                                        </p:attrNameLst>
                                      </p:cBhvr>
                                      <p:tavLst>
                                        <p:tav tm="0">
                                          <p:val>
                                            <p:fltVal val="90"/>
                                          </p:val>
                                        </p:tav>
                                        <p:tav tm="100000">
                                          <p:val>
                                            <p:fltVal val="0"/>
                                          </p:val>
                                        </p:tav>
                                      </p:tavLst>
                                    </p:anim>
                                    <p:animEffect transition="in" filter="fade">
                                      <p:cBhvr>
                                        <p:cTn id="40" dur="400"/>
                                        <p:tgtEl>
                                          <p:spTgt spid="25607"/>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25608"/>
                                        </p:tgtEl>
                                        <p:attrNameLst>
                                          <p:attrName>style.visibility</p:attrName>
                                        </p:attrNameLst>
                                      </p:cBhvr>
                                      <p:to>
                                        <p:strVal val="visible"/>
                                      </p:to>
                                    </p:set>
                                    <p:anim calcmode="lin" valueType="num">
                                      <p:cBhvr>
                                        <p:cTn id="43" dur="400" fill="hold"/>
                                        <p:tgtEl>
                                          <p:spTgt spid="25608"/>
                                        </p:tgtEl>
                                        <p:attrNameLst>
                                          <p:attrName>ppt_w</p:attrName>
                                        </p:attrNameLst>
                                      </p:cBhvr>
                                      <p:tavLst>
                                        <p:tav tm="0">
                                          <p:val>
                                            <p:fltVal val="0"/>
                                          </p:val>
                                        </p:tav>
                                        <p:tav tm="100000">
                                          <p:val>
                                            <p:strVal val="#ppt_w"/>
                                          </p:val>
                                        </p:tav>
                                      </p:tavLst>
                                    </p:anim>
                                    <p:anim calcmode="lin" valueType="num">
                                      <p:cBhvr>
                                        <p:cTn id="44" dur="400" fill="hold"/>
                                        <p:tgtEl>
                                          <p:spTgt spid="25608"/>
                                        </p:tgtEl>
                                        <p:attrNameLst>
                                          <p:attrName>ppt_h</p:attrName>
                                        </p:attrNameLst>
                                      </p:cBhvr>
                                      <p:tavLst>
                                        <p:tav tm="0">
                                          <p:val>
                                            <p:fltVal val="0"/>
                                          </p:val>
                                        </p:tav>
                                        <p:tav tm="100000">
                                          <p:val>
                                            <p:strVal val="#ppt_h"/>
                                          </p:val>
                                        </p:tav>
                                      </p:tavLst>
                                    </p:anim>
                                    <p:anim calcmode="lin" valueType="num">
                                      <p:cBhvr>
                                        <p:cTn id="45" dur="400" fill="hold"/>
                                        <p:tgtEl>
                                          <p:spTgt spid="25608"/>
                                        </p:tgtEl>
                                        <p:attrNameLst>
                                          <p:attrName>style.rotation</p:attrName>
                                        </p:attrNameLst>
                                      </p:cBhvr>
                                      <p:tavLst>
                                        <p:tav tm="0">
                                          <p:val>
                                            <p:fltVal val="90"/>
                                          </p:val>
                                        </p:tav>
                                        <p:tav tm="100000">
                                          <p:val>
                                            <p:fltVal val="0"/>
                                          </p:val>
                                        </p:tav>
                                      </p:tavLst>
                                    </p:anim>
                                    <p:animEffect transition="in" filter="fade">
                                      <p:cBhvr>
                                        <p:cTn id="46" dur="400"/>
                                        <p:tgtEl>
                                          <p:spTgt spid="25608"/>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25609"/>
                                        </p:tgtEl>
                                        <p:attrNameLst>
                                          <p:attrName>style.visibility</p:attrName>
                                        </p:attrNameLst>
                                      </p:cBhvr>
                                      <p:to>
                                        <p:strVal val="visible"/>
                                      </p:to>
                                    </p:set>
                                    <p:anim calcmode="lin" valueType="num">
                                      <p:cBhvr>
                                        <p:cTn id="49" dur="400" fill="hold"/>
                                        <p:tgtEl>
                                          <p:spTgt spid="25609"/>
                                        </p:tgtEl>
                                        <p:attrNameLst>
                                          <p:attrName>ppt_w</p:attrName>
                                        </p:attrNameLst>
                                      </p:cBhvr>
                                      <p:tavLst>
                                        <p:tav tm="0">
                                          <p:val>
                                            <p:fltVal val="0"/>
                                          </p:val>
                                        </p:tav>
                                        <p:tav tm="100000">
                                          <p:val>
                                            <p:strVal val="#ppt_w"/>
                                          </p:val>
                                        </p:tav>
                                      </p:tavLst>
                                    </p:anim>
                                    <p:anim calcmode="lin" valueType="num">
                                      <p:cBhvr>
                                        <p:cTn id="50" dur="400" fill="hold"/>
                                        <p:tgtEl>
                                          <p:spTgt spid="25609"/>
                                        </p:tgtEl>
                                        <p:attrNameLst>
                                          <p:attrName>ppt_h</p:attrName>
                                        </p:attrNameLst>
                                      </p:cBhvr>
                                      <p:tavLst>
                                        <p:tav tm="0">
                                          <p:val>
                                            <p:fltVal val="0"/>
                                          </p:val>
                                        </p:tav>
                                        <p:tav tm="100000">
                                          <p:val>
                                            <p:strVal val="#ppt_h"/>
                                          </p:val>
                                        </p:tav>
                                      </p:tavLst>
                                    </p:anim>
                                    <p:anim calcmode="lin" valueType="num">
                                      <p:cBhvr>
                                        <p:cTn id="51" dur="400" fill="hold"/>
                                        <p:tgtEl>
                                          <p:spTgt spid="25609"/>
                                        </p:tgtEl>
                                        <p:attrNameLst>
                                          <p:attrName>style.rotation</p:attrName>
                                        </p:attrNameLst>
                                      </p:cBhvr>
                                      <p:tavLst>
                                        <p:tav tm="0">
                                          <p:val>
                                            <p:fltVal val="90"/>
                                          </p:val>
                                        </p:tav>
                                        <p:tav tm="100000">
                                          <p:val>
                                            <p:fltVal val="0"/>
                                          </p:val>
                                        </p:tav>
                                      </p:tavLst>
                                    </p:anim>
                                    <p:animEffect transition="in" filter="fade">
                                      <p:cBhvr>
                                        <p:cTn id="52" dur="400"/>
                                        <p:tgtEl>
                                          <p:spTgt spid="25609"/>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25610"/>
                                        </p:tgtEl>
                                        <p:attrNameLst>
                                          <p:attrName>style.visibility</p:attrName>
                                        </p:attrNameLst>
                                      </p:cBhvr>
                                      <p:to>
                                        <p:strVal val="visible"/>
                                      </p:to>
                                    </p:set>
                                    <p:anim calcmode="lin" valueType="num">
                                      <p:cBhvr>
                                        <p:cTn id="55" dur="400" fill="hold"/>
                                        <p:tgtEl>
                                          <p:spTgt spid="25610"/>
                                        </p:tgtEl>
                                        <p:attrNameLst>
                                          <p:attrName>ppt_w</p:attrName>
                                        </p:attrNameLst>
                                      </p:cBhvr>
                                      <p:tavLst>
                                        <p:tav tm="0">
                                          <p:val>
                                            <p:fltVal val="0"/>
                                          </p:val>
                                        </p:tav>
                                        <p:tav tm="100000">
                                          <p:val>
                                            <p:strVal val="#ppt_w"/>
                                          </p:val>
                                        </p:tav>
                                      </p:tavLst>
                                    </p:anim>
                                    <p:anim calcmode="lin" valueType="num">
                                      <p:cBhvr>
                                        <p:cTn id="56" dur="400" fill="hold"/>
                                        <p:tgtEl>
                                          <p:spTgt spid="25610"/>
                                        </p:tgtEl>
                                        <p:attrNameLst>
                                          <p:attrName>ppt_h</p:attrName>
                                        </p:attrNameLst>
                                      </p:cBhvr>
                                      <p:tavLst>
                                        <p:tav tm="0">
                                          <p:val>
                                            <p:fltVal val="0"/>
                                          </p:val>
                                        </p:tav>
                                        <p:tav tm="100000">
                                          <p:val>
                                            <p:strVal val="#ppt_h"/>
                                          </p:val>
                                        </p:tav>
                                      </p:tavLst>
                                    </p:anim>
                                    <p:anim calcmode="lin" valueType="num">
                                      <p:cBhvr>
                                        <p:cTn id="57" dur="400" fill="hold"/>
                                        <p:tgtEl>
                                          <p:spTgt spid="25610"/>
                                        </p:tgtEl>
                                        <p:attrNameLst>
                                          <p:attrName>style.rotation</p:attrName>
                                        </p:attrNameLst>
                                      </p:cBhvr>
                                      <p:tavLst>
                                        <p:tav tm="0">
                                          <p:val>
                                            <p:fltVal val="90"/>
                                          </p:val>
                                        </p:tav>
                                        <p:tav tm="100000">
                                          <p:val>
                                            <p:fltVal val="0"/>
                                          </p:val>
                                        </p:tav>
                                      </p:tavLst>
                                    </p:anim>
                                    <p:animEffect transition="in" filter="fade">
                                      <p:cBhvr>
                                        <p:cTn id="58" dur="400"/>
                                        <p:tgtEl>
                                          <p:spTgt spid="25610"/>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25611"/>
                                        </p:tgtEl>
                                        <p:attrNameLst>
                                          <p:attrName>style.visibility</p:attrName>
                                        </p:attrNameLst>
                                      </p:cBhvr>
                                      <p:to>
                                        <p:strVal val="visible"/>
                                      </p:to>
                                    </p:set>
                                    <p:anim calcmode="lin" valueType="num">
                                      <p:cBhvr>
                                        <p:cTn id="61" dur="400" fill="hold"/>
                                        <p:tgtEl>
                                          <p:spTgt spid="25611"/>
                                        </p:tgtEl>
                                        <p:attrNameLst>
                                          <p:attrName>ppt_w</p:attrName>
                                        </p:attrNameLst>
                                      </p:cBhvr>
                                      <p:tavLst>
                                        <p:tav tm="0">
                                          <p:val>
                                            <p:fltVal val="0"/>
                                          </p:val>
                                        </p:tav>
                                        <p:tav tm="100000">
                                          <p:val>
                                            <p:strVal val="#ppt_w"/>
                                          </p:val>
                                        </p:tav>
                                      </p:tavLst>
                                    </p:anim>
                                    <p:anim calcmode="lin" valueType="num">
                                      <p:cBhvr>
                                        <p:cTn id="62" dur="400" fill="hold"/>
                                        <p:tgtEl>
                                          <p:spTgt spid="25611"/>
                                        </p:tgtEl>
                                        <p:attrNameLst>
                                          <p:attrName>ppt_h</p:attrName>
                                        </p:attrNameLst>
                                      </p:cBhvr>
                                      <p:tavLst>
                                        <p:tav tm="0">
                                          <p:val>
                                            <p:fltVal val="0"/>
                                          </p:val>
                                        </p:tav>
                                        <p:tav tm="100000">
                                          <p:val>
                                            <p:strVal val="#ppt_h"/>
                                          </p:val>
                                        </p:tav>
                                      </p:tavLst>
                                    </p:anim>
                                    <p:anim calcmode="lin" valueType="num">
                                      <p:cBhvr>
                                        <p:cTn id="63" dur="400" fill="hold"/>
                                        <p:tgtEl>
                                          <p:spTgt spid="25611"/>
                                        </p:tgtEl>
                                        <p:attrNameLst>
                                          <p:attrName>style.rotation</p:attrName>
                                        </p:attrNameLst>
                                      </p:cBhvr>
                                      <p:tavLst>
                                        <p:tav tm="0">
                                          <p:val>
                                            <p:fltVal val="90"/>
                                          </p:val>
                                        </p:tav>
                                        <p:tav tm="100000">
                                          <p:val>
                                            <p:fltVal val="0"/>
                                          </p:val>
                                        </p:tav>
                                      </p:tavLst>
                                    </p:anim>
                                    <p:animEffect transition="in" filter="fade">
                                      <p:cBhvr>
                                        <p:cTn id="64" dur="400"/>
                                        <p:tgtEl>
                                          <p:spTgt spid="25611"/>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25612"/>
                                        </p:tgtEl>
                                        <p:attrNameLst>
                                          <p:attrName>style.visibility</p:attrName>
                                        </p:attrNameLst>
                                      </p:cBhvr>
                                      <p:to>
                                        <p:strVal val="visible"/>
                                      </p:to>
                                    </p:set>
                                    <p:anim calcmode="lin" valueType="num">
                                      <p:cBhvr>
                                        <p:cTn id="67" dur="400" fill="hold"/>
                                        <p:tgtEl>
                                          <p:spTgt spid="25612"/>
                                        </p:tgtEl>
                                        <p:attrNameLst>
                                          <p:attrName>ppt_w</p:attrName>
                                        </p:attrNameLst>
                                      </p:cBhvr>
                                      <p:tavLst>
                                        <p:tav tm="0">
                                          <p:val>
                                            <p:fltVal val="0"/>
                                          </p:val>
                                        </p:tav>
                                        <p:tav tm="100000">
                                          <p:val>
                                            <p:strVal val="#ppt_w"/>
                                          </p:val>
                                        </p:tav>
                                      </p:tavLst>
                                    </p:anim>
                                    <p:anim calcmode="lin" valueType="num">
                                      <p:cBhvr>
                                        <p:cTn id="68" dur="400" fill="hold"/>
                                        <p:tgtEl>
                                          <p:spTgt spid="25612"/>
                                        </p:tgtEl>
                                        <p:attrNameLst>
                                          <p:attrName>ppt_h</p:attrName>
                                        </p:attrNameLst>
                                      </p:cBhvr>
                                      <p:tavLst>
                                        <p:tav tm="0">
                                          <p:val>
                                            <p:fltVal val="0"/>
                                          </p:val>
                                        </p:tav>
                                        <p:tav tm="100000">
                                          <p:val>
                                            <p:strVal val="#ppt_h"/>
                                          </p:val>
                                        </p:tav>
                                      </p:tavLst>
                                    </p:anim>
                                    <p:anim calcmode="lin" valueType="num">
                                      <p:cBhvr>
                                        <p:cTn id="69" dur="400" fill="hold"/>
                                        <p:tgtEl>
                                          <p:spTgt spid="25612"/>
                                        </p:tgtEl>
                                        <p:attrNameLst>
                                          <p:attrName>style.rotation</p:attrName>
                                        </p:attrNameLst>
                                      </p:cBhvr>
                                      <p:tavLst>
                                        <p:tav tm="0">
                                          <p:val>
                                            <p:fltVal val="90"/>
                                          </p:val>
                                        </p:tav>
                                        <p:tav tm="100000">
                                          <p:val>
                                            <p:fltVal val="0"/>
                                          </p:val>
                                        </p:tav>
                                      </p:tavLst>
                                    </p:anim>
                                    <p:animEffect transition="in" filter="fade">
                                      <p:cBhvr>
                                        <p:cTn id="70" dur="400"/>
                                        <p:tgtEl>
                                          <p:spTgt spid="25612"/>
                                        </p:tgtEl>
                                      </p:cBhvr>
                                    </p:animEffect>
                                  </p:childTnLst>
                                </p:cTn>
                              </p:par>
                              <p:par>
                                <p:cTn id="71" presetID="31" presetClass="entr" presetSubtype="0" fill="hold" grpId="0" nodeType="withEffect">
                                  <p:stCondLst>
                                    <p:cond delay="0"/>
                                  </p:stCondLst>
                                  <p:childTnLst>
                                    <p:set>
                                      <p:cBhvr>
                                        <p:cTn id="72" dur="1" fill="hold">
                                          <p:stCondLst>
                                            <p:cond delay="0"/>
                                          </p:stCondLst>
                                        </p:cTn>
                                        <p:tgtEl>
                                          <p:spTgt spid="25613"/>
                                        </p:tgtEl>
                                        <p:attrNameLst>
                                          <p:attrName>style.visibility</p:attrName>
                                        </p:attrNameLst>
                                      </p:cBhvr>
                                      <p:to>
                                        <p:strVal val="visible"/>
                                      </p:to>
                                    </p:set>
                                    <p:anim calcmode="lin" valueType="num">
                                      <p:cBhvr>
                                        <p:cTn id="73" dur="400" fill="hold"/>
                                        <p:tgtEl>
                                          <p:spTgt spid="25613"/>
                                        </p:tgtEl>
                                        <p:attrNameLst>
                                          <p:attrName>ppt_w</p:attrName>
                                        </p:attrNameLst>
                                      </p:cBhvr>
                                      <p:tavLst>
                                        <p:tav tm="0">
                                          <p:val>
                                            <p:fltVal val="0"/>
                                          </p:val>
                                        </p:tav>
                                        <p:tav tm="100000">
                                          <p:val>
                                            <p:strVal val="#ppt_w"/>
                                          </p:val>
                                        </p:tav>
                                      </p:tavLst>
                                    </p:anim>
                                    <p:anim calcmode="lin" valueType="num">
                                      <p:cBhvr>
                                        <p:cTn id="74" dur="400" fill="hold"/>
                                        <p:tgtEl>
                                          <p:spTgt spid="25613"/>
                                        </p:tgtEl>
                                        <p:attrNameLst>
                                          <p:attrName>ppt_h</p:attrName>
                                        </p:attrNameLst>
                                      </p:cBhvr>
                                      <p:tavLst>
                                        <p:tav tm="0">
                                          <p:val>
                                            <p:fltVal val="0"/>
                                          </p:val>
                                        </p:tav>
                                        <p:tav tm="100000">
                                          <p:val>
                                            <p:strVal val="#ppt_h"/>
                                          </p:val>
                                        </p:tav>
                                      </p:tavLst>
                                    </p:anim>
                                    <p:anim calcmode="lin" valueType="num">
                                      <p:cBhvr>
                                        <p:cTn id="75" dur="400" fill="hold"/>
                                        <p:tgtEl>
                                          <p:spTgt spid="25613"/>
                                        </p:tgtEl>
                                        <p:attrNameLst>
                                          <p:attrName>style.rotation</p:attrName>
                                        </p:attrNameLst>
                                      </p:cBhvr>
                                      <p:tavLst>
                                        <p:tav tm="0">
                                          <p:val>
                                            <p:fltVal val="90"/>
                                          </p:val>
                                        </p:tav>
                                        <p:tav tm="100000">
                                          <p:val>
                                            <p:fltVal val="0"/>
                                          </p:val>
                                        </p:tav>
                                      </p:tavLst>
                                    </p:anim>
                                    <p:animEffect transition="in" filter="fade">
                                      <p:cBhvr>
                                        <p:cTn id="76" dur="400"/>
                                        <p:tgtEl>
                                          <p:spTgt spid="25613"/>
                                        </p:tgtEl>
                                      </p:cBhvr>
                                    </p:animEffect>
                                  </p:childTnLst>
                                </p:cTn>
                              </p:par>
                              <p:par>
                                <p:cTn id="77" presetID="31" presetClass="entr" presetSubtype="0" fill="hold" grpId="0" nodeType="withEffect">
                                  <p:stCondLst>
                                    <p:cond delay="0"/>
                                  </p:stCondLst>
                                  <p:childTnLst>
                                    <p:set>
                                      <p:cBhvr>
                                        <p:cTn id="78" dur="1" fill="hold">
                                          <p:stCondLst>
                                            <p:cond delay="0"/>
                                          </p:stCondLst>
                                        </p:cTn>
                                        <p:tgtEl>
                                          <p:spTgt spid="25614"/>
                                        </p:tgtEl>
                                        <p:attrNameLst>
                                          <p:attrName>style.visibility</p:attrName>
                                        </p:attrNameLst>
                                      </p:cBhvr>
                                      <p:to>
                                        <p:strVal val="visible"/>
                                      </p:to>
                                    </p:set>
                                    <p:anim calcmode="lin" valueType="num">
                                      <p:cBhvr>
                                        <p:cTn id="79" dur="400" fill="hold"/>
                                        <p:tgtEl>
                                          <p:spTgt spid="25614"/>
                                        </p:tgtEl>
                                        <p:attrNameLst>
                                          <p:attrName>ppt_w</p:attrName>
                                        </p:attrNameLst>
                                      </p:cBhvr>
                                      <p:tavLst>
                                        <p:tav tm="0">
                                          <p:val>
                                            <p:fltVal val="0"/>
                                          </p:val>
                                        </p:tav>
                                        <p:tav tm="100000">
                                          <p:val>
                                            <p:strVal val="#ppt_w"/>
                                          </p:val>
                                        </p:tav>
                                      </p:tavLst>
                                    </p:anim>
                                    <p:anim calcmode="lin" valueType="num">
                                      <p:cBhvr>
                                        <p:cTn id="80" dur="400" fill="hold"/>
                                        <p:tgtEl>
                                          <p:spTgt spid="25614"/>
                                        </p:tgtEl>
                                        <p:attrNameLst>
                                          <p:attrName>ppt_h</p:attrName>
                                        </p:attrNameLst>
                                      </p:cBhvr>
                                      <p:tavLst>
                                        <p:tav tm="0">
                                          <p:val>
                                            <p:fltVal val="0"/>
                                          </p:val>
                                        </p:tav>
                                        <p:tav tm="100000">
                                          <p:val>
                                            <p:strVal val="#ppt_h"/>
                                          </p:val>
                                        </p:tav>
                                      </p:tavLst>
                                    </p:anim>
                                    <p:anim calcmode="lin" valueType="num">
                                      <p:cBhvr>
                                        <p:cTn id="81" dur="400" fill="hold"/>
                                        <p:tgtEl>
                                          <p:spTgt spid="25614"/>
                                        </p:tgtEl>
                                        <p:attrNameLst>
                                          <p:attrName>style.rotation</p:attrName>
                                        </p:attrNameLst>
                                      </p:cBhvr>
                                      <p:tavLst>
                                        <p:tav tm="0">
                                          <p:val>
                                            <p:fltVal val="90"/>
                                          </p:val>
                                        </p:tav>
                                        <p:tav tm="100000">
                                          <p:val>
                                            <p:fltVal val="0"/>
                                          </p:val>
                                        </p:tav>
                                      </p:tavLst>
                                    </p:anim>
                                    <p:animEffect transition="in" filter="fade">
                                      <p:cBhvr>
                                        <p:cTn id="82" dur="400"/>
                                        <p:tgtEl>
                                          <p:spTgt spid="25614"/>
                                        </p:tgtEl>
                                      </p:cBhvr>
                                    </p:animEffect>
                                  </p:childTnLst>
                                </p:cTn>
                              </p:par>
                              <p:par>
                                <p:cTn id="83" presetID="31" presetClass="entr" presetSubtype="0" fill="hold" grpId="0" nodeType="withEffect">
                                  <p:stCondLst>
                                    <p:cond delay="0"/>
                                  </p:stCondLst>
                                  <p:childTnLst>
                                    <p:set>
                                      <p:cBhvr>
                                        <p:cTn id="84" dur="1" fill="hold">
                                          <p:stCondLst>
                                            <p:cond delay="0"/>
                                          </p:stCondLst>
                                        </p:cTn>
                                        <p:tgtEl>
                                          <p:spTgt spid="25615"/>
                                        </p:tgtEl>
                                        <p:attrNameLst>
                                          <p:attrName>style.visibility</p:attrName>
                                        </p:attrNameLst>
                                      </p:cBhvr>
                                      <p:to>
                                        <p:strVal val="visible"/>
                                      </p:to>
                                    </p:set>
                                    <p:anim calcmode="lin" valueType="num">
                                      <p:cBhvr>
                                        <p:cTn id="85" dur="400" fill="hold"/>
                                        <p:tgtEl>
                                          <p:spTgt spid="25615"/>
                                        </p:tgtEl>
                                        <p:attrNameLst>
                                          <p:attrName>ppt_w</p:attrName>
                                        </p:attrNameLst>
                                      </p:cBhvr>
                                      <p:tavLst>
                                        <p:tav tm="0">
                                          <p:val>
                                            <p:fltVal val="0"/>
                                          </p:val>
                                        </p:tav>
                                        <p:tav tm="100000">
                                          <p:val>
                                            <p:strVal val="#ppt_w"/>
                                          </p:val>
                                        </p:tav>
                                      </p:tavLst>
                                    </p:anim>
                                    <p:anim calcmode="lin" valueType="num">
                                      <p:cBhvr>
                                        <p:cTn id="86" dur="400" fill="hold"/>
                                        <p:tgtEl>
                                          <p:spTgt spid="25615"/>
                                        </p:tgtEl>
                                        <p:attrNameLst>
                                          <p:attrName>ppt_h</p:attrName>
                                        </p:attrNameLst>
                                      </p:cBhvr>
                                      <p:tavLst>
                                        <p:tav tm="0">
                                          <p:val>
                                            <p:fltVal val="0"/>
                                          </p:val>
                                        </p:tav>
                                        <p:tav tm="100000">
                                          <p:val>
                                            <p:strVal val="#ppt_h"/>
                                          </p:val>
                                        </p:tav>
                                      </p:tavLst>
                                    </p:anim>
                                    <p:anim calcmode="lin" valueType="num">
                                      <p:cBhvr>
                                        <p:cTn id="87" dur="400" fill="hold"/>
                                        <p:tgtEl>
                                          <p:spTgt spid="25615"/>
                                        </p:tgtEl>
                                        <p:attrNameLst>
                                          <p:attrName>style.rotation</p:attrName>
                                        </p:attrNameLst>
                                      </p:cBhvr>
                                      <p:tavLst>
                                        <p:tav tm="0">
                                          <p:val>
                                            <p:fltVal val="90"/>
                                          </p:val>
                                        </p:tav>
                                        <p:tav tm="100000">
                                          <p:val>
                                            <p:fltVal val="0"/>
                                          </p:val>
                                        </p:tav>
                                      </p:tavLst>
                                    </p:anim>
                                    <p:animEffect transition="in" filter="fade">
                                      <p:cBhvr>
                                        <p:cTn id="88" dur="400"/>
                                        <p:tgtEl>
                                          <p:spTgt spid="25615"/>
                                        </p:tgtEl>
                                      </p:cBhvr>
                                    </p:animEffect>
                                  </p:childTnLst>
                                </p:cTn>
                              </p:par>
                              <p:par>
                                <p:cTn id="89" presetID="31" presetClass="entr" presetSubtype="0" fill="hold" grpId="0" nodeType="withEffect">
                                  <p:stCondLst>
                                    <p:cond delay="0"/>
                                  </p:stCondLst>
                                  <p:childTnLst>
                                    <p:set>
                                      <p:cBhvr>
                                        <p:cTn id="90" dur="1" fill="hold">
                                          <p:stCondLst>
                                            <p:cond delay="0"/>
                                          </p:stCondLst>
                                        </p:cTn>
                                        <p:tgtEl>
                                          <p:spTgt spid="25616"/>
                                        </p:tgtEl>
                                        <p:attrNameLst>
                                          <p:attrName>style.visibility</p:attrName>
                                        </p:attrNameLst>
                                      </p:cBhvr>
                                      <p:to>
                                        <p:strVal val="visible"/>
                                      </p:to>
                                    </p:set>
                                    <p:anim calcmode="lin" valueType="num">
                                      <p:cBhvr>
                                        <p:cTn id="91" dur="400" fill="hold"/>
                                        <p:tgtEl>
                                          <p:spTgt spid="25616"/>
                                        </p:tgtEl>
                                        <p:attrNameLst>
                                          <p:attrName>ppt_w</p:attrName>
                                        </p:attrNameLst>
                                      </p:cBhvr>
                                      <p:tavLst>
                                        <p:tav tm="0">
                                          <p:val>
                                            <p:fltVal val="0"/>
                                          </p:val>
                                        </p:tav>
                                        <p:tav tm="100000">
                                          <p:val>
                                            <p:strVal val="#ppt_w"/>
                                          </p:val>
                                        </p:tav>
                                      </p:tavLst>
                                    </p:anim>
                                    <p:anim calcmode="lin" valueType="num">
                                      <p:cBhvr>
                                        <p:cTn id="92" dur="400" fill="hold"/>
                                        <p:tgtEl>
                                          <p:spTgt spid="25616"/>
                                        </p:tgtEl>
                                        <p:attrNameLst>
                                          <p:attrName>ppt_h</p:attrName>
                                        </p:attrNameLst>
                                      </p:cBhvr>
                                      <p:tavLst>
                                        <p:tav tm="0">
                                          <p:val>
                                            <p:fltVal val="0"/>
                                          </p:val>
                                        </p:tav>
                                        <p:tav tm="100000">
                                          <p:val>
                                            <p:strVal val="#ppt_h"/>
                                          </p:val>
                                        </p:tav>
                                      </p:tavLst>
                                    </p:anim>
                                    <p:anim calcmode="lin" valueType="num">
                                      <p:cBhvr>
                                        <p:cTn id="93" dur="400" fill="hold"/>
                                        <p:tgtEl>
                                          <p:spTgt spid="25616"/>
                                        </p:tgtEl>
                                        <p:attrNameLst>
                                          <p:attrName>style.rotation</p:attrName>
                                        </p:attrNameLst>
                                      </p:cBhvr>
                                      <p:tavLst>
                                        <p:tav tm="0">
                                          <p:val>
                                            <p:fltVal val="90"/>
                                          </p:val>
                                        </p:tav>
                                        <p:tav tm="100000">
                                          <p:val>
                                            <p:fltVal val="0"/>
                                          </p:val>
                                        </p:tav>
                                      </p:tavLst>
                                    </p:anim>
                                    <p:animEffect transition="in" filter="fade">
                                      <p:cBhvr>
                                        <p:cTn id="94" dur="400"/>
                                        <p:tgtEl>
                                          <p:spTgt spid="25616"/>
                                        </p:tgtEl>
                                      </p:cBhvr>
                                    </p:animEffect>
                                  </p:childTnLst>
                                </p:cTn>
                              </p:par>
                              <p:par>
                                <p:cTn id="95" presetID="31" presetClass="entr" presetSubtype="0" fill="hold" grpId="0" nodeType="withEffect">
                                  <p:stCondLst>
                                    <p:cond delay="0"/>
                                  </p:stCondLst>
                                  <p:childTnLst>
                                    <p:set>
                                      <p:cBhvr>
                                        <p:cTn id="96" dur="1" fill="hold">
                                          <p:stCondLst>
                                            <p:cond delay="0"/>
                                          </p:stCondLst>
                                        </p:cTn>
                                        <p:tgtEl>
                                          <p:spTgt spid="25617"/>
                                        </p:tgtEl>
                                        <p:attrNameLst>
                                          <p:attrName>style.visibility</p:attrName>
                                        </p:attrNameLst>
                                      </p:cBhvr>
                                      <p:to>
                                        <p:strVal val="visible"/>
                                      </p:to>
                                    </p:set>
                                    <p:anim calcmode="lin" valueType="num">
                                      <p:cBhvr>
                                        <p:cTn id="97" dur="400" fill="hold"/>
                                        <p:tgtEl>
                                          <p:spTgt spid="25617"/>
                                        </p:tgtEl>
                                        <p:attrNameLst>
                                          <p:attrName>ppt_w</p:attrName>
                                        </p:attrNameLst>
                                      </p:cBhvr>
                                      <p:tavLst>
                                        <p:tav tm="0">
                                          <p:val>
                                            <p:fltVal val="0"/>
                                          </p:val>
                                        </p:tav>
                                        <p:tav tm="100000">
                                          <p:val>
                                            <p:strVal val="#ppt_w"/>
                                          </p:val>
                                        </p:tav>
                                      </p:tavLst>
                                    </p:anim>
                                    <p:anim calcmode="lin" valueType="num">
                                      <p:cBhvr>
                                        <p:cTn id="98" dur="400" fill="hold"/>
                                        <p:tgtEl>
                                          <p:spTgt spid="25617"/>
                                        </p:tgtEl>
                                        <p:attrNameLst>
                                          <p:attrName>ppt_h</p:attrName>
                                        </p:attrNameLst>
                                      </p:cBhvr>
                                      <p:tavLst>
                                        <p:tav tm="0">
                                          <p:val>
                                            <p:fltVal val="0"/>
                                          </p:val>
                                        </p:tav>
                                        <p:tav tm="100000">
                                          <p:val>
                                            <p:strVal val="#ppt_h"/>
                                          </p:val>
                                        </p:tav>
                                      </p:tavLst>
                                    </p:anim>
                                    <p:anim calcmode="lin" valueType="num">
                                      <p:cBhvr>
                                        <p:cTn id="99" dur="400" fill="hold"/>
                                        <p:tgtEl>
                                          <p:spTgt spid="25617"/>
                                        </p:tgtEl>
                                        <p:attrNameLst>
                                          <p:attrName>style.rotation</p:attrName>
                                        </p:attrNameLst>
                                      </p:cBhvr>
                                      <p:tavLst>
                                        <p:tav tm="0">
                                          <p:val>
                                            <p:fltVal val="90"/>
                                          </p:val>
                                        </p:tav>
                                        <p:tav tm="100000">
                                          <p:val>
                                            <p:fltVal val="0"/>
                                          </p:val>
                                        </p:tav>
                                      </p:tavLst>
                                    </p:anim>
                                    <p:animEffect transition="in" filter="fade">
                                      <p:cBhvr>
                                        <p:cTn id="100" dur="400"/>
                                        <p:tgtEl>
                                          <p:spTgt spid="25617"/>
                                        </p:tgtEl>
                                      </p:cBhvr>
                                    </p:animEffect>
                                  </p:childTnLst>
                                </p:cTn>
                              </p:par>
                              <p:par>
                                <p:cTn id="101" presetID="31" presetClass="entr" presetSubtype="0" fill="hold" grpId="0" nodeType="withEffect">
                                  <p:stCondLst>
                                    <p:cond delay="0"/>
                                  </p:stCondLst>
                                  <p:childTnLst>
                                    <p:set>
                                      <p:cBhvr>
                                        <p:cTn id="102" dur="1" fill="hold">
                                          <p:stCondLst>
                                            <p:cond delay="0"/>
                                          </p:stCondLst>
                                        </p:cTn>
                                        <p:tgtEl>
                                          <p:spTgt spid="25618"/>
                                        </p:tgtEl>
                                        <p:attrNameLst>
                                          <p:attrName>style.visibility</p:attrName>
                                        </p:attrNameLst>
                                      </p:cBhvr>
                                      <p:to>
                                        <p:strVal val="visible"/>
                                      </p:to>
                                    </p:set>
                                    <p:anim calcmode="lin" valueType="num">
                                      <p:cBhvr>
                                        <p:cTn id="103" dur="400" fill="hold"/>
                                        <p:tgtEl>
                                          <p:spTgt spid="25618"/>
                                        </p:tgtEl>
                                        <p:attrNameLst>
                                          <p:attrName>ppt_w</p:attrName>
                                        </p:attrNameLst>
                                      </p:cBhvr>
                                      <p:tavLst>
                                        <p:tav tm="0">
                                          <p:val>
                                            <p:fltVal val="0"/>
                                          </p:val>
                                        </p:tav>
                                        <p:tav tm="100000">
                                          <p:val>
                                            <p:strVal val="#ppt_w"/>
                                          </p:val>
                                        </p:tav>
                                      </p:tavLst>
                                    </p:anim>
                                    <p:anim calcmode="lin" valueType="num">
                                      <p:cBhvr>
                                        <p:cTn id="104" dur="400" fill="hold"/>
                                        <p:tgtEl>
                                          <p:spTgt spid="25618"/>
                                        </p:tgtEl>
                                        <p:attrNameLst>
                                          <p:attrName>ppt_h</p:attrName>
                                        </p:attrNameLst>
                                      </p:cBhvr>
                                      <p:tavLst>
                                        <p:tav tm="0">
                                          <p:val>
                                            <p:fltVal val="0"/>
                                          </p:val>
                                        </p:tav>
                                        <p:tav tm="100000">
                                          <p:val>
                                            <p:strVal val="#ppt_h"/>
                                          </p:val>
                                        </p:tav>
                                      </p:tavLst>
                                    </p:anim>
                                    <p:anim calcmode="lin" valueType="num">
                                      <p:cBhvr>
                                        <p:cTn id="105" dur="400" fill="hold"/>
                                        <p:tgtEl>
                                          <p:spTgt spid="25618"/>
                                        </p:tgtEl>
                                        <p:attrNameLst>
                                          <p:attrName>style.rotation</p:attrName>
                                        </p:attrNameLst>
                                      </p:cBhvr>
                                      <p:tavLst>
                                        <p:tav tm="0">
                                          <p:val>
                                            <p:fltVal val="90"/>
                                          </p:val>
                                        </p:tav>
                                        <p:tav tm="100000">
                                          <p:val>
                                            <p:fltVal val="0"/>
                                          </p:val>
                                        </p:tav>
                                      </p:tavLst>
                                    </p:anim>
                                    <p:animEffect transition="in" filter="fade">
                                      <p:cBhvr>
                                        <p:cTn id="106" dur="400"/>
                                        <p:tgtEl>
                                          <p:spTgt spid="25618"/>
                                        </p:tgtEl>
                                      </p:cBhvr>
                                    </p:animEffect>
                                  </p:childTnLst>
                                </p:cTn>
                              </p:par>
                              <p:par>
                                <p:cTn id="107" presetID="31" presetClass="entr" presetSubtype="0" fill="hold" grpId="0" nodeType="withEffect">
                                  <p:stCondLst>
                                    <p:cond delay="0"/>
                                  </p:stCondLst>
                                  <p:childTnLst>
                                    <p:set>
                                      <p:cBhvr>
                                        <p:cTn id="108" dur="1" fill="hold">
                                          <p:stCondLst>
                                            <p:cond delay="0"/>
                                          </p:stCondLst>
                                        </p:cTn>
                                        <p:tgtEl>
                                          <p:spTgt spid="25619"/>
                                        </p:tgtEl>
                                        <p:attrNameLst>
                                          <p:attrName>style.visibility</p:attrName>
                                        </p:attrNameLst>
                                      </p:cBhvr>
                                      <p:to>
                                        <p:strVal val="visible"/>
                                      </p:to>
                                    </p:set>
                                    <p:anim calcmode="lin" valueType="num">
                                      <p:cBhvr>
                                        <p:cTn id="109" dur="400" fill="hold"/>
                                        <p:tgtEl>
                                          <p:spTgt spid="25619"/>
                                        </p:tgtEl>
                                        <p:attrNameLst>
                                          <p:attrName>ppt_w</p:attrName>
                                        </p:attrNameLst>
                                      </p:cBhvr>
                                      <p:tavLst>
                                        <p:tav tm="0">
                                          <p:val>
                                            <p:fltVal val="0"/>
                                          </p:val>
                                        </p:tav>
                                        <p:tav tm="100000">
                                          <p:val>
                                            <p:strVal val="#ppt_w"/>
                                          </p:val>
                                        </p:tav>
                                      </p:tavLst>
                                    </p:anim>
                                    <p:anim calcmode="lin" valueType="num">
                                      <p:cBhvr>
                                        <p:cTn id="110" dur="400" fill="hold"/>
                                        <p:tgtEl>
                                          <p:spTgt spid="25619"/>
                                        </p:tgtEl>
                                        <p:attrNameLst>
                                          <p:attrName>ppt_h</p:attrName>
                                        </p:attrNameLst>
                                      </p:cBhvr>
                                      <p:tavLst>
                                        <p:tav tm="0">
                                          <p:val>
                                            <p:fltVal val="0"/>
                                          </p:val>
                                        </p:tav>
                                        <p:tav tm="100000">
                                          <p:val>
                                            <p:strVal val="#ppt_h"/>
                                          </p:val>
                                        </p:tav>
                                      </p:tavLst>
                                    </p:anim>
                                    <p:anim calcmode="lin" valueType="num">
                                      <p:cBhvr>
                                        <p:cTn id="111" dur="400" fill="hold"/>
                                        <p:tgtEl>
                                          <p:spTgt spid="25619"/>
                                        </p:tgtEl>
                                        <p:attrNameLst>
                                          <p:attrName>style.rotation</p:attrName>
                                        </p:attrNameLst>
                                      </p:cBhvr>
                                      <p:tavLst>
                                        <p:tav tm="0">
                                          <p:val>
                                            <p:fltVal val="90"/>
                                          </p:val>
                                        </p:tav>
                                        <p:tav tm="100000">
                                          <p:val>
                                            <p:fltVal val="0"/>
                                          </p:val>
                                        </p:tav>
                                      </p:tavLst>
                                    </p:anim>
                                    <p:animEffect transition="in" filter="fade">
                                      <p:cBhvr>
                                        <p:cTn id="112" dur="400"/>
                                        <p:tgtEl>
                                          <p:spTgt spid="25619"/>
                                        </p:tgtEl>
                                      </p:cBhvr>
                                    </p:animEffect>
                                  </p:childTnLst>
                                </p:cTn>
                              </p:par>
                              <p:par>
                                <p:cTn id="113" presetID="31" presetClass="entr" presetSubtype="0" fill="hold" grpId="0" nodeType="withEffect">
                                  <p:stCondLst>
                                    <p:cond delay="0"/>
                                  </p:stCondLst>
                                  <p:childTnLst>
                                    <p:set>
                                      <p:cBhvr>
                                        <p:cTn id="114" dur="1" fill="hold">
                                          <p:stCondLst>
                                            <p:cond delay="0"/>
                                          </p:stCondLst>
                                        </p:cTn>
                                        <p:tgtEl>
                                          <p:spTgt spid="25620"/>
                                        </p:tgtEl>
                                        <p:attrNameLst>
                                          <p:attrName>style.visibility</p:attrName>
                                        </p:attrNameLst>
                                      </p:cBhvr>
                                      <p:to>
                                        <p:strVal val="visible"/>
                                      </p:to>
                                    </p:set>
                                    <p:anim calcmode="lin" valueType="num">
                                      <p:cBhvr>
                                        <p:cTn id="115" dur="400" fill="hold"/>
                                        <p:tgtEl>
                                          <p:spTgt spid="25620"/>
                                        </p:tgtEl>
                                        <p:attrNameLst>
                                          <p:attrName>ppt_w</p:attrName>
                                        </p:attrNameLst>
                                      </p:cBhvr>
                                      <p:tavLst>
                                        <p:tav tm="0">
                                          <p:val>
                                            <p:fltVal val="0"/>
                                          </p:val>
                                        </p:tav>
                                        <p:tav tm="100000">
                                          <p:val>
                                            <p:strVal val="#ppt_w"/>
                                          </p:val>
                                        </p:tav>
                                      </p:tavLst>
                                    </p:anim>
                                    <p:anim calcmode="lin" valueType="num">
                                      <p:cBhvr>
                                        <p:cTn id="116" dur="400" fill="hold"/>
                                        <p:tgtEl>
                                          <p:spTgt spid="25620"/>
                                        </p:tgtEl>
                                        <p:attrNameLst>
                                          <p:attrName>ppt_h</p:attrName>
                                        </p:attrNameLst>
                                      </p:cBhvr>
                                      <p:tavLst>
                                        <p:tav tm="0">
                                          <p:val>
                                            <p:fltVal val="0"/>
                                          </p:val>
                                        </p:tav>
                                        <p:tav tm="100000">
                                          <p:val>
                                            <p:strVal val="#ppt_h"/>
                                          </p:val>
                                        </p:tav>
                                      </p:tavLst>
                                    </p:anim>
                                    <p:anim calcmode="lin" valueType="num">
                                      <p:cBhvr>
                                        <p:cTn id="117" dur="400" fill="hold"/>
                                        <p:tgtEl>
                                          <p:spTgt spid="25620"/>
                                        </p:tgtEl>
                                        <p:attrNameLst>
                                          <p:attrName>style.rotation</p:attrName>
                                        </p:attrNameLst>
                                      </p:cBhvr>
                                      <p:tavLst>
                                        <p:tav tm="0">
                                          <p:val>
                                            <p:fltVal val="90"/>
                                          </p:val>
                                        </p:tav>
                                        <p:tav tm="100000">
                                          <p:val>
                                            <p:fltVal val="0"/>
                                          </p:val>
                                        </p:tav>
                                      </p:tavLst>
                                    </p:anim>
                                    <p:animEffect transition="in" filter="fade">
                                      <p:cBhvr>
                                        <p:cTn id="118" dur="400"/>
                                        <p:tgtEl>
                                          <p:spTgt spid="25620"/>
                                        </p:tgtEl>
                                      </p:cBhvr>
                                    </p:animEffect>
                                  </p:childTnLst>
                                </p:cTn>
                              </p:par>
                              <p:par>
                                <p:cTn id="119" presetID="31" presetClass="entr" presetSubtype="0" fill="hold" grpId="0" nodeType="withEffect">
                                  <p:stCondLst>
                                    <p:cond delay="0"/>
                                  </p:stCondLst>
                                  <p:childTnLst>
                                    <p:set>
                                      <p:cBhvr>
                                        <p:cTn id="120" dur="1" fill="hold">
                                          <p:stCondLst>
                                            <p:cond delay="0"/>
                                          </p:stCondLst>
                                        </p:cTn>
                                        <p:tgtEl>
                                          <p:spTgt spid="25621"/>
                                        </p:tgtEl>
                                        <p:attrNameLst>
                                          <p:attrName>style.visibility</p:attrName>
                                        </p:attrNameLst>
                                      </p:cBhvr>
                                      <p:to>
                                        <p:strVal val="visible"/>
                                      </p:to>
                                    </p:set>
                                    <p:anim calcmode="lin" valueType="num">
                                      <p:cBhvr>
                                        <p:cTn id="121" dur="400" fill="hold"/>
                                        <p:tgtEl>
                                          <p:spTgt spid="25621"/>
                                        </p:tgtEl>
                                        <p:attrNameLst>
                                          <p:attrName>ppt_w</p:attrName>
                                        </p:attrNameLst>
                                      </p:cBhvr>
                                      <p:tavLst>
                                        <p:tav tm="0">
                                          <p:val>
                                            <p:fltVal val="0"/>
                                          </p:val>
                                        </p:tav>
                                        <p:tav tm="100000">
                                          <p:val>
                                            <p:strVal val="#ppt_w"/>
                                          </p:val>
                                        </p:tav>
                                      </p:tavLst>
                                    </p:anim>
                                    <p:anim calcmode="lin" valueType="num">
                                      <p:cBhvr>
                                        <p:cTn id="122" dur="400" fill="hold"/>
                                        <p:tgtEl>
                                          <p:spTgt spid="25621"/>
                                        </p:tgtEl>
                                        <p:attrNameLst>
                                          <p:attrName>ppt_h</p:attrName>
                                        </p:attrNameLst>
                                      </p:cBhvr>
                                      <p:tavLst>
                                        <p:tav tm="0">
                                          <p:val>
                                            <p:fltVal val="0"/>
                                          </p:val>
                                        </p:tav>
                                        <p:tav tm="100000">
                                          <p:val>
                                            <p:strVal val="#ppt_h"/>
                                          </p:val>
                                        </p:tav>
                                      </p:tavLst>
                                    </p:anim>
                                    <p:anim calcmode="lin" valueType="num">
                                      <p:cBhvr>
                                        <p:cTn id="123" dur="400" fill="hold"/>
                                        <p:tgtEl>
                                          <p:spTgt spid="25621"/>
                                        </p:tgtEl>
                                        <p:attrNameLst>
                                          <p:attrName>style.rotation</p:attrName>
                                        </p:attrNameLst>
                                      </p:cBhvr>
                                      <p:tavLst>
                                        <p:tav tm="0">
                                          <p:val>
                                            <p:fltVal val="90"/>
                                          </p:val>
                                        </p:tav>
                                        <p:tav tm="100000">
                                          <p:val>
                                            <p:fltVal val="0"/>
                                          </p:val>
                                        </p:tav>
                                      </p:tavLst>
                                    </p:anim>
                                    <p:animEffect transition="in" filter="fade">
                                      <p:cBhvr>
                                        <p:cTn id="124" dur="400"/>
                                        <p:tgtEl>
                                          <p:spTgt spid="25621"/>
                                        </p:tgtEl>
                                      </p:cBhvr>
                                    </p:animEffect>
                                  </p:childTnLst>
                                </p:cTn>
                              </p:par>
                              <p:par>
                                <p:cTn id="125" presetID="31" presetClass="entr" presetSubtype="0" fill="hold" grpId="0" nodeType="withEffect">
                                  <p:stCondLst>
                                    <p:cond delay="0"/>
                                  </p:stCondLst>
                                  <p:childTnLst>
                                    <p:set>
                                      <p:cBhvr>
                                        <p:cTn id="126" dur="1" fill="hold">
                                          <p:stCondLst>
                                            <p:cond delay="0"/>
                                          </p:stCondLst>
                                        </p:cTn>
                                        <p:tgtEl>
                                          <p:spTgt spid="25622"/>
                                        </p:tgtEl>
                                        <p:attrNameLst>
                                          <p:attrName>style.visibility</p:attrName>
                                        </p:attrNameLst>
                                      </p:cBhvr>
                                      <p:to>
                                        <p:strVal val="visible"/>
                                      </p:to>
                                    </p:set>
                                    <p:anim calcmode="lin" valueType="num">
                                      <p:cBhvr>
                                        <p:cTn id="127" dur="400" fill="hold"/>
                                        <p:tgtEl>
                                          <p:spTgt spid="25622"/>
                                        </p:tgtEl>
                                        <p:attrNameLst>
                                          <p:attrName>ppt_w</p:attrName>
                                        </p:attrNameLst>
                                      </p:cBhvr>
                                      <p:tavLst>
                                        <p:tav tm="0">
                                          <p:val>
                                            <p:fltVal val="0"/>
                                          </p:val>
                                        </p:tav>
                                        <p:tav tm="100000">
                                          <p:val>
                                            <p:strVal val="#ppt_w"/>
                                          </p:val>
                                        </p:tav>
                                      </p:tavLst>
                                    </p:anim>
                                    <p:anim calcmode="lin" valueType="num">
                                      <p:cBhvr>
                                        <p:cTn id="128" dur="400" fill="hold"/>
                                        <p:tgtEl>
                                          <p:spTgt spid="25622"/>
                                        </p:tgtEl>
                                        <p:attrNameLst>
                                          <p:attrName>ppt_h</p:attrName>
                                        </p:attrNameLst>
                                      </p:cBhvr>
                                      <p:tavLst>
                                        <p:tav tm="0">
                                          <p:val>
                                            <p:fltVal val="0"/>
                                          </p:val>
                                        </p:tav>
                                        <p:tav tm="100000">
                                          <p:val>
                                            <p:strVal val="#ppt_h"/>
                                          </p:val>
                                        </p:tav>
                                      </p:tavLst>
                                    </p:anim>
                                    <p:anim calcmode="lin" valueType="num">
                                      <p:cBhvr>
                                        <p:cTn id="129" dur="400" fill="hold"/>
                                        <p:tgtEl>
                                          <p:spTgt spid="25622"/>
                                        </p:tgtEl>
                                        <p:attrNameLst>
                                          <p:attrName>style.rotation</p:attrName>
                                        </p:attrNameLst>
                                      </p:cBhvr>
                                      <p:tavLst>
                                        <p:tav tm="0">
                                          <p:val>
                                            <p:fltVal val="90"/>
                                          </p:val>
                                        </p:tav>
                                        <p:tav tm="100000">
                                          <p:val>
                                            <p:fltVal val="0"/>
                                          </p:val>
                                        </p:tav>
                                      </p:tavLst>
                                    </p:anim>
                                    <p:animEffect transition="in" filter="fade">
                                      <p:cBhvr>
                                        <p:cTn id="130" dur="400"/>
                                        <p:tgtEl>
                                          <p:spTgt spid="25622"/>
                                        </p:tgtEl>
                                      </p:cBhvr>
                                    </p:animEffect>
                                  </p:childTnLst>
                                </p:cTn>
                              </p:par>
                              <p:par>
                                <p:cTn id="131" presetID="31" presetClass="entr" presetSubtype="0" fill="hold" grpId="0" nodeType="withEffect">
                                  <p:stCondLst>
                                    <p:cond delay="0"/>
                                  </p:stCondLst>
                                  <p:childTnLst>
                                    <p:set>
                                      <p:cBhvr>
                                        <p:cTn id="132" dur="1" fill="hold">
                                          <p:stCondLst>
                                            <p:cond delay="0"/>
                                          </p:stCondLst>
                                        </p:cTn>
                                        <p:tgtEl>
                                          <p:spTgt spid="25623"/>
                                        </p:tgtEl>
                                        <p:attrNameLst>
                                          <p:attrName>style.visibility</p:attrName>
                                        </p:attrNameLst>
                                      </p:cBhvr>
                                      <p:to>
                                        <p:strVal val="visible"/>
                                      </p:to>
                                    </p:set>
                                    <p:anim calcmode="lin" valueType="num">
                                      <p:cBhvr>
                                        <p:cTn id="133" dur="400" fill="hold"/>
                                        <p:tgtEl>
                                          <p:spTgt spid="25623"/>
                                        </p:tgtEl>
                                        <p:attrNameLst>
                                          <p:attrName>ppt_w</p:attrName>
                                        </p:attrNameLst>
                                      </p:cBhvr>
                                      <p:tavLst>
                                        <p:tav tm="0">
                                          <p:val>
                                            <p:fltVal val="0"/>
                                          </p:val>
                                        </p:tav>
                                        <p:tav tm="100000">
                                          <p:val>
                                            <p:strVal val="#ppt_w"/>
                                          </p:val>
                                        </p:tav>
                                      </p:tavLst>
                                    </p:anim>
                                    <p:anim calcmode="lin" valueType="num">
                                      <p:cBhvr>
                                        <p:cTn id="134" dur="400" fill="hold"/>
                                        <p:tgtEl>
                                          <p:spTgt spid="25623"/>
                                        </p:tgtEl>
                                        <p:attrNameLst>
                                          <p:attrName>ppt_h</p:attrName>
                                        </p:attrNameLst>
                                      </p:cBhvr>
                                      <p:tavLst>
                                        <p:tav tm="0">
                                          <p:val>
                                            <p:fltVal val="0"/>
                                          </p:val>
                                        </p:tav>
                                        <p:tav tm="100000">
                                          <p:val>
                                            <p:strVal val="#ppt_h"/>
                                          </p:val>
                                        </p:tav>
                                      </p:tavLst>
                                    </p:anim>
                                    <p:anim calcmode="lin" valueType="num">
                                      <p:cBhvr>
                                        <p:cTn id="135" dur="400" fill="hold"/>
                                        <p:tgtEl>
                                          <p:spTgt spid="25623"/>
                                        </p:tgtEl>
                                        <p:attrNameLst>
                                          <p:attrName>style.rotation</p:attrName>
                                        </p:attrNameLst>
                                      </p:cBhvr>
                                      <p:tavLst>
                                        <p:tav tm="0">
                                          <p:val>
                                            <p:fltVal val="90"/>
                                          </p:val>
                                        </p:tav>
                                        <p:tav tm="100000">
                                          <p:val>
                                            <p:fltVal val="0"/>
                                          </p:val>
                                        </p:tav>
                                      </p:tavLst>
                                    </p:anim>
                                    <p:animEffect transition="in" filter="fade">
                                      <p:cBhvr>
                                        <p:cTn id="136" dur="400"/>
                                        <p:tgtEl>
                                          <p:spTgt spid="25623"/>
                                        </p:tgtEl>
                                      </p:cBhvr>
                                    </p:animEffect>
                                  </p:childTnLst>
                                </p:cTn>
                              </p:par>
                              <p:par>
                                <p:cTn id="137" presetID="31" presetClass="entr" presetSubtype="0" fill="hold" grpId="0" nodeType="withEffect">
                                  <p:stCondLst>
                                    <p:cond delay="0"/>
                                  </p:stCondLst>
                                  <p:childTnLst>
                                    <p:set>
                                      <p:cBhvr>
                                        <p:cTn id="138" dur="1" fill="hold">
                                          <p:stCondLst>
                                            <p:cond delay="0"/>
                                          </p:stCondLst>
                                        </p:cTn>
                                        <p:tgtEl>
                                          <p:spTgt spid="25624"/>
                                        </p:tgtEl>
                                        <p:attrNameLst>
                                          <p:attrName>style.visibility</p:attrName>
                                        </p:attrNameLst>
                                      </p:cBhvr>
                                      <p:to>
                                        <p:strVal val="visible"/>
                                      </p:to>
                                    </p:set>
                                    <p:anim calcmode="lin" valueType="num">
                                      <p:cBhvr>
                                        <p:cTn id="139" dur="400" fill="hold"/>
                                        <p:tgtEl>
                                          <p:spTgt spid="25624"/>
                                        </p:tgtEl>
                                        <p:attrNameLst>
                                          <p:attrName>ppt_w</p:attrName>
                                        </p:attrNameLst>
                                      </p:cBhvr>
                                      <p:tavLst>
                                        <p:tav tm="0">
                                          <p:val>
                                            <p:fltVal val="0"/>
                                          </p:val>
                                        </p:tav>
                                        <p:tav tm="100000">
                                          <p:val>
                                            <p:strVal val="#ppt_w"/>
                                          </p:val>
                                        </p:tav>
                                      </p:tavLst>
                                    </p:anim>
                                    <p:anim calcmode="lin" valueType="num">
                                      <p:cBhvr>
                                        <p:cTn id="140" dur="400" fill="hold"/>
                                        <p:tgtEl>
                                          <p:spTgt spid="25624"/>
                                        </p:tgtEl>
                                        <p:attrNameLst>
                                          <p:attrName>ppt_h</p:attrName>
                                        </p:attrNameLst>
                                      </p:cBhvr>
                                      <p:tavLst>
                                        <p:tav tm="0">
                                          <p:val>
                                            <p:fltVal val="0"/>
                                          </p:val>
                                        </p:tav>
                                        <p:tav tm="100000">
                                          <p:val>
                                            <p:strVal val="#ppt_h"/>
                                          </p:val>
                                        </p:tav>
                                      </p:tavLst>
                                    </p:anim>
                                    <p:anim calcmode="lin" valueType="num">
                                      <p:cBhvr>
                                        <p:cTn id="141" dur="400" fill="hold"/>
                                        <p:tgtEl>
                                          <p:spTgt spid="25624"/>
                                        </p:tgtEl>
                                        <p:attrNameLst>
                                          <p:attrName>style.rotation</p:attrName>
                                        </p:attrNameLst>
                                      </p:cBhvr>
                                      <p:tavLst>
                                        <p:tav tm="0">
                                          <p:val>
                                            <p:fltVal val="90"/>
                                          </p:val>
                                        </p:tav>
                                        <p:tav tm="100000">
                                          <p:val>
                                            <p:fltVal val="0"/>
                                          </p:val>
                                        </p:tav>
                                      </p:tavLst>
                                    </p:anim>
                                    <p:animEffect transition="in" filter="fade">
                                      <p:cBhvr>
                                        <p:cTn id="142" dur="400"/>
                                        <p:tgtEl>
                                          <p:spTgt spid="25624"/>
                                        </p:tgtEl>
                                      </p:cBhvr>
                                    </p:animEffect>
                                  </p:childTnLst>
                                </p:cTn>
                              </p:par>
                              <p:par>
                                <p:cTn id="143" presetID="31" presetClass="entr" presetSubtype="0" fill="hold" grpId="0" nodeType="withEffect">
                                  <p:stCondLst>
                                    <p:cond delay="0"/>
                                  </p:stCondLst>
                                  <p:childTnLst>
                                    <p:set>
                                      <p:cBhvr>
                                        <p:cTn id="144" dur="1" fill="hold">
                                          <p:stCondLst>
                                            <p:cond delay="0"/>
                                          </p:stCondLst>
                                        </p:cTn>
                                        <p:tgtEl>
                                          <p:spTgt spid="25625"/>
                                        </p:tgtEl>
                                        <p:attrNameLst>
                                          <p:attrName>style.visibility</p:attrName>
                                        </p:attrNameLst>
                                      </p:cBhvr>
                                      <p:to>
                                        <p:strVal val="visible"/>
                                      </p:to>
                                    </p:set>
                                    <p:anim calcmode="lin" valueType="num">
                                      <p:cBhvr>
                                        <p:cTn id="145" dur="400" fill="hold"/>
                                        <p:tgtEl>
                                          <p:spTgt spid="25625"/>
                                        </p:tgtEl>
                                        <p:attrNameLst>
                                          <p:attrName>ppt_w</p:attrName>
                                        </p:attrNameLst>
                                      </p:cBhvr>
                                      <p:tavLst>
                                        <p:tav tm="0">
                                          <p:val>
                                            <p:fltVal val="0"/>
                                          </p:val>
                                        </p:tav>
                                        <p:tav tm="100000">
                                          <p:val>
                                            <p:strVal val="#ppt_w"/>
                                          </p:val>
                                        </p:tav>
                                      </p:tavLst>
                                    </p:anim>
                                    <p:anim calcmode="lin" valueType="num">
                                      <p:cBhvr>
                                        <p:cTn id="146" dur="400" fill="hold"/>
                                        <p:tgtEl>
                                          <p:spTgt spid="25625"/>
                                        </p:tgtEl>
                                        <p:attrNameLst>
                                          <p:attrName>ppt_h</p:attrName>
                                        </p:attrNameLst>
                                      </p:cBhvr>
                                      <p:tavLst>
                                        <p:tav tm="0">
                                          <p:val>
                                            <p:fltVal val="0"/>
                                          </p:val>
                                        </p:tav>
                                        <p:tav tm="100000">
                                          <p:val>
                                            <p:strVal val="#ppt_h"/>
                                          </p:val>
                                        </p:tav>
                                      </p:tavLst>
                                    </p:anim>
                                    <p:anim calcmode="lin" valueType="num">
                                      <p:cBhvr>
                                        <p:cTn id="147" dur="400" fill="hold"/>
                                        <p:tgtEl>
                                          <p:spTgt spid="25625"/>
                                        </p:tgtEl>
                                        <p:attrNameLst>
                                          <p:attrName>style.rotation</p:attrName>
                                        </p:attrNameLst>
                                      </p:cBhvr>
                                      <p:tavLst>
                                        <p:tav tm="0">
                                          <p:val>
                                            <p:fltVal val="90"/>
                                          </p:val>
                                        </p:tav>
                                        <p:tav tm="100000">
                                          <p:val>
                                            <p:fltVal val="0"/>
                                          </p:val>
                                        </p:tav>
                                      </p:tavLst>
                                    </p:anim>
                                    <p:animEffect transition="in" filter="fade">
                                      <p:cBhvr>
                                        <p:cTn id="148" dur="400"/>
                                        <p:tgtEl>
                                          <p:spTgt spid="25625"/>
                                        </p:tgtEl>
                                      </p:cBhvr>
                                    </p:animEffect>
                                  </p:childTnLst>
                                </p:cTn>
                              </p:par>
                              <p:par>
                                <p:cTn id="149" presetID="31" presetClass="entr" presetSubtype="0" fill="hold" grpId="0" nodeType="withEffect">
                                  <p:stCondLst>
                                    <p:cond delay="0"/>
                                  </p:stCondLst>
                                  <p:childTnLst>
                                    <p:set>
                                      <p:cBhvr>
                                        <p:cTn id="150" dur="1" fill="hold">
                                          <p:stCondLst>
                                            <p:cond delay="0"/>
                                          </p:stCondLst>
                                        </p:cTn>
                                        <p:tgtEl>
                                          <p:spTgt spid="25626"/>
                                        </p:tgtEl>
                                        <p:attrNameLst>
                                          <p:attrName>style.visibility</p:attrName>
                                        </p:attrNameLst>
                                      </p:cBhvr>
                                      <p:to>
                                        <p:strVal val="visible"/>
                                      </p:to>
                                    </p:set>
                                    <p:anim calcmode="lin" valueType="num">
                                      <p:cBhvr>
                                        <p:cTn id="151" dur="400" fill="hold"/>
                                        <p:tgtEl>
                                          <p:spTgt spid="25626"/>
                                        </p:tgtEl>
                                        <p:attrNameLst>
                                          <p:attrName>ppt_w</p:attrName>
                                        </p:attrNameLst>
                                      </p:cBhvr>
                                      <p:tavLst>
                                        <p:tav tm="0">
                                          <p:val>
                                            <p:fltVal val="0"/>
                                          </p:val>
                                        </p:tav>
                                        <p:tav tm="100000">
                                          <p:val>
                                            <p:strVal val="#ppt_w"/>
                                          </p:val>
                                        </p:tav>
                                      </p:tavLst>
                                    </p:anim>
                                    <p:anim calcmode="lin" valueType="num">
                                      <p:cBhvr>
                                        <p:cTn id="152" dur="400" fill="hold"/>
                                        <p:tgtEl>
                                          <p:spTgt spid="25626"/>
                                        </p:tgtEl>
                                        <p:attrNameLst>
                                          <p:attrName>ppt_h</p:attrName>
                                        </p:attrNameLst>
                                      </p:cBhvr>
                                      <p:tavLst>
                                        <p:tav tm="0">
                                          <p:val>
                                            <p:fltVal val="0"/>
                                          </p:val>
                                        </p:tav>
                                        <p:tav tm="100000">
                                          <p:val>
                                            <p:strVal val="#ppt_h"/>
                                          </p:val>
                                        </p:tav>
                                      </p:tavLst>
                                    </p:anim>
                                    <p:anim calcmode="lin" valueType="num">
                                      <p:cBhvr>
                                        <p:cTn id="153" dur="400" fill="hold"/>
                                        <p:tgtEl>
                                          <p:spTgt spid="25626"/>
                                        </p:tgtEl>
                                        <p:attrNameLst>
                                          <p:attrName>style.rotation</p:attrName>
                                        </p:attrNameLst>
                                      </p:cBhvr>
                                      <p:tavLst>
                                        <p:tav tm="0">
                                          <p:val>
                                            <p:fltVal val="90"/>
                                          </p:val>
                                        </p:tav>
                                        <p:tav tm="100000">
                                          <p:val>
                                            <p:fltVal val="0"/>
                                          </p:val>
                                        </p:tav>
                                      </p:tavLst>
                                    </p:anim>
                                    <p:animEffect transition="in" filter="fade">
                                      <p:cBhvr>
                                        <p:cTn id="154" dur="400"/>
                                        <p:tgtEl>
                                          <p:spTgt spid="25626"/>
                                        </p:tgtEl>
                                      </p:cBhvr>
                                    </p:animEffect>
                                  </p:childTnLst>
                                </p:cTn>
                              </p:par>
                              <p:par>
                                <p:cTn id="155" presetID="31" presetClass="entr" presetSubtype="0" fill="hold" grpId="0" nodeType="withEffect">
                                  <p:stCondLst>
                                    <p:cond delay="0"/>
                                  </p:stCondLst>
                                  <p:childTnLst>
                                    <p:set>
                                      <p:cBhvr>
                                        <p:cTn id="156" dur="1" fill="hold">
                                          <p:stCondLst>
                                            <p:cond delay="0"/>
                                          </p:stCondLst>
                                        </p:cTn>
                                        <p:tgtEl>
                                          <p:spTgt spid="25627"/>
                                        </p:tgtEl>
                                        <p:attrNameLst>
                                          <p:attrName>style.visibility</p:attrName>
                                        </p:attrNameLst>
                                      </p:cBhvr>
                                      <p:to>
                                        <p:strVal val="visible"/>
                                      </p:to>
                                    </p:set>
                                    <p:anim calcmode="lin" valueType="num">
                                      <p:cBhvr>
                                        <p:cTn id="157" dur="400" fill="hold"/>
                                        <p:tgtEl>
                                          <p:spTgt spid="25627"/>
                                        </p:tgtEl>
                                        <p:attrNameLst>
                                          <p:attrName>ppt_w</p:attrName>
                                        </p:attrNameLst>
                                      </p:cBhvr>
                                      <p:tavLst>
                                        <p:tav tm="0">
                                          <p:val>
                                            <p:fltVal val="0"/>
                                          </p:val>
                                        </p:tav>
                                        <p:tav tm="100000">
                                          <p:val>
                                            <p:strVal val="#ppt_w"/>
                                          </p:val>
                                        </p:tav>
                                      </p:tavLst>
                                    </p:anim>
                                    <p:anim calcmode="lin" valueType="num">
                                      <p:cBhvr>
                                        <p:cTn id="158" dur="400" fill="hold"/>
                                        <p:tgtEl>
                                          <p:spTgt spid="25627"/>
                                        </p:tgtEl>
                                        <p:attrNameLst>
                                          <p:attrName>ppt_h</p:attrName>
                                        </p:attrNameLst>
                                      </p:cBhvr>
                                      <p:tavLst>
                                        <p:tav tm="0">
                                          <p:val>
                                            <p:fltVal val="0"/>
                                          </p:val>
                                        </p:tav>
                                        <p:tav tm="100000">
                                          <p:val>
                                            <p:strVal val="#ppt_h"/>
                                          </p:val>
                                        </p:tav>
                                      </p:tavLst>
                                    </p:anim>
                                    <p:anim calcmode="lin" valueType="num">
                                      <p:cBhvr>
                                        <p:cTn id="159" dur="400" fill="hold"/>
                                        <p:tgtEl>
                                          <p:spTgt spid="25627"/>
                                        </p:tgtEl>
                                        <p:attrNameLst>
                                          <p:attrName>style.rotation</p:attrName>
                                        </p:attrNameLst>
                                      </p:cBhvr>
                                      <p:tavLst>
                                        <p:tav tm="0">
                                          <p:val>
                                            <p:fltVal val="90"/>
                                          </p:val>
                                        </p:tav>
                                        <p:tav tm="100000">
                                          <p:val>
                                            <p:fltVal val="0"/>
                                          </p:val>
                                        </p:tav>
                                      </p:tavLst>
                                    </p:anim>
                                    <p:animEffect transition="in" filter="fade">
                                      <p:cBhvr>
                                        <p:cTn id="160" dur="400"/>
                                        <p:tgtEl>
                                          <p:spTgt spid="25627"/>
                                        </p:tgtEl>
                                      </p:cBhvr>
                                    </p:animEffect>
                                  </p:childTnLst>
                                </p:cTn>
                              </p:par>
                              <p:par>
                                <p:cTn id="161" presetID="31" presetClass="entr" presetSubtype="0" fill="hold" grpId="0" nodeType="withEffect">
                                  <p:stCondLst>
                                    <p:cond delay="0"/>
                                  </p:stCondLst>
                                  <p:childTnLst>
                                    <p:set>
                                      <p:cBhvr>
                                        <p:cTn id="162" dur="1" fill="hold">
                                          <p:stCondLst>
                                            <p:cond delay="0"/>
                                          </p:stCondLst>
                                        </p:cTn>
                                        <p:tgtEl>
                                          <p:spTgt spid="25628"/>
                                        </p:tgtEl>
                                        <p:attrNameLst>
                                          <p:attrName>style.visibility</p:attrName>
                                        </p:attrNameLst>
                                      </p:cBhvr>
                                      <p:to>
                                        <p:strVal val="visible"/>
                                      </p:to>
                                    </p:set>
                                    <p:anim calcmode="lin" valueType="num">
                                      <p:cBhvr>
                                        <p:cTn id="163" dur="400" fill="hold"/>
                                        <p:tgtEl>
                                          <p:spTgt spid="25628"/>
                                        </p:tgtEl>
                                        <p:attrNameLst>
                                          <p:attrName>ppt_w</p:attrName>
                                        </p:attrNameLst>
                                      </p:cBhvr>
                                      <p:tavLst>
                                        <p:tav tm="0">
                                          <p:val>
                                            <p:fltVal val="0"/>
                                          </p:val>
                                        </p:tav>
                                        <p:tav tm="100000">
                                          <p:val>
                                            <p:strVal val="#ppt_w"/>
                                          </p:val>
                                        </p:tav>
                                      </p:tavLst>
                                    </p:anim>
                                    <p:anim calcmode="lin" valueType="num">
                                      <p:cBhvr>
                                        <p:cTn id="164" dur="400" fill="hold"/>
                                        <p:tgtEl>
                                          <p:spTgt spid="25628"/>
                                        </p:tgtEl>
                                        <p:attrNameLst>
                                          <p:attrName>ppt_h</p:attrName>
                                        </p:attrNameLst>
                                      </p:cBhvr>
                                      <p:tavLst>
                                        <p:tav tm="0">
                                          <p:val>
                                            <p:fltVal val="0"/>
                                          </p:val>
                                        </p:tav>
                                        <p:tav tm="100000">
                                          <p:val>
                                            <p:strVal val="#ppt_h"/>
                                          </p:val>
                                        </p:tav>
                                      </p:tavLst>
                                    </p:anim>
                                    <p:anim calcmode="lin" valueType="num">
                                      <p:cBhvr>
                                        <p:cTn id="165" dur="400" fill="hold"/>
                                        <p:tgtEl>
                                          <p:spTgt spid="25628"/>
                                        </p:tgtEl>
                                        <p:attrNameLst>
                                          <p:attrName>style.rotation</p:attrName>
                                        </p:attrNameLst>
                                      </p:cBhvr>
                                      <p:tavLst>
                                        <p:tav tm="0">
                                          <p:val>
                                            <p:fltVal val="90"/>
                                          </p:val>
                                        </p:tav>
                                        <p:tav tm="100000">
                                          <p:val>
                                            <p:fltVal val="0"/>
                                          </p:val>
                                        </p:tav>
                                      </p:tavLst>
                                    </p:anim>
                                    <p:animEffect transition="in" filter="fade">
                                      <p:cBhvr>
                                        <p:cTn id="166" dur="400"/>
                                        <p:tgtEl>
                                          <p:spTgt spid="25628"/>
                                        </p:tgtEl>
                                      </p:cBhvr>
                                    </p:animEffect>
                                  </p:childTnLst>
                                </p:cTn>
                              </p:par>
                              <p:par>
                                <p:cTn id="167" presetID="31" presetClass="entr" presetSubtype="0" fill="hold" grpId="0" nodeType="withEffect">
                                  <p:stCondLst>
                                    <p:cond delay="0"/>
                                  </p:stCondLst>
                                  <p:childTnLst>
                                    <p:set>
                                      <p:cBhvr>
                                        <p:cTn id="168" dur="1" fill="hold">
                                          <p:stCondLst>
                                            <p:cond delay="0"/>
                                          </p:stCondLst>
                                        </p:cTn>
                                        <p:tgtEl>
                                          <p:spTgt spid="25629"/>
                                        </p:tgtEl>
                                        <p:attrNameLst>
                                          <p:attrName>style.visibility</p:attrName>
                                        </p:attrNameLst>
                                      </p:cBhvr>
                                      <p:to>
                                        <p:strVal val="visible"/>
                                      </p:to>
                                    </p:set>
                                    <p:anim calcmode="lin" valueType="num">
                                      <p:cBhvr>
                                        <p:cTn id="169" dur="400" fill="hold"/>
                                        <p:tgtEl>
                                          <p:spTgt spid="25629"/>
                                        </p:tgtEl>
                                        <p:attrNameLst>
                                          <p:attrName>ppt_w</p:attrName>
                                        </p:attrNameLst>
                                      </p:cBhvr>
                                      <p:tavLst>
                                        <p:tav tm="0">
                                          <p:val>
                                            <p:fltVal val="0"/>
                                          </p:val>
                                        </p:tav>
                                        <p:tav tm="100000">
                                          <p:val>
                                            <p:strVal val="#ppt_w"/>
                                          </p:val>
                                        </p:tav>
                                      </p:tavLst>
                                    </p:anim>
                                    <p:anim calcmode="lin" valueType="num">
                                      <p:cBhvr>
                                        <p:cTn id="170" dur="400" fill="hold"/>
                                        <p:tgtEl>
                                          <p:spTgt spid="25629"/>
                                        </p:tgtEl>
                                        <p:attrNameLst>
                                          <p:attrName>ppt_h</p:attrName>
                                        </p:attrNameLst>
                                      </p:cBhvr>
                                      <p:tavLst>
                                        <p:tav tm="0">
                                          <p:val>
                                            <p:fltVal val="0"/>
                                          </p:val>
                                        </p:tav>
                                        <p:tav tm="100000">
                                          <p:val>
                                            <p:strVal val="#ppt_h"/>
                                          </p:val>
                                        </p:tav>
                                      </p:tavLst>
                                    </p:anim>
                                    <p:anim calcmode="lin" valueType="num">
                                      <p:cBhvr>
                                        <p:cTn id="171" dur="400" fill="hold"/>
                                        <p:tgtEl>
                                          <p:spTgt spid="25629"/>
                                        </p:tgtEl>
                                        <p:attrNameLst>
                                          <p:attrName>style.rotation</p:attrName>
                                        </p:attrNameLst>
                                      </p:cBhvr>
                                      <p:tavLst>
                                        <p:tav tm="0">
                                          <p:val>
                                            <p:fltVal val="90"/>
                                          </p:val>
                                        </p:tav>
                                        <p:tav tm="100000">
                                          <p:val>
                                            <p:fltVal val="0"/>
                                          </p:val>
                                        </p:tav>
                                      </p:tavLst>
                                    </p:anim>
                                    <p:animEffect transition="in" filter="fade">
                                      <p:cBhvr>
                                        <p:cTn id="172" dur="400"/>
                                        <p:tgtEl>
                                          <p:spTgt spid="25629"/>
                                        </p:tgtEl>
                                      </p:cBhvr>
                                    </p:animEffect>
                                  </p:childTnLst>
                                </p:cTn>
                              </p:par>
                              <p:par>
                                <p:cTn id="173" presetID="31" presetClass="entr" presetSubtype="0" fill="hold" grpId="0" nodeType="withEffect">
                                  <p:stCondLst>
                                    <p:cond delay="0"/>
                                  </p:stCondLst>
                                  <p:childTnLst>
                                    <p:set>
                                      <p:cBhvr>
                                        <p:cTn id="174" dur="1" fill="hold">
                                          <p:stCondLst>
                                            <p:cond delay="0"/>
                                          </p:stCondLst>
                                        </p:cTn>
                                        <p:tgtEl>
                                          <p:spTgt spid="25630"/>
                                        </p:tgtEl>
                                        <p:attrNameLst>
                                          <p:attrName>style.visibility</p:attrName>
                                        </p:attrNameLst>
                                      </p:cBhvr>
                                      <p:to>
                                        <p:strVal val="visible"/>
                                      </p:to>
                                    </p:set>
                                    <p:anim calcmode="lin" valueType="num">
                                      <p:cBhvr>
                                        <p:cTn id="175" dur="400" fill="hold"/>
                                        <p:tgtEl>
                                          <p:spTgt spid="25630"/>
                                        </p:tgtEl>
                                        <p:attrNameLst>
                                          <p:attrName>ppt_w</p:attrName>
                                        </p:attrNameLst>
                                      </p:cBhvr>
                                      <p:tavLst>
                                        <p:tav tm="0">
                                          <p:val>
                                            <p:fltVal val="0"/>
                                          </p:val>
                                        </p:tav>
                                        <p:tav tm="100000">
                                          <p:val>
                                            <p:strVal val="#ppt_w"/>
                                          </p:val>
                                        </p:tav>
                                      </p:tavLst>
                                    </p:anim>
                                    <p:anim calcmode="lin" valueType="num">
                                      <p:cBhvr>
                                        <p:cTn id="176" dur="400" fill="hold"/>
                                        <p:tgtEl>
                                          <p:spTgt spid="25630"/>
                                        </p:tgtEl>
                                        <p:attrNameLst>
                                          <p:attrName>ppt_h</p:attrName>
                                        </p:attrNameLst>
                                      </p:cBhvr>
                                      <p:tavLst>
                                        <p:tav tm="0">
                                          <p:val>
                                            <p:fltVal val="0"/>
                                          </p:val>
                                        </p:tav>
                                        <p:tav tm="100000">
                                          <p:val>
                                            <p:strVal val="#ppt_h"/>
                                          </p:val>
                                        </p:tav>
                                      </p:tavLst>
                                    </p:anim>
                                    <p:anim calcmode="lin" valueType="num">
                                      <p:cBhvr>
                                        <p:cTn id="177" dur="400" fill="hold"/>
                                        <p:tgtEl>
                                          <p:spTgt spid="25630"/>
                                        </p:tgtEl>
                                        <p:attrNameLst>
                                          <p:attrName>style.rotation</p:attrName>
                                        </p:attrNameLst>
                                      </p:cBhvr>
                                      <p:tavLst>
                                        <p:tav tm="0">
                                          <p:val>
                                            <p:fltVal val="90"/>
                                          </p:val>
                                        </p:tav>
                                        <p:tav tm="100000">
                                          <p:val>
                                            <p:fltVal val="0"/>
                                          </p:val>
                                        </p:tav>
                                      </p:tavLst>
                                    </p:anim>
                                    <p:animEffect transition="in" filter="fade">
                                      <p:cBhvr>
                                        <p:cTn id="178" dur="400"/>
                                        <p:tgtEl>
                                          <p:spTgt spid="25630"/>
                                        </p:tgtEl>
                                      </p:cBhvr>
                                    </p:animEffect>
                                  </p:childTnLst>
                                </p:cTn>
                              </p:par>
                              <p:par>
                                <p:cTn id="179" presetID="31" presetClass="entr" presetSubtype="0" fill="hold" grpId="0" nodeType="withEffect">
                                  <p:stCondLst>
                                    <p:cond delay="0"/>
                                  </p:stCondLst>
                                  <p:childTnLst>
                                    <p:set>
                                      <p:cBhvr>
                                        <p:cTn id="180" dur="1" fill="hold">
                                          <p:stCondLst>
                                            <p:cond delay="0"/>
                                          </p:stCondLst>
                                        </p:cTn>
                                        <p:tgtEl>
                                          <p:spTgt spid="25631"/>
                                        </p:tgtEl>
                                        <p:attrNameLst>
                                          <p:attrName>style.visibility</p:attrName>
                                        </p:attrNameLst>
                                      </p:cBhvr>
                                      <p:to>
                                        <p:strVal val="visible"/>
                                      </p:to>
                                    </p:set>
                                    <p:anim calcmode="lin" valueType="num">
                                      <p:cBhvr>
                                        <p:cTn id="181" dur="400" fill="hold"/>
                                        <p:tgtEl>
                                          <p:spTgt spid="25631"/>
                                        </p:tgtEl>
                                        <p:attrNameLst>
                                          <p:attrName>ppt_w</p:attrName>
                                        </p:attrNameLst>
                                      </p:cBhvr>
                                      <p:tavLst>
                                        <p:tav tm="0">
                                          <p:val>
                                            <p:fltVal val="0"/>
                                          </p:val>
                                        </p:tav>
                                        <p:tav tm="100000">
                                          <p:val>
                                            <p:strVal val="#ppt_w"/>
                                          </p:val>
                                        </p:tav>
                                      </p:tavLst>
                                    </p:anim>
                                    <p:anim calcmode="lin" valueType="num">
                                      <p:cBhvr>
                                        <p:cTn id="182" dur="400" fill="hold"/>
                                        <p:tgtEl>
                                          <p:spTgt spid="25631"/>
                                        </p:tgtEl>
                                        <p:attrNameLst>
                                          <p:attrName>ppt_h</p:attrName>
                                        </p:attrNameLst>
                                      </p:cBhvr>
                                      <p:tavLst>
                                        <p:tav tm="0">
                                          <p:val>
                                            <p:fltVal val="0"/>
                                          </p:val>
                                        </p:tav>
                                        <p:tav tm="100000">
                                          <p:val>
                                            <p:strVal val="#ppt_h"/>
                                          </p:val>
                                        </p:tav>
                                      </p:tavLst>
                                    </p:anim>
                                    <p:anim calcmode="lin" valueType="num">
                                      <p:cBhvr>
                                        <p:cTn id="183" dur="400" fill="hold"/>
                                        <p:tgtEl>
                                          <p:spTgt spid="25631"/>
                                        </p:tgtEl>
                                        <p:attrNameLst>
                                          <p:attrName>style.rotation</p:attrName>
                                        </p:attrNameLst>
                                      </p:cBhvr>
                                      <p:tavLst>
                                        <p:tav tm="0">
                                          <p:val>
                                            <p:fltVal val="90"/>
                                          </p:val>
                                        </p:tav>
                                        <p:tav tm="100000">
                                          <p:val>
                                            <p:fltVal val="0"/>
                                          </p:val>
                                        </p:tav>
                                      </p:tavLst>
                                    </p:anim>
                                    <p:animEffect transition="in" filter="fade">
                                      <p:cBhvr>
                                        <p:cTn id="184" dur="400"/>
                                        <p:tgtEl>
                                          <p:spTgt spid="25631"/>
                                        </p:tgtEl>
                                      </p:cBhvr>
                                    </p:animEffect>
                                  </p:childTnLst>
                                </p:cTn>
                              </p:par>
                              <p:par>
                                <p:cTn id="185" presetID="31" presetClass="entr" presetSubtype="0" fill="hold" grpId="0" nodeType="withEffect">
                                  <p:stCondLst>
                                    <p:cond delay="0"/>
                                  </p:stCondLst>
                                  <p:childTnLst>
                                    <p:set>
                                      <p:cBhvr>
                                        <p:cTn id="186" dur="1" fill="hold">
                                          <p:stCondLst>
                                            <p:cond delay="0"/>
                                          </p:stCondLst>
                                        </p:cTn>
                                        <p:tgtEl>
                                          <p:spTgt spid="25632"/>
                                        </p:tgtEl>
                                        <p:attrNameLst>
                                          <p:attrName>style.visibility</p:attrName>
                                        </p:attrNameLst>
                                      </p:cBhvr>
                                      <p:to>
                                        <p:strVal val="visible"/>
                                      </p:to>
                                    </p:set>
                                    <p:anim calcmode="lin" valueType="num">
                                      <p:cBhvr>
                                        <p:cTn id="187" dur="400" fill="hold"/>
                                        <p:tgtEl>
                                          <p:spTgt spid="25632"/>
                                        </p:tgtEl>
                                        <p:attrNameLst>
                                          <p:attrName>ppt_w</p:attrName>
                                        </p:attrNameLst>
                                      </p:cBhvr>
                                      <p:tavLst>
                                        <p:tav tm="0">
                                          <p:val>
                                            <p:fltVal val="0"/>
                                          </p:val>
                                        </p:tav>
                                        <p:tav tm="100000">
                                          <p:val>
                                            <p:strVal val="#ppt_w"/>
                                          </p:val>
                                        </p:tav>
                                      </p:tavLst>
                                    </p:anim>
                                    <p:anim calcmode="lin" valueType="num">
                                      <p:cBhvr>
                                        <p:cTn id="188" dur="400" fill="hold"/>
                                        <p:tgtEl>
                                          <p:spTgt spid="25632"/>
                                        </p:tgtEl>
                                        <p:attrNameLst>
                                          <p:attrName>ppt_h</p:attrName>
                                        </p:attrNameLst>
                                      </p:cBhvr>
                                      <p:tavLst>
                                        <p:tav tm="0">
                                          <p:val>
                                            <p:fltVal val="0"/>
                                          </p:val>
                                        </p:tav>
                                        <p:tav tm="100000">
                                          <p:val>
                                            <p:strVal val="#ppt_h"/>
                                          </p:val>
                                        </p:tav>
                                      </p:tavLst>
                                    </p:anim>
                                    <p:anim calcmode="lin" valueType="num">
                                      <p:cBhvr>
                                        <p:cTn id="189" dur="400" fill="hold"/>
                                        <p:tgtEl>
                                          <p:spTgt spid="25632"/>
                                        </p:tgtEl>
                                        <p:attrNameLst>
                                          <p:attrName>style.rotation</p:attrName>
                                        </p:attrNameLst>
                                      </p:cBhvr>
                                      <p:tavLst>
                                        <p:tav tm="0">
                                          <p:val>
                                            <p:fltVal val="90"/>
                                          </p:val>
                                        </p:tav>
                                        <p:tav tm="100000">
                                          <p:val>
                                            <p:fltVal val="0"/>
                                          </p:val>
                                        </p:tav>
                                      </p:tavLst>
                                    </p:anim>
                                    <p:animEffect transition="in" filter="fade">
                                      <p:cBhvr>
                                        <p:cTn id="190" dur="400"/>
                                        <p:tgtEl>
                                          <p:spTgt spid="25632"/>
                                        </p:tgtEl>
                                      </p:cBhvr>
                                    </p:animEffect>
                                  </p:childTnLst>
                                </p:cTn>
                              </p:par>
                              <p:par>
                                <p:cTn id="191" presetID="31" presetClass="entr" presetSubtype="0" fill="hold" grpId="0" nodeType="withEffect">
                                  <p:stCondLst>
                                    <p:cond delay="0"/>
                                  </p:stCondLst>
                                  <p:childTnLst>
                                    <p:set>
                                      <p:cBhvr>
                                        <p:cTn id="192" dur="1" fill="hold">
                                          <p:stCondLst>
                                            <p:cond delay="0"/>
                                          </p:stCondLst>
                                        </p:cTn>
                                        <p:tgtEl>
                                          <p:spTgt spid="25633"/>
                                        </p:tgtEl>
                                        <p:attrNameLst>
                                          <p:attrName>style.visibility</p:attrName>
                                        </p:attrNameLst>
                                      </p:cBhvr>
                                      <p:to>
                                        <p:strVal val="visible"/>
                                      </p:to>
                                    </p:set>
                                    <p:anim calcmode="lin" valueType="num">
                                      <p:cBhvr>
                                        <p:cTn id="193" dur="400" fill="hold"/>
                                        <p:tgtEl>
                                          <p:spTgt spid="25633"/>
                                        </p:tgtEl>
                                        <p:attrNameLst>
                                          <p:attrName>ppt_w</p:attrName>
                                        </p:attrNameLst>
                                      </p:cBhvr>
                                      <p:tavLst>
                                        <p:tav tm="0">
                                          <p:val>
                                            <p:fltVal val="0"/>
                                          </p:val>
                                        </p:tav>
                                        <p:tav tm="100000">
                                          <p:val>
                                            <p:strVal val="#ppt_w"/>
                                          </p:val>
                                        </p:tav>
                                      </p:tavLst>
                                    </p:anim>
                                    <p:anim calcmode="lin" valueType="num">
                                      <p:cBhvr>
                                        <p:cTn id="194" dur="400" fill="hold"/>
                                        <p:tgtEl>
                                          <p:spTgt spid="25633"/>
                                        </p:tgtEl>
                                        <p:attrNameLst>
                                          <p:attrName>ppt_h</p:attrName>
                                        </p:attrNameLst>
                                      </p:cBhvr>
                                      <p:tavLst>
                                        <p:tav tm="0">
                                          <p:val>
                                            <p:fltVal val="0"/>
                                          </p:val>
                                        </p:tav>
                                        <p:tav tm="100000">
                                          <p:val>
                                            <p:strVal val="#ppt_h"/>
                                          </p:val>
                                        </p:tav>
                                      </p:tavLst>
                                    </p:anim>
                                    <p:anim calcmode="lin" valueType="num">
                                      <p:cBhvr>
                                        <p:cTn id="195" dur="400" fill="hold"/>
                                        <p:tgtEl>
                                          <p:spTgt spid="25633"/>
                                        </p:tgtEl>
                                        <p:attrNameLst>
                                          <p:attrName>style.rotation</p:attrName>
                                        </p:attrNameLst>
                                      </p:cBhvr>
                                      <p:tavLst>
                                        <p:tav tm="0">
                                          <p:val>
                                            <p:fltVal val="90"/>
                                          </p:val>
                                        </p:tav>
                                        <p:tav tm="100000">
                                          <p:val>
                                            <p:fltVal val="0"/>
                                          </p:val>
                                        </p:tav>
                                      </p:tavLst>
                                    </p:anim>
                                    <p:animEffect transition="in" filter="fade">
                                      <p:cBhvr>
                                        <p:cTn id="196" dur="400"/>
                                        <p:tgtEl>
                                          <p:spTgt spid="25633"/>
                                        </p:tgtEl>
                                      </p:cBhvr>
                                    </p:animEffect>
                                  </p:childTnLst>
                                </p:cTn>
                              </p:par>
                            </p:childTnLst>
                          </p:cTn>
                        </p:par>
                        <p:par>
                          <p:cTn id="197" fill="hold" nodeType="afterGroup">
                            <p:stCondLst>
                              <p:cond delay="1850"/>
                            </p:stCondLst>
                            <p:childTnLst>
                              <p:par>
                                <p:cTn id="198" presetID="22" presetClass="entr" presetSubtype="8" fill="hold" nodeType="afterEffect">
                                  <p:stCondLst>
                                    <p:cond delay="0"/>
                                  </p:stCondLst>
                                  <p:childTnLst>
                                    <p:set>
                                      <p:cBhvr>
                                        <p:cTn id="199" dur="1" fill="hold">
                                          <p:stCondLst>
                                            <p:cond delay="0"/>
                                          </p:stCondLst>
                                        </p:cTn>
                                        <p:tgtEl>
                                          <p:spTgt spid="25634"/>
                                        </p:tgtEl>
                                        <p:attrNameLst>
                                          <p:attrName>style.visibility</p:attrName>
                                        </p:attrNameLst>
                                      </p:cBhvr>
                                      <p:to>
                                        <p:strVal val="visible"/>
                                      </p:to>
                                    </p:set>
                                    <p:animEffect transition="in" filter="wipe(left)">
                                      <p:cBhvr>
                                        <p:cTn id="200" dur="500"/>
                                        <p:tgtEl>
                                          <p:spTgt spid="25634"/>
                                        </p:tgtEl>
                                      </p:cBhvr>
                                    </p:animEffect>
                                  </p:childTnLst>
                                </p:cTn>
                              </p:par>
                            </p:childTnLst>
                          </p:cTn>
                        </p:par>
                        <p:par>
                          <p:cTn id="201" fill="hold" nodeType="afterGroup">
                            <p:stCondLst>
                              <p:cond delay="2350"/>
                            </p:stCondLst>
                            <p:childTnLst>
                              <p:par>
                                <p:cTn id="202" presetID="41" presetClass="entr" presetSubtype="0" fill="hold" grpId="0" nodeType="afterEffect">
                                  <p:stCondLst>
                                    <p:cond delay="0"/>
                                  </p:stCondLst>
                                  <p:iterate type="lt">
                                    <p:tmPct val="10000"/>
                                  </p:iterate>
                                  <p:childTnLst>
                                    <p:set>
                                      <p:cBhvr>
                                        <p:cTn id="203" dur="1" fill="hold">
                                          <p:stCondLst>
                                            <p:cond delay="0"/>
                                          </p:stCondLst>
                                        </p:cTn>
                                        <p:tgtEl>
                                          <p:spTgt spid="25635"/>
                                        </p:tgtEl>
                                        <p:attrNameLst>
                                          <p:attrName>style.visibility</p:attrName>
                                        </p:attrNameLst>
                                      </p:cBhvr>
                                      <p:to>
                                        <p:strVal val="visible"/>
                                      </p:to>
                                    </p:set>
                                    <p:anim calcmode="lin" valueType="num">
                                      <p:cBhvr>
                                        <p:cTn id="204" dur="500" fill="hold"/>
                                        <p:tgtEl>
                                          <p:spTgt spid="25635"/>
                                        </p:tgtEl>
                                        <p:attrNameLst>
                                          <p:attrName>ppt_x</p:attrName>
                                        </p:attrNameLst>
                                      </p:cBhvr>
                                      <p:tavLst>
                                        <p:tav tm="0">
                                          <p:val>
                                            <p:strVal val="#ppt_x"/>
                                          </p:val>
                                        </p:tav>
                                        <p:tav tm="50000">
                                          <p:val>
                                            <p:strVal val="#ppt_x+.1"/>
                                          </p:val>
                                        </p:tav>
                                        <p:tav tm="100000">
                                          <p:val>
                                            <p:strVal val="#ppt_x"/>
                                          </p:val>
                                        </p:tav>
                                      </p:tavLst>
                                    </p:anim>
                                    <p:anim calcmode="lin" valueType="num">
                                      <p:cBhvr>
                                        <p:cTn id="205" dur="500" fill="hold"/>
                                        <p:tgtEl>
                                          <p:spTgt spid="25635"/>
                                        </p:tgtEl>
                                        <p:attrNameLst>
                                          <p:attrName>ppt_y</p:attrName>
                                        </p:attrNameLst>
                                      </p:cBhvr>
                                      <p:tavLst>
                                        <p:tav tm="0">
                                          <p:val>
                                            <p:strVal val="#ppt_y"/>
                                          </p:val>
                                        </p:tav>
                                        <p:tav tm="100000">
                                          <p:val>
                                            <p:strVal val="#ppt_y"/>
                                          </p:val>
                                        </p:tav>
                                      </p:tavLst>
                                    </p:anim>
                                    <p:anim calcmode="lin" valueType="num">
                                      <p:cBhvr>
                                        <p:cTn id="206" dur="500" fill="hold"/>
                                        <p:tgtEl>
                                          <p:spTgt spid="25635"/>
                                        </p:tgtEl>
                                        <p:attrNameLst>
                                          <p:attrName>ppt_h</p:attrName>
                                        </p:attrNameLst>
                                      </p:cBhvr>
                                      <p:tavLst>
                                        <p:tav tm="0">
                                          <p:val>
                                            <p:strVal val="#ppt_h/10"/>
                                          </p:val>
                                        </p:tav>
                                        <p:tav tm="50000">
                                          <p:val>
                                            <p:strVal val="#ppt_h+.01"/>
                                          </p:val>
                                        </p:tav>
                                        <p:tav tm="100000">
                                          <p:val>
                                            <p:strVal val="#ppt_h"/>
                                          </p:val>
                                        </p:tav>
                                      </p:tavLst>
                                    </p:anim>
                                    <p:anim calcmode="lin" valueType="num">
                                      <p:cBhvr>
                                        <p:cTn id="207" dur="500" fill="hold"/>
                                        <p:tgtEl>
                                          <p:spTgt spid="25635"/>
                                        </p:tgtEl>
                                        <p:attrNameLst>
                                          <p:attrName>ppt_w</p:attrName>
                                        </p:attrNameLst>
                                      </p:cBhvr>
                                      <p:tavLst>
                                        <p:tav tm="0">
                                          <p:val>
                                            <p:strVal val="#ppt_w/10"/>
                                          </p:val>
                                        </p:tav>
                                        <p:tav tm="50000">
                                          <p:val>
                                            <p:strVal val="#ppt_w+.01"/>
                                          </p:val>
                                        </p:tav>
                                        <p:tav tm="100000">
                                          <p:val>
                                            <p:strVal val="#ppt_w"/>
                                          </p:val>
                                        </p:tav>
                                      </p:tavLst>
                                    </p:anim>
                                    <p:animEffect transition="in" filter="fade">
                                      <p:cBhvr>
                                        <p:cTn id="208" dur="500" tmFilter="0,0; .5, 1; 1, 1"/>
                                        <p:tgtEl>
                                          <p:spTgt spid="25635"/>
                                        </p:tgtEl>
                                      </p:cBhvr>
                                    </p:animEffect>
                                  </p:childTnLst>
                                </p:cTn>
                              </p:par>
                              <p:par>
                                <p:cTn id="209" presetID="41" presetClass="entr" presetSubtype="0" fill="hold" grpId="0" nodeType="withEffect">
                                  <p:stCondLst>
                                    <p:cond delay="0"/>
                                  </p:stCondLst>
                                  <p:iterate type="lt">
                                    <p:tmPct val="10000"/>
                                  </p:iterate>
                                  <p:childTnLst>
                                    <p:set>
                                      <p:cBhvr>
                                        <p:cTn id="210" dur="1" fill="hold">
                                          <p:stCondLst>
                                            <p:cond delay="0"/>
                                          </p:stCondLst>
                                        </p:cTn>
                                        <p:tgtEl>
                                          <p:spTgt spid="25636"/>
                                        </p:tgtEl>
                                        <p:attrNameLst>
                                          <p:attrName>style.visibility</p:attrName>
                                        </p:attrNameLst>
                                      </p:cBhvr>
                                      <p:to>
                                        <p:strVal val="visible"/>
                                      </p:to>
                                    </p:set>
                                    <p:anim calcmode="lin" valueType="num">
                                      <p:cBhvr>
                                        <p:cTn id="211" dur="500" fill="hold"/>
                                        <p:tgtEl>
                                          <p:spTgt spid="25636"/>
                                        </p:tgtEl>
                                        <p:attrNameLst>
                                          <p:attrName>ppt_x</p:attrName>
                                        </p:attrNameLst>
                                      </p:cBhvr>
                                      <p:tavLst>
                                        <p:tav tm="0">
                                          <p:val>
                                            <p:strVal val="#ppt_x"/>
                                          </p:val>
                                        </p:tav>
                                        <p:tav tm="50000">
                                          <p:val>
                                            <p:strVal val="#ppt_x+.1"/>
                                          </p:val>
                                        </p:tav>
                                        <p:tav tm="100000">
                                          <p:val>
                                            <p:strVal val="#ppt_x"/>
                                          </p:val>
                                        </p:tav>
                                      </p:tavLst>
                                    </p:anim>
                                    <p:anim calcmode="lin" valueType="num">
                                      <p:cBhvr>
                                        <p:cTn id="212" dur="500" fill="hold"/>
                                        <p:tgtEl>
                                          <p:spTgt spid="25636"/>
                                        </p:tgtEl>
                                        <p:attrNameLst>
                                          <p:attrName>ppt_y</p:attrName>
                                        </p:attrNameLst>
                                      </p:cBhvr>
                                      <p:tavLst>
                                        <p:tav tm="0">
                                          <p:val>
                                            <p:strVal val="#ppt_y"/>
                                          </p:val>
                                        </p:tav>
                                        <p:tav tm="100000">
                                          <p:val>
                                            <p:strVal val="#ppt_y"/>
                                          </p:val>
                                        </p:tav>
                                      </p:tavLst>
                                    </p:anim>
                                    <p:anim calcmode="lin" valueType="num">
                                      <p:cBhvr>
                                        <p:cTn id="213" dur="500" fill="hold"/>
                                        <p:tgtEl>
                                          <p:spTgt spid="25636"/>
                                        </p:tgtEl>
                                        <p:attrNameLst>
                                          <p:attrName>ppt_h</p:attrName>
                                        </p:attrNameLst>
                                      </p:cBhvr>
                                      <p:tavLst>
                                        <p:tav tm="0">
                                          <p:val>
                                            <p:strVal val="#ppt_h/10"/>
                                          </p:val>
                                        </p:tav>
                                        <p:tav tm="50000">
                                          <p:val>
                                            <p:strVal val="#ppt_h+.01"/>
                                          </p:val>
                                        </p:tav>
                                        <p:tav tm="100000">
                                          <p:val>
                                            <p:strVal val="#ppt_h"/>
                                          </p:val>
                                        </p:tav>
                                      </p:tavLst>
                                    </p:anim>
                                    <p:anim calcmode="lin" valueType="num">
                                      <p:cBhvr>
                                        <p:cTn id="214" dur="500" fill="hold"/>
                                        <p:tgtEl>
                                          <p:spTgt spid="25636"/>
                                        </p:tgtEl>
                                        <p:attrNameLst>
                                          <p:attrName>ppt_w</p:attrName>
                                        </p:attrNameLst>
                                      </p:cBhvr>
                                      <p:tavLst>
                                        <p:tav tm="0">
                                          <p:val>
                                            <p:strVal val="#ppt_w/10"/>
                                          </p:val>
                                        </p:tav>
                                        <p:tav tm="50000">
                                          <p:val>
                                            <p:strVal val="#ppt_w+.01"/>
                                          </p:val>
                                        </p:tav>
                                        <p:tav tm="100000">
                                          <p:val>
                                            <p:strVal val="#ppt_w"/>
                                          </p:val>
                                        </p:tav>
                                      </p:tavLst>
                                    </p:anim>
                                    <p:animEffect transition="in" filter="fade">
                                      <p:cBhvr>
                                        <p:cTn id="215" dur="500" tmFilter="0,0; .5, 1; 1, 1"/>
                                        <p:tgtEl>
                                          <p:spTgt spid="25636"/>
                                        </p:tgtEl>
                                      </p:cBhvr>
                                    </p:animEffect>
                                  </p:childTnLst>
                                </p:cTn>
                              </p:par>
                            </p:childTnLst>
                          </p:cTn>
                        </p:par>
                        <p:par>
                          <p:cTn id="216" fill="hold" nodeType="afterGroup">
                            <p:stCondLst>
                              <p:cond delay="3250"/>
                            </p:stCondLst>
                            <p:childTnLst>
                              <p:par>
                                <p:cTn id="217" presetID="22" presetClass="entr" presetSubtype="2" fill="hold" nodeType="afterEffect">
                                  <p:stCondLst>
                                    <p:cond delay="0"/>
                                  </p:stCondLst>
                                  <p:childTnLst>
                                    <p:set>
                                      <p:cBhvr>
                                        <p:cTn id="218" dur="1" fill="hold">
                                          <p:stCondLst>
                                            <p:cond delay="0"/>
                                          </p:stCondLst>
                                        </p:cTn>
                                        <p:tgtEl>
                                          <p:spTgt spid="25639"/>
                                        </p:tgtEl>
                                        <p:attrNameLst>
                                          <p:attrName>style.visibility</p:attrName>
                                        </p:attrNameLst>
                                      </p:cBhvr>
                                      <p:to>
                                        <p:strVal val="visible"/>
                                      </p:to>
                                    </p:set>
                                    <p:animEffect transition="in" filter="wipe(right)">
                                      <p:cBhvr>
                                        <p:cTn id="219" dur="500"/>
                                        <p:tgtEl>
                                          <p:spTgt spid="25639"/>
                                        </p:tgtEl>
                                      </p:cBhvr>
                                    </p:animEffect>
                                  </p:childTnLst>
                                </p:cTn>
                              </p:par>
                            </p:childTnLst>
                          </p:cTn>
                        </p:par>
                        <p:par>
                          <p:cTn id="220" fill="hold" nodeType="afterGroup">
                            <p:stCondLst>
                              <p:cond delay="3750"/>
                            </p:stCondLst>
                            <p:childTnLst>
                              <p:par>
                                <p:cTn id="221" presetID="41" presetClass="entr" presetSubtype="0" fill="hold" grpId="0" nodeType="afterEffect">
                                  <p:stCondLst>
                                    <p:cond delay="0"/>
                                  </p:stCondLst>
                                  <p:iterate type="lt">
                                    <p:tmPct val="10000"/>
                                  </p:iterate>
                                  <p:childTnLst>
                                    <p:set>
                                      <p:cBhvr>
                                        <p:cTn id="222" dur="1" fill="hold">
                                          <p:stCondLst>
                                            <p:cond delay="0"/>
                                          </p:stCondLst>
                                        </p:cTn>
                                        <p:tgtEl>
                                          <p:spTgt spid="25637"/>
                                        </p:tgtEl>
                                        <p:attrNameLst>
                                          <p:attrName>style.visibility</p:attrName>
                                        </p:attrNameLst>
                                      </p:cBhvr>
                                      <p:to>
                                        <p:strVal val="visible"/>
                                      </p:to>
                                    </p:set>
                                    <p:anim calcmode="lin" valueType="num">
                                      <p:cBhvr>
                                        <p:cTn id="223" dur="500" fill="hold"/>
                                        <p:tgtEl>
                                          <p:spTgt spid="25637"/>
                                        </p:tgtEl>
                                        <p:attrNameLst>
                                          <p:attrName>ppt_x</p:attrName>
                                        </p:attrNameLst>
                                      </p:cBhvr>
                                      <p:tavLst>
                                        <p:tav tm="0">
                                          <p:val>
                                            <p:strVal val="#ppt_x"/>
                                          </p:val>
                                        </p:tav>
                                        <p:tav tm="50000">
                                          <p:val>
                                            <p:strVal val="#ppt_x+.1"/>
                                          </p:val>
                                        </p:tav>
                                        <p:tav tm="100000">
                                          <p:val>
                                            <p:strVal val="#ppt_x"/>
                                          </p:val>
                                        </p:tav>
                                      </p:tavLst>
                                    </p:anim>
                                    <p:anim calcmode="lin" valueType="num">
                                      <p:cBhvr>
                                        <p:cTn id="224" dur="500" fill="hold"/>
                                        <p:tgtEl>
                                          <p:spTgt spid="25637"/>
                                        </p:tgtEl>
                                        <p:attrNameLst>
                                          <p:attrName>ppt_y</p:attrName>
                                        </p:attrNameLst>
                                      </p:cBhvr>
                                      <p:tavLst>
                                        <p:tav tm="0">
                                          <p:val>
                                            <p:strVal val="#ppt_y"/>
                                          </p:val>
                                        </p:tav>
                                        <p:tav tm="100000">
                                          <p:val>
                                            <p:strVal val="#ppt_y"/>
                                          </p:val>
                                        </p:tav>
                                      </p:tavLst>
                                    </p:anim>
                                    <p:anim calcmode="lin" valueType="num">
                                      <p:cBhvr>
                                        <p:cTn id="225" dur="500" fill="hold"/>
                                        <p:tgtEl>
                                          <p:spTgt spid="25637"/>
                                        </p:tgtEl>
                                        <p:attrNameLst>
                                          <p:attrName>ppt_h</p:attrName>
                                        </p:attrNameLst>
                                      </p:cBhvr>
                                      <p:tavLst>
                                        <p:tav tm="0">
                                          <p:val>
                                            <p:strVal val="#ppt_h/10"/>
                                          </p:val>
                                        </p:tav>
                                        <p:tav tm="50000">
                                          <p:val>
                                            <p:strVal val="#ppt_h+.01"/>
                                          </p:val>
                                        </p:tav>
                                        <p:tav tm="100000">
                                          <p:val>
                                            <p:strVal val="#ppt_h"/>
                                          </p:val>
                                        </p:tav>
                                      </p:tavLst>
                                    </p:anim>
                                    <p:anim calcmode="lin" valueType="num">
                                      <p:cBhvr>
                                        <p:cTn id="226" dur="500" fill="hold"/>
                                        <p:tgtEl>
                                          <p:spTgt spid="25637"/>
                                        </p:tgtEl>
                                        <p:attrNameLst>
                                          <p:attrName>ppt_w</p:attrName>
                                        </p:attrNameLst>
                                      </p:cBhvr>
                                      <p:tavLst>
                                        <p:tav tm="0">
                                          <p:val>
                                            <p:strVal val="#ppt_w/10"/>
                                          </p:val>
                                        </p:tav>
                                        <p:tav tm="50000">
                                          <p:val>
                                            <p:strVal val="#ppt_w+.01"/>
                                          </p:val>
                                        </p:tav>
                                        <p:tav tm="100000">
                                          <p:val>
                                            <p:strVal val="#ppt_w"/>
                                          </p:val>
                                        </p:tav>
                                      </p:tavLst>
                                    </p:anim>
                                    <p:animEffect transition="in" filter="fade">
                                      <p:cBhvr>
                                        <p:cTn id="227" dur="500" tmFilter="0,0; .5, 1; 1, 1"/>
                                        <p:tgtEl>
                                          <p:spTgt spid="25637"/>
                                        </p:tgtEl>
                                      </p:cBhvr>
                                    </p:animEffect>
                                  </p:childTnLst>
                                </p:cTn>
                              </p:par>
                              <p:par>
                                <p:cTn id="228" presetID="41" presetClass="entr" presetSubtype="0" fill="hold" grpId="0" nodeType="withEffect">
                                  <p:stCondLst>
                                    <p:cond delay="0"/>
                                  </p:stCondLst>
                                  <p:iterate type="lt">
                                    <p:tmPct val="10000"/>
                                  </p:iterate>
                                  <p:childTnLst>
                                    <p:set>
                                      <p:cBhvr>
                                        <p:cTn id="229" dur="1" fill="hold">
                                          <p:stCondLst>
                                            <p:cond delay="0"/>
                                          </p:stCondLst>
                                        </p:cTn>
                                        <p:tgtEl>
                                          <p:spTgt spid="25638"/>
                                        </p:tgtEl>
                                        <p:attrNameLst>
                                          <p:attrName>style.visibility</p:attrName>
                                        </p:attrNameLst>
                                      </p:cBhvr>
                                      <p:to>
                                        <p:strVal val="visible"/>
                                      </p:to>
                                    </p:set>
                                    <p:anim calcmode="lin" valueType="num">
                                      <p:cBhvr>
                                        <p:cTn id="230" dur="500" fill="hold"/>
                                        <p:tgtEl>
                                          <p:spTgt spid="25638"/>
                                        </p:tgtEl>
                                        <p:attrNameLst>
                                          <p:attrName>ppt_x</p:attrName>
                                        </p:attrNameLst>
                                      </p:cBhvr>
                                      <p:tavLst>
                                        <p:tav tm="0">
                                          <p:val>
                                            <p:strVal val="#ppt_x"/>
                                          </p:val>
                                        </p:tav>
                                        <p:tav tm="50000">
                                          <p:val>
                                            <p:strVal val="#ppt_x+.1"/>
                                          </p:val>
                                        </p:tav>
                                        <p:tav tm="100000">
                                          <p:val>
                                            <p:strVal val="#ppt_x"/>
                                          </p:val>
                                        </p:tav>
                                      </p:tavLst>
                                    </p:anim>
                                    <p:anim calcmode="lin" valueType="num">
                                      <p:cBhvr>
                                        <p:cTn id="231" dur="500" fill="hold"/>
                                        <p:tgtEl>
                                          <p:spTgt spid="25638"/>
                                        </p:tgtEl>
                                        <p:attrNameLst>
                                          <p:attrName>ppt_y</p:attrName>
                                        </p:attrNameLst>
                                      </p:cBhvr>
                                      <p:tavLst>
                                        <p:tav tm="0">
                                          <p:val>
                                            <p:strVal val="#ppt_y"/>
                                          </p:val>
                                        </p:tav>
                                        <p:tav tm="100000">
                                          <p:val>
                                            <p:strVal val="#ppt_y"/>
                                          </p:val>
                                        </p:tav>
                                      </p:tavLst>
                                    </p:anim>
                                    <p:anim calcmode="lin" valueType="num">
                                      <p:cBhvr>
                                        <p:cTn id="232" dur="500" fill="hold"/>
                                        <p:tgtEl>
                                          <p:spTgt spid="25638"/>
                                        </p:tgtEl>
                                        <p:attrNameLst>
                                          <p:attrName>ppt_h</p:attrName>
                                        </p:attrNameLst>
                                      </p:cBhvr>
                                      <p:tavLst>
                                        <p:tav tm="0">
                                          <p:val>
                                            <p:strVal val="#ppt_h/10"/>
                                          </p:val>
                                        </p:tav>
                                        <p:tav tm="50000">
                                          <p:val>
                                            <p:strVal val="#ppt_h+.01"/>
                                          </p:val>
                                        </p:tav>
                                        <p:tav tm="100000">
                                          <p:val>
                                            <p:strVal val="#ppt_h"/>
                                          </p:val>
                                        </p:tav>
                                      </p:tavLst>
                                    </p:anim>
                                    <p:anim calcmode="lin" valueType="num">
                                      <p:cBhvr>
                                        <p:cTn id="233" dur="500" fill="hold"/>
                                        <p:tgtEl>
                                          <p:spTgt spid="25638"/>
                                        </p:tgtEl>
                                        <p:attrNameLst>
                                          <p:attrName>ppt_w</p:attrName>
                                        </p:attrNameLst>
                                      </p:cBhvr>
                                      <p:tavLst>
                                        <p:tav tm="0">
                                          <p:val>
                                            <p:strVal val="#ppt_w/10"/>
                                          </p:val>
                                        </p:tav>
                                        <p:tav tm="50000">
                                          <p:val>
                                            <p:strVal val="#ppt_w+.01"/>
                                          </p:val>
                                        </p:tav>
                                        <p:tav tm="100000">
                                          <p:val>
                                            <p:strVal val="#ppt_w"/>
                                          </p:val>
                                        </p:tav>
                                      </p:tavLst>
                                    </p:anim>
                                    <p:animEffect transition="in" filter="fade">
                                      <p:cBhvr>
                                        <p:cTn id="234" dur="500" tmFilter="0,0; .5, 1; 1, 1"/>
                                        <p:tgtEl>
                                          <p:spTgt spid="25638"/>
                                        </p:tgtEl>
                                      </p:cBhvr>
                                    </p:animEffect>
                                  </p:childTnLst>
                                </p:cTn>
                              </p:par>
                            </p:childTnLst>
                          </p:cTn>
                        </p:par>
                        <p:par>
                          <p:cTn id="235" fill="hold" nodeType="afterGroup">
                            <p:stCondLst>
                              <p:cond delay="4650"/>
                            </p:stCondLst>
                            <p:childTnLst>
                              <p:par>
                                <p:cTn id="236" presetID="41" presetClass="entr" presetSubtype="0" fill="hold" grpId="0" nodeType="afterEffect">
                                  <p:stCondLst>
                                    <p:cond delay="0"/>
                                  </p:stCondLst>
                                  <p:iterate type="lt">
                                    <p:tmPct val="10000"/>
                                  </p:iterate>
                                  <p:childTnLst>
                                    <p:set>
                                      <p:cBhvr>
                                        <p:cTn id="237" dur="1" fill="hold">
                                          <p:stCondLst>
                                            <p:cond delay="0"/>
                                          </p:stCondLst>
                                        </p:cTn>
                                        <p:tgtEl>
                                          <p:spTgt spid="25643"/>
                                        </p:tgtEl>
                                        <p:attrNameLst>
                                          <p:attrName>style.visibility</p:attrName>
                                        </p:attrNameLst>
                                      </p:cBhvr>
                                      <p:to>
                                        <p:strVal val="visible"/>
                                      </p:to>
                                    </p:set>
                                    <p:anim calcmode="lin" valueType="num">
                                      <p:cBhvr>
                                        <p:cTn id="238" dur="500" fill="hold"/>
                                        <p:tgtEl>
                                          <p:spTgt spid="25643"/>
                                        </p:tgtEl>
                                        <p:attrNameLst>
                                          <p:attrName>ppt_x</p:attrName>
                                        </p:attrNameLst>
                                      </p:cBhvr>
                                      <p:tavLst>
                                        <p:tav tm="0">
                                          <p:val>
                                            <p:strVal val="#ppt_x"/>
                                          </p:val>
                                        </p:tav>
                                        <p:tav tm="50000">
                                          <p:val>
                                            <p:strVal val="#ppt_x+.1"/>
                                          </p:val>
                                        </p:tav>
                                        <p:tav tm="100000">
                                          <p:val>
                                            <p:strVal val="#ppt_x"/>
                                          </p:val>
                                        </p:tav>
                                      </p:tavLst>
                                    </p:anim>
                                    <p:anim calcmode="lin" valueType="num">
                                      <p:cBhvr>
                                        <p:cTn id="239" dur="500" fill="hold"/>
                                        <p:tgtEl>
                                          <p:spTgt spid="25643"/>
                                        </p:tgtEl>
                                        <p:attrNameLst>
                                          <p:attrName>ppt_y</p:attrName>
                                        </p:attrNameLst>
                                      </p:cBhvr>
                                      <p:tavLst>
                                        <p:tav tm="0">
                                          <p:val>
                                            <p:strVal val="#ppt_y"/>
                                          </p:val>
                                        </p:tav>
                                        <p:tav tm="100000">
                                          <p:val>
                                            <p:strVal val="#ppt_y"/>
                                          </p:val>
                                        </p:tav>
                                      </p:tavLst>
                                    </p:anim>
                                    <p:anim calcmode="lin" valueType="num">
                                      <p:cBhvr>
                                        <p:cTn id="240" dur="500" fill="hold"/>
                                        <p:tgtEl>
                                          <p:spTgt spid="25643"/>
                                        </p:tgtEl>
                                        <p:attrNameLst>
                                          <p:attrName>ppt_h</p:attrName>
                                        </p:attrNameLst>
                                      </p:cBhvr>
                                      <p:tavLst>
                                        <p:tav tm="0">
                                          <p:val>
                                            <p:strVal val="#ppt_h/10"/>
                                          </p:val>
                                        </p:tav>
                                        <p:tav tm="50000">
                                          <p:val>
                                            <p:strVal val="#ppt_h+.01"/>
                                          </p:val>
                                        </p:tav>
                                        <p:tav tm="100000">
                                          <p:val>
                                            <p:strVal val="#ppt_h"/>
                                          </p:val>
                                        </p:tav>
                                      </p:tavLst>
                                    </p:anim>
                                    <p:anim calcmode="lin" valueType="num">
                                      <p:cBhvr>
                                        <p:cTn id="241" dur="500" fill="hold"/>
                                        <p:tgtEl>
                                          <p:spTgt spid="25643"/>
                                        </p:tgtEl>
                                        <p:attrNameLst>
                                          <p:attrName>ppt_w</p:attrName>
                                        </p:attrNameLst>
                                      </p:cBhvr>
                                      <p:tavLst>
                                        <p:tav tm="0">
                                          <p:val>
                                            <p:strVal val="#ppt_w/10"/>
                                          </p:val>
                                        </p:tav>
                                        <p:tav tm="50000">
                                          <p:val>
                                            <p:strVal val="#ppt_w+.01"/>
                                          </p:val>
                                        </p:tav>
                                        <p:tav tm="100000">
                                          <p:val>
                                            <p:strVal val="#ppt_w"/>
                                          </p:val>
                                        </p:tav>
                                      </p:tavLst>
                                    </p:anim>
                                    <p:animEffect transition="in" filter="fade">
                                      <p:cBhvr>
                                        <p:cTn id="242" dur="500" tmFilter="0,0; .5, 1; 1, 1"/>
                                        <p:tgtEl>
                                          <p:spTgt spid="25643"/>
                                        </p:tgtEl>
                                      </p:cBhvr>
                                    </p:animEffect>
                                  </p:childTnLst>
                                </p:cTn>
                              </p:par>
                            </p:childTnLst>
                          </p:cTn>
                        </p:par>
                        <p:par>
                          <p:cTn id="243" fill="hold" nodeType="afterGroup">
                            <p:stCondLst>
                              <p:cond delay="5300"/>
                            </p:stCondLst>
                            <p:childTnLst>
                              <p:par>
                                <p:cTn id="244" presetID="41" presetClass="entr" presetSubtype="0" fill="hold" grpId="0" nodeType="afterEffect">
                                  <p:stCondLst>
                                    <p:cond delay="0"/>
                                  </p:stCondLst>
                                  <p:iterate type="lt">
                                    <p:tmPct val="10000"/>
                                  </p:iterate>
                                  <p:childTnLst>
                                    <p:set>
                                      <p:cBhvr>
                                        <p:cTn id="245" dur="1" fill="hold">
                                          <p:stCondLst>
                                            <p:cond delay="0"/>
                                          </p:stCondLst>
                                        </p:cTn>
                                        <p:tgtEl>
                                          <p:spTgt spid="25644"/>
                                        </p:tgtEl>
                                        <p:attrNameLst>
                                          <p:attrName>style.visibility</p:attrName>
                                        </p:attrNameLst>
                                      </p:cBhvr>
                                      <p:to>
                                        <p:strVal val="visible"/>
                                      </p:to>
                                    </p:set>
                                    <p:anim calcmode="lin" valueType="num">
                                      <p:cBhvr>
                                        <p:cTn id="246" dur="500" fill="hold"/>
                                        <p:tgtEl>
                                          <p:spTgt spid="25644"/>
                                        </p:tgtEl>
                                        <p:attrNameLst>
                                          <p:attrName>ppt_x</p:attrName>
                                        </p:attrNameLst>
                                      </p:cBhvr>
                                      <p:tavLst>
                                        <p:tav tm="0">
                                          <p:val>
                                            <p:strVal val="#ppt_x"/>
                                          </p:val>
                                        </p:tav>
                                        <p:tav tm="50000">
                                          <p:val>
                                            <p:strVal val="#ppt_x+.1"/>
                                          </p:val>
                                        </p:tav>
                                        <p:tav tm="100000">
                                          <p:val>
                                            <p:strVal val="#ppt_x"/>
                                          </p:val>
                                        </p:tav>
                                      </p:tavLst>
                                    </p:anim>
                                    <p:anim calcmode="lin" valueType="num">
                                      <p:cBhvr>
                                        <p:cTn id="247" dur="500" fill="hold"/>
                                        <p:tgtEl>
                                          <p:spTgt spid="25644"/>
                                        </p:tgtEl>
                                        <p:attrNameLst>
                                          <p:attrName>ppt_y</p:attrName>
                                        </p:attrNameLst>
                                      </p:cBhvr>
                                      <p:tavLst>
                                        <p:tav tm="0">
                                          <p:val>
                                            <p:strVal val="#ppt_y"/>
                                          </p:val>
                                        </p:tav>
                                        <p:tav tm="100000">
                                          <p:val>
                                            <p:strVal val="#ppt_y"/>
                                          </p:val>
                                        </p:tav>
                                      </p:tavLst>
                                    </p:anim>
                                    <p:anim calcmode="lin" valueType="num">
                                      <p:cBhvr>
                                        <p:cTn id="248" dur="500" fill="hold"/>
                                        <p:tgtEl>
                                          <p:spTgt spid="25644"/>
                                        </p:tgtEl>
                                        <p:attrNameLst>
                                          <p:attrName>ppt_h</p:attrName>
                                        </p:attrNameLst>
                                      </p:cBhvr>
                                      <p:tavLst>
                                        <p:tav tm="0">
                                          <p:val>
                                            <p:strVal val="#ppt_h/10"/>
                                          </p:val>
                                        </p:tav>
                                        <p:tav tm="50000">
                                          <p:val>
                                            <p:strVal val="#ppt_h+.01"/>
                                          </p:val>
                                        </p:tav>
                                        <p:tav tm="100000">
                                          <p:val>
                                            <p:strVal val="#ppt_h"/>
                                          </p:val>
                                        </p:tav>
                                      </p:tavLst>
                                    </p:anim>
                                    <p:anim calcmode="lin" valueType="num">
                                      <p:cBhvr>
                                        <p:cTn id="249" dur="500" fill="hold"/>
                                        <p:tgtEl>
                                          <p:spTgt spid="25644"/>
                                        </p:tgtEl>
                                        <p:attrNameLst>
                                          <p:attrName>ppt_w</p:attrName>
                                        </p:attrNameLst>
                                      </p:cBhvr>
                                      <p:tavLst>
                                        <p:tav tm="0">
                                          <p:val>
                                            <p:strVal val="#ppt_w/10"/>
                                          </p:val>
                                        </p:tav>
                                        <p:tav tm="50000">
                                          <p:val>
                                            <p:strVal val="#ppt_w+.01"/>
                                          </p:val>
                                        </p:tav>
                                        <p:tav tm="100000">
                                          <p:val>
                                            <p:strVal val="#ppt_w"/>
                                          </p:val>
                                        </p:tav>
                                      </p:tavLst>
                                    </p:anim>
                                    <p:animEffect transition="in" filter="fade">
                                      <p:cBhvr>
                                        <p:cTn id="250" dur="500" tmFilter="0,0; .5, 1; 1, 1"/>
                                        <p:tgtEl>
                                          <p:spTgt spid="25644"/>
                                        </p:tgtEl>
                                      </p:cBhvr>
                                    </p:animEffect>
                                  </p:childTnLst>
                                </p:cTn>
                              </p:par>
                            </p:childTnLst>
                          </p:cTn>
                        </p:par>
                        <p:par>
                          <p:cTn id="251" fill="hold" nodeType="afterGroup">
                            <p:stCondLst>
                              <p:cond delay="5950"/>
                            </p:stCondLst>
                            <p:childTnLst>
                              <p:par>
                                <p:cTn id="252" presetID="41" presetClass="entr" presetSubtype="0" fill="hold" grpId="0" nodeType="afterEffect">
                                  <p:stCondLst>
                                    <p:cond delay="0"/>
                                  </p:stCondLst>
                                  <p:iterate type="lt">
                                    <p:tmPct val="10000"/>
                                  </p:iterate>
                                  <p:childTnLst>
                                    <p:set>
                                      <p:cBhvr>
                                        <p:cTn id="253" dur="1" fill="hold">
                                          <p:stCondLst>
                                            <p:cond delay="0"/>
                                          </p:stCondLst>
                                        </p:cTn>
                                        <p:tgtEl>
                                          <p:spTgt spid="25645"/>
                                        </p:tgtEl>
                                        <p:attrNameLst>
                                          <p:attrName>style.visibility</p:attrName>
                                        </p:attrNameLst>
                                      </p:cBhvr>
                                      <p:to>
                                        <p:strVal val="visible"/>
                                      </p:to>
                                    </p:set>
                                    <p:anim calcmode="lin" valueType="num">
                                      <p:cBhvr>
                                        <p:cTn id="254" dur="500" fill="hold"/>
                                        <p:tgtEl>
                                          <p:spTgt spid="25645"/>
                                        </p:tgtEl>
                                        <p:attrNameLst>
                                          <p:attrName>ppt_x</p:attrName>
                                        </p:attrNameLst>
                                      </p:cBhvr>
                                      <p:tavLst>
                                        <p:tav tm="0">
                                          <p:val>
                                            <p:strVal val="#ppt_x"/>
                                          </p:val>
                                        </p:tav>
                                        <p:tav tm="50000">
                                          <p:val>
                                            <p:strVal val="#ppt_x+.1"/>
                                          </p:val>
                                        </p:tav>
                                        <p:tav tm="100000">
                                          <p:val>
                                            <p:strVal val="#ppt_x"/>
                                          </p:val>
                                        </p:tav>
                                      </p:tavLst>
                                    </p:anim>
                                    <p:anim calcmode="lin" valueType="num">
                                      <p:cBhvr>
                                        <p:cTn id="255" dur="500" fill="hold"/>
                                        <p:tgtEl>
                                          <p:spTgt spid="25645"/>
                                        </p:tgtEl>
                                        <p:attrNameLst>
                                          <p:attrName>ppt_y</p:attrName>
                                        </p:attrNameLst>
                                      </p:cBhvr>
                                      <p:tavLst>
                                        <p:tav tm="0">
                                          <p:val>
                                            <p:strVal val="#ppt_y"/>
                                          </p:val>
                                        </p:tav>
                                        <p:tav tm="100000">
                                          <p:val>
                                            <p:strVal val="#ppt_y"/>
                                          </p:val>
                                        </p:tav>
                                      </p:tavLst>
                                    </p:anim>
                                    <p:anim calcmode="lin" valueType="num">
                                      <p:cBhvr>
                                        <p:cTn id="256" dur="500" fill="hold"/>
                                        <p:tgtEl>
                                          <p:spTgt spid="25645"/>
                                        </p:tgtEl>
                                        <p:attrNameLst>
                                          <p:attrName>ppt_h</p:attrName>
                                        </p:attrNameLst>
                                      </p:cBhvr>
                                      <p:tavLst>
                                        <p:tav tm="0">
                                          <p:val>
                                            <p:strVal val="#ppt_h/10"/>
                                          </p:val>
                                        </p:tav>
                                        <p:tav tm="50000">
                                          <p:val>
                                            <p:strVal val="#ppt_h+.01"/>
                                          </p:val>
                                        </p:tav>
                                        <p:tav tm="100000">
                                          <p:val>
                                            <p:strVal val="#ppt_h"/>
                                          </p:val>
                                        </p:tav>
                                      </p:tavLst>
                                    </p:anim>
                                    <p:anim calcmode="lin" valueType="num">
                                      <p:cBhvr>
                                        <p:cTn id="257" dur="500" fill="hold"/>
                                        <p:tgtEl>
                                          <p:spTgt spid="25645"/>
                                        </p:tgtEl>
                                        <p:attrNameLst>
                                          <p:attrName>ppt_w</p:attrName>
                                        </p:attrNameLst>
                                      </p:cBhvr>
                                      <p:tavLst>
                                        <p:tav tm="0">
                                          <p:val>
                                            <p:strVal val="#ppt_w/10"/>
                                          </p:val>
                                        </p:tav>
                                        <p:tav tm="50000">
                                          <p:val>
                                            <p:strVal val="#ppt_w+.01"/>
                                          </p:val>
                                        </p:tav>
                                        <p:tav tm="100000">
                                          <p:val>
                                            <p:strVal val="#ppt_w"/>
                                          </p:val>
                                        </p:tav>
                                      </p:tavLst>
                                    </p:anim>
                                    <p:animEffect transition="in" filter="fade">
                                      <p:cBhvr>
                                        <p:cTn id="258" dur="500" tmFilter="0,0; .5, 1; 1, 1"/>
                                        <p:tgtEl>
                                          <p:spTgt spid="25645"/>
                                        </p:tgtEl>
                                      </p:cBhvr>
                                    </p:animEffect>
                                  </p:childTnLst>
                                </p:cTn>
                              </p:par>
                              <p:par>
                                <p:cTn id="259" presetID="31" presetClass="entr" presetSubtype="0" fill="hold" grpId="0" nodeType="withEffect">
                                  <p:stCondLst>
                                    <p:cond delay="0"/>
                                  </p:stCondLst>
                                  <p:childTnLst>
                                    <p:set>
                                      <p:cBhvr>
                                        <p:cTn id="260" dur="1" fill="hold">
                                          <p:stCondLst>
                                            <p:cond delay="0"/>
                                          </p:stCondLst>
                                        </p:cTn>
                                        <p:tgtEl>
                                          <p:spTgt spid="25640"/>
                                        </p:tgtEl>
                                        <p:attrNameLst>
                                          <p:attrName>style.visibility</p:attrName>
                                        </p:attrNameLst>
                                      </p:cBhvr>
                                      <p:to>
                                        <p:strVal val="visible"/>
                                      </p:to>
                                    </p:set>
                                    <p:anim calcmode="lin" valueType="num">
                                      <p:cBhvr>
                                        <p:cTn id="261" dur="1000" fill="hold"/>
                                        <p:tgtEl>
                                          <p:spTgt spid="25640"/>
                                        </p:tgtEl>
                                        <p:attrNameLst>
                                          <p:attrName>ppt_w</p:attrName>
                                        </p:attrNameLst>
                                      </p:cBhvr>
                                      <p:tavLst>
                                        <p:tav tm="0">
                                          <p:val>
                                            <p:fltVal val="0"/>
                                          </p:val>
                                        </p:tav>
                                        <p:tav tm="100000">
                                          <p:val>
                                            <p:strVal val="#ppt_w"/>
                                          </p:val>
                                        </p:tav>
                                      </p:tavLst>
                                    </p:anim>
                                    <p:anim calcmode="lin" valueType="num">
                                      <p:cBhvr>
                                        <p:cTn id="262" dur="1000" fill="hold"/>
                                        <p:tgtEl>
                                          <p:spTgt spid="25640"/>
                                        </p:tgtEl>
                                        <p:attrNameLst>
                                          <p:attrName>ppt_h</p:attrName>
                                        </p:attrNameLst>
                                      </p:cBhvr>
                                      <p:tavLst>
                                        <p:tav tm="0">
                                          <p:val>
                                            <p:fltVal val="0"/>
                                          </p:val>
                                        </p:tav>
                                        <p:tav tm="100000">
                                          <p:val>
                                            <p:strVal val="#ppt_h"/>
                                          </p:val>
                                        </p:tav>
                                      </p:tavLst>
                                    </p:anim>
                                    <p:anim calcmode="lin" valueType="num">
                                      <p:cBhvr>
                                        <p:cTn id="263" dur="1000" fill="hold"/>
                                        <p:tgtEl>
                                          <p:spTgt spid="25640"/>
                                        </p:tgtEl>
                                        <p:attrNameLst>
                                          <p:attrName>style.rotation</p:attrName>
                                        </p:attrNameLst>
                                      </p:cBhvr>
                                      <p:tavLst>
                                        <p:tav tm="0">
                                          <p:val>
                                            <p:fltVal val="90"/>
                                          </p:val>
                                        </p:tav>
                                        <p:tav tm="100000">
                                          <p:val>
                                            <p:fltVal val="0"/>
                                          </p:val>
                                        </p:tav>
                                      </p:tavLst>
                                    </p:anim>
                                    <p:animEffect transition="in" filter="fade">
                                      <p:cBhvr>
                                        <p:cTn id="264" dur="1000"/>
                                        <p:tgtEl>
                                          <p:spTgt spid="25640"/>
                                        </p:tgtEl>
                                      </p:cBhvr>
                                    </p:animEffect>
                                  </p:childTnLst>
                                </p:cTn>
                              </p:par>
                              <p:par>
                                <p:cTn id="265" presetID="31" presetClass="entr" presetSubtype="0" fill="hold" grpId="0" nodeType="withEffect">
                                  <p:stCondLst>
                                    <p:cond delay="0"/>
                                  </p:stCondLst>
                                  <p:childTnLst>
                                    <p:set>
                                      <p:cBhvr>
                                        <p:cTn id="266" dur="1" fill="hold">
                                          <p:stCondLst>
                                            <p:cond delay="0"/>
                                          </p:stCondLst>
                                        </p:cTn>
                                        <p:tgtEl>
                                          <p:spTgt spid="25641"/>
                                        </p:tgtEl>
                                        <p:attrNameLst>
                                          <p:attrName>style.visibility</p:attrName>
                                        </p:attrNameLst>
                                      </p:cBhvr>
                                      <p:to>
                                        <p:strVal val="visible"/>
                                      </p:to>
                                    </p:set>
                                    <p:anim calcmode="lin" valueType="num">
                                      <p:cBhvr>
                                        <p:cTn id="267" dur="1000" fill="hold"/>
                                        <p:tgtEl>
                                          <p:spTgt spid="25641"/>
                                        </p:tgtEl>
                                        <p:attrNameLst>
                                          <p:attrName>ppt_w</p:attrName>
                                        </p:attrNameLst>
                                      </p:cBhvr>
                                      <p:tavLst>
                                        <p:tav tm="0">
                                          <p:val>
                                            <p:fltVal val="0"/>
                                          </p:val>
                                        </p:tav>
                                        <p:tav tm="100000">
                                          <p:val>
                                            <p:strVal val="#ppt_w"/>
                                          </p:val>
                                        </p:tav>
                                      </p:tavLst>
                                    </p:anim>
                                    <p:anim calcmode="lin" valueType="num">
                                      <p:cBhvr>
                                        <p:cTn id="268" dur="1000" fill="hold"/>
                                        <p:tgtEl>
                                          <p:spTgt spid="25641"/>
                                        </p:tgtEl>
                                        <p:attrNameLst>
                                          <p:attrName>ppt_h</p:attrName>
                                        </p:attrNameLst>
                                      </p:cBhvr>
                                      <p:tavLst>
                                        <p:tav tm="0">
                                          <p:val>
                                            <p:fltVal val="0"/>
                                          </p:val>
                                        </p:tav>
                                        <p:tav tm="100000">
                                          <p:val>
                                            <p:strVal val="#ppt_h"/>
                                          </p:val>
                                        </p:tav>
                                      </p:tavLst>
                                    </p:anim>
                                    <p:anim calcmode="lin" valueType="num">
                                      <p:cBhvr>
                                        <p:cTn id="269" dur="1000" fill="hold"/>
                                        <p:tgtEl>
                                          <p:spTgt spid="25641"/>
                                        </p:tgtEl>
                                        <p:attrNameLst>
                                          <p:attrName>style.rotation</p:attrName>
                                        </p:attrNameLst>
                                      </p:cBhvr>
                                      <p:tavLst>
                                        <p:tav tm="0">
                                          <p:val>
                                            <p:fltVal val="90"/>
                                          </p:val>
                                        </p:tav>
                                        <p:tav tm="100000">
                                          <p:val>
                                            <p:fltVal val="0"/>
                                          </p:val>
                                        </p:tav>
                                      </p:tavLst>
                                    </p:anim>
                                    <p:animEffect transition="in" filter="fade">
                                      <p:cBhvr>
                                        <p:cTn id="270" dur="1000"/>
                                        <p:tgtEl>
                                          <p:spTgt spid="25641"/>
                                        </p:tgtEl>
                                      </p:cBhvr>
                                    </p:animEffect>
                                  </p:childTnLst>
                                </p:cTn>
                              </p:par>
                              <p:par>
                                <p:cTn id="271" presetID="31" presetClass="entr" presetSubtype="0" fill="hold" grpId="0" nodeType="withEffect">
                                  <p:stCondLst>
                                    <p:cond delay="0"/>
                                  </p:stCondLst>
                                  <p:childTnLst>
                                    <p:set>
                                      <p:cBhvr>
                                        <p:cTn id="272" dur="1" fill="hold">
                                          <p:stCondLst>
                                            <p:cond delay="0"/>
                                          </p:stCondLst>
                                        </p:cTn>
                                        <p:tgtEl>
                                          <p:spTgt spid="25642"/>
                                        </p:tgtEl>
                                        <p:attrNameLst>
                                          <p:attrName>style.visibility</p:attrName>
                                        </p:attrNameLst>
                                      </p:cBhvr>
                                      <p:to>
                                        <p:strVal val="visible"/>
                                      </p:to>
                                    </p:set>
                                    <p:anim calcmode="lin" valueType="num">
                                      <p:cBhvr>
                                        <p:cTn id="273" dur="1000" fill="hold"/>
                                        <p:tgtEl>
                                          <p:spTgt spid="25642"/>
                                        </p:tgtEl>
                                        <p:attrNameLst>
                                          <p:attrName>ppt_w</p:attrName>
                                        </p:attrNameLst>
                                      </p:cBhvr>
                                      <p:tavLst>
                                        <p:tav tm="0">
                                          <p:val>
                                            <p:fltVal val="0"/>
                                          </p:val>
                                        </p:tav>
                                        <p:tav tm="100000">
                                          <p:val>
                                            <p:strVal val="#ppt_w"/>
                                          </p:val>
                                        </p:tav>
                                      </p:tavLst>
                                    </p:anim>
                                    <p:anim calcmode="lin" valueType="num">
                                      <p:cBhvr>
                                        <p:cTn id="274" dur="1000" fill="hold"/>
                                        <p:tgtEl>
                                          <p:spTgt spid="25642"/>
                                        </p:tgtEl>
                                        <p:attrNameLst>
                                          <p:attrName>ppt_h</p:attrName>
                                        </p:attrNameLst>
                                      </p:cBhvr>
                                      <p:tavLst>
                                        <p:tav tm="0">
                                          <p:val>
                                            <p:fltVal val="0"/>
                                          </p:val>
                                        </p:tav>
                                        <p:tav tm="100000">
                                          <p:val>
                                            <p:strVal val="#ppt_h"/>
                                          </p:val>
                                        </p:tav>
                                      </p:tavLst>
                                    </p:anim>
                                    <p:anim calcmode="lin" valueType="num">
                                      <p:cBhvr>
                                        <p:cTn id="275" dur="1000" fill="hold"/>
                                        <p:tgtEl>
                                          <p:spTgt spid="25642"/>
                                        </p:tgtEl>
                                        <p:attrNameLst>
                                          <p:attrName>style.rotation</p:attrName>
                                        </p:attrNameLst>
                                      </p:cBhvr>
                                      <p:tavLst>
                                        <p:tav tm="0">
                                          <p:val>
                                            <p:fltVal val="90"/>
                                          </p:val>
                                        </p:tav>
                                        <p:tav tm="100000">
                                          <p:val>
                                            <p:fltVal val="0"/>
                                          </p:val>
                                        </p:tav>
                                      </p:tavLst>
                                    </p:anim>
                                    <p:animEffect transition="in" filter="fade">
                                      <p:cBhvr>
                                        <p:cTn id="276" dur="1000"/>
                                        <p:tgtEl>
                                          <p:spTgt spid="256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autoUpdateAnimBg="0"/>
      <p:bldP spid="25603" grpId="0" animBg="1"/>
      <p:bldP spid="25604" grpId="0" animBg="1"/>
      <p:bldP spid="25605" grpId="0" animBg="1"/>
      <p:bldP spid="25606" grpId="0" animBg="1"/>
      <p:bldP spid="25607" grpId="0" animBg="1"/>
      <p:bldP spid="25608" grpId="0" animBg="1"/>
      <p:bldP spid="25609" grpId="0" animBg="1"/>
      <p:bldP spid="25610" grpId="0" animBg="1"/>
      <p:bldP spid="25611" grpId="0" animBg="1"/>
      <p:bldP spid="25612" grpId="0" animBg="1"/>
      <p:bldP spid="25613" grpId="0" animBg="1"/>
      <p:bldP spid="25614" grpId="0" animBg="1"/>
      <p:bldP spid="25615" grpId="0" animBg="1"/>
      <p:bldP spid="25616" grpId="0" animBg="1"/>
      <p:bldP spid="25617" grpId="0" animBg="1"/>
      <p:bldP spid="25618" grpId="0" animBg="1"/>
      <p:bldP spid="25619" grpId="0" animBg="1"/>
      <p:bldP spid="25620" grpId="0" animBg="1"/>
      <p:bldP spid="25621" grpId="0" animBg="1"/>
      <p:bldP spid="25622" grpId="0" animBg="1"/>
      <p:bldP spid="25623" grpId="0" animBg="1"/>
      <p:bldP spid="25624" grpId="0" animBg="1"/>
      <p:bldP spid="25625" grpId="0" animBg="1"/>
      <p:bldP spid="25626" grpId="0" animBg="1"/>
      <p:bldP spid="25627" grpId="0" animBg="1"/>
      <p:bldP spid="25628" grpId="0" animBg="1"/>
      <p:bldP spid="25629" grpId="0" animBg="1"/>
      <p:bldP spid="25630" grpId="0" animBg="1"/>
      <p:bldP spid="25631" grpId="0" animBg="1"/>
      <p:bldP spid="25632" grpId="0" animBg="1"/>
      <p:bldP spid="25633" grpId="0" animBg="1"/>
      <p:bldP spid="25635" grpId="0" autoUpdateAnimBg="0"/>
      <p:bldP spid="25636" grpId="0" autoUpdateAnimBg="0"/>
      <p:bldP spid="25637" grpId="0" autoUpdateAnimBg="0"/>
      <p:bldP spid="25638" grpId="0" autoUpdateAnimBg="0"/>
      <p:bldP spid="25640" grpId="0" animBg="1" autoUpdateAnimBg="0"/>
      <p:bldP spid="25641" grpId="0" animBg="1" autoUpdateAnimBg="0"/>
      <p:bldP spid="25642" grpId="0" animBg="1" autoUpdateAnimBg="0"/>
      <p:bldP spid="25643" grpId="0" autoUpdateAnimBg="0"/>
      <p:bldP spid="25644" grpId="0" autoUpdateAnimBg="0"/>
      <p:bldP spid="25645"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26627"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28" name="Freeform 42"/>
          <p:cNvSpPr>
            <a:spLocks/>
          </p:cNvSpPr>
          <p:nvPr/>
        </p:nvSpPr>
        <p:spPr bwMode="auto">
          <a:xfrm>
            <a:off x="2103438" y="1609725"/>
            <a:ext cx="3246437" cy="739775"/>
          </a:xfrm>
          <a:custGeom>
            <a:avLst/>
            <a:gdLst>
              <a:gd name="T0" fmla="*/ 0 w 4673"/>
              <a:gd name="T1" fmla="*/ 1547 h 1547"/>
              <a:gd name="T2" fmla="*/ 0 w 4673"/>
              <a:gd name="T3" fmla="*/ 0 h 1547"/>
              <a:gd name="T4" fmla="*/ 4673 w 4673"/>
              <a:gd name="T5" fmla="*/ 0 h 1547"/>
            </a:gdLst>
            <a:ahLst/>
            <a:cxnLst>
              <a:cxn ang="0">
                <a:pos x="T0" y="T1"/>
              </a:cxn>
              <a:cxn ang="0">
                <a:pos x="T2" y="T3"/>
              </a:cxn>
              <a:cxn ang="0">
                <a:pos x="T4" y="T5"/>
              </a:cxn>
            </a:cxnLst>
            <a:rect l="0" t="0" r="r" b="b"/>
            <a:pathLst>
              <a:path w="4673" h="1547">
                <a:moveTo>
                  <a:pt x="0" y="1547"/>
                </a:moveTo>
                <a:lnTo>
                  <a:pt x="0" y="0"/>
                </a:lnTo>
                <a:lnTo>
                  <a:pt x="4673" y="0"/>
                </a:lnTo>
              </a:path>
            </a:pathLst>
          </a:custGeom>
          <a:noFill/>
          <a:ln w="9" cap="flat" cmpd="sng">
            <a:solidFill>
              <a:schemeClr val="bg1"/>
            </a:solidFill>
            <a:prstDash val="dash"/>
            <a:bevel/>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629" name="Freeform 42"/>
          <p:cNvSpPr>
            <a:spLocks/>
          </p:cNvSpPr>
          <p:nvPr/>
        </p:nvSpPr>
        <p:spPr bwMode="auto">
          <a:xfrm flipH="1">
            <a:off x="6454775" y="1609725"/>
            <a:ext cx="3246438" cy="739775"/>
          </a:xfrm>
          <a:custGeom>
            <a:avLst/>
            <a:gdLst>
              <a:gd name="T0" fmla="*/ 0 w 4673"/>
              <a:gd name="T1" fmla="*/ 1547 h 1547"/>
              <a:gd name="T2" fmla="*/ 0 w 4673"/>
              <a:gd name="T3" fmla="*/ 0 h 1547"/>
              <a:gd name="T4" fmla="*/ 4673 w 4673"/>
              <a:gd name="T5" fmla="*/ 0 h 1547"/>
            </a:gdLst>
            <a:ahLst/>
            <a:cxnLst>
              <a:cxn ang="0">
                <a:pos x="T0" y="T1"/>
              </a:cxn>
              <a:cxn ang="0">
                <a:pos x="T2" y="T3"/>
              </a:cxn>
              <a:cxn ang="0">
                <a:pos x="T4" y="T5"/>
              </a:cxn>
            </a:cxnLst>
            <a:rect l="0" t="0" r="r" b="b"/>
            <a:pathLst>
              <a:path w="4673" h="1547">
                <a:moveTo>
                  <a:pt x="0" y="1547"/>
                </a:moveTo>
                <a:lnTo>
                  <a:pt x="0" y="0"/>
                </a:lnTo>
                <a:lnTo>
                  <a:pt x="4673" y="0"/>
                </a:lnTo>
              </a:path>
            </a:pathLst>
          </a:custGeom>
          <a:noFill/>
          <a:ln w="9" cap="flat" cmpd="sng">
            <a:solidFill>
              <a:schemeClr val="bg1"/>
            </a:solidFill>
            <a:prstDash val="dash"/>
            <a:bevel/>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630" name="Freeform 42"/>
          <p:cNvSpPr>
            <a:spLocks/>
          </p:cNvSpPr>
          <p:nvPr/>
        </p:nvSpPr>
        <p:spPr bwMode="auto">
          <a:xfrm flipV="1">
            <a:off x="2103438" y="4941888"/>
            <a:ext cx="3246437" cy="738187"/>
          </a:xfrm>
          <a:custGeom>
            <a:avLst/>
            <a:gdLst>
              <a:gd name="T0" fmla="*/ 0 w 4673"/>
              <a:gd name="T1" fmla="*/ 1547 h 1547"/>
              <a:gd name="T2" fmla="*/ 0 w 4673"/>
              <a:gd name="T3" fmla="*/ 0 h 1547"/>
              <a:gd name="T4" fmla="*/ 4673 w 4673"/>
              <a:gd name="T5" fmla="*/ 0 h 1547"/>
            </a:gdLst>
            <a:ahLst/>
            <a:cxnLst>
              <a:cxn ang="0">
                <a:pos x="T0" y="T1"/>
              </a:cxn>
              <a:cxn ang="0">
                <a:pos x="T2" y="T3"/>
              </a:cxn>
              <a:cxn ang="0">
                <a:pos x="T4" y="T5"/>
              </a:cxn>
            </a:cxnLst>
            <a:rect l="0" t="0" r="r" b="b"/>
            <a:pathLst>
              <a:path w="4673" h="1547">
                <a:moveTo>
                  <a:pt x="0" y="1547"/>
                </a:moveTo>
                <a:lnTo>
                  <a:pt x="0" y="0"/>
                </a:lnTo>
                <a:lnTo>
                  <a:pt x="4673" y="0"/>
                </a:lnTo>
              </a:path>
            </a:pathLst>
          </a:custGeom>
          <a:noFill/>
          <a:ln w="9" cap="flat" cmpd="sng">
            <a:solidFill>
              <a:schemeClr val="bg1"/>
            </a:solidFill>
            <a:prstDash val="dash"/>
            <a:bevel/>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631" name="Freeform 42"/>
          <p:cNvSpPr>
            <a:spLocks/>
          </p:cNvSpPr>
          <p:nvPr/>
        </p:nvSpPr>
        <p:spPr bwMode="auto">
          <a:xfrm flipH="1" flipV="1">
            <a:off x="6454775" y="4941888"/>
            <a:ext cx="3246438" cy="738187"/>
          </a:xfrm>
          <a:custGeom>
            <a:avLst/>
            <a:gdLst>
              <a:gd name="T0" fmla="*/ 0 w 4673"/>
              <a:gd name="T1" fmla="*/ 1547 h 1547"/>
              <a:gd name="T2" fmla="*/ 0 w 4673"/>
              <a:gd name="T3" fmla="*/ 0 h 1547"/>
              <a:gd name="T4" fmla="*/ 4673 w 4673"/>
              <a:gd name="T5" fmla="*/ 0 h 1547"/>
            </a:gdLst>
            <a:ahLst/>
            <a:cxnLst>
              <a:cxn ang="0">
                <a:pos x="T0" y="T1"/>
              </a:cxn>
              <a:cxn ang="0">
                <a:pos x="T2" y="T3"/>
              </a:cxn>
              <a:cxn ang="0">
                <a:pos x="T4" y="T5"/>
              </a:cxn>
            </a:cxnLst>
            <a:rect l="0" t="0" r="r" b="b"/>
            <a:pathLst>
              <a:path w="4673" h="1547">
                <a:moveTo>
                  <a:pt x="0" y="1547"/>
                </a:moveTo>
                <a:lnTo>
                  <a:pt x="0" y="0"/>
                </a:lnTo>
                <a:lnTo>
                  <a:pt x="4673" y="0"/>
                </a:lnTo>
              </a:path>
            </a:pathLst>
          </a:custGeom>
          <a:noFill/>
          <a:ln w="9" cap="flat" cmpd="sng">
            <a:solidFill>
              <a:schemeClr val="bg1"/>
            </a:solidFill>
            <a:prstDash val="dash"/>
            <a:bevel/>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632" name="矩形 7"/>
          <p:cNvSpPr>
            <a:spLocks noChangeArrowheads="1"/>
          </p:cNvSpPr>
          <p:nvPr/>
        </p:nvSpPr>
        <p:spPr bwMode="auto">
          <a:xfrm>
            <a:off x="150813" y="3135313"/>
            <a:ext cx="11899900" cy="11525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26633" name="TextBox 8"/>
          <p:cNvSpPr txBox="1">
            <a:spLocks noChangeArrowheads="1"/>
          </p:cNvSpPr>
          <p:nvPr/>
        </p:nvSpPr>
        <p:spPr bwMode="auto">
          <a:xfrm>
            <a:off x="3649663" y="3468688"/>
            <a:ext cx="49371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3000">
                <a:solidFill>
                  <a:schemeClr val="accent2"/>
                </a:solidFill>
                <a:latin typeface="微软雅黑" pitchFamily="34" charset="-122"/>
                <a:ea typeface="微软雅黑" pitchFamily="34" charset="-122"/>
              </a:rPr>
              <a:t>2014</a:t>
            </a:r>
            <a:r>
              <a:rPr lang="zh-CN" altLang="en-US" sz="3000">
                <a:solidFill>
                  <a:schemeClr val="accent2"/>
                </a:solidFill>
                <a:latin typeface="微软雅黑" pitchFamily="34" charset="-122"/>
                <a:ea typeface="微软雅黑" pitchFamily="34" charset="-122"/>
              </a:rPr>
              <a:t>年九月，团队工作亮点</a:t>
            </a:r>
          </a:p>
        </p:txBody>
      </p:sp>
      <p:pic>
        <p:nvPicPr>
          <p:cNvPr id="26634" name="组合 9"/>
          <p:cNvPicPr>
            <a:picLocks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43050" y="2279650"/>
            <a:ext cx="1163638"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5" name="组合 12"/>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566863" y="3852863"/>
            <a:ext cx="1163637" cy="1163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6" name="组合 16"/>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077325" y="2309813"/>
            <a:ext cx="1163638"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7" name="组合 19"/>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9124950" y="3883025"/>
            <a:ext cx="1158875" cy="1165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8" name="TextBox 22"/>
          <p:cNvSpPr txBox="1">
            <a:spLocks noChangeArrowheads="1"/>
          </p:cNvSpPr>
          <p:nvPr/>
        </p:nvSpPr>
        <p:spPr bwMode="auto">
          <a:xfrm>
            <a:off x="2792413" y="1157288"/>
            <a:ext cx="17589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000" b="1">
                <a:latin typeface="微软雅黑" pitchFamily="34" charset="-122"/>
                <a:ea typeface="微软雅黑" pitchFamily="34" charset="-122"/>
              </a:rPr>
              <a:t>添加标题</a:t>
            </a:r>
            <a:endParaRPr lang="en-US" sz="2000" b="1">
              <a:latin typeface="微软雅黑" pitchFamily="34" charset="-122"/>
              <a:ea typeface="微软雅黑" pitchFamily="34" charset="-122"/>
            </a:endParaRPr>
          </a:p>
        </p:txBody>
      </p:sp>
      <p:sp>
        <p:nvSpPr>
          <p:cNvPr id="26639" name="TextBox 23"/>
          <p:cNvSpPr txBox="1">
            <a:spLocks noChangeArrowheads="1"/>
          </p:cNvSpPr>
          <p:nvPr/>
        </p:nvSpPr>
        <p:spPr bwMode="auto">
          <a:xfrm>
            <a:off x="2716213" y="1673225"/>
            <a:ext cx="25923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chemeClr val="tx2"/>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26640" name="TextBox 24"/>
          <p:cNvSpPr txBox="1">
            <a:spLocks noChangeArrowheads="1"/>
          </p:cNvSpPr>
          <p:nvPr/>
        </p:nvSpPr>
        <p:spPr bwMode="auto">
          <a:xfrm>
            <a:off x="7197725" y="1157288"/>
            <a:ext cx="17605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r" eaLnBrk="1" hangingPunct="1">
              <a:buFontTx/>
              <a:buNone/>
            </a:pPr>
            <a:r>
              <a:rPr lang="zh-CN" altLang="en-US" sz="2000" b="1">
                <a:latin typeface="微软雅黑" pitchFamily="34" charset="-122"/>
                <a:ea typeface="微软雅黑" pitchFamily="34" charset="-122"/>
              </a:rPr>
              <a:t>添加标题</a:t>
            </a:r>
            <a:endParaRPr lang="en-US" sz="2000" b="1">
              <a:latin typeface="微软雅黑" pitchFamily="34" charset="-122"/>
              <a:ea typeface="微软雅黑" pitchFamily="34" charset="-122"/>
            </a:endParaRPr>
          </a:p>
        </p:txBody>
      </p:sp>
      <p:sp>
        <p:nvSpPr>
          <p:cNvPr id="26641" name="TextBox 25"/>
          <p:cNvSpPr txBox="1">
            <a:spLocks noChangeArrowheads="1"/>
          </p:cNvSpPr>
          <p:nvPr/>
        </p:nvSpPr>
        <p:spPr bwMode="auto">
          <a:xfrm>
            <a:off x="6461125" y="1673225"/>
            <a:ext cx="25923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r" eaLnBrk="1" hangingPunct="1">
              <a:buFontTx/>
              <a:buNone/>
            </a:pPr>
            <a:r>
              <a:rPr lang="zh-CN">
                <a:solidFill>
                  <a:schemeClr val="tx2"/>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26642" name="TextBox 26"/>
          <p:cNvSpPr txBox="1">
            <a:spLocks noChangeArrowheads="1"/>
          </p:cNvSpPr>
          <p:nvPr/>
        </p:nvSpPr>
        <p:spPr bwMode="auto">
          <a:xfrm>
            <a:off x="2792413" y="5732463"/>
            <a:ext cx="1758950"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000" b="1">
                <a:latin typeface="微软雅黑" pitchFamily="34" charset="-122"/>
                <a:ea typeface="微软雅黑" pitchFamily="34" charset="-122"/>
              </a:rPr>
              <a:t>添加标题</a:t>
            </a:r>
            <a:endParaRPr lang="en-US" sz="2000" b="1">
              <a:latin typeface="微软雅黑" pitchFamily="34" charset="-122"/>
              <a:ea typeface="微软雅黑" pitchFamily="34" charset="-122"/>
            </a:endParaRPr>
          </a:p>
        </p:txBody>
      </p:sp>
      <p:sp>
        <p:nvSpPr>
          <p:cNvPr id="26643" name="TextBox 27"/>
          <p:cNvSpPr txBox="1">
            <a:spLocks noChangeArrowheads="1"/>
          </p:cNvSpPr>
          <p:nvPr/>
        </p:nvSpPr>
        <p:spPr bwMode="auto">
          <a:xfrm>
            <a:off x="2716213" y="4460875"/>
            <a:ext cx="25923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chemeClr val="tx2"/>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26644" name="TextBox 28"/>
          <p:cNvSpPr txBox="1">
            <a:spLocks noChangeArrowheads="1"/>
          </p:cNvSpPr>
          <p:nvPr/>
        </p:nvSpPr>
        <p:spPr bwMode="auto">
          <a:xfrm>
            <a:off x="7197725" y="5732463"/>
            <a:ext cx="1760538"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r" eaLnBrk="1" hangingPunct="1">
              <a:buFontTx/>
              <a:buNone/>
            </a:pPr>
            <a:r>
              <a:rPr lang="zh-CN" altLang="en-US" sz="2000" b="1">
                <a:latin typeface="微软雅黑" pitchFamily="34" charset="-122"/>
                <a:ea typeface="微软雅黑" pitchFamily="34" charset="-122"/>
              </a:rPr>
              <a:t>添加标题</a:t>
            </a:r>
            <a:endParaRPr lang="en-US" sz="2000" b="1">
              <a:latin typeface="微软雅黑" pitchFamily="34" charset="-122"/>
              <a:ea typeface="微软雅黑" pitchFamily="34" charset="-122"/>
            </a:endParaRPr>
          </a:p>
        </p:txBody>
      </p:sp>
      <p:sp>
        <p:nvSpPr>
          <p:cNvPr id="26645" name="TextBox 29"/>
          <p:cNvSpPr txBox="1">
            <a:spLocks noChangeArrowheads="1"/>
          </p:cNvSpPr>
          <p:nvPr/>
        </p:nvSpPr>
        <p:spPr bwMode="auto">
          <a:xfrm>
            <a:off x="6461125" y="4460875"/>
            <a:ext cx="25923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r" eaLnBrk="1" hangingPunct="1">
              <a:buFontTx/>
              <a:buNone/>
            </a:pPr>
            <a:r>
              <a:rPr lang="zh-CN">
                <a:solidFill>
                  <a:schemeClr val="tx2"/>
                </a:solidFill>
                <a:latin typeface="微软雅黑" pitchFamily="34" charset="-122"/>
                <a:ea typeface="微软雅黑" pitchFamily="34" charset="-122"/>
              </a:rPr>
              <a:t>这里可以添加主要内容这里可以添加主要内容这里可以添加主要内容这里可以添加主要内容</a:t>
            </a: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6627"/>
                                        </p:tgtEl>
                                        <p:attrNameLst>
                                          <p:attrName>style.visibility</p:attrName>
                                        </p:attrNameLst>
                                      </p:cBhvr>
                                      <p:to>
                                        <p:strVal val="visible"/>
                                      </p:to>
                                    </p:set>
                                    <p:animEffect transition="in" filter="barn(inVertical)">
                                      <p:cBhvr>
                                        <p:cTn id="7" dur="500"/>
                                        <p:tgtEl>
                                          <p:spTgt spid="26627"/>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6626"/>
                                        </p:tgtEl>
                                        <p:attrNameLst>
                                          <p:attrName>style.visibility</p:attrName>
                                        </p:attrNameLst>
                                      </p:cBhvr>
                                      <p:to>
                                        <p:strVal val="visible"/>
                                      </p:to>
                                    </p:set>
                                    <p:anim calcmode="lin" valueType="num">
                                      <p:cBhvr>
                                        <p:cTn id="11" dur="500" fill="hold"/>
                                        <p:tgtEl>
                                          <p:spTgt spid="26626"/>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6626"/>
                                        </p:tgtEl>
                                        <p:attrNameLst>
                                          <p:attrName>ppt_y</p:attrName>
                                        </p:attrNameLst>
                                      </p:cBhvr>
                                      <p:tavLst>
                                        <p:tav tm="0">
                                          <p:val>
                                            <p:strVal val="#ppt_y"/>
                                          </p:val>
                                        </p:tav>
                                        <p:tav tm="100000">
                                          <p:val>
                                            <p:strVal val="#ppt_y"/>
                                          </p:val>
                                        </p:tav>
                                      </p:tavLst>
                                    </p:anim>
                                    <p:anim calcmode="lin" valueType="num">
                                      <p:cBhvr>
                                        <p:cTn id="13" dur="500" fill="hold"/>
                                        <p:tgtEl>
                                          <p:spTgt spid="26626"/>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6626"/>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6626"/>
                                        </p:tgtEl>
                                      </p:cBhvr>
                                    </p:animEffect>
                                  </p:childTnLst>
                                </p:cTn>
                              </p:par>
                            </p:childTnLst>
                          </p:cTn>
                        </p:par>
                        <p:par>
                          <p:cTn id="16" fill="hold" nodeType="afterGroup">
                            <p:stCondLst>
                              <p:cond delay="1450"/>
                            </p:stCondLst>
                            <p:childTnLst>
                              <p:par>
                                <p:cTn id="17" presetID="22" presetClass="entr" presetSubtype="8" fill="hold" grpId="0" nodeType="afterEffect">
                                  <p:stCondLst>
                                    <p:cond delay="0"/>
                                  </p:stCondLst>
                                  <p:childTnLst>
                                    <p:set>
                                      <p:cBhvr>
                                        <p:cTn id="18" dur="1" fill="hold">
                                          <p:stCondLst>
                                            <p:cond delay="0"/>
                                          </p:stCondLst>
                                        </p:cTn>
                                        <p:tgtEl>
                                          <p:spTgt spid="26632"/>
                                        </p:tgtEl>
                                        <p:attrNameLst>
                                          <p:attrName>style.visibility</p:attrName>
                                        </p:attrNameLst>
                                      </p:cBhvr>
                                      <p:to>
                                        <p:strVal val="visible"/>
                                      </p:to>
                                    </p:set>
                                    <p:animEffect transition="in" filter="wipe(left)">
                                      <p:cBhvr>
                                        <p:cTn id="19" dur="500"/>
                                        <p:tgtEl>
                                          <p:spTgt spid="26632"/>
                                        </p:tgtEl>
                                      </p:cBhvr>
                                    </p:animEffect>
                                  </p:childTnLst>
                                </p:cTn>
                              </p:par>
                            </p:childTnLst>
                          </p:cTn>
                        </p:par>
                        <p:par>
                          <p:cTn id="20" fill="hold" nodeType="afterGroup">
                            <p:stCondLst>
                              <p:cond delay="1950"/>
                            </p:stCondLst>
                            <p:childTnLst>
                              <p:par>
                                <p:cTn id="21" presetID="31" presetClass="entr" presetSubtype="0" fill="hold" grpId="0" nodeType="afterEffect">
                                  <p:stCondLst>
                                    <p:cond delay="0"/>
                                  </p:stCondLst>
                                  <p:childTnLst>
                                    <p:set>
                                      <p:cBhvr>
                                        <p:cTn id="22" dur="1" fill="hold">
                                          <p:stCondLst>
                                            <p:cond delay="0"/>
                                          </p:stCondLst>
                                        </p:cTn>
                                        <p:tgtEl>
                                          <p:spTgt spid="26633"/>
                                        </p:tgtEl>
                                        <p:attrNameLst>
                                          <p:attrName>style.visibility</p:attrName>
                                        </p:attrNameLst>
                                      </p:cBhvr>
                                      <p:to>
                                        <p:strVal val="visible"/>
                                      </p:to>
                                    </p:set>
                                    <p:anim calcmode="lin" valueType="num">
                                      <p:cBhvr>
                                        <p:cTn id="23" dur="1000" fill="hold"/>
                                        <p:tgtEl>
                                          <p:spTgt spid="26633"/>
                                        </p:tgtEl>
                                        <p:attrNameLst>
                                          <p:attrName>ppt_w</p:attrName>
                                        </p:attrNameLst>
                                      </p:cBhvr>
                                      <p:tavLst>
                                        <p:tav tm="0">
                                          <p:val>
                                            <p:fltVal val="0"/>
                                          </p:val>
                                        </p:tav>
                                        <p:tav tm="100000">
                                          <p:val>
                                            <p:strVal val="#ppt_w"/>
                                          </p:val>
                                        </p:tav>
                                      </p:tavLst>
                                    </p:anim>
                                    <p:anim calcmode="lin" valueType="num">
                                      <p:cBhvr>
                                        <p:cTn id="24" dur="1000" fill="hold"/>
                                        <p:tgtEl>
                                          <p:spTgt spid="26633"/>
                                        </p:tgtEl>
                                        <p:attrNameLst>
                                          <p:attrName>ppt_h</p:attrName>
                                        </p:attrNameLst>
                                      </p:cBhvr>
                                      <p:tavLst>
                                        <p:tav tm="0">
                                          <p:val>
                                            <p:fltVal val="0"/>
                                          </p:val>
                                        </p:tav>
                                        <p:tav tm="100000">
                                          <p:val>
                                            <p:strVal val="#ppt_h"/>
                                          </p:val>
                                        </p:tav>
                                      </p:tavLst>
                                    </p:anim>
                                    <p:anim calcmode="lin" valueType="num">
                                      <p:cBhvr>
                                        <p:cTn id="25" dur="1000" fill="hold"/>
                                        <p:tgtEl>
                                          <p:spTgt spid="26633"/>
                                        </p:tgtEl>
                                        <p:attrNameLst>
                                          <p:attrName>style.rotation</p:attrName>
                                        </p:attrNameLst>
                                      </p:cBhvr>
                                      <p:tavLst>
                                        <p:tav tm="0">
                                          <p:val>
                                            <p:fltVal val="90"/>
                                          </p:val>
                                        </p:tav>
                                        <p:tav tm="100000">
                                          <p:val>
                                            <p:fltVal val="0"/>
                                          </p:val>
                                        </p:tav>
                                      </p:tavLst>
                                    </p:anim>
                                    <p:animEffect transition="in" filter="fade">
                                      <p:cBhvr>
                                        <p:cTn id="26" dur="1000"/>
                                        <p:tgtEl>
                                          <p:spTgt spid="26633"/>
                                        </p:tgtEl>
                                      </p:cBhvr>
                                    </p:animEffect>
                                  </p:childTnLst>
                                </p:cTn>
                              </p:par>
                            </p:childTnLst>
                          </p:cTn>
                        </p:par>
                        <p:par>
                          <p:cTn id="27" fill="hold" nodeType="afterGroup">
                            <p:stCondLst>
                              <p:cond delay="2950"/>
                            </p:stCondLst>
                            <p:childTnLst>
                              <p:par>
                                <p:cTn id="28" presetID="1" presetClass="entr" presetSubtype="0" fill="hold" nodeType="afterEffect">
                                  <p:stCondLst>
                                    <p:cond delay="0"/>
                                  </p:stCondLst>
                                  <p:childTnLst>
                                    <p:set>
                                      <p:cBhvr>
                                        <p:cTn id="29" dur="1" fill="hold">
                                          <p:stCondLst>
                                            <p:cond delay="0"/>
                                          </p:stCondLst>
                                        </p:cTn>
                                        <p:tgtEl>
                                          <p:spTgt spid="26637"/>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26634"/>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26635"/>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26636"/>
                                        </p:tgtEl>
                                        <p:attrNameLst>
                                          <p:attrName>style.visibility</p:attrName>
                                        </p:attrNameLst>
                                      </p:cBhvr>
                                      <p:to>
                                        <p:strVal val="visible"/>
                                      </p:to>
                                    </p:set>
                                  </p:childTnLst>
                                </p:cTn>
                              </p:par>
                              <p:par>
                                <p:cTn id="36" presetID="56" presetClass="path" presetSubtype="0" accel="50000" decel="50000" fill="hold" nodeType="withEffect">
                                  <p:stCondLst>
                                    <p:cond delay="0"/>
                                  </p:stCondLst>
                                  <p:childTnLst>
                                    <p:animMotion origin="layout" path="M 1.46481E-6 -2.96296E-6 L -0.313 -0.10856 " pathEditMode="relative" rAng="0" ptsTypes="AA">
                                      <p:cBhvr>
                                        <p:cTn id="37" dur="1000" spd="-99700" fill="hold"/>
                                        <p:tgtEl>
                                          <p:spTgt spid="26637"/>
                                        </p:tgtEl>
                                        <p:attrNameLst>
                                          <p:attrName>ppt_x,ppt_y</p:attrName>
                                        </p:attrNameLst>
                                      </p:cBhvr>
                                      <p:rCtr x="-15300" y="-5100"/>
                                    </p:animMotion>
                                  </p:childTnLst>
                                </p:cTn>
                              </p:par>
                              <p:par>
                                <p:cTn id="38" presetID="56" presetClass="path" presetSubtype="0" accel="50000" decel="50000" fill="hold" nodeType="withEffect">
                                  <p:stCondLst>
                                    <p:cond delay="0"/>
                                  </p:stCondLst>
                                  <p:childTnLst>
                                    <p:animMotion origin="layout" path="M 1.67816E-7 4.81481E-6 L 0.30831 0.12546 " pathEditMode="relative" rAng="0" ptsTypes="AA">
                                      <p:cBhvr>
                                        <p:cTn id="39" dur="1000" spd="-99700" fill="hold"/>
                                        <p:tgtEl>
                                          <p:spTgt spid="26634"/>
                                        </p:tgtEl>
                                        <p:attrNameLst>
                                          <p:attrName>ppt_x,ppt_y</p:attrName>
                                        </p:attrNameLst>
                                      </p:cBhvr>
                                      <p:rCtr x="15400" y="6300"/>
                                    </p:animMotion>
                                  </p:childTnLst>
                                </p:cTn>
                              </p:par>
                              <p:par>
                                <p:cTn id="40" presetID="56" presetClass="path" presetSubtype="0" accel="50000" decel="50000" fill="hold" nodeType="withEffect">
                                  <p:stCondLst>
                                    <p:cond delay="0"/>
                                  </p:stCondLst>
                                  <p:childTnLst>
                                    <p:animMotion origin="layout" path="M -1.26838E-6 -4.81481E-6 L 0.30623 -0.10416 " pathEditMode="relative" rAng="0" ptsTypes="AA">
                                      <p:cBhvr>
                                        <p:cTn id="41" dur="1000" spd="-99700" fill="hold"/>
                                        <p:tgtEl>
                                          <p:spTgt spid="26635"/>
                                        </p:tgtEl>
                                        <p:attrNameLst>
                                          <p:attrName>ppt_x,ppt_y</p:attrName>
                                        </p:attrNameLst>
                                      </p:cBhvr>
                                      <p:rCtr x="15300" y="-4900"/>
                                    </p:animMotion>
                                  </p:childTnLst>
                                </p:cTn>
                              </p:par>
                              <p:par>
                                <p:cTn id="42" presetID="56" presetClass="path" presetSubtype="0" accel="50000" decel="50000" fill="hold" nodeType="withEffect">
                                  <p:stCondLst>
                                    <p:cond delay="0"/>
                                  </p:stCondLst>
                                  <p:childTnLst>
                                    <p:animMotion origin="layout" path="M 4.06791E-6 -4.81481E-6 L -0.30923 0.12084 " pathEditMode="relative" rAng="0" ptsTypes="AA">
                                      <p:cBhvr>
                                        <p:cTn id="43" dur="1000" spd="-99700" fill="hold"/>
                                        <p:tgtEl>
                                          <p:spTgt spid="26636"/>
                                        </p:tgtEl>
                                        <p:attrNameLst>
                                          <p:attrName>ppt_x,ppt_y</p:attrName>
                                        </p:attrNameLst>
                                      </p:cBhvr>
                                      <p:rCtr x="-15200" y="6000"/>
                                    </p:animMotion>
                                  </p:childTnLst>
                                </p:cTn>
                              </p:par>
                            </p:childTnLst>
                          </p:cTn>
                        </p:par>
                        <p:par>
                          <p:cTn id="44" fill="hold" nodeType="afterGroup">
                            <p:stCondLst>
                              <p:cond delay="3950"/>
                            </p:stCondLst>
                            <p:childTnLst>
                              <p:par>
                                <p:cTn id="45" presetID="22" presetClass="entr" presetSubtype="8" fill="hold" grpId="0" nodeType="afterEffect">
                                  <p:stCondLst>
                                    <p:cond delay="0"/>
                                  </p:stCondLst>
                                  <p:childTnLst>
                                    <p:set>
                                      <p:cBhvr>
                                        <p:cTn id="46" dur="1" fill="hold">
                                          <p:stCondLst>
                                            <p:cond delay="0"/>
                                          </p:stCondLst>
                                        </p:cTn>
                                        <p:tgtEl>
                                          <p:spTgt spid="26628"/>
                                        </p:tgtEl>
                                        <p:attrNameLst>
                                          <p:attrName>style.visibility</p:attrName>
                                        </p:attrNameLst>
                                      </p:cBhvr>
                                      <p:to>
                                        <p:strVal val="visible"/>
                                      </p:to>
                                    </p:set>
                                    <p:animEffect transition="in" filter="wipe(left)">
                                      <p:cBhvr>
                                        <p:cTn id="47" dur="500"/>
                                        <p:tgtEl>
                                          <p:spTgt spid="26628"/>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26629"/>
                                        </p:tgtEl>
                                        <p:attrNameLst>
                                          <p:attrName>style.visibility</p:attrName>
                                        </p:attrNameLst>
                                      </p:cBhvr>
                                      <p:to>
                                        <p:strVal val="visible"/>
                                      </p:to>
                                    </p:set>
                                    <p:animEffect transition="in" filter="wipe(right)">
                                      <p:cBhvr>
                                        <p:cTn id="50" dur="500"/>
                                        <p:tgtEl>
                                          <p:spTgt spid="26629"/>
                                        </p:tgtEl>
                                      </p:cBhvr>
                                    </p:animEffect>
                                  </p:childTnLst>
                                </p:cTn>
                              </p:par>
                              <p:par>
                                <p:cTn id="51" presetID="22" presetClass="entr" presetSubtype="2" fill="hold" grpId="0" nodeType="withEffect">
                                  <p:stCondLst>
                                    <p:cond delay="0"/>
                                  </p:stCondLst>
                                  <p:childTnLst>
                                    <p:set>
                                      <p:cBhvr>
                                        <p:cTn id="52" dur="1" fill="hold">
                                          <p:stCondLst>
                                            <p:cond delay="0"/>
                                          </p:stCondLst>
                                        </p:cTn>
                                        <p:tgtEl>
                                          <p:spTgt spid="26631"/>
                                        </p:tgtEl>
                                        <p:attrNameLst>
                                          <p:attrName>style.visibility</p:attrName>
                                        </p:attrNameLst>
                                      </p:cBhvr>
                                      <p:to>
                                        <p:strVal val="visible"/>
                                      </p:to>
                                    </p:set>
                                    <p:animEffect transition="in" filter="wipe(right)">
                                      <p:cBhvr>
                                        <p:cTn id="53" dur="500"/>
                                        <p:tgtEl>
                                          <p:spTgt spid="26631"/>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6630"/>
                                        </p:tgtEl>
                                        <p:attrNameLst>
                                          <p:attrName>style.visibility</p:attrName>
                                        </p:attrNameLst>
                                      </p:cBhvr>
                                      <p:to>
                                        <p:strVal val="visible"/>
                                      </p:to>
                                    </p:set>
                                    <p:animEffect transition="in" filter="wipe(left)">
                                      <p:cBhvr>
                                        <p:cTn id="56" dur="500"/>
                                        <p:tgtEl>
                                          <p:spTgt spid="26630"/>
                                        </p:tgtEl>
                                      </p:cBhvr>
                                    </p:animEffect>
                                  </p:childTnLst>
                                </p:cTn>
                              </p:par>
                            </p:childTnLst>
                          </p:cTn>
                        </p:par>
                        <p:par>
                          <p:cTn id="57" fill="hold" nodeType="afterGroup">
                            <p:stCondLst>
                              <p:cond delay="4450"/>
                            </p:stCondLst>
                            <p:childTnLst>
                              <p:par>
                                <p:cTn id="58" presetID="47" presetClass="entr" presetSubtype="0" fill="hold" grpId="0" nodeType="afterEffect">
                                  <p:stCondLst>
                                    <p:cond delay="0"/>
                                  </p:stCondLst>
                                  <p:childTnLst>
                                    <p:set>
                                      <p:cBhvr>
                                        <p:cTn id="59" dur="1" fill="hold">
                                          <p:stCondLst>
                                            <p:cond delay="0"/>
                                          </p:stCondLst>
                                        </p:cTn>
                                        <p:tgtEl>
                                          <p:spTgt spid="26638"/>
                                        </p:tgtEl>
                                        <p:attrNameLst>
                                          <p:attrName>style.visibility</p:attrName>
                                        </p:attrNameLst>
                                      </p:cBhvr>
                                      <p:to>
                                        <p:strVal val="visible"/>
                                      </p:to>
                                    </p:set>
                                    <p:animEffect transition="in" filter="fade">
                                      <p:cBhvr>
                                        <p:cTn id="60" dur="1000"/>
                                        <p:tgtEl>
                                          <p:spTgt spid="26638"/>
                                        </p:tgtEl>
                                      </p:cBhvr>
                                    </p:animEffect>
                                    <p:anim calcmode="lin" valueType="num">
                                      <p:cBhvr>
                                        <p:cTn id="61" dur="1000" fill="hold"/>
                                        <p:tgtEl>
                                          <p:spTgt spid="26638"/>
                                        </p:tgtEl>
                                        <p:attrNameLst>
                                          <p:attrName>ppt_x</p:attrName>
                                        </p:attrNameLst>
                                      </p:cBhvr>
                                      <p:tavLst>
                                        <p:tav tm="0">
                                          <p:val>
                                            <p:strVal val="#ppt_x"/>
                                          </p:val>
                                        </p:tav>
                                        <p:tav tm="100000">
                                          <p:val>
                                            <p:strVal val="#ppt_x"/>
                                          </p:val>
                                        </p:tav>
                                      </p:tavLst>
                                    </p:anim>
                                    <p:anim calcmode="lin" valueType="num">
                                      <p:cBhvr>
                                        <p:cTn id="62" dur="1000" fill="hold"/>
                                        <p:tgtEl>
                                          <p:spTgt spid="26638"/>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0"/>
                                  </p:stCondLst>
                                  <p:childTnLst>
                                    <p:set>
                                      <p:cBhvr>
                                        <p:cTn id="64" dur="1" fill="hold">
                                          <p:stCondLst>
                                            <p:cond delay="0"/>
                                          </p:stCondLst>
                                        </p:cTn>
                                        <p:tgtEl>
                                          <p:spTgt spid="26640"/>
                                        </p:tgtEl>
                                        <p:attrNameLst>
                                          <p:attrName>style.visibility</p:attrName>
                                        </p:attrNameLst>
                                      </p:cBhvr>
                                      <p:to>
                                        <p:strVal val="visible"/>
                                      </p:to>
                                    </p:set>
                                    <p:animEffect transition="in" filter="fade">
                                      <p:cBhvr>
                                        <p:cTn id="65" dur="1000"/>
                                        <p:tgtEl>
                                          <p:spTgt spid="26640"/>
                                        </p:tgtEl>
                                      </p:cBhvr>
                                    </p:animEffect>
                                    <p:anim calcmode="lin" valueType="num">
                                      <p:cBhvr>
                                        <p:cTn id="66" dur="1000" fill="hold"/>
                                        <p:tgtEl>
                                          <p:spTgt spid="26640"/>
                                        </p:tgtEl>
                                        <p:attrNameLst>
                                          <p:attrName>ppt_x</p:attrName>
                                        </p:attrNameLst>
                                      </p:cBhvr>
                                      <p:tavLst>
                                        <p:tav tm="0">
                                          <p:val>
                                            <p:strVal val="#ppt_x"/>
                                          </p:val>
                                        </p:tav>
                                        <p:tav tm="100000">
                                          <p:val>
                                            <p:strVal val="#ppt_x"/>
                                          </p:val>
                                        </p:tav>
                                      </p:tavLst>
                                    </p:anim>
                                    <p:anim calcmode="lin" valueType="num">
                                      <p:cBhvr>
                                        <p:cTn id="67" dur="1000" fill="hold"/>
                                        <p:tgtEl>
                                          <p:spTgt spid="26640"/>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26644"/>
                                        </p:tgtEl>
                                        <p:attrNameLst>
                                          <p:attrName>style.visibility</p:attrName>
                                        </p:attrNameLst>
                                      </p:cBhvr>
                                      <p:to>
                                        <p:strVal val="visible"/>
                                      </p:to>
                                    </p:set>
                                    <p:animEffect transition="in" filter="fade">
                                      <p:cBhvr>
                                        <p:cTn id="70" dur="1000"/>
                                        <p:tgtEl>
                                          <p:spTgt spid="26644"/>
                                        </p:tgtEl>
                                      </p:cBhvr>
                                    </p:animEffect>
                                    <p:anim calcmode="lin" valueType="num">
                                      <p:cBhvr>
                                        <p:cTn id="71" dur="1000" fill="hold"/>
                                        <p:tgtEl>
                                          <p:spTgt spid="26644"/>
                                        </p:tgtEl>
                                        <p:attrNameLst>
                                          <p:attrName>ppt_x</p:attrName>
                                        </p:attrNameLst>
                                      </p:cBhvr>
                                      <p:tavLst>
                                        <p:tav tm="0">
                                          <p:val>
                                            <p:strVal val="#ppt_x"/>
                                          </p:val>
                                        </p:tav>
                                        <p:tav tm="100000">
                                          <p:val>
                                            <p:strVal val="#ppt_x"/>
                                          </p:val>
                                        </p:tav>
                                      </p:tavLst>
                                    </p:anim>
                                    <p:anim calcmode="lin" valueType="num">
                                      <p:cBhvr>
                                        <p:cTn id="72" dur="1000" fill="hold"/>
                                        <p:tgtEl>
                                          <p:spTgt spid="26644"/>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26642"/>
                                        </p:tgtEl>
                                        <p:attrNameLst>
                                          <p:attrName>style.visibility</p:attrName>
                                        </p:attrNameLst>
                                      </p:cBhvr>
                                      <p:to>
                                        <p:strVal val="visible"/>
                                      </p:to>
                                    </p:set>
                                    <p:animEffect transition="in" filter="fade">
                                      <p:cBhvr>
                                        <p:cTn id="75" dur="1000"/>
                                        <p:tgtEl>
                                          <p:spTgt spid="26642"/>
                                        </p:tgtEl>
                                      </p:cBhvr>
                                    </p:animEffect>
                                    <p:anim calcmode="lin" valueType="num">
                                      <p:cBhvr>
                                        <p:cTn id="76" dur="1000" fill="hold"/>
                                        <p:tgtEl>
                                          <p:spTgt spid="26642"/>
                                        </p:tgtEl>
                                        <p:attrNameLst>
                                          <p:attrName>ppt_x</p:attrName>
                                        </p:attrNameLst>
                                      </p:cBhvr>
                                      <p:tavLst>
                                        <p:tav tm="0">
                                          <p:val>
                                            <p:strVal val="#ppt_x"/>
                                          </p:val>
                                        </p:tav>
                                        <p:tav tm="100000">
                                          <p:val>
                                            <p:strVal val="#ppt_x"/>
                                          </p:val>
                                        </p:tav>
                                      </p:tavLst>
                                    </p:anim>
                                    <p:anim calcmode="lin" valueType="num">
                                      <p:cBhvr>
                                        <p:cTn id="77" dur="1000" fill="hold"/>
                                        <p:tgtEl>
                                          <p:spTgt spid="26642"/>
                                        </p:tgtEl>
                                        <p:attrNameLst>
                                          <p:attrName>ppt_y</p:attrName>
                                        </p:attrNameLst>
                                      </p:cBhvr>
                                      <p:tavLst>
                                        <p:tav tm="0">
                                          <p:val>
                                            <p:strVal val="#ppt_y+.1"/>
                                          </p:val>
                                        </p:tav>
                                        <p:tav tm="100000">
                                          <p:val>
                                            <p:strVal val="#ppt_y"/>
                                          </p:val>
                                        </p:tav>
                                      </p:tavLst>
                                    </p:anim>
                                  </p:childTnLst>
                                </p:cTn>
                              </p:par>
                            </p:childTnLst>
                          </p:cTn>
                        </p:par>
                        <p:par>
                          <p:cTn id="78" fill="hold" nodeType="afterGroup">
                            <p:stCondLst>
                              <p:cond delay="5450"/>
                            </p:stCondLst>
                            <p:childTnLst>
                              <p:par>
                                <p:cTn id="79" presetID="22" presetClass="entr" presetSubtype="1" fill="hold" grpId="0" nodeType="afterEffect">
                                  <p:stCondLst>
                                    <p:cond delay="0"/>
                                  </p:stCondLst>
                                  <p:childTnLst>
                                    <p:set>
                                      <p:cBhvr>
                                        <p:cTn id="80" dur="1" fill="hold">
                                          <p:stCondLst>
                                            <p:cond delay="0"/>
                                          </p:stCondLst>
                                        </p:cTn>
                                        <p:tgtEl>
                                          <p:spTgt spid="26639"/>
                                        </p:tgtEl>
                                        <p:attrNameLst>
                                          <p:attrName>style.visibility</p:attrName>
                                        </p:attrNameLst>
                                      </p:cBhvr>
                                      <p:to>
                                        <p:strVal val="visible"/>
                                      </p:to>
                                    </p:set>
                                    <p:animEffect transition="in" filter="wipe(up)">
                                      <p:cBhvr>
                                        <p:cTn id="81" dur="500"/>
                                        <p:tgtEl>
                                          <p:spTgt spid="26639"/>
                                        </p:tgtEl>
                                      </p:cBhvr>
                                    </p:animEffect>
                                  </p:childTnLst>
                                </p:cTn>
                              </p:par>
                              <p:par>
                                <p:cTn id="82" presetID="22" presetClass="entr" presetSubtype="1" fill="hold" grpId="0" nodeType="withEffect">
                                  <p:stCondLst>
                                    <p:cond delay="0"/>
                                  </p:stCondLst>
                                  <p:childTnLst>
                                    <p:set>
                                      <p:cBhvr>
                                        <p:cTn id="83" dur="1" fill="hold">
                                          <p:stCondLst>
                                            <p:cond delay="0"/>
                                          </p:stCondLst>
                                        </p:cTn>
                                        <p:tgtEl>
                                          <p:spTgt spid="26641"/>
                                        </p:tgtEl>
                                        <p:attrNameLst>
                                          <p:attrName>style.visibility</p:attrName>
                                        </p:attrNameLst>
                                      </p:cBhvr>
                                      <p:to>
                                        <p:strVal val="visible"/>
                                      </p:to>
                                    </p:set>
                                    <p:animEffect transition="in" filter="wipe(up)">
                                      <p:cBhvr>
                                        <p:cTn id="84" dur="500"/>
                                        <p:tgtEl>
                                          <p:spTgt spid="26641"/>
                                        </p:tgtEl>
                                      </p:cBhvr>
                                    </p:animEffect>
                                  </p:childTnLst>
                                </p:cTn>
                              </p:par>
                              <p:par>
                                <p:cTn id="85" presetID="22" presetClass="entr" presetSubtype="4" fill="hold" grpId="0" nodeType="withEffect">
                                  <p:stCondLst>
                                    <p:cond delay="0"/>
                                  </p:stCondLst>
                                  <p:childTnLst>
                                    <p:set>
                                      <p:cBhvr>
                                        <p:cTn id="86" dur="1" fill="hold">
                                          <p:stCondLst>
                                            <p:cond delay="0"/>
                                          </p:stCondLst>
                                        </p:cTn>
                                        <p:tgtEl>
                                          <p:spTgt spid="26643"/>
                                        </p:tgtEl>
                                        <p:attrNameLst>
                                          <p:attrName>style.visibility</p:attrName>
                                        </p:attrNameLst>
                                      </p:cBhvr>
                                      <p:to>
                                        <p:strVal val="visible"/>
                                      </p:to>
                                    </p:set>
                                    <p:animEffect transition="in" filter="wipe(down)">
                                      <p:cBhvr>
                                        <p:cTn id="87" dur="500"/>
                                        <p:tgtEl>
                                          <p:spTgt spid="26643"/>
                                        </p:tgtEl>
                                      </p:cBhvr>
                                    </p:animEffect>
                                  </p:childTnLst>
                                </p:cTn>
                              </p:par>
                              <p:par>
                                <p:cTn id="88" presetID="22" presetClass="entr" presetSubtype="4" fill="hold" grpId="0" nodeType="withEffect">
                                  <p:stCondLst>
                                    <p:cond delay="0"/>
                                  </p:stCondLst>
                                  <p:childTnLst>
                                    <p:set>
                                      <p:cBhvr>
                                        <p:cTn id="89" dur="1" fill="hold">
                                          <p:stCondLst>
                                            <p:cond delay="0"/>
                                          </p:stCondLst>
                                        </p:cTn>
                                        <p:tgtEl>
                                          <p:spTgt spid="26645"/>
                                        </p:tgtEl>
                                        <p:attrNameLst>
                                          <p:attrName>style.visibility</p:attrName>
                                        </p:attrNameLst>
                                      </p:cBhvr>
                                      <p:to>
                                        <p:strVal val="visible"/>
                                      </p:to>
                                    </p:set>
                                    <p:animEffect transition="in" filter="wipe(down)">
                                      <p:cBhvr>
                                        <p:cTn id="90" dur="500"/>
                                        <p:tgtEl>
                                          <p:spTgt spid="266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utoUpdateAnimBg="0"/>
      <p:bldP spid="26627" grpId="0" animBg="1"/>
      <p:bldP spid="26628" grpId="0" animBg="1"/>
      <p:bldP spid="26629" grpId="0" animBg="1"/>
      <p:bldP spid="26630" grpId="0" animBg="1"/>
      <p:bldP spid="26631" grpId="0" animBg="1"/>
      <p:bldP spid="26632" grpId="0" animBg="1" autoUpdateAnimBg="0"/>
      <p:bldP spid="26633" grpId="0" autoUpdateAnimBg="0"/>
      <p:bldP spid="26638" grpId="0" autoUpdateAnimBg="0"/>
      <p:bldP spid="26639" grpId="0" autoUpdateAnimBg="0"/>
      <p:bldP spid="26640" grpId="0" autoUpdateAnimBg="0"/>
      <p:bldP spid="26641" grpId="0" autoUpdateAnimBg="0"/>
      <p:bldP spid="26642" grpId="0" autoUpdateAnimBg="0"/>
      <p:bldP spid="26643" grpId="0" autoUpdateAnimBg="0"/>
      <p:bldP spid="26644" grpId="0" autoUpdateAnimBg="0"/>
      <p:bldP spid="26645"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27651"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52" name="Oval 6"/>
          <p:cNvSpPr>
            <a:spLocks noChangeArrowheads="1"/>
          </p:cNvSpPr>
          <p:nvPr/>
        </p:nvSpPr>
        <p:spPr bwMode="auto">
          <a:xfrm>
            <a:off x="7380288" y="3114675"/>
            <a:ext cx="1806575" cy="1804988"/>
          </a:xfrm>
          <a:prstGeom prst="ellipse">
            <a:avLst/>
          </a:prstGeom>
          <a:solidFill>
            <a:srgbClr val="DCDAD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7653" name="Freeform 7"/>
          <p:cNvSpPr>
            <a:spLocks/>
          </p:cNvSpPr>
          <p:nvPr/>
        </p:nvSpPr>
        <p:spPr bwMode="auto">
          <a:xfrm>
            <a:off x="3406775" y="1939925"/>
            <a:ext cx="1292225" cy="4079875"/>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54" name="Oval 8"/>
          <p:cNvSpPr>
            <a:spLocks noChangeArrowheads="1"/>
          </p:cNvSpPr>
          <p:nvPr/>
        </p:nvSpPr>
        <p:spPr bwMode="auto">
          <a:xfrm>
            <a:off x="3806825" y="1501775"/>
            <a:ext cx="1219200" cy="1220788"/>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7655" name="Oval 9"/>
          <p:cNvSpPr>
            <a:spLocks noChangeArrowheads="1"/>
          </p:cNvSpPr>
          <p:nvPr/>
        </p:nvSpPr>
        <p:spPr bwMode="auto">
          <a:xfrm>
            <a:off x="2930525" y="3360738"/>
            <a:ext cx="1220788" cy="12192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7656" name="Oval 10"/>
          <p:cNvSpPr>
            <a:spLocks noChangeArrowheads="1"/>
          </p:cNvSpPr>
          <p:nvPr/>
        </p:nvSpPr>
        <p:spPr bwMode="auto">
          <a:xfrm>
            <a:off x="3930650" y="5162550"/>
            <a:ext cx="1220788" cy="12192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7657" name="Line 11"/>
          <p:cNvSpPr>
            <a:spLocks noChangeShapeType="1"/>
          </p:cNvSpPr>
          <p:nvPr/>
        </p:nvSpPr>
        <p:spPr bwMode="auto">
          <a:xfrm>
            <a:off x="5275263" y="2295525"/>
            <a:ext cx="2095500" cy="1206500"/>
          </a:xfrm>
          <a:prstGeom prst="line">
            <a:avLst/>
          </a:prstGeom>
          <a:noFill/>
          <a:ln w="12700" cmpd="sng">
            <a:solidFill>
              <a:schemeClr val="bg1"/>
            </a:solidFill>
            <a:round/>
            <a:headEnd/>
            <a:tailEnd type="triangle" w="lg" len="lg"/>
          </a:ln>
          <a:extLst>
            <a:ext uri="{909E8E84-426E-40DD-AFC4-6F175D3DCCD1}">
              <a14:hiddenFill xmlns:a14="http://schemas.microsoft.com/office/drawing/2010/main">
                <a:noFill/>
              </a14:hiddenFill>
            </a:ext>
          </a:extLst>
        </p:spPr>
        <p:txBody>
          <a:bodyPr/>
          <a:lstStyle/>
          <a:p>
            <a:endParaRPr lang="zh-CN" altLang="en-US"/>
          </a:p>
        </p:txBody>
      </p:sp>
      <p:sp>
        <p:nvSpPr>
          <p:cNvPr id="27658" name="Line 12"/>
          <p:cNvSpPr>
            <a:spLocks noChangeShapeType="1"/>
          </p:cNvSpPr>
          <p:nvPr/>
        </p:nvSpPr>
        <p:spPr bwMode="auto">
          <a:xfrm flipV="1">
            <a:off x="5275263" y="4381500"/>
            <a:ext cx="2095500" cy="1206500"/>
          </a:xfrm>
          <a:prstGeom prst="line">
            <a:avLst/>
          </a:prstGeom>
          <a:noFill/>
          <a:ln w="12700" cmpd="sng">
            <a:solidFill>
              <a:schemeClr val="bg1"/>
            </a:solidFill>
            <a:round/>
            <a:headEnd/>
            <a:tailEnd type="triangle" w="lg" len="lg"/>
          </a:ln>
          <a:extLst>
            <a:ext uri="{909E8E84-426E-40DD-AFC4-6F175D3DCCD1}">
              <a14:hiddenFill xmlns:a14="http://schemas.microsoft.com/office/drawing/2010/main">
                <a:noFill/>
              </a14:hiddenFill>
            </a:ext>
          </a:extLst>
        </p:spPr>
        <p:txBody>
          <a:bodyPr/>
          <a:lstStyle/>
          <a:p>
            <a:endParaRPr lang="zh-CN" altLang="en-US"/>
          </a:p>
        </p:txBody>
      </p:sp>
      <p:sp>
        <p:nvSpPr>
          <p:cNvPr id="27659" name="Line 13"/>
          <p:cNvSpPr>
            <a:spLocks noChangeShapeType="1"/>
          </p:cNvSpPr>
          <p:nvPr/>
        </p:nvSpPr>
        <p:spPr bwMode="auto">
          <a:xfrm>
            <a:off x="4429125" y="3952875"/>
            <a:ext cx="2784475" cy="0"/>
          </a:xfrm>
          <a:prstGeom prst="line">
            <a:avLst/>
          </a:prstGeom>
          <a:noFill/>
          <a:ln w="12700" cmpd="sng">
            <a:solidFill>
              <a:schemeClr val="bg1"/>
            </a:solidFill>
            <a:round/>
            <a:headEnd/>
            <a:tailEnd type="triangle" w="lg" len="lg"/>
          </a:ln>
          <a:extLst>
            <a:ext uri="{909E8E84-426E-40DD-AFC4-6F175D3DCCD1}">
              <a14:hiddenFill xmlns:a14="http://schemas.microsoft.com/office/drawing/2010/main">
                <a:noFill/>
              </a14:hiddenFill>
            </a:ext>
          </a:extLst>
        </p:spPr>
        <p:txBody>
          <a:bodyPr/>
          <a:lstStyle/>
          <a:p>
            <a:endParaRPr lang="zh-CN" altLang="en-US"/>
          </a:p>
        </p:txBody>
      </p:sp>
      <p:sp>
        <p:nvSpPr>
          <p:cNvPr id="27660" name="Oval 14"/>
          <p:cNvSpPr>
            <a:spLocks noChangeArrowheads="1"/>
          </p:cNvSpPr>
          <p:nvPr/>
        </p:nvSpPr>
        <p:spPr bwMode="auto">
          <a:xfrm>
            <a:off x="7470775" y="3203575"/>
            <a:ext cx="1625600" cy="16256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7661" name="TextBox 12"/>
          <p:cNvSpPr txBox="1">
            <a:spLocks noChangeArrowheads="1"/>
          </p:cNvSpPr>
          <p:nvPr/>
        </p:nvSpPr>
        <p:spPr bwMode="auto">
          <a:xfrm>
            <a:off x="4029075" y="1758950"/>
            <a:ext cx="774700"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sz="2000">
                <a:solidFill>
                  <a:schemeClr val="accent2"/>
                </a:solidFill>
                <a:latin typeface="微软雅黑" pitchFamily="34" charset="-122"/>
                <a:ea typeface="微软雅黑" pitchFamily="34" charset="-122"/>
              </a:rPr>
              <a:t>添加</a:t>
            </a:r>
            <a:endParaRPr lang="en-US" sz="2000">
              <a:solidFill>
                <a:schemeClr val="accent2"/>
              </a:solidFill>
              <a:latin typeface="微软雅黑" pitchFamily="34" charset="-122"/>
              <a:ea typeface="微软雅黑" pitchFamily="34" charset="-122"/>
            </a:endParaRPr>
          </a:p>
          <a:p>
            <a:pPr algn="ctr" eaLnBrk="1" hangingPunct="1">
              <a:buFontTx/>
              <a:buNone/>
            </a:pPr>
            <a:r>
              <a:rPr lang="zh-CN" altLang="en-US" sz="2000">
                <a:solidFill>
                  <a:schemeClr val="accent2"/>
                </a:solidFill>
                <a:latin typeface="微软雅黑" pitchFamily="34" charset="-122"/>
                <a:ea typeface="微软雅黑" pitchFamily="34" charset="-122"/>
              </a:rPr>
              <a:t>标题</a:t>
            </a:r>
            <a:endParaRPr lang="en-US" sz="2000">
              <a:solidFill>
                <a:schemeClr val="accent2"/>
              </a:solidFill>
              <a:latin typeface="微软雅黑" pitchFamily="34" charset="-122"/>
              <a:ea typeface="微软雅黑" pitchFamily="34" charset="-122"/>
            </a:endParaRPr>
          </a:p>
        </p:txBody>
      </p:sp>
      <p:sp>
        <p:nvSpPr>
          <p:cNvPr id="27662" name="TextBox 13"/>
          <p:cNvSpPr txBox="1">
            <a:spLocks noChangeArrowheads="1"/>
          </p:cNvSpPr>
          <p:nvPr/>
        </p:nvSpPr>
        <p:spPr bwMode="auto">
          <a:xfrm>
            <a:off x="3127375" y="3627438"/>
            <a:ext cx="7762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sz="2000">
                <a:solidFill>
                  <a:schemeClr val="accent2"/>
                </a:solidFill>
                <a:latin typeface="微软雅黑" pitchFamily="34" charset="-122"/>
                <a:ea typeface="微软雅黑" pitchFamily="34" charset="-122"/>
              </a:rPr>
              <a:t>添加</a:t>
            </a:r>
            <a:endParaRPr lang="en-US" sz="2000">
              <a:solidFill>
                <a:schemeClr val="accent2"/>
              </a:solidFill>
              <a:latin typeface="微软雅黑" pitchFamily="34" charset="-122"/>
              <a:ea typeface="微软雅黑" pitchFamily="34" charset="-122"/>
            </a:endParaRPr>
          </a:p>
          <a:p>
            <a:pPr algn="ctr" eaLnBrk="1" hangingPunct="1">
              <a:buFontTx/>
              <a:buNone/>
            </a:pPr>
            <a:r>
              <a:rPr lang="zh-CN" altLang="en-US" sz="2000">
                <a:solidFill>
                  <a:schemeClr val="accent2"/>
                </a:solidFill>
                <a:latin typeface="微软雅黑" pitchFamily="34" charset="-122"/>
                <a:ea typeface="微软雅黑" pitchFamily="34" charset="-122"/>
              </a:rPr>
              <a:t>标题</a:t>
            </a:r>
            <a:endParaRPr lang="en-US" sz="2000">
              <a:solidFill>
                <a:schemeClr val="accent2"/>
              </a:solidFill>
              <a:latin typeface="微软雅黑" pitchFamily="34" charset="-122"/>
              <a:ea typeface="微软雅黑" pitchFamily="34" charset="-122"/>
            </a:endParaRPr>
          </a:p>
        </p:txBody>
      </p:sp>
      <p:sp>
        <p:nvSpPr>
          <p:cNvPr id="27663" name="TextBox 15"/>
          <p:cNvSpPr txBox="1">
            <a:spLocks noChangeArrowheads="1"/>
          </p:cNvSpPr>
          <p:nvPr/>
        </p:nvSpPr>
        <p:spPr bwMode="auto">
          <a:xfrm>
            <a:off x="4165600" y="5429250"/>
            <a:ext cx="774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sz="2000">
                <a:solidFill>
                  <a:schemeClr val="accent2"/>
                </a:solidFill>
                <a:latin typeface="微软雅黑" pitchFamily="34" charset="-122"/>
                <a:ea typeface="微软雅黑" pitchFamily="34" charset="-122"/>
              </a:rPr>
              <a:t>添加</a:t>
            </a:r>
            <a:endParaRPr lang="en-US" sz="2000">
              <a:solidFill>
                <a:schemeClr val="accent2"/>
              </a:solidFill>
              <a:latin typeface="微软雅黑" pitchFamily="34" charset="-122"/>
              <a:ea typeface="微软雅黑" pitchFamily="34" charset="-122"/>
            </a:endParaRPr>
          </a:p>
          <a:p>
            <a:pPr algn="ctr" eaLnBrk="1" hangingPunct="1">
              <a:buFontTx/>
              <a:buNone/>
            </a:pPr>
            <a:r>
              <a:rPr lang="zh-CN" altLang="en-US" sz="2000">
                <a:solidFill>
                  <a:schemeClr val="accent2"/>
                </a:solidFill>
                <a:latin typeface="微软雅黑" pitchFamily="34" charset="-122"/>
                <a:ea typeface="微软雅黑" pitchFamily="34" charset="-122"/>
              </a:rPr>
              <a:t>标题</a:t>
            </a:r>
            <a:endParaRPr lang="en-US" sz="2000">
              <a:solidFill>
                <a:schemeClr val="accent2"/>
              </a:solidFill>
              <a:latin typeface="微软雅黑" pitchFamily="34" charset="-122"/>
              <a:ea typeface="微软雅黑" pitchFamily="34" charset="-122"/>
            </a:endParaRPr>
          </a:p>
        </p:txBody>
      </p:sp>
      <p:sp>
        <p:nvSpPr>
          <p:cNvPr id="27664" name="TextBox 16"/>
          <p:cNvSpPr txBox="1">
            <a:spLocks noChangeArrowheads="1"/>
          </p:cNvSpPr>
          <p:nvPr/>
        </p:nvSpPr>
        <p:spPr bwMode="auto">
          <a:xfrm>
            <a:off x="7877175" y="3668713"/>
            <a:ext cx="7762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sz="2000">
                <a:solidFill>
                  <a:schemeClr val="accent2"/>
                </a:solidFill>
                <a:latin typeface="微软雅黑" pitchFamily="34" charset="-122"/>
                <a:ea typeface="微软雅黑" pitchFamily="34" charset="-122"/>
              </a:rPr>
              <a:t>添加</a:t>
            </a:r>
            <a:endParaRPr lang="en-US" sz="2000">
              <a:solidFill>
                <a:schemeClr val="accent2"/>
              </a:solidFill>
              <a:latin typeface="微软雅黑" pitchFamily="34" charset="-122"/>
              <a:ea typeface="微软雅黑" pitchFamily="34" charset="-122"/>
            </a:endParaRPr>
          </a:p>
          <a:p>
            <a:pPr algn="ctr" eaLnBrk="1" hangingPunct="1">
              <a:buFontTx/>
              <a:buNone/>
            </a:pPr>
            <a:r>
              <a:rPr lang="zh-CN" altLang="en-US" sz="2000">
                <a:solidFill>
                  <a:schemeClr val="accent2"/>
                </a:solidFill>
                <a:latin typeface="微软雅黑" pitchFamily="34" charset="-122"/>
                <a:ea typeface="微软雅黑" pitchFamily="34" charset="-122"/>
              </a:rPr>
              <a:t>标题</a:t>
            </a:r>
            <a:endParaRPr lang="en-US" sz="2000">
              <a:solidFill>
                <a:schemeClr val="accent2"/>
              </a:solidFill>
              <a:latin typeface="微软雅黑" pitchFamily="34" charset="-122"/>
              <a:ea typeface="微软雅黑" pitchFamily="34" charset="-122"/>
            </a:endParaRPr>
          </a:p>
        </p:txBody>
      </p:sp>
      <p:sp>
        <p:nvSpPr>
          <p:cNvPr id="27665" name="TextBox 17"/>
          <p:cNvSpPr txBox="1">
            <a:spLocks noChangeArrowheads="1"/>
          </p:cNvSpPr>
          <p:nvPr/>
        </p:nvSpPr>
        <p:spPr bwMode="auto">
          <a:xfrm>
            <a:off x="985838" y="1616075"/>
            <a:ext cx="27892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r" eaLnBrk="1" hangingPunct="1">
              <a:buFontTx/>
              <a:buNone/>
            </a:pPr>
            <a:r>
              <a:rPr lang="zh-CN">
                <a:solidFill>
                  <a:schemeClr val="tx2"/>
                </a:solidFill>
                <a:latin typeface="微软雅黑" pitchFamily="34" charset="-122"/>
                <a:ea typeface="微软雅黑" pitchFamily="34" charset="-122"/>
              </a:rPr>
              <a:t>这里可以添加主要内容</a:t>
            </a:r>
          </a:p>
        </p:txBody>
      </p:sp>
      <p:sp>
        <p:nvSpPr>
          <p:cNvPr id="27666" name="TextBox 18"/>
          <p:cNvSpPr txBox="1">
            <a:spLocks noChangeArrowheads="1"/>
          </p:cNvSpPr>
          <p:nvPr/>
        </p:nvSpPr>
        <p:spPr bwMode="auto">
          <a:xfrm>
            <a:off x="158750" y="3717925"/>
            <a:ext cx="2714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r" eaLnBrk="1" hangingPunct="1">
              <a:buFontTx/>
              <a:buNone/>
            </a:pPr>
            <a:r>
              <a:rPr lang="zh-CN">
                <a:solidFill>
                  <a:schemeClr val="tx2"/>
                </a:solidFill>
                <a:latin typeface="微软雅黑" pitchFamily="34" charset="-122"/>
                <a:ea typeface="微软雅黑" pitchFamily="34" charset="-122"/>
              </a:rPr>
              <a:t>这里可以添加主要内容</a:t>
            </a:r>
          </a:p>
        </p:txBody>
      </p:sp>
      <p:sp>
        <p:nvSpPr>
          <p:cNvPr id="27667" name="TextBox 19"/>
          <p:cNvSpPr txBox="1">
            <a:spLocks noChangeArrowheads="1"/>
          </p:cNvSpPr>
          <p:nvPr/>
        </p:nvSpPr>
        <p:spPr bwMode="auto">
          <a:xfrm>
            <a:off x="1168400" y="5588000"/>
            <a:ext cx="27162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r" eaLnBrk="1" hangingPunct="1">
              <a:buFontTx/>
              <a:buNone/>
            </a:pPr>
            <a:r>
              <a:rPr lang="zh-CN">
                <a:solidFill>
                  <a:schemeClr val="tx2"/>
                </a:solidFill>
                <a:latin typeface="微软雅黑" pitchFamily="34" charset="-122"/>
                <a:ea typeface="微软雅黑" pitchFamily="34" charset="-122"/>
              </a:rPr>
              <a:t>这里可以添加主要内容</a:t>
            </a:r>
          </a:p>
        </p:txBody>
      </p:sp>
      <p:sp>
        <p:nvSpPr>
          <p:cNvPr id="27668" name="TextBox 20"/>
          <p:cNvSpPr txBox="1">
            <a:spLocks noChangeArrowheads="1"/>
          </p:cNvSpPr>
          <p:nvPr/>
        </p:nvSpPr>
        <p:spPr bwMode="auto">
          <a:xfrm>
            <a:off x="9290050" y="3554413"/>
            <a:ext cx="27146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a:solidFill>
                  <a:schemeClr val="tx2"/>
                </a:solidFill>
                <a:latin typeface="微软雅黑" pitchFamily="34" charset="-122"/>
                <a:ea typeface="微软雅黑" pitchFamily="34" charset="-122"/>
              </a:rPr>
              <a:t>这里可以添加主要内容</a:t>
            </a:r>
            <a:endParaRPr lang="en-US">
              <a:solidFill>
                <a:schemeClr val="tx2"/>
              </a:solidFill>
              <a:latin typeface="微软雅黑" pitchFamily="34" charset="-122"/>
              <a:ea typeface="微软雅黑" pitchFamily="34" charset="-122"/>
            </a:endParaRPr>
          </a:p>
          <a:p>
            <a:pPr eaLnBrk="1" hangingPunct="1">
              <a:buFontTx/>
              <a:buNone/>
            </a:pPr>
            <a:r>
              <a:rPr lang="zh-CN" altLang="en-US">
                <a:solidFill>
                  <a:schemeClr val="tx2"/>
                </a:solidFill>
                <a:latin typeface="微软雅黑" pitchFamily="34" charset="-122"/>
                <a:ea typeface="微软雅黑" pitchFamily="34" charset="-122"/>
              </a:rPr>
              <a:t>这里可以添加主要内容</a:t>
            </a:r>
          </a:p>
          <a:p>
            <a:pPr eaLnBrk="1" hangingPunct="1">
              <a:buFontTx/>
              <a:buNone/>
            </a:pPr>
            <a:r>
              <a:rPr lang="zh-CN" altLang="en-US">
                <a:solidFill>
                  <a:schemeClr val="tx2"/>
                </a:solidFill>
                <a:latin typeface="微软雅黑" pitchFamily="34" charset="-122"/>
                <a:ea typeface="微软雅黑" pitchFamily="34" charset="-122"/>
              </a:rPr>
              <a:t>这里可以添加主要内容</a:t>
            </a: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7651"/>
                                        </p:tgtEl>
                                        <p:attrNameLst>
                                          <p:attrName>style.visibility</p:attrName>
                                        </p:attrNameLst>
                                      </p:cBhvr>
                                      <p:to>
                                        <p:strVal val="visible"/>
                                      </p:to>
                                    </p:set>
                                    <p:animEffect transition="in" filter="barn(inVertical)">
                                      <p:cBhvr>
                                        <p:cTn id="7" dur="500"/>
                                        <p:tgtEl>
                                          <p:spTgt spid="27651"/>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7650"/>
                                        </p:tgtEl>
                                        <p:attrNameLst>
                                          <p:attrName>style.visibility</p:attrName>
                                        </p:attrNameLst>
                                      </p:cBhvr>
                                      <p:to>
                                        <p:strVal val="visible"/>
                                      </p:to>
                                    </p:set>
                                    <p:anim calcmode="lin" valueType="num">
                                      <p:cBhvr>
                                        <p:cTn id="11" dur="500" fill="hold"/>
                                        <p:tgtEl>
                                          <p:spTgt spid="27650"/>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7650"/>
                                        </p:tgtEl>
                                        <p:attrNameLst>
                                          <p:attrName>ppt_y</p:attrName>
                                        </p:attrNameLst>
                                      </p:cBhvr>
                                      <p:tavLst>
                                        <p:tav tm="0">
                                          <p:val>
                                            <p:strVal val="#ppt_y"/>
                                          </p:val>
                                        </p:tav>
                                        <p:tav tm="100000">
                                          <p:val>
                                            <p:strVal val="#ppt_y"/>
                                          </p:val>
                                        </p:tav>
                                      </p:tavLst>
                                    </p:anim>
                                    <p:anim calcmode="lin" valueType="num">
                                      <p:cBhvr>
                                        <p:cTn id="13" dur="500" fill="hold"/>
                                        <p:tgtEl>
                                          <p:spTgt spid="27650"/>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7650"/>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7650"/>
                                        </p:tgtEl>
                                      </p:cBhvr>
                                    </p:animEffect>
                                  </p:childTnLst>
                                </p:cTn>
                              </p:par>
                            </p:childTnLst>
                          </p:cTn>
                        </p:par>
                        <p:par>
                          <p:cTn id="16" fill="hold" nodeType="afterGroup">
                            <p:stCondLst>
                              <p:cond delay="1450"/>
                            </p:stCondLst>
                            <p:childTnLst>
                              <p:par>
                                <p:cTn id="17" presetID="22" presetClass="entr" presetSubtype="1" fill="hold" grpId="0" nodeType="afterEffect">
                                  <p:stCondLst>
                                    <p:cond delay="0"/>
                                  </p:stCondLst>
                                  <p:childTnLst>
                                    <p:set>
                                      <p:cBhvr>
                                        <p:cTn id="18" dur="1" fill="hold">
                                          <p:stCondLst>
                                            <p:cond delay="0"/>
                                          </p:stCondLst>
                                        </p:cTn>
                                        <p:tgtEl>
                                          <p:spTgt spid="27653"/>
                                        </p:tgtEl>
                                        <p:attrNameLst>
                                          <p:attrName>style.visibility</p:attrName>
                                        </p:attrNameLst>
                                      </p:cBhvr>
                                      <p:to>
                                        <p:strVal val="visible"/>
                                      </p:to>
                                    </p:set>
                                    <p:animEffect transition="in" filter="wipe(up)">
                                      <p:cBhvr>
                                        <p:cTn id="19" dur="500"/>
                                        <p:tgtEl>
                                          <p:spTgt spid="27653"/>
                                        </p:tgtEl>
                                      </p:cBhvr>
                                    </p:animEffect>
                                  </p:childTnLst>
                                </p:cTn>
                              </p:par>
                            </p:childTnLst>
                          </p:cTn>
                        </p:par>
                        <p:par>
                          <p:cTn id="20" fill="hold" nodeType="afterGroup">
                            <p:stCondLst>
                              <p:cond delay="1950"/>
                            </p:stCondLst>
                            <p:childTnLst>
                              <p:par>
                                <p:cTn id="21" presetID="2" presetClass="entr" presetSubtype="2" fill="hold" grpId="0" nodeType="afterEffect">
                                  <p:stCondLst>
                                    <p:cond delay="0"/>
                                  </p:stCondLst>
                                  <p:childTnLst>
                                    <p:set>
                                      <p:cBhvr>
                                        <p:cTn id="22" dur="1" fill="hold">
                                          <p:stCondLst>
                                            <p:cond delay="0"/>
                                          </p:stCondLst>
                                        </p:cTn>
                                        <p:tgtEl>
                                          <p:spTgt spid="27654"/>
                                        </p:tgtEl>
                                        <p:attrNameLst>
                                          <p:attrName>style.visibility</p:attrName>
                                        </p:attrNameLst>
                                      </p:cBhvr>
                                      <p:to>
                                        <p:strVal val="visible"/>
                                      </p:to>
                                    </p:set>
                                    <p:anim calcmode="lin" valueType="num">
                                      <p:cBhvr additive="base">
                                        <p:cTn id="23" dur="500" fill="hold"/>
                                        <p:tgtEl>
                                          <p:spTgt spid="27654"/>
                                        </p:tgtEl>
                                        <p:attrNameLst>
                                          <p:attrName>ppt_x</p:attrName>
                                        </p:attrNameLst>
                                      </p:cBhvr>
                                      <p:tavLst>
                                        <p:tav tm="0">
                                          <p:val>
                                            <p:strVal val="1+#ppt_w/2"/>
                                          </p:val>
                                        </p:tav>
                                        <p:tav tm="100000">
                                          <p:val>
                                            <p:strVal val="#ppt_x"/>
                                          </p:val>
                                        </p:tav>
                                      </p:tavLst>
                                    </p:anim>
                                    <p:anim calcmode="lin" valueType="num">
                                      <p:cBhvr additive="base">
                                        <p:cTn id="24" dur="500" fill="hold"/>
                                        <p:tgtEl>
                                          <p:spTgt spid="27654"/>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7661"/>
                                        </p:tgtEl>
                                        <p:attrNameLst>
                                          <p:attrName>style.visibility</p:attrName>
                                        </p:attrNameLst>
                                      </p:cBhvr>
                                      <p:to>
                                        <p:strVal val="visible"/>
                                      </p:to>
                                    </p:set>
                                    <p:anim calcmode="lin" valueType="num">
                                      <p:cBhvr additive="base">
                                        <p:cTn id="27" dur="500" fill="hold"/>
                                        <p:tgtEl>
                                          <p:spTgt spid="27661"/>
                                        </p:tgtEl>
                                        <p:attrNameLst>
                                          <p:attrName>ppt_x</p:attrName>
                                        </p:attrNameLst>
                                      </p:cBhvr>
                                      <p:tavLst>
                                        <p:tav tm="0">
                                          <p:val>
                                            <p:strVal val="1+#ppt_w/2"/>
                                          </p:val>
                                        </p:tav>
                                        <p:tav tm="100000">
                                          <p:val>
                                            <p:strVal val="#ppt_x"/>
                                          </p:val>
                                        </p:tav>
                                      </p:tavLst>
                                    </p:anim>
                                    <p:anim calcmode="lin" valueType="num">
                                      <p:cBhvr additive="base">
                                        <p:cTn id="28" dur="500" fill="hold"/>
                                        <p:tgtEl>
                                          <p:spTgt spid="2766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7662"/>
                                        </p:tgtEl>
                                        <p:attrNameLst>
                                          <p:attrName>style.visibility</p:attrName>
                                        </p:attrNameLst>
                                      </p:cBhvr>
                                      <p:to>
                                        <p:strVal val="visible"/>
                                      </p:to>
                                    </p:set>
                                    <p:anim calcmode="lin" valueType="num">
                                      <p:cBhvr additive="base">
                                        <p:cTn id="31" dur="500" fill="hold"/>
                                        <p:tgtEl>
                                          <p:spTgt spid="27662"/>
                                        </p:tgtEl>
                                        <p:attrNameLst>
                                          <p:attrName>ppt_x</p:attrName>
                                        </p:attrNameLst>
                                      </p:cBhvr>
                                      <p:tavLst>
                                        <p:tav tm="0">
                                          <p:val>
                                            <p:strVal val="1+#ppt_w/2"/>
                                          </p:val>
                                        </p:tav>
                                        <p:tav tm="100000">
                                          <p:val>
                                            <p:strVal val="#ppt_x"/>
                                          </p:val>
                                        </p:tav>
                                      </p:tavLst>
                                    </p:anim>
                                    <p:anim calcmode="lin" valueType="num">
                                      <p:cBhvr additive="base">
                                        <p:cTn id="32" dur="500" fill="hold"/>
                                        <p:tgtEl>
                                          <p:spTgt spid="2766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7655"/>
                                        </p:tgtEl>
                                        <p:attrNameLst>
                                          <p:attrName>style.visibility</p:attrName>
                                        </p:attrNameLst>
                                      </p:cBhvr>
                                      <p:to>
                                        <p:strVal val="visible"/>
                                      </p:to>
                                    </p:set>
                                    <p:anim calcmode="lin" valueType="num">
                                      <p:cBhvr additive="base">
                                        <p:cTn id="35" dur="500" fill="hold"/>
                                        <p:tgtEl>
                                          <p:spTgt spid="27655"/>
                                        </p:tgtEl>
                                        <p:attrNameLst>
                                          <p:attrName>ppt_x</p:attrName>
                                        </p:attrNameLst>
                                      </p:cBhvr>
                                      <p:tavLst>
                                        <p:tav tm="0">
                                          <p:val>
                                            <p:strVal val="1+#ppt_w/2"/>
                                          </p:val>
                                        </p:tav>
                                        <p:tav tm="100000">
                                          <p:val>
                                            <p:strVal val="#ppt_x"/>
                                          </p:val>
                                        </p:tav>
                                      </p:tavLst>
                                    </p:anim>
                                    <p:anim calcmode="lin" valueType="num">
                                      <p:cBhvr additive="base">
                                        <p:cTn id="36" dur="500" fill="hold"/>
                                        <p:tgtEl>
                                          <p:spTgt spid="27655"/>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7663"/>
                                        </p:tgtEl>
                                        <p:attrNameLst>
                                          <p:attrName>style.visibility</p:attrName>
                                        </p:attrNameLst>
                                      </p:cBhvr>
                                      <p:to>
                                        <p:strVal val="visible"/>
                                      </p:to>
                                    </p:set>
                                    <p:anim calcmode="lin" valueType="num">
                                      <p:cBhvr additive="base">
                                        <p:cTn id="39" dur="500" fill="hold"/>
                                        <p:tgtEl>
                                          <p:spTgt spid="27663"/>
                                        </p:tgtEl>
                                        <p:attrNameLst>
                                          <p:attrName>ppt_x</p:attrName>
                                        </p:attrNameLst>
                                      </p:cBhvr>
                                      <p:tavLst>
                                        <p:tav tm="0">
                                          <p:val>
                                            <p:strVal val="1+#ppt_w/2"/>
                                          </p:val>
                                        </p:tav>
                                        <p:tav tm="100000">
                                          <p:val>
                                            <p:strVal val="#ppt_x"/>
                                          </p:val>
                                        </p:tav>
                                      </p:tavLst>
                                    </p:anim>
                                    <p:anim calcmode="lin" valueType="num">
                                      <p:cBhvr additive="base">
                                        <p:cTn id="40" dur="500" fill="hold"/>
                                        <p:tgtEl>
                                          <p:spTgt spid="27663"/>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7656"/>
                                        </p:tgtEl>
                                        <p:attrNameLst>
                                          <p:attrName>style.visibility</p:attrName>
                                        </p:attrNameLst>
                                      </p:cBhvr>
                                      <p:to>
                                        <p:strVal val="visible"/>
                                      </p:to>
                                    </p:set>
                                    <p:anim calcmode="lin" valueType="num">
                                      <p:cBhvr additive="base">
                                        <p:cTn id="43" dur="500" fill="hold"/>
                                        <p:tgtEl>
                                          <p:spTgt spid="27656"/>
                                        </p:tgtEl>
                                        <p:attrNameLst>
                                          <p:attrName>ppt_x</p:attrName>
                                        </p:attrNameLst>
                                      </p:cBhvr>
                                      <p:tavLst>
                                        <p:tav tm="0">
                                          <p:val>
                                            <p:strVal val="1+#ppt_w/2"/>
                                          </p:val>
                                        </p:tav>
                                        <p:tav tm="100000">
                                          <p:val>
                                            <p:strVal val="#ppt_x"/>
                                          </p:val>
                                        </p:tav>
                                      </p:tavLst>
                                    </p:anim>
                                    <p:anim calcmode="lin" valueType="num">
                                      <p:cBhvr additive="base">
                                        <p:cTn id="44" dur="500" fill="hold"/>
                                        <p:tgtEl>
                                          <p:spTgt spid="27656"/>
                                        </p:tgtEl>
                                        <p:attrNameLst>
                                          <p:attrName>ppt_y</p:attrName>
                                        </p:attrNameLst>
                                      </p:cBhvr>
                                      <p:tavLst>
                                        <p:tav tm="0">
                                          <p:val>
                                            <p:strVal val="#ppt_y"/>
                                          </p:val>
                                        </p:tav>
                                        <p:tav tm="100000">
                                          <p:val>
                                            <p:strVal val="#ppt_y"/>
                                          </p:val>
                                        </p:tav>
                                      </p:tavLst>
                                    </p:anim>
                                  </p:childTnLst>
                                </p:cTn>
                              </p:par>
                            </p:childTnLst>
                          </p:cTn>
                        </p:par>
                        <p:par>
                          <p:cTn id="45" fill="hold" nodeType="afterGroup">
                            <p:stCondLst>
                              <p:cond delay="2450"/>
                            </p:stCondLst>
                            <p:childTnLst>
                              <p:par>
                                <p:cTn id="46" presetID="22" presetClass="entr" presetSubtype="2" fill="hold" grpId="0" nodeType="afterEffect">
                                  <p:stCondLst>
                                    <p:cond delay="0"/>
                                  </p:stCondLst>
                                  <p:childTnLst>
                                    <p:set>
                                      <p:cBhvr>
                                        <p:cTn id="47" dur="1" fill="hold">
                                          <p:stCondLst>
                                            <p:cond delay="0"/>
                                          </p:stCondLst>
                                        </p:cTn>
                                        <p:tgtEl>
                                          <p:spTgt spid="27665"/>
                                        </p:tgtEl>
                                        <p:attrNameLst>
                                          <p:attrName>style.visibility</p:attrName>
                                        </p:attrNameLst>
                                      </p:cBhvr>
                                      <p:to>
                                        <p:strVal val="visible"/>
                                      </p:to>
                                    </p:set>
                                    <p:animEffect transition="in" filter="wipe(right)">
                                      <p:cBhvr>
                                        <p:cTn id="48" dur="500"/>
                                        <p:tgtEl>
                                          <p:spTgt spid="27665"/>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27666"/>
                                        </p:tgtEl>
                                        <p:attrNameLst>
                                          <p:attrName>style.visibility</p:attrName>
                                        </p:attrNameLst>
                                      </p:cBhvr>
                                      <p:to>
                                        <p:strVal val="visible"/>
                                      </p:to>
                                    </p:set>
                                    <p:animEffect transition="in" filter="wipe(right)">
                                      <p:cBhvr>
                                        <p:cTn id="51" dur="500"/>
                                        <p:tgtEl>
                                          <p:spTgt spid="27666"/>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27667"/>
                                        </p:tgtEl>
                                        <p:attrNameLst>
                                          <p:attrName>style.visibility</p:attrName>
                                        </p:attrNameLst>
                                      </p:cBhvr>
                                      <p:to>
                                        <p:strVal val="visible"/>
                                      </p:to>
                                    </p:set>
                                    <p:animEffect transition="in" filter="wipe(right)">
                                      <p:cBhvr>
                                        <p:cTn id="54" dur="500"/>
                                        <p:tgtEl>
                                          <p:spTgt spid="27667"/>
                                        </p:tgtEl>
                                      </p:cBhvr>
                                    </p:animEffect>
                                  </p:childTnLst>
                                </p:cTn>
                              </p:par>
                            </p:childTnLst>
                          </p:cTn>
                        </p:par>
                        <p:par>
                          <p:cTn id="55" fill="hold" nodeType="afterGroup">
                            <p:stCondLst>
                              <p:cond delay="2950"/>
                            </p:stCondLst>
                            <p:childTnLst>
                              <p:par>
                                <p:cTn id="56" presetID="22" presetClass="entr" presetSubtype="8" fill="hold" grpId="0" nodeType="afterEffect">
                                  <p:stCondLst>
                                    <p:cond delay="0"/>
                                  </p:stCondLst>
                                  <p:childTnLst>
                                    <p:set>
                                      <p:cBhvr>
                                        <p:cTn id="57" dur="1" fill="hold">
                                          <p:stCondLst>
                                            <p:cond delay="0"/>
                                          </p:stCondLst>
                                        </p:cTn>
                                        <p:tgtEl>
                                          <p:spTgt spid="27657"/>
                                        </p:tgtEl>
                                        <p:attrNameLst>
                                          <p:attrName>style.visibility</p:attrName>
                                        </p:attrNameLst>
                                      </p:cBhvr>
                                      <p:to>
                                        <p:strVal val="visible"/>
                                      </p:to>
                                    </p:set>
                                    <p:animEffect transition="in" filter="wipe(left)">
                                      <p:cBhvr>
                                        <p:cTn id="58" dur="500"/>
                                        <p:tgtEl>
                                          <p:spTgt spid="27657"/>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27659"/>
                                        </p:tgtEl>
                                        <p:attrNameLst>
                                          <p:attrName>style.visibility</p:attrName>
                                        </p:attrNameLst>
                                      </p:cBhvr>
                                      <p:to>
                                        <p:strVal val="visible"/>
                                      </p:to>
                                    </p:set>
                                    <p:animEffect transition="in" filter="wipe(left)">
                                      <p:cBhvr>
                                        <p:cTn id="61" dur="500"/>
                                        <p:tgtEl>
                                          <p:spTgt spid="27659"/>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27658"/>
                                        </p:tgtEl>
                                        <p:attrNameLst>
                                          <p:attrName>style.visibility</p:attrName>
                                        </p:attrNameLst>
                                      </p:cBhvr>
                                      <p:to>
                                        <p:strVal val="visible"/>
                                      </p:to>
                                    </p:set>
                                    <p:animEffect transition="in" filter="wipe(left)">
                                      <p:cBhvr>
                                        <p:cTn id="64" dur="500"/>
                                        <p:tgtEl>
                                          <p:spTgt spid="27658"/>
                                        </p:tgtEl>
                                      </p:cBhvr>
                                    </p:animEffect>
                                  </p:childTnLst>
                                </p:cTn>
                              </p:par>
                            </p:childTnLst>
                          </p:cTn>
                        </p:par>
                        <p:par>
                          <p:cTn id="65" fill="hold" nodeType="afterGroup">
                            <p:stCondLst>
                              <p:cond delay="3450"/>
                            </p:stCondLst>
                            <p:childTnLst>
                              <p:par>
                                <p:cTn id="66" presetID="21" presetClass="entr" presetSubtype="1" fill="hold" grpId="0" nodeType="afterEffect">
                                  <p:stCondLst>
                                    <p:cond delay="0"/>
                                  </p:stCondLst>
                                  <p:childTnLst>
                                    <p:set>
                                      <p:cBhvr>
                                        <p:cTn id="67" dur="1" fill="hold">
                                          <p:stCondLst>
                                            <p:cond delay="0"/>
                                          </p:stCondLst>
                                        </p:cTn>
                                        <p:tgtEl>
                                          <p:spTgt spid="27660"/>
                                        </p:tgtEl>
                                        <p:attrNameLst>
                                          <p:attrName>style.visibility</p:attrName>
                                        </p:attrNameLst>
                                      </p:cBhvr>
                                      <p:to>
                                        <p:strVal val="visible"/>
                                      </p:to>
                                    </p:set>
                                    <p:animEffect transition="in" filter="wheel(1)">
                                      <p:cBhvr>
                                        <p:cTn id="68" dur="2000"/>
                                        <p:tgtEl>
                                          <p:spTgt spid="27660"/>
                                        </p:tgtEl>
                                      </p:cBhvr>
                                    </p:animEffect>
                                  </p:childTnLst>
                                </p:cTn>
                              </p:par>
                              <p:par>
                                <p:cTn id="69" presetID="21" presetClass="entr" presetSubtype="1" fill="hold" grpId="0" nodeType="withEffect">
                                  <p:stCondLst>
                                    <p:cond delay="0"/>
                                  </p:stCondLst>
                                  <p:childTnLst>
                                    <p:set>
                                      <p:cBhvr>
                                        <p:cTn id="70" dur="1" fill="hold">
                                          <p:stCondLst>
                                            <p:cond delay="0"/>
                                          </p:stCondLst>
                                        </p:cTn>
                                        <p:tgtEl>
                                          <p:spTgt spid="27652"/>
                                        </p:tgtEl>
                                        <p:attrNameLst>
                                          <p:attrName>style.visibility</p:attrName>
                                        </p:attrNameLst>
                                      </p:cBhvr>
                                      <p:to>
                                        <p:strVal val="visible"/>
                                      </p:to>
                                    </p:set>
                                    <p:animEffect transition="in" filter="wheel(1)">
                                      <p:cBhvr>
                                        <p:cTn id="71" dur="2000"/>
                                        <p:tgtEl>
                                          <p:spTgt spid="27652"/>
                                        </p:tgtEl>
                                      </p:cBhvr>
                                    </p:animEffect>
                                  </p:childTnLst>
                                </p:cTn>
                              </p:par>
                            </p:childTnLst>
                          </p:cTn>
                        </p:par>
                        <p:par>
                          <p:cTn id="72" fill="hold" nodeType="afterGroup">
                            <p:stCondLst>
                              <p:cond delay="5450"/>
                            </p:stCondLst>
                            <p:childTnLst>
                              <p:par>
                                <p:cTn id="73" presetID="31" presetClass="entr" presetSubtype="0" fill="hold" grpId="0" nodeType="afterEffect">
                                  <p:stCondLst>
                                    <p:cond delay="0"/>
                                  </p:stCondLst>
                                  <p:childTnLst>
                                    <p:set>
                                      <p:cBhvr>
                                        <p:cTn id="74" dur="1" fill="hold">
                                          <p:stCondLst>
                                            <p:cond delay="0"/>
                                          </p:stCondLst>
                                        </p:cTn>
                                        <p:tgtEl>
                                          <p:spTgt spid="27664"/>
                                        </p:tgtEl>
                                        <p:attrNameLst>
                                          <p:attrName>style.visibility</p:attrName>
                                        </p:attrNameLst>
                                      </p:cBhvr>
                                      <p:to>
                                        <p:strVal val="visible"/>
                                      </p:to>
                                    </p:set>
                                    <p:anim calcmode="lin" valueType="num">
                                      <p:cBhvr>
                                        <p:cTn id="75" dur="500" fill="hold"/>
                                        <p:tgtEl>
                                          <p:spTgt spid="27664"/>
                                        </p:tgtEl>
                                        <p:attrNameLst>
                                          <p:attrName>ppt_w</p:attrName>
                                        </p:attrNameLst>
                                      </p:cBhvr>
                                      <p:tavLst>
                                        <p:tav tm="0">
                                          <p:val>
                                            <p:fltVal val="0"/>
                                          </p:val>
                                        </p:tav>
                                        <p:tav tm="100000">
                                          <p:val>
                                            <p:strVal val="#ppt_w"/>
                                          </p:val>
                                        </p:tav>
                                      </p:tavLst>
                                    </p:anim>
                                    <p:anim calcmode="lin" valueType="num">
                                      <p:cBhvr>
                                        <p:cTn id="76" dur="500" fill="hold"/>
                                        <p:tgtEl>
                                          <p:spTgt spid="27664"/>
                                        </p:tgtEl>
                                        <p:attrNameLst>
                                          <p:attrName>ppt_h</p:attrName>
                                        </p:attrNameLst>
                                      </p:cBhvr>
                                      <p:tavLst>
                                        <p:tav tm="0">
                                          <p:val>
                                            <p:fltVal val="0"/>
                                          </p:val>
                                        </p:tav>
                                        <p:tav tm="100000">
                                          <p:val>
                                            <p:strVal val="#ppt_h"/>
                                          </p:val>
                                        </p:tav>
                                      </p:tavLst>
                                    </p:anim>
                                    <p:anim calcmode="lin" valueType="num">
                                      <p:cBhvr>
                                        <p:cTn id="77" dur="500" fill="hold"/>
                                        <p:tgtEl>
                                          <p:spTgt spid="27664"/>
                                        </p:tgtEl>
                                        <p:attrNameLst>
                                          <p:attrName>style.rotation</p:attrName>
                                        </p:attrNameLst>
                                      </p:cBhvr>
                                      <p:tavLst>
                                        <p:tav tm="0">
                                          <p:val>
                                            <p:fltVal val="90"/>
                                          </p:val>
                                        </p:tav>
                                        <p:tav tm="100000">
                                          <p:val>
                                            <p:fltVal val="0"/>
                                          </p:val>
                                        </p:tav>
                                      </p:tavLst>
                                    </p:anim>
                                    <p:animEffect transition="in" filter="fade">
                                      <p:cBhvr>
                                        <p:cTn id="78" dur="500"/>
                                        <p:tgtEl>
                                          <p:spTgt spid="27664"/>
                                        </p:tgtEl>
                                      </p:cBhvr>
                                    </p:animEffect>
                                  </p:childTnLst>
                                </p:cTn>
                              </p:par>
                            </p:childTnLst>
                          </p:cTn>
                        </p:par>
                        <p:par>
                          <p:cTn id="79" fill="hold" nodeType="afterGroup">
                            <p:stCondLst>
                              <p:cond delay="5950"/>
                            </p:stCondLst>
                            <p:childTnLst>
                              <p:par>
                                <p:cTn id="80" presetID="22" presetClass="entr" presetSubtype="8" fill="hold" grpId="0" nodeType="afterEffect">
                                  <p:stCondLst>
                                    <p:cond delay="0"/>
                                  </p:stCondLst>
                                  <p:childTnLst>
                                    <p:set>
                                      <p:cBhvr>
                                        <p:cTn id="81" dur="1" fill="hold">
                                          <p:stCondLst>
                                            <p:cond delay="0"/>
                                          </p:stCondLst>
                                        </p:cTn>
                                        <p:tgtEl>
                                          <p:spTgt spid="27668"/>
                                        </p:tgtEl>
                                        <p:attrNameLst>
                                          <p:attrName>style.visibility</p:attrName>
                                        </p:attrNameLst>
                                      </p:cBhvr>
                                      <p:to>
                                        <p:strVal val="visible"/>
                                      </p:to>
                                    </p:set>
                                    <p:animEffect transition="in" filter="wipe(left)">
                                      <p:cBhvr>
                                        <p:cTn id="82" dur="500"/>
                                        <p:tgtEl>
                                          <p:spTgt spid="276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utoUpdateAnimBg="0"/>
      <p:bldP spid="27651" grpId="0" animBg="1"/>
      <p:bldP spid="27652" grpId="0" animBg="1" autoUpdateAnimBg="0"/>
      <p:bldP spid="27653" grpId="0" animBg="1"/>
      <p:bldP spid="27654" grpId="0" animBg="1" autoUpdateAnimBg="0"/>
      <p:bldP spid="27655" grpId="0" animBg="1" autoUpdateAnimBg="0"/>
      <p:bldP spid="27656" grpId="0" animBg="1" autoUpdateAnimBg="0"/>
      <p:bldP spid="27657" grpId="0" animBg="1"/>
      <p:bldP spid="27658" grpId="0" animBg="1"/>
      <p:bldP spid="27659" grpId="0" animBg="1"/>
      <p:bldP spid="27660" grpId="0" animBg="1" autoUpdateAnimBg="0"/>
      <p:bldP spid="27661" grpId="0" autoUpdateAnimBg="0"/>
      <p:bldP spid="27662" grpId="0" autoUpdateAnimBg="0"/>
      <p:bldP spid="27663" grpId="0" autoUpdateAnimBg="0"/>
      <p:bldP spid="27664" grpId="0" autoUpdateAnimBg="0"/>
      <p:bldP spid="27665" grpId="0" autoUpdateAnimBg="0"/>
      <p:bldP spid="27666" grpId="0" autoUpdateAnimBg="0"/>
      <p:bldP spid="27667" grpId="0" autoUpdateAnimBg="0"/>
      <p:bldP spid="27668"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28675"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676" name="圆角右箭头 3"/>
          <p:cNvSpPr>
            <a:spLocks/>
          </p:cNvSpPr>
          <p:nvPr/>
        </p:nvSpPr>
        <p:spPr bwMode="auto">
          <a:xfrm>
            <a:off x="3924300" y="1727200"/>
            <a:ext cx="1643063" cy="1865313"/>
          </a:xfrm>
          <a:custGeom>
            <a:avLst/>
            <a:gdLst>
              <a:gd name="T0" fmla="*/ 0 w 1643041"/>
              <a:gd name="T1" fmla="*/ 1865484 h 1865484"/>
              <a:gd name="T2" fmla="*/ 0 w 1643041"/>
              <a:gd name="T3" fmla="*/ 924211 h 1865484"/>
              <a:gd name="T4" fmla="*/ 718830 w 1643041"/>
              <a:gd name="T5" fmla="*/ 205381 h 1865484"/>
              <a:gd name="T6" fmla="*/ 1232281 w 1643041"/>
              <a:gd name="T7" fmla="*/ 205380 h 1865484"/>
              <a:gd name="T8" fmla="*/ 1232281 w 1643041"/>
              <a:gd name="T9" fmla="*/ 0 h 1865484"/>
              <a:gd name="T10" fmla="*/ 1643041 w 1643041"/>
              <a:gd name="T11" fmla="*/ 410760 h 1865484"/>
              <a:gd name="T12" fmla="*/ 1232281 w 1643041"/>
              <a:gd name="T13" fmla="*/ 821521 h 1865484"/>
              <a:gd name="T14" fmla="*/ 1232281 w 1643041"/>
              <a:gd name="T15" fmla="*/ 616140 h 1865484"/>
              <a:gd name="T16" fmla="*/ 718830 w 1643041"/>
              <a:gd name="T17" fmla="*/ 616140 h 1865484"/>
              <a:gd name="T18" fmla="*/ 410760 w 1643041"/>
              <a:gd name="T19" fmla="*/ 924210 h 1865484"/>
              <a:gd name="T20" fmla="*/ 410760 w 1643041"/>
              <a:gd name="T21" fmla="*/ 1865484 h 1865484"/>
              <a:gd name="T22" fmla="*/ 0 w 1643041"/>
              <a:gd name="T23" fmla="*/ 1865484 h 1865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3041" h="1865484">
                <a:moveTo>
                  <a:pt x="0" y="1865484"/>
                </a:moveTo>
                <a:lnTo>
                  <a:pt x="0" y="924211"/>
                </a:lnTo>
                <a:cubicBezTo>
                  <a:pt x="0" y="527212"/>
                  <a:pt x="321831" y="205381"/>
                  <a:pt x="718830" y="205381"/>
                </a:cubicBezTo>
                <a:lnTo>
                  <a:pt x="1232281" y="205380"/>
                </a:lnTo>
                <a:lnTo>
                  <a:pt x="1232281" y="0"/>
                </a:lnTo>
                <a:lnTo>
                  <a:pt x="1643041" y="410760"/>
                </a:lnTo>
                <a:lnTo>
                  <a:pt x="1232281" y="821521"/>
                </a:lnTo>
                <a:lnTo>
                  <a:pt x="1232281" y="616140"/>
                </a:lnTo>
                <a:lnTo>
                  <a:pt x="718830" y="616140"/>
                </a:lnTo>
                <a:cubicBezTo>
                  <a:pt x="548688" y="616140"/>
                  <a:pt x="410760" y="754068"/>
                  <a:pt x="410760" y="924210"/>
                </a:cubicBezTo>
                <a:lnTo>
                  <a:pt x="410760" y="1865484"/>
                </a:lnTo>
                <a:lnTo>
                  <a:pt x="0" y="186548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8677" name="圆角右箭头 4"/>
          <p:cNvSpPr>
            <a:spLocks/>
          </p:cNvSpPr>
          <p:nvPr/>
        </p:nvSpPr>
        <p:spPr bwMode="auto">
          <a:xfrm rot="5400000">
            <a:off x="5999163" y="1849437"/>
            <a:ext cx="1633538" cy="1878013"/>
          </a:xfrm>
          <a:custGeom>
            <a:avLst/>
            <a:gdLst>
              <a:gd name="T0" fmla="*/ 0 w 1632298"/>
              <a:gd name="T1" fmla="*/ 1877762 h 1877762"/>
              <a:gd name="T2" fmla="*/ 0 w 1632298"/>
              <a:gd name="T3" fmla="*/ 918168 h 1877762"/>
              <a:gd name="T4" fmla="*/ 714130 w 1632298"/>
              <a:gd name="T5" fmla="*/ 204038 h 1877762"/>
              <a:gd name="T6" fmla="*/ 1224224 w 1632298"/>
              <a:gd name="T7" fmla="*/ 204037 h 1877762"/>
              <a:gd name="T8" fmla="*/ 1224224 w 1632298"/>
              <a:gd name="T9" fmla="*/ 0 h 1877762"/>
              <a:gd name="T10" fmla="*/ 1632298 w 1632298"/>
              <a:gd name="T11" fmla="*/ 408075 h 1877762"/>
              <a:gd name="T12" fmla="*/ 1224224 w 1632298"/>
              <a:gd name="T13" fmla="*/ 816149 h 1877762"/>
              <a:gd name="T14" fmla="*/ 1224224 w 1632298"/>
              <a:gd name="T15" fmla="*/ 612112 h 1877762"/>
              <a:gd name="T16" fmla="*/ 714130 w 1632298"/>
              <a:gd name="T17" fmla="*/ 612112 h 1877762"/>
              <a:gd name="T18" fmla="*/ 408074 w 1632298"/>
              <a:gd name="T19" fmla="*/ 918168 h 1877762"/>
              <a:gd name="T20" fmla="*/ 408075 w 1632298"/>
              <a:gd name="T21" fmla="*/ 1877762 h 1877762"/>
              <a:gd name="T22" fmla="*/ 0 w 1632298"/>
              <a:gd name="T23" fmla="*/ 1877762 h 1877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32298" h="1877762">
                <a:moveTo>
                  <a:pt x="0" y="1877762"/>
                </a:moveTo>
                <a:lnTo>
                  <a:pt x="0" y="918168"/>
                </a:lnTo>
                <a:cubicBezTo>
                  <a:pt x="0" y="523765"/>
                  <a:pt x="319727" y="204038"/>
                  <a:pt x="714130" y="204038"/>
                </a:cubicBezTo>
                <a:lnTo>
                  <a:pt x="1224224" y="204037"/>
                </a:lnTo>
                <a:lnTo>
                  <a:pt x="1224224" y="0"/>
                </a:lnTo>
                <a:lnTo>
                  <a:pt x="1632298" y="408075"/>
                </a:lnTo>
                <a:lnTo>
                  <a:pt x="1224224" y="816149"/>
                </a:lnTo>
                <a:lnTo>
                  <a:pt x="1224224" y="612112"/>
                </a:lnTo>
                <a:lnTo>
                  <a:pt x="714130" y="612112"/>
                </a:lnTo>
                <a:cubicBezTo>
                  <a:pt x="545100" y="612112"/>
                  <a:pt x="408074" y="749138"/>
                  <a:pt x="408074" y="918168"/>
                </a:cubicBezTo>
                <a:cubicBezTo>
                  <a:pt x="408074" y="1238033"/>
                  <a:pt x="408075" y="1557897"/>
                  <a:pt x="408075" y="1877762"/>
                </a:cubicBezTo>
                <a:lnTo>
                  <a:pt x="0" y="187776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8678" name="圆角右箭头 5"/>
          <p:cNvSpPr>
            <a:spLocks/>
          </p:cNvSpPr>
          <p:nvPr/>
        </p:nvSpPr>
        <p:spPr bwMode="auto">
          <a:xfrm rot="16200000">
            <a:off x="3867944" y="3794919"/>
            <a:ext cx="1631950" cy="1878012"/>
          </a:xfrm>
          <a:custGeom>
            <a:avLst/>
            <a:gdLst>
              <a:gd name="T0" fmla="*/ 0 w 1632298"/>
              <a:gd name="T1" fmla="*/ 1877762 h 1877762"/>
              <a:gd name="T2" fmla="*/ 0 w 1632298"/>
              <a:gd name="T3" fmla="*/ 918168 h 1877762"/>
              <a:gd name="T4" fmla="*/ 714130 w 1632298"/>
              <a:gd name="T5" fmla="*/ 204038 h 1877762"/>
              <a:gd name="T6" fmla="*/ 1224224 w 1632298"/>
              <a:gd name="T7" fmla="*/ 204037 h 1877762"/>
              <a:gd name="T8" fmla="*/ 1224224 w 1632298"/>
              <a:gd name="T9" fmla="*/ 0 h 1877762"/>
              <a:gd name="T10" fmla="*/ 1632298 w 1632298"/>
              <a:gd name="T11" fmla="*/ 408075 h 1877762"/>
              <a:gd name="T12" fmla="*/ 1224224 w 1632298"/>
              <a:gd name="T13" fmla="*/ 816149 h 1877762"/>
              <a:gd name="T14" fmla="*/ 1224224 w 1632298"/>
              <a:gd name="T15" fmla="*/ 612112 h 1877762"/>
              <a:gd name="T16" fmla="*/ 714130 w 1632298"/>
              <a:gd name="T17" fmla="*/ 612112 h 1877762"/>
              <a:gd name="T18" fmla="*/ 408074 w 1632298"/>
              <a:gd name="T19" fmla="*/ 918168 h 1877762"/>
              <a:gd name="T20" fmla="*/ 408075 w 1632298"/>
              <a:gd name="T21" fmla="*/ 1877762 h 1877762"/>
              <a:gd name="T22" fmla="*/ 0 w 1632298"/>
              <a:gd name="T23" fmla="*/ 1877762 h 1877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32298" h="1877762">
                <a:moveTo>
                  <a:pt x="0" y="1877762"/>
                </a:moveTo>
                <a:lnTo>
                  <a:pt x="0" y="918168"/>
                </a:lnTo>
                <a:cubicBezTo>
                  <a:pt x="0" y="523765"/>
                  <a:pt x="319727" y="204038"/>
                  <a:pt x="714130" y="204038"/>
                </a:cubicBezTo>
                <a:lnTo>
                  <a:pt x="1224224" y="204037"/>
                </a:lnTo>
                <a:lnTo>
                  <a:pt x="1224224" y="0"/>
                </a:lnTo>
                <a:lnTo>
                  <a:pt x="1632298" y="408075"/>
                </a:lnTo>
                <a:lnTo>
                  <a:pt x="1224224" y="816149"/>
                </a:lnTo>
                <a:lnTo>
                  <a:pt x="1224224" y="612112"/>
                </a:lnTo>
                <a:lnTo>
                  <a:pt x="714130" y="612112"/>
                </a:lnTo>
                <a:cubicBezTo>
                  <a:pt x="545100" y="612112"/>
                  <a:pt x="408074" y="749138"/>
                  <a:pt x="408074" y="918168"/>
                </a:cubicBezTo>
                <a:cubicBezTo>
                  <a:pt x="408074" y="1238033"/>
                  <a:pt x="408075" y="1557897"/>
                  <a:pt x="408075" y="1877762"/>
                </a:cubicBezTo>
                <a:lnTo>
                  <a:pt x="0" y="187776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8679" name="圆角右箭头 6"/>
          <p:cNvSpPr>
            <a:spLocks/>
          </p:cNvSpPr>
          <p:nvPr/>
        </p:nvSpPr>
        <p:spPr bwMode="auto">
          <a:xfrm flipH="1" flipV="1">
            <a:off x="5911850" y="3878263"/>
            <a:ext cx="1643063" cy="1865312"/>
          </a:xfrm>
          <a:custGeom>
            <a:avLst/>
            <a:gdLst>
              <a:gd name="T0" fmla="*/ 0 w 1643041"/>
              <a:gd name="T1" fmla="*/ 1865484 h 1865484"/>
              <a:gd name="T2" fmla="*/ 0 w 1643041"/>
              <a:gd name="T3" fmla="*/ 924211 h 1865484"/>
              <a:gd name="T4" fmla="*/ 718830 w 1643041"/>
              <a:gd name="T5" fmla="*/ 205381 h 1865484"/>
              <a:gd name="T6" fmla="*/ 1232281 w 1643041"/>
              <a:gd name="T7" fmla="*/ 205380 h 1865484"/>
              <a:gd name="T8" fmla="*/ 1232281 w 1643041"/>
              <a:gd name="T9" fmla="*/ 0 h 1865484"/>
              <a:gd name="T10" fmla="*/ 1643041 w 1643041"/>
              <a:gd name="T11" fmla="*/ 410760 h 1865484"/>
              <a:gd name="T12" fmla="*/ 1232281 w 1643041"/>
              <a:gd name="T13" fmla="*/ 821521 h 1865484"/>
              <a:gd name="T14" fmla="*/ 1232281 w 1643041"/>
              <a:gd name="T15" fmla="*/ 616140 h 1865484"/>
              <a:gd name="T16" fmla="*/ 718830 w 1643041"/>
              <a:gd name="T17" fmla="*/ 616140 h 1865484"/>
              <a:gd name="T18" fmla="*/ 410760 w 1643041"/>
              <a:gd name="T19" fmla="*/ 924210 h 1865484"/>
              <a:gd name="T20" fmla="*/ 410760 w 1643041"/>
              <a:gd name="T21" fmla="*/ 1865484 h 1865484"/>
              <a:gd name="T22" fmla="*/ 0 w 1643041"/>
              <a:gd name="T23" fmla="*/ 1865484 h 1865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3041" h="1865484">
                <a:moveTo>
                  <a:pt x="0" y="1865484"/>
                </a:moveTo>
                <a:lnTo>
                  <a:pt x="0" y="924211"/>
                </a:lnTo>
                <a:cubicBezTo>
                  <a:pt x="0" y="527212"/>
                  <a:pt x="321831" y="205381"/>
                  <a:pt x="718830" y="205381"/>
                </a:cubicBezTo>
                <a:lnTo>
                  <a:pt x="1232281" y="205380"/>
                </a:lnTo>
                <a:lnTo>
                  <a:pt x="1232281" y="0"/>
                </a:lnTo>
                <a:lnTo>
                  <a:pt x="1643041" y="410760"/>
                </a:lnTo>
                <a:lnTo>
                  <a:pt x="1232281" y="821521"/>
                </a:lnTo>
                <a:lnTo>
                  <a:pt x="1232281" y="616140"/>
                </a:lnTo>
                <a:lnTo>
                  <a:pt x="718830" y="616140"/>
                </a:lnTo>
                <a:cubicBezTo>
                  <a:pt x="548688" y="616140"/>
                  <a:pt x="410760" y="754068"/>
                  <a:pt x="410760" y="924210"/>
                </a:cubicBezTo>
                <a:lnTo>
                  <a:pt x="410760" y="1865484"/>
                </a:lnTo>
                <a:lnTo>
                  <a:pt x="0" y="186548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28680" name="组合 7"/>
          <p:cNvGrpSpPr>
            <a:grpSpLocks/>
          </p:cNvGrpSpPr>
          <p:nvPr/>
        </p:nvGrpSpPr>
        <p:grpSpPr bwMode="auto">
          <a:xfrm>
            <a:off x="4652963" y="2794000"/>
            <a:ext cx="2381250" cy="1941513"/>
            <a:chOff x="0" y="0"/>
            <a:chExt cx="1924896" cy="1941335"/>
          </a:xfrm>
        </p:grpSpPr>
        <p:sp>
          <p:nvSpPr>
            <p:cNvPr id="28681" name="TextBox 8"/>
            <p:cNvSpPr txBox="1">
              <a:spLocks noChangeArrowheads="1"/>
            </p:cNvSpPr>
            <p:nvPr/>
          </p:nvSpPr>
          <p:spPr bwMode="auto">
            <a:xfrm>
              <a:off x="87087" y="0"/>
              <a:ext cx="175072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sz="2200" b="1">
                  <a:solidFill>
                    <a:schemeClr val="tx2"/>
                  </a:solidFill>
                  <a:latin typeface="微软雅黑" pitchFamily="34" charset="-122"/>
                  <a:ea typeface="微软雅黑" pitchFamily="34" charset="-122"/>
                </a:rPr>
                <a:t>添加标题</a:t>
              </a:r>
            </a:p>
          </p:txBody>
        </p:sp>
        <p:sp>
          <p:nvSpPr>
            <p:cNvPr id="28682" name="TextBox 9"/>
            <p:cNvSpPr txBox="1">
              <a:spLocks noChangeArrowheads="1"/>
            </p:cNvSpPr>
            <p:nvPr/>
          </p:nvSpPr>
          <p:spPr bwMode="auto">
            <a:xfrm>
              <a:off x="0" y="408608"/>
              <a:ext cx="1924896"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lnSpc>
                  <a:spcPct val="130000"/>
                </a:lnSpc>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a:p>
              <a:pPr algn="ctr" eaLnBrk="1" hangingPunct="1">
                <a:lnSpc>
                  <a:spcPct val="130000"/>
                </a:lnSpc>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a:p>
              <a:pPr algn="ctr" eaLnBrk="1" hangingPunct="1">
                <a:lnSpc>
                  <a:spcPct val="130000"/>
                </a:lnSpc>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a:p>
              <a:pPr algn="ctr" eaLnBrk="1" hangingPunct="1">
                <a:lnSpc>
                  <a:spcPct val="130000"/>
                </a:lnSpc>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p:txBody>
        </p:sp>
      </p:grpSp>
      <p:grpSp>
        <p:nvGrpSpPr>
          <p:cNvPr id="28683" name="组合 10"/>
          <p:cNvGrpSpPr>
            <a:grpSpLocks/>
          </p:cNvGrpSpPr>
          <p:nvPr/>
        </p:nvGrpSpPr>
        <p:grpSpPr bwMode="auto">
          <a:xfrm>
            <a:off x="8318500" y="1971675"/>
            <a:ext cx="2417763" cy="1504950"/>
            <a:chOff x="0" y="0"/>
            <a:chExt cx="1924896" cy="1504746"/>
          </a:xfrm>
        </p:grpSpPr>
        <p:sp>
          <p:nvSpPr>
            <p:cNvPr id="28684" name="TextBox 11"/>
            <p:cNvSpPr txBox="1">
              <a:spLocks noChangeArrowheads="1"/>
            </p:cNvSpPr>
            <p:nvPr/>
          </p:nvSpPr>
          <p:spPr bwMode="auto">
            <a:xfrm>
              <a:off x="231103" y="0"/>
              <a:ext cx="14626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b="1">
                  <a:solidFill>
                    <a:schemeClr val="tx2"/>
                  </a:solidFill>
                  <a:latin typeface="微软雅黑" pitchFamily="34" charset="-122"/>
                  <a:ea typeface="微软雅黑" pitchFamily="34" charset="-122"/>
                </a:rPr>
                <a:t>添加标题</a:t>
              </a:r>
            </a:p>
          </p:txBody>
        </p:sp>
        <p:sp>
          <p:nvSpPr>
            <p:cNvPr id="28685" name="TextBox 12"/>
            <p:cNvSpPr txBox="1">
              <a:spLocks noChangeArrowheads="1"/>
            </p:cNvSpPr>
            <p:nvPr/>
          </p:nvSpPr>
          <p:spPr bwMode="auto">
            <a:xfrm>
              <a:off x="0" y="304417"/>
              <a:ext cx="192489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a:p>
              <a:pPr algn="ctr" eaLnBrk="1" hangingPunct="1">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a:p>
              <a:pPr algn="ctr" eaLnBrk="1" hangingPunct="1">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a:p>
              <a:pPr algn="ctr" eaLnBrk="1" hangingPunct="1">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p:txBody>
        </p:sp>
      </p:grpSp>
      <p:grpSp>
        <p:nvGrpSpPr>
          <p:cNvPr id="28686" name="组合 13"/>
          <p:cNvGrpSpPr>
            <a:grpSpLocks/>
          </p:cNvGrpSpPr>
          <p:nvPr/>
        </p:nvGrpSpPr>
        <p:grpSpPr bwMode="auto">
          <a:xfrm>
            <a:off x="8318500" y="4065588"/>
            <a:ext cx="2417763" cy="1530350"/>
            <a:chOff x="0" y="0"/>
            <a:chExt cx="1924896" cy="1530253"/>
          </a:xfrm>
        </p:grpSpPr>
        <p:sp>
          <p:nvSpPr>
            <p:cNvPr id="28687" name="TextBox 15"/>
            <p:cNvSpPr txBox="1">
              <a:spLocks noChangeArrowheads="1"/>
            </p:cNvSpPr>
            <p:nvPr/>
          </p:nvSpPr>
          <p:spPr bwMode="auto">
            <a:xfrm>
              <a:off x="231103" y="0"/>
              <a:ext cx="14626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b="1">
                  <a:solidFill>
                    <a:schemeClr val="tx2"/>
                  </a:solidFill>
                  <a:latin typeface="微软雅黑" pitchFamily="34" charset="-122"/>
                  <a:ea typeface="微软雅黑" pitchFamily="34" charset="-122"/>
                </a:rPr>
                <a:t>添加标题</a:t>
              </a:r>
            </a:p>
          </p:txBody>
        </p:sp>
        <p:sp>
          <p:nvSpPr>
            <p:cNvPr id="28688" name="TextBox 16"/>
            <p:cNvSpPr txBox="1">
              <a:spLocks noChangeArrowheads="1"/>
            </p:cNvSpPr>
            <p:nvPr/>
          </p:nvSpPr>
          <p:spPr bwMode="auto">
            <a:xfrm>
              <a:off x="0" y="329924"/>
              <a:ext cx="192489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a:p>
              <a:pPr algn="ctr" eaLnBrk="1" hangingPunct="1">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a:p>
              <a:pPr algn="ctr" eaLnBrk="1" hangingPunct="1">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a:p>
              <a:pPr algn="ctr" eaLnBrk="1" hangingPunct="1">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p:txBody>
        </p:sp>
      </p:grpSp>
      <p:grpSp>
        <p:nvGrpSpPr>
          <p:cNvPr id="28689" name="组合 17"/>
          <p:cNvGrpSpPr>
            <a:grpSpLocks/>
          </p:cNvGrpSpPr>
          <p:nvPr/>
        </p:nvGrpSpPr>
        <p:grpSpPr bwMode="auto">
          <a:xfrm>
            <a:off x="1236663" y="1957388"/>
            <a:ext cx="2417762" cy="1489075"/>
            <a:chOff x="0" y="0"/>
            <a:chExt cx="1924896" cy="1490016"/>
          </a:xfrm>
        </p:grpSpPr>
        <p:sp>
          <p:nvSpPr>
            <p:cNvPr id="28690" name="TextBox 18"/>
            <p:cNvSpPr txBox="1">
              <a:spLocks noChangeArrowheads="1"/>
            </p:cNvSpPr>
            <p:nvPr/>
          </p:nvSpPr>
          <p:spPr bwMode="auto">
            <a:xfrm>
              <a:off x="231103" y="0"/>
              <a:ext cx="14626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b="1">
                  <a:solidFill>
                    <a:schemeClr val="tx2"/>
                  </a:solidFill>
                  <a:latin typeface="微软雅黑" pitchFamily="34" charset="-122"/>
                  <a:ea typeface="微软雅黑" pitchFamily="34" charset="-122"/>
                </a:rPr>
                <a:t>添加标题</a:t>
              </a:r>
            </a:p>
          </p:txBody>
        </p:sp>
        <p:sp>
          <p:nvSpPr>
            <p:cNvPr id="28691" name="TextBox 19"/>
            <p:cNvSpPr txBox="1">
              <a:spLocks noChangeArrowheads="1"/>
            </p:cNvSpPr>
            <p:nvPr/>
          </p:nvSpPr>
          <p:spPr bwMode="auto">
            <a:xfrm>
              <a:off x="0" y="289687"/>
              <a:ext cx="192489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a:p>
              <a:pPr algn="ctr" eaLnBrk="1" hangingPunct="1">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a:p>
              <a:pPr algn="ctr" eaLnBrk="1" hangingPunct="1">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a:p>
              <a:pPr algn="ctr" eaLnBrk="1" hangingPunct="1">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p:txBody>
        </p:sp>
      </p:grpSp>
      <p:grpSp>
        <p:nvGrpSpPr>
          <p:cNvPr id="28692" name="组合 20"/>
          <p:cNvGrpSpPr>
            <a:grpSpLocks/>
          </p:cNvGrpSpPr>
          <p:nvPr/>
        </p:nvGrpSpPr>
        <p:grpSpPr bwMode="auto">
          <a:xfrm>
            <a:off x="1236663" y="4164013"/>
            <a:ext cx="2417762" cy="1539875"/>
            <a:chOff x="0" y="0"/>
            <a:chExt cx="1924896" cy="1541231"/>
          </a:xfrm>
        </p:grpSpPr>
        <p:sp>
          <p:nvSpPr>
            <p:cNvPr id="28693" name="TextBox 21"/>
            <p:cNvSpPr txBox="1">
              <a:spLocks noChangeArrowheads="1"/>
            </p:cNvSpPr>
            <p:nvPr/>
          </p:nvSpPr>
          <p:spPr bwMode="auto">
            <a:xfrm>
              <a:off x="231103" y="0"/>
              <a:ext cx="14626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b="1">
                  <a:solidFill>
                    <a:schemeClr val="tx2"/>
                  </a:solidFill>
                  <a:latin typeface="微软雅黑" pitchFamily="34" charset="-122"/>
                  <a:ea typeface="微软雅黑" pitchFamily="34" charset="-122"/>
                </a:rPr>
                <a:t>添加标题</a:t>
              </a:r>
            </a:p>
          </p:txBody>
        </p:sp>
        <p:sp>
          <p:nvSpPr>
            <p:cNvPr id="28694" name="TextBox 22"/>
            <p:cNvSpPr txBox="1">
              <a:spLocks noChangeArrowheads="1"/>
            </p:cNvSpPr>
            <p:nvPr/>
          </p:nvSpPr>
          <p:spPr bwMode="auto">
            <a:xfrm>
              <a:off x="0" y="340902"/>
              <a:ext cx="192489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a:p>
              <a:pPr algn="ctr" eaLnBrk="1" hangingPunct="1">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a:p>
              <a:pPr algn="ctr" eaLnBrk="1" hangingPunct="1">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a:p>
              <a:pPr algn="ctr" eaLnBrk="1" hangingPunct="1">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p:txBody>
        </p:sp>
      </p:gr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8675"/>
                                        </p:tgtEl>
                                        <p:attrNameLst>
                                          <p:attrName>style.visibility</p:attrName>
                                        </p:attrNameLst>
                                      </p:cBhvr>
                                      <p:to>
                                        <p:strVal val="visible"/>
                                      </p:to>
                                    </p:set>
                                    <p:animEffect transition="in" filter="barn(inVertical)">
                                      <p:cBhvr>
                                        <p:cTn id="7" dur="500"/>
                                        <p:tgtEl>
                                          <p:spTgt spid="28675"/>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8674"/>
                                        </p:tgtEl>
                                        <p:attrNameLst>
                                          <p:attrName>style.visibility</p:attrName>
                                        </p:attrNameLst>
                                      </p:cBhvr>
                                      <p:to>
                                        <p:strVal val="visible"/>
                                      </p:to>
                                    </p:set>
                                    <p:anim calcmode="lin" valueType="num">
                                      <p:cBhvr>
                                        <p:cTn id="11" dur="500" fill="hold"/>
                                        <p:tgtEl>
                                          <p:spTgt spid="2867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8674"/>
                                        </p:tgtEl>
                                        <p:attrNameLst>
                                          <p:attrName>ppt_y</p:attrName>
                                        </p:attrNameLst>
                                      </p:cBhvr>
                                      <p:tavLst>
                                        <p:tav tm="0">
                                          <p:val>
                                            <p:strVal val="#ppt_y"/>
                                          </p:val>
                                        </p:tav>
                                        <p:tav tm="100000">
                                          <p:val>
                                            <p:strVal val="#ppt_y"/>
                                          </p:val>
                                        </p:tav>
                                      </p:tavLst>
                                    </p:anim>
                                    <p:anim calcmode="lin" valueType="num">
                                      <p:cBhvr>
                                        <p:cTn id="13" dur="500" fill="hold"/>
                                        <p:tgtEl>
                                          <p:spTgt spid="2867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867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8674"/>
                                        </p:tgtEl>
                                      </p:cBhvr>
                                    </p:animEffect>
                                  </p:childTnLst>
                                </p:cTn>
                              </p:par>
                            </p:childTnLst>
                          </p:cTn>
                        </p:par>
                        <p:par>
                          <p:cTn id="16" fill="hold" nodeType="afterGroup">
                            <p:stCondLst>
                              <p:cond delay="1450"/>
                            </p:stCondLst>
                            <p:childTnLst>
                              <p:par>
                                <p:cTn id="17" presetID="22" presetClass="entr" presetSubtype="4" fill="hold" grpId="0" nodeType="afterEffect">
                                  <p:stCondLst>
                                    <p:cond delay="0"/>
                                  </p:stCondLst>
                                  <p:childTnLst>
                                    <p:set>
                                      <p:cBhvr>
                                        <p:cTn id="18" dur="1" fill="hold">
                                          <p:stCondLst>
                                            <p:cond delay="0"/>
                                          </p:stCondLst>
                                        </p:cTn>
                                        <p:tgtEl>
                                          <p:spTgt spid="28676"/>
                                        </p:tgtEl>
                                        <p:attrNameLst>
                                          <p:attrName>style.visibility</p:attrName>
                                        </p:attrNameLst>
                                      </p:cBhvr>
                                      <p:to>
                                        <p:strVal val="visible"/>
                                      </p:to>
                                    </p:set>
                                    <p:animEffect transition="in" filter="wipe(down)">
                                      <p:cBhvr>
                                        <p:cTn id="19" dur="500"/>
                                        <p:tgtEl>
                                          <p:spTgt spid="28676"/>
                                        </p:tgtEl>
                                      </p:cBhvr>
                                    </p:animEffect>
                                  </p:childTnLst>
                                </p:cTn>
                              </p:par>
                              <p:par>
                                <p:cTn id="20" presetID="22" presetClass="entr" presetSubtype="1" fill="hold" grpId="0" nodeType="withEffect">
                                  <p:stCondLst>
                                    <p:cond delay="200"/>
                                  </p:stCondLst>
                                  <p:childTnLst>
                                    <p:set>
                                      <p:cBhvr>
                                        <p:cTn id="21" dur="1" fill="hold">
                                          <p:stCondLst>
                                            <p:cond delay="0"/>
                                          </p:stCondLst>
                                        </p:cTn>
                                        <p:tgtEl>
                                          <p:spTgt spid="28677"/>
                                        </p:tgtEl>
                                        <p:attrNameLst>
                                          <p:attrName>style.visibility</p:attrName>
                                        </p:attrNameLst>
                                      </p:cBhvr>
                                      <p:to>
                                        <p:strVal val="visible"/>
                                      </p:to>
                                    </p:set>
                                    <p:animEffect transition="in" filter="wipe(up)">
                                      <p:cBhvr>
                                        <p:cTn id="22" dur="500"/>
                                        <p:tgtEl>
                                          <p:spTgt spid="28677"/>
                                        </p:tgtEl>
                                      </p:cBhvr>
                                    </p:animEffect>
                                  </p:childTnLst>
                                </p:cTn>
                              </p:par>
                              <p:par>
                                <p:cTn id="23" presetID="22" presetClass="entr" presetSubtype="2" fill="hold" grpId="0" nodeType="withEffect">
                                  <p:stCondLst>
                                    <p:cond delay="500"/>
                                  </p:stCondLst>
                                  <p:childTnLst>
                                    <p:set>
                                      <p:cBhvr>
                                        <p:cTn id="24" dur="1" fill="hold">
                                          <p:stCondLst>
                                            <p:cond delay="0"/>
                                          </p:stCondLst>
                                        </p:cTn>
                                        <p:tgtEl>
                                          <p:spTgt spid="28679"/>
                                        </p:tgtEl>
                                        <p:attrNameLst>
                                          <p:attrName>style.visibility</p:attrName>
                                        </p:attrNameLst>
                                      </p:cBhvr>
                                      <p:to>
                                        <p:strVal val="visible"/>
                                      </p:to>
                                    </p:set>
                                    <p:animEffect transition="in" filter="wipe(right)">
                                      <p:cBhvr>
                                        <p:cTn id="25" dur="500"/>
                                        <p:tgtEl>
                                          <p:spTgt spid="28679"/>
                                        </p:tgtEl>
                                      </p:cBhvr>
                                    </p:animEffect>
                                  </p:childTnLst>
                                </p:cTn>
                              </p:par>
                              <p:par>
                                <p:cTn id="26" presetID="22" presetClass="entr" presetSubtype="4" fill="hold" grpId="0" nodeType="withEffect">
                                  <p:stCondLst>
                                    <p:cond delay="800"/>
                                  </p:stCondLst>
                                  <p:childTnLst>
                                    <p:set>
                                      <p:cBhvr>
                                        <p:cTn id="27" dur="1" fill="hold">
                                          <p:stCondLst>
                                            <p:cond delay="0"/>
                                          </p:stCondLst>
                                        </p:cTn>
                                        <p:tgtEl>
                                          <p:spTgt spid="28678"/>
                                        </p:tgtEl>
                                        <p:attrNameLst>
                                          <p:attrName>style.visibility</p:attrName>
                                        </p:attrNameLst>
                                      </p:cBhvr>
                                      <p:to>
                                        <p:strVal val="visible"/>
                                      </p:to>
                                    </p:set>
                                    <p:animEffect transition="in" filter="wipe(down)">
                                      <p:cBhvr>
                                        <p:cTn id="28" dur="500"/>
                                        <p:tgtEl>
                                          <p:spTgt spid="28678"/>
                                        </p:tgtEl>
                                      </p:cBhvr>
                                    </p:animEffect>
                                  </p:childTnLst>
                                </p:cTn>
                              </p:par>
                            </p:childTnLst>
                          </p:cTn>
                        </p:par>
                        <p:par>
                          <p:cTn id="29" fill="hold" nodeType="afterGroup">
                            <p:stCondLst>
                              <p:cond delay="2750"/>
                            </p:stCondLst>
                            <p:childTnLst>
                              <p:par>
                                <p:cTn id="30" presetID="10" presetClass="entr" presetSubtype="0" fill="hold" nodeType="afterEffect">
                                  <p:stCondLst>
                                    <p:cond delay="0"/>
                                  </p:stCondLst>
                                  <p:childTnLst>
                                    <p:set>
                                      <p:cBhvr>
                                        <p:cTn id="31" dur="1" fill="hold">
                                          <p:stCondLst>
                                            <p:cond delay="0"/>
                                          </p:stCondLst>
                                        </p:cTn>
                                        <p:tgtEl>
                                          <p:spTgt spid="28680"/>
                                        </p:tgtEl>
                                        <p:attrNameLst>
                                          <p:attrName>style.visibility</p:attrName>
                                        </p:attrNameLst>
                                      </p:cBhvr>
                                      <p:to>
                                        <p:strVal val="visible"/>
                                      </p:to>
                                    </p:set>
                                    <p:anim calcmode="lin" valueType="num">
                                      <p:cBhvr>
                                        <p:cTn id="32" dur="500" fill="hold"/>
                                        <p:tgtEl>
                                          <p:spTgt spid="28680"/>
                                        </p:tgtEl>
                                        <p:attrNameLst>
                                          <p:attrName>ppt_w</p:attrName>
                                        </p:attrNameLst>
                                      </p:cBhvr>
                                      <p:tavLst>
                                        <p:tav tm="0">
                                          <p:val>
                                            <p:fltVal val="0"/>
                                          </p:val>
                                        </p:tav>
                                        <p:tav tm="100000">
                                          <p:val>
                                            <p:strVal val="#ppt_w"/>
                                          </p:val>
                                        </p:tav>
                                      </p:tavLst>
                                    </p:anim>
                                    <p:anim calcmode="lin" valueType="num">
                                      <p:cBhvr>
                                        <p:cTn id="33" dur="500" fill="hold"/>
                                        <p:tgtEl>
                                          <p:spTgt spid="28680"/>
                                        </p:tgtEl>
                                        <p:attrNameLst>
                                          <p:attrName>ppt_h</p:attrName>
                                        </p:attrNameLst>
                                      </p:cBhvr>
                                      <p:tavLst>
                                        <p:tav tm="0">
                                          <p:val>
                                            <p:fltVal val="0"/>
                                          </p:val>
                                        </p:tav>
                                        <p:tav tm="100000">
                                          <p:val>
                                            <p:strVal val="#ppt_h"/>
                                          </p:val>
                                        </p:tav>
                                      </p:tavLst>
                                    </p:anim>
                                    <p:animEffect transition="in" filter="fade">
                                      <p:cBhvr>
                                        <p:cTn id="34" dur="500"/>
                                        <p:tgtEl>
                                          <p:spTgt spid="28680"/>
                                        </p:tgtEl>
                                      </p:cBhvr>
                                    </p:animEffect>
                                  </p:childTnLst>
                                </p:cTn>
                              </p:par>
                            </p:childTnLst>
                          </p:cTn>
                        </p:par>
                        <p:par>
                          <p:cTn id="35" fill="hold" nodeType="afterGroup">
                            <p:stCondLst>
                              <p:cond delay="3250"/>
                            </p:stCondLst>
                            <p:childTnLst>
                              <p:par>
                                <p:cTn id="36" presetID="22" presetClass="entr" presetSubtype="8" fill="hold" nodeType="afterEffect">
                                  <p:stCondLst>
                                    <p:cond delay="0"/>
                                  </p:stCondLst>
                                  <p:childTnLst>
                                    <p:set>
                                      <p:cBhvr>
                                        <p:cTn id="37" dur="1" fill="hold">
                                          <p:stCondLst>
                                            <p:cond delay="0"/>
                                          </p:stCondLst>
                                        </p:cTn>
                                        <p:tgtEl>
                                          <p:spTgt spid="28683"/>
                                        </p:tgtEl>
                                        <p:attrNameLst>
                                          <p:attrName>style.visibility</p:attrName>
                                        </p:attrNameLst>
                                      </p:cBhvr>
                                      <p:to>
                                        <p:strVal val="visible"/>
                                      </p:to>
                                    </p:set>
                                    <p:animEffect transition="in" filter="wipe(left)">
                                      <p:cBhvr>
                                        <p:cTn id="38" dur="500"/>
                                        <p:tgtEl>
                                          <p:spTgt spid="28683"/>
                                        </p:tgtEl>
                                      </p:cBhvr>
                                    </p:animEffect>
                                  </p:childTnLst>
                                </p:cTn>
                              </p:par>
                              <p:par>
                                <p:cTn id="39" presetID="22" presetClass="entr" presetSubtype="8" fill="hold" nodeType="withEffect">
                                  <p:stCondLst>
                                    <p:cond delay="0"/>
                                  </p:stCondLst>
                                  <p:childTnLst>
                                    <p:set>
                                      <p:cBhvr>
                                        <p:cTn id="40" dur="1" fill="hold">
                                          <p:stCondLst>
                                            <p:cond delay="0"/>
                                          </p:stCondLst>
                                        </p:cTn>
                                        <p:tgtEl>
                                          <p:spTgt spid="28686"/>
                                        </p:tgtEl>
                                        <p:attrNameLst>
                                          <p:attrName>style.visibility</p:attrName>
                                        </p:attrNameLst>
                                      </p:cBhvr>
                                      <p:to>
                                        <p:strVal val="visible"/>
                                      </p:to>
                                    </p:set>
                                    <p:animEffect transition="in" filter="wipe(left)">
                                      <p:cBhvr>
                                        <p:cTn id="41" dur="500"/>
                                        <p:tgtEl>
                                          <p:spTgt spid="28686"/>
                                        </p:tgtEl>
                                      </p:cBhvr>
                                    </p:animEffect>
                                  </p:childTnLst>
                                </p:cTn>
                              </p:par>
                              <p:par>
                                <p:cTn id="42" presetID="22" presetClass="entr" presetSubtype="2" fill="hold" nodeType="withEffect">
                                  <p:stCondLst>
                                    <p:cond delay="0"/>
                                  </p:stCondLst>
                                  <p:childTnLst>
                                    <p:set>
                                      <p:cBhvr>
                                        <p:cTn id="43" dur="1" fill="hold">
                                          <p:stCondLst>
                                            <p:cond delay="0"/>
                                          </p:stCondLst>
                                        </p:cTn>
                                        <p:tgtEl>
                                          <p:spTgt spid="28692"/>
                                        </p:tgtEl>
                                        <p:attrNameLst>
                                          <p:attrName>style.visibility</p:attrName>
                                        </p:attrNameLst>
                                      </p:cBhvr>
                                      <p:to>
                                        <p:strVal val="visible"/>
                                      </p:to>
                                    </p:set>
                                    <p:animEffect transition="in" filter="wipe(right)">
                                      <p:cBhvr>
                                        <p:cTn id="44" dur="500"/>
                                        <p:tgtEl>
                                          <p:spTgt spid="28692"/>
                                        </p:tgtEl>
                                      </p:cBhvr>
                                    </p:animEffect>
                                  </p:childTnLst>
                                </p:cTn>
                              </p:par>
                              <p:par>
                                <p:cTn id="45" presetID="22" presetClass="entr" presetSubtype="2" fill="hold" nodeType="withEffect">
                                  <p:stCondLst>
                                    <p:cond delay="0"/>
                                  </p:stCondLst>
                                  <p:childTnLst>
                                    <p:set>
                                      <p:cBhvr>
                                        <p:cTn id="46" dur="1" fill="hold">
                                          <p:stCondLst>
                                            <p:cond delay="0"/>
                                          </p:stCondLst>
                                        </p:cTn>
                                        <p:tgtEl>
                                          <p:spTgt spid="28689"/>
                                        </p:tgtEl>
                                        <p:attrNameLst>
                                          <p:attrName>style.visibility</p:attrName>
                                        </p:attrNameLst>
                                      </p:cBhvr>
                                      <p:to>
                                        <p:strVal val="visible"/>
                                      </p:to>
                                    </p:set>
                                    <p:animEffect transition="in" filter="wipe(right)">
                                      <p:cBhvr>
                                        <p:cTn id="47" dur="500"/>
                                        <p:tgtEl>
                                          <p:spTgt spid="286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utoUpdateAnimBg="0"/>
      <p:bldP spid="28675" grpId="0" animBg="1"/>
      <p:bldP spid="28676" grpId="0" animBg="1"/>
      <p:bldP spid="28677" grpId="0" animBg="1"/>
      <p:bldP spid="28678" grpId="0" animBg="1"/>
      <p:bldP spid="2867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29699"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0" name="等腰三角形 2"/>
          <p:cNvSpPr>
            <a:spLocks/>
          </p:cNvSpPr>
          <p:nvPr/>
        </p:nvSpPr>
        <p:spPr bwMode="auto">
          <a:xfrm rot="3036074">
            <a:off x="6288882" y="1974056"/>
            <a:ext cx="1790700" cy="2071687"/>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chemeClr val="bg2"/>
          </a:solidFill>
          <a:ln w="28575" cmpd="sng">
            <a:solidFill>
              <a:srgbClr val="F8F8F8"/>
            </a:solidFill>
            <a:bevel/>
            <a:headEnd/>
            <a:tailEnd/>
          </a:ln>
        </p:spPr>
        <p:txBody>
          <a:bodyPr wrap="none" anchor="ctr"/>
          <a:lstStyle/>
          <a:p>
            <a:endParaRPr lang="zh-CN" altLang="en-US"/>
          </a:p>
        </p:txBody>
      </p:sp>
      <p:sp>
        <p:nvSpPr>
          <p:cNvPr id="29701" name="TextBox 4"/>
          <p:cNvSpPr txBox="1">
            <a:spLocks noChangeArrowheads="1"/>
          </p:cNvSpPr>
          <p:nvPr/>
        </p:nvSpPr>
        <p:spPr bwMode="auto">
          <a:xfrm>
            <a:off x="6581775" y="2779713"/>
            <a:ext cx="1084263"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vl2pPr/>
            <a:lvl3pPr/>
            <a:lvl4pPr/>
            <a:lvl5pPr/>
            <a:lvl6pPr/>
            <a:lvl7pPr/>
            <a:lvl8pPr/>
            <a:lvl9pPr/>
          </a:lstStyle>
          <a:p>
            <a:pPr algn="ctr" eaLnBrk="1" hangingPunct="1">
              <a:buFontTx/>
              <a:buNone/>
            </a:pPr>
            <a:r>
              <a:rPr lang="zh-CN" sz="2000">
                <a:solidFill>
                  <a:srgbClr val="FFFFFF"/>
                </a:solidFill>
                <a:latin typeface="微软雅黑" pitchFamily="34" charset="-122"/>
                <a:ea typeface="微软雅黑" pitchFamily="34" charset="-122"/>
              </a:rPr>
              <a:t>你的标题二</a:t>
            </a:r>
          </a:p>
        </p:txBody>
      </p:sp>
      <p:sp>
        <p:nvSpPr>
          <p:cNvPr id="29702" name="等腰三角形 2"/>
          <p:cNvSpPr>
            <a:spLocks/>
          </p:cNvSpPr>
          <p:nvPr/>
        </p:nvSpPr>
        <p:spPr bwMode="auto">
          <a:xfrm rot="8763501">
            <a:off x="5145088" y="3232150"/>
            <a:ext cx="1789112" cy="2070100"/>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3A3736"/>
          </a:solidFill>
          <a:ln w="28575" cmpd="sng">
            <a:solidFill>
              <a:srgbClr val="F8F8F8"/>
            </a:solidFill>
            <a:bevel/>
            <a:headEnd/>
            <a:tailEnd/>
          </a:ln>
        </p:spPr>
        <p:txBody>
          <a:bodyPr wrap="none" anchor="ctr"/>
          <a:lstStyle/>
          <a:p>
            <a:endParaRPr lang="zh-CN" altLang="en-US"/>
          </a:p>
        </p:txBody>
      </p:sp>
      <p:sp>
        <p:nvSpPr>
          <p:cNvPr id="29703" name="TextBox 6"/>
          <p:cNvSpPr txBox="1">
            <a:spLocks noChangeArrowheads="1"/>
          </p:cNvSpPr>
          <p:nvPr/>
        </p:nvSpPr>
        <p:spPr bwMode="auto">
          <a:xfrm>
            <a:off x="5394325" y="3948113"/>
            <a:ext cx="1084263"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vl2pPr/>
            <a:lvl3pPr/>
            <a:lvl4pPr/>
            <a:lvl5pPr/>
            <a:lvl6pPr/>
            <a:lvl7pPr/>
            <a:lvl8pPr/>
            <a:lvl9pPr/>
          </a:lstStyle>
          <a:p>
            <a:pPr algn="ctr" eaLnBrk="1" hangingPunct="1">
              <a:buFontTx/>
              <a:buNone/>
            </a:pPr>
            <a:r>
              <a:rPr lang="zh-CN" sz="2000">
                <a:solidFill>
                  <a:srgbClr val="FFFFFF"/>
                </a:solidFill>
                <a:latin typeface="微软雅黑" pitchFamily="34" charset="-122"/>
                <a:ea typeface="微软雅黑" pitchFamily="34" charset="-122"/>
              </a:rPr>
              <a:t>你的标题三</a:t>
            </a:r>
          </a:p>
        </p:txBody>
      </p:sp>
      <p:sp>
        <p:nvSpPr>
          <p:cNvPr id="29704" name="等腰三角形 2"/>
          <p:cNvSpPr>
            <a:spLocks/>
          </p:cNvSpPr>
          <p:nvPr/>
        </p:nvSpPr>
        <p:spPr bwMode="auto">
          <a:xfrm rot="16474574">
            <a:off x="4620419" y="1547019"/>
            <a:ext cx="1789112" cy="2070100"/>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chemeClr val="tx1"/>
          </a:solidFill>
          <a:ln w="28575" cmpd="sng">
            <a:solidFill>
              <a:srgbClr val="F8F8F8"/>
            </a:solidFill>
            <a:bevel/>
            <a:headEnd/>
            <a:tailEnd/>
          </a:ln>
        </p:spPr>
        <p:txBody>
          <a:bodyPr wrap="none" anchor="ctr"/>
          <a:lstStyle/>
          <a:p>
            <a:endParaRPr lang="zh-CN" altLang="en-US"/>
          </a:p>
        </p:txBody>
      </p:sp>
      <p:sp>
        <p:nvSpPr>
          <p:cNvPr id="29705" name="TextBox 8"/>
          <p:cNvSpPr txBox="1">
            <a:spLocks noChangeArrowheads="1"/>
          </p:cNvSpPr>
          <p:nvPr/>
        </p:nvSpPr>
        <p:spPr bwMode="auto">
          <a:xfrm>
            <a:off x="5121275" y="2233613"/>
            <a:ext cx="1084263"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vl2pPr/>
            <a:lvl3pPr/>
            <a:lvl4pPr/>
            <a:lvl5pPr/>
            <a:lvl6pPr/>
            <a:lvl7pPr/>
            <a:lvl8pPr/>
            <a:lvl9pPr/>
          </a:lstStyle>
          <a:p>
            <a:pPr algn="ctr" eaLnBrk="1" hangingPunct="1">
              <a:buFontTx/>
              <a:buNone/>
            </a:pPr>
            <a:r>
              <a:rPr lang="zh-CN" sz="2000">
                <a:solidFill>
                  <a:srgbClr val="FFFFFF"/>
                </a:solidFill>
                <a:latin typeface="微软雅黑" pitchFamily="34" charset="-122"/>
                <a:ea typeface="微软雅黑" pitchFamily="34" charset="-122"/>
              </a:rPr>
              <a:t>你的标题一</a:t>
            </a:r>
          </a:p>
        </p:txBody>
      </p:sp>
      <p:sp>
        <p:nvSpPr>
          <p:cNvPr id="29706" name="TextBox 9"/>
          <p:cNvSpPr txBox="1">
            <a:spLocks noChangeArrowheads="1"/>
          </p:cNvSpPr>
          <p:nvPr/>
        </p:nvSpPr>
        <p:spPr bwMode="auto">
          <a:xfrm>
            <a:off x="1644650" y="1447800"/>
            <a:ext cx="1708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b="1">
                <a:solidFill>
                  <a:srgbClr val="2B2A30"/>
                </a:solidFill>
                <a:latin typeface="微软雅黑" pitchFamily="34" charset="-122"/>
                <a:ea typeface="微软雅黑" pitchFamily="34" charset="-122"/>
              </a:rPr>
              <a:t>■</a:t>
            </a:r>
            <a:r>
              <a:rPr lang="zh-CN" altLang="en-US" b="1">
                <a:solidFill>
                  <a:srgbClr val="2B2A30"/>
                </a:solidFill>
                <a:latin typeface="微软雅黑" pitchFamily="34" charset="-122"/>
                <a:ea typeface="微软雅黑" pitchFamily="34" charset="-122"/>
              </a:rPr>
              <a:t>请输入您标题</a:t>
            </a:r>
          </a:p>
        </p:txBody>
      </p:sp>
      <p:sp>
        <p:nvSpPr>
          <p:cNvPr id="29707" name="TextBox 10"/>
          <p:cNvSpPr txBox="1">
            <a:spLocks noChangeArrowheads="1"/>
          </p:cNvSpPr>
          <p:nvPr/>
        </p:nvSpPr>
        <p:spPr bwMode="auto">
          <a:xfrm>
            <a:off x="1644650" y="1757363"/>
            <a:ext cx="2767013"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rgbClr val="2B2A30"/>
                </a:solidFill>
                <a:latin typeface="微软雅黑" pitchFamily="34" charset="-122"/>
                <a:ea typeface="微软雅黑" pitchFamily="34" charset="-122"/>
              </a:rPr>
              <a:t>这里可以输入可长可短的段落文字这里可以输入可长可短的段落文字这里可以输入可长可短的段落文字这里可以输入可长可</a:t>
            </a:r>
          </a:p>
        </p:txBody>
      </p:sp>
      <p:sp>
        <p:nvSpPr>
          <p:cNvPr id="29708" name="TextBox 11"/>
          <p:cNvSpPr txBox="1">
            <a:spLocks noChangeArrowheads="1"/>
          </p:cNvSpPr>
          <p:nvPr/>
        </p:nvSpPr>
        <p:spPr bwMode="auto">
          <a:xfrm>
            <a:off x="8362950" y="1131888"/>
            <a:ext cx="1708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b="1">
                <a:solidFill>
                  <a:srgbClr val="2B2A30"/>
                </a:solidFill>
                <a:latin typeface="微软雅黑" pitchFamily="34" charset="-122"/>
                <a:ea typeface="微软雅黑" pitchFamily="34" charset="-122"/>
              </a:rPr>
              <a:t>■</a:t>
            </a:r>
            <a:r>
              <a:rPr lang="zh-CN" altLang="en-US" b="1">
                <a:solidFill>
                  <a:srgbClr val="2B2A30"/>
                </a:solidFill>
                <a:latin typeface="微软雅黑" pitchFamily="34" charset="-122"/>
                <a:ea typeface="微软雅黑" pitchFamily="34" charset="-122"/>
              </a:rPr>
              <a:t>请输入您标题</a:t>
            </a:r>
          </a:p>
        </p:txBody>
      </p:sp>
      <p:sp>
        <p:nvSpPr>
          <p:cNvPr id="29709" name="TextBox 12"/>
          <p:cNvSpPr txBox="1">
            <a:spLocks noChangeArrowheads="1"/>
          </p:cNvSpPr>
          <p:nvPr/>
        </p:nvSpPr>
        <p:spPr bwMode="auto">
          <a:xfrm>
            <a:off x="8362950" y="3036888"/>
            <a:ext cx="2767013"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rgbClr val="2B2A30"/>
                </a:solidFill>
                <a:latin typeface="微软雅黑" pitchFamily="34" charset="-122"/>
                <a:ea typeface="微软雅黑" pitchFamily="34" charset="-122"/>
              </a:rPr>
              <a:t>这里可以输入可长可短的段落文字这里可以输入可长可短的段落文字这里可以输入可长可短的段落文字这里可以输入可长可</a:t>
            </a:r>
          </a:p>
        </p:txBody>
      </p:sp>
      <p:sp>
        <p:nvSpPr>
          <p:cNvPr id="29710" name="TextBox 13"/>
          <p:cNvSpPr txBox="1">
            <a:spLocks noChangeArrowheads="1"/>
          </p:cNvSpPr>
          <p:nvPr/>
        </p:nvSpPr>
        <p:spPr bwMode="auto">
          <a:xfrm>
            <a:off x="2827338" y="5126038"/>
            <a:ext cx="17097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b="1">
                <a:solidFill>
                  <a:srgbClr val="2B2A30"/>
                </a:solidFill>
                <a:latin typeface="微软雅黑" pitchFamily="34" charset="-122"/>
                <a:ea typeface="微软雅黑" pitchFamily="34" charset="-122"/>
              </a:rPr>
              <a:t>■</a:t>
            </a:r>
            <a:r>
              <a:rPr lang="zh-CN" altLang="en-US" b="1">
                <a:solidFill>
                  <a:srgbClr val="2B2A30"/>
                </a:solidFill>
                <a:latin typeface="微软雅黑" pitchFamily="34" charset="-122"/>
                <a:ea typeface="微软雅黑" pitchFamily="34" charset="-122"/>
              </a:rPr>
              <a:t>请输入您标题</a:t>
            </a:r>
          </a:p>
        </p:txBody>
      </p:sp>
      <p:sp>
        <p:nvSpPr>
          <p:cNvPr id="29711" name="TextBox 15"/>
          <p:cNvSpPr txBox="1">
            <a:spLocks noChangeArrowheads="1"/>
          </p:cNvSpPr>
          <p:nvPr/>
        </p:nvSpPr>
        <p:spPr bwMode="auto">
          <a:xfrm>
            <a:off x="2827338" y="5435600"/>
            <a:ext cx="443071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rgbClr val="2B2A30"/>
                </a:solidFill>
                <a:latin typeface="微软雅黑" pitchFamily="34" charset="-122"/>
                <a:ea typeface="微软雅黑" pitchFamily="34" charset="-122"/>
              </a:rPr>
              <a:t>这里可以输入可长可短的段落文字这里可以输入可长可短的段落文字这里可以输入可长可短的段落文字这里可以输入可长可</a:t>
            </a:r>
          </a:p>
        </p:txBody>
      </p:sp>
      <p:sp>
        <p:nvSpPr>
          <p:cNvPr id="29712" name="矩形 16"/>
          <p:cNvSpPr>
            <a:spLocks noChangeArrowheads="1"/>
          </p:cNvSpPr>
          <p:nvPr/>
        </p:nvSpPr>
        <p:spPr bwMode="auto">
          <a:xfrm>
            <a:off x="8470900" y="1554163"/>
            <a:ext cx="2460625" cy="1504950"/>
          </a:xfrm>
          <a:prstGeom prst="rect">
            <a:avLst/>
          </a:prstGeom>
          <a:blipFill dpi="0" rotWithShape="1">
            <a:blip r:embed="rId2"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solidFill>
                <a:srgbClr val="EF9B11"/>
              </a:solidFill>
            </a:endParaRPr>
          </a:p>
        </p:txBody>
      </p:sp>
      <p:sp>
        <p:nvSpPr>
          <p:cNvPr id="29713" name="矩形 17"/>
          <p:cNvSpPr>
            <a:spLocks noChangeArrowheads="1"/>
          </p:cNvSpPr>
          <p:nvPr/>
        </p:nvSpPr>
        <p:spPr bwMode="auto">
          <a:xfrm>
            <a:off x="1757363" y="3071813"/>
            <a:ext cx="2460625" cy="1498600"/>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solidFill>
                <a:srgbClr val="EF9B11"/>
              </a:solidFill>
            </a:endParaRPr>
          </a:p>
        </p:txBody>
      </p:sp>
      <p:sp>
        <p:nvSpPr>
          <p:cNvPr id="29714" name="矩形 18"/>
          <p:cNvSpPr>
            <a:spLocks noChangeArrowheads="1"/>
          </p:cNvSpPr>
          <p:nvPr/>
        </p:nvSpPr>
        <p:spPr bwMode="auto">
          <a:xfrm>
            <a:off x="7359650" y="5119688"/>
            <a:ext cx="2001838" cy="1268412"/>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solidFill>
                <a:srgbClr val="EF9B11"/>
              </a:solidFill>
            </a:endParaRP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9699"/>
                                        </p:tgtEl>
                                        <p:attrNameLst>
                                          <p:attrName>style.visibility</p:attrName>
                                        </p:attrNameLst>
                                      </p:cBhvr>
                                      <p:to>
                                        <p:strVal val="visible"/>
                                      </p:to>
                                    </p:set>
                                    <p:animEffect transition="in" filter="barn(inVertical)">
                                      <p:cBhvr>
                                        <p:cTn id="7" dur="500"/>
                                        <p:tgtEl>
                                          <p:spTgt spid="29699"/>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9698"/>
                                        </p:tgtEl>
                                        <p:attrNameLst>
                                          <p:attrName>style.visibility</p:attrName>
                                        </p:attrNameLst>
                                      </p:cBhvr>
                                      <p:to>
                                        <p:strVal val="visible"/>
                                      </p:to>
                                    </p:set>
                                    <p:anim calcmode="lin" valueType="num">
                                      <p:cBhvr>
                                        <p:cTn id="11" dur="500" fill="hold"/>
                                        <p:tgtEl>
                                          <p:spTgt spid="2969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9698"/>
                                        </p:tgtEl>
                                        <p:attrNameLst>
                                          <p:attrName>ppt_y</p:attrName>
                                        </p:attrNameLst>
                                      </p:cBhvr>
                                      <p:tavLst>
                                        <p:tav tm="0">
                                          <p:val>
                                            <p:strVal val="#ppt_y"/>
                                          </p:val>
                                        </p:tav>
                                        <p:tav tm="100000">
                                          <p:val>
                                            <p:strVal val="#ppt_y"/>
                                          </p:val>
                                        </p:tav>
                                      </p:tavLst>
                                    </p:anim>
                                    <p:anim calcmode="lin" valueType="num">
                                      <p:cBhvr>
                                        <p:cTn id="13" dur="500" fill="hold"/>
                                        <p:tgtEl>
                                          <p:spTgt spid="2969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9698"/>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9698"/>
                                        </p:tgtEl>
                                      </p:cBhvr>
                                    </p:animEffect>
                                  </p:childTnLst>
                                </p:cTn>
                              </p:par>
                            </p:childTnLst>
                          </p:cTn>
                        </p:par>
                        <p:par>
                          <p:cTn id="16" fill="hold" nodeType="afterGroup">
                            <p:stCondLst>
                              <p:cond delay="1450"/>
                            </p:stCondLst>
                            <p:childTnLst>
                              <p:par>
                                <p:cTn id="17" presetID="2" presetClass="entr" presetSubtype="12" fill="hold" grpId="0" nodeType="afterEffect">
                                  <p:stCondLst>
                                    <p:cond delay="0"/>
                                  </p:stCondLst>
                                  <p:childTnLst>
                                    <p:set>
                                      <p:cBhvr>
                                        <p:cTn id="18" dur="1" fill="hold">
                                          <p:stCondLst>
                                            <p:cond delay="0"/>
                                          </p:stCondLst>
                                        </p:cTn>
                                        <p:tgtEl>
                                          <p:spTgt spid="29700"/>
                                        </p:tgtEl>
                                        <p:attrNameLst>
                                          <p:attrName>style.visibility</p:attrName>
                                        </p:attrNameLst>
                                      </p:cBhvr>
                                      <p:to>
                                        <p:strVal val="visible"/>
                                      </p:to>
                                    </p:set>
                                    <p:anim calcmode="lin" valueType="num">
                                      <p:cBhvr additive="base">
                                        <p:cTn id="19" dur="500" fill="hold"/>
                                        <p:tgtEl>
                                          <p:spTgt spid="29700"/>
                                        </p:tgtEl>
                                        <p:attrNameLst>
                                          <p:attrName>ppt_x</p:attrName>
                                        </p:attrNameLst>
                                      </p:cBhvr>
                                      <p:tavLst>
                                        <p:tav tm="0">
                                          <p:val>
                                            <p:strVal val="0-#ppt_w/2"/>
                                          </p:val>
                                        </p:tav>
                                        <p:tav tm="100000">
                                          <p:val>
                                            <p:strVal val="#ppt_x"/>
                                          </p:val>
                                        </p:tav>
                                      </p:tavLst>
                                    </p:anim>
                                    <p:anim calcmode="lin" valueType="num">
                                      <p:cBhvr additive="base">
                                        <p:cTn id="20" dur="500" fill="hold"/>
                                        <p:tgtEl>
                                          <p:spTgt spid="29700"/>
                                        </p:tgtEl>
                                        <p:attrNameLst>
                                          <p:attrName>ppt_y</p:attrName>
                                        </p:attrNameLst>
                                      </p:cBhvr>
                                      <p:tavLst>
                                        <p:tav tm="0">
                                          <p:val>
                                            <p:strVal val="1+#ppt_h/2"/>
                                          </p:val>
                                        </p:tav>
                                        <p:tav tm="100000">
                                          <p:val>
                                            <p:strVal val="#ppt_y"/>
                                          </p:val>
                                        </p:tav>
                                      </p:tavLst>
                                    </p:anim>
                                  </p:childTnLst>
                                </p:cTn>
                              </p:par>
                            </p:childTnLst>
                          </p:cTn>
                        </p:par>
                        <p:par>
                          <p:cTn id="21" fill="hold" nodeType="afterGroup">
                            <p:stCondLst>
                              <p:cond delay="1950"/>
                            </p:stCondLst>
                            <p:childTnLst>
                              <p:par>
                                <p:cTn id="22" presetID="31" presetClass="entr" presetSubtype="0" fill="hold" grpId="0" nodeType="afterEffect">
                                  <p:stCondLst>
                                    <p:cond delay="0"/>
                                  </p:stCondLst>
                                  <p:childTnLst>
                                    <p:set>
                                      <p:cBhvr>
                                        <p:cTn id="23" dur="1" fill="hold">
                                          <p:stCondLst>
                                            <p:cond delay="0"/>
                                          </p:stCondLst>
                                        </p:cTn>
                                        <p:tgtEl>
                                          <p:spTgt spid="29701"/>
                                        </p:tgtEl>
                                        <p:attrNameLst>
                                          <p:attrName>style.visibility</p:attrName>
                                        </p:attrNameLst>
                                      </p:cBhvr>
                                      <p:to>
                                        <p:strVal val="visible"/>
                                      </p:to>
                                    </p:set>
                                    <p:anim calcmode="lin" valueType="num">
                                      <p:cBhvr>
                                        <p:cTn id="24" dur="300" fill="hold"/>
                                        <p:tgtEl>
                                          <p:spTgt spid="29701"/>
                                        </p:tgtEl>
                                        <p:attrNameLst>
                                          <p:attrName>ppt_w</p:attrName>
                                        </p:attrNameLst>
                                      </p:cBhvr>
                                      <p:tavLst>
                                        <p:tav tm="0">
                                          <p:val>
                                            <p:fltVal val="0"/>
                                          </p:val>
                                        </p:tav>
                                        <p:tav tm="100000">
                                          <p:val>
                                            <p:strVal val="#ppt_w"/>
                                          </p:val>
                                        </p:tav>
                                      </p:tavLst>
                                    </p:anim>
                                    <p:anim calcmode="lin" valueType="num">
                                      <p:cBhvr>
                                        <p:cTn id="25" dur="300" fill="hold"/>
                                        <p:tgtEl>
                                          <p:spTgt spid="29701"/>
                                        </p:tgtEl>
                                        <p:attrNameLst>
                                          <p:attrName>ppt_h</p:attrName>
                                        </p:attrNameLst>
                                      </p:cBhvr>
                                      <p:tavLst>
                                        <p:tav tm="0">
                                          <p:val>
                                            <p:fltVal val="0"/>
                                          </p:val>
                                        </p:tav>
                                        <p:tav tm="100000">
                                          <p:val>
                                            <p:strVal val="#ppt_h"/>
                                          </p:val>
                                        </p:tav>
                                      </p:tavLst>
                                    </p:anim>
                                    <p:anim calcmode="lin" valueType="num">
                                      <p:cBhvr>
                                        <p:cTn id="26" dur="300" fill="hold"/>
                                        <p:tgtEl>
                                          <p:spTgt spid="29701"/>
                                        </p:tgtEl>
                                        <p:attrNameLst>
                                          <p:attrName>style.rotation</p:attrName>
                                        </p:attrNameLst>
                                      </p:cBhvr>
                                      <p:tavLst>
                                        <p:tav tm="0">
                                          <p:val>
                                            <p:fltVal val="90"/>
                                          </p:val>
                                        </p:tav>
                                        <p:tav tm="100000">
                                          <p:val>
                                            <p:fltVal val="0"/>
                                          </p:val>
                                        </p:tav>
                                      </p:tavLst>
                                    </p:anim>
                                    <p:animEffect transition="in" filter="fade">
                                      <p:cBhvr>
                                        <p:cTn id="27" dur="300"/>
                                        <p:tgtEl>
                                          <p:spTgt spid="29701"/>
                                        </p:tgtEl>
                                      </p:cBhvr>
                                    </p:animEffect>
                                  </p:childTnLst>
                                </p:cTn>
                              </p:par>
                            </p:childTnLst>
                          </p:cTn>
                        </p:par>
                        <p:par>
                          <p:cTn id="28" fill="hold" nodeType="afterGroup">
                            <p:stCondLst>
                              <p:cond delay="2250"/>
                            </p:stCondLst>
                            <p:childTnLst>
                              <p:par>
                                <p:cTn id="29" presetID="22" presetClass="entr" presetSubtype="8" fill="hold" grpId="0" nodeType="afterEffect">
                                  <p:stCondLst>
                                    <p:cond delay="0"/>
                                  </p:stCondLst>
                                  <p:childTnLst>
                                    <p:set>
                                      <p:cBhvr>
                                        <p:cTn id="30" dur="1" fill="hold">
                                          <p:stCondLst>
                                            <p:cond delay="0"/>
                                          </p:stCondLst>
                                        </p:cTn>
                                        <p:tgtEl>
                                          <p:spTgt spid="29708"/>
                                        </p:tgtEl>
                                        <p:attrNameLst>
                                          <p:attrName>style.visibility</p:attrName>
                                        </p:attrNameLst>
                                      </p:cBhvr>
                                      <p:to>
                                        <p:strVal val="visible"/>
                                      </p:to>
                                    </p:set>
                                    <p:animEffect transition="in" filter="wipe(left)">
                                      <p:cBhvr>
                                        <p:cTn id="31" dur="500"/>
                                        <p:tgtEl>
                                          <p:spTgt spid="29708"/>
                                        </p:tgtEl>
                                      </p:cBhvr>
                                    </p:animEffect>
                                  </p:childTnLst>
                                </p:cTn>
                              </p:par>
                            </p:childTnLst>
                          </p:cTn>
                        </p:par>
                        <p:par>
                          <p:cTn id="32" fill="hold" nodeType="afterGroup">
                            <p:stCondLst>
                              <p:cond delay="2750"/>
                            </p:stCondLst>
                            <p:childTnLst>
                              <p:par>
                                <p:cTn id="33" presetID="14" presetClass="entr" presetSubtype="10" fill="hold" grpId="0" nodeType="afterEffect">
                                  <p:stCondLst>
                                    <p:cond delay="0"/>
                                  </p:stCondLst>
                                  <p:childTnLst>
                                    <p:set>
                                      <p:cBhvr>
                                        <p:cTn id="34" dur="1" fill="hold">
                                          <p:stCondLst>
                                            <p:cond delay="0"/>
                                          </p:stCondLst>
                                        </p:cTn>
                                        <p:tgtEl>
                                          <p:spTgt spid="29712"/>
                                        </p:tgtEl>
                                        <p:attrNameLst>
                                          <p:attrName>style.visibility</p:attrName>
                                        </p:attrNameLst>
                                      </p:cBhvr>
                                      <p:to>
                                        <p:strVal val="visible"/>
                                      </p:to>
                                    </p:set>
                                    <p:animEffect transition="in" filter="randombar(horizontal)">
                                      <p:cBhvr>
                                        <p:cTn id="35" dur="500"/>
                                        <p:tgtEl>
                                          <p:spTgt spid="29712"/>
                                        </p:tgtEl>
                                      </p:cBhvr>
                                    </p:animEffect>
                                  </p:childTnLst>
                                </p:cTn>
                              </p:par>
                            </p:childTnLst>
                          </p:cTn>
                        </p:par>
                        <p:par>
                          <p:cTn id="36" fill="hold" nodeType="afterGroup">
                            <p:stCondLst>
                              <p:cond delay="3250"/>
                            </p:stCondLst>
                            <p:childTnLst>
                              <p:par>
                                <p:cTn id="37" presetID="22" presetClass="entr" presetSubtype="1" fill="hold" grpId="0" nodeType="afterEffect">
                                  <p:stCondLst>
                                    <p:cond delay="0"/>
                                  </p:stCondLst>
                                  <p:childTnLst>
                                    <p:set>
                                      <p:cBhvr>
                                        <p:cTn id="38" dur="1" fill="hold">
                                          <p:stCondLst>
                                            <p:cond delay="0"/>
                                          </p:stCondLst>
                                        </p:cTn>
                                        <p:tgtEl>
                                          <p:spTgt spid="29709"/>
                                        </p:tgtEl>
                                        <p:attrNameLst>
                                          <p:attrName>style.visibility</p:attrName>
                                        </p:attrNameLst>
                                      </p:cBhvr>
                                      <p:to>
                                        <p:strVal val="visible"/>
                                      </p:to>
                                    </p:set>
                                    <p:animEffect transition="in" filter="wipe(up)">
                                      <p:cBhvr>
                                        <p:cTn id="39" dur="500"/>
                                        <p:tgtEl>
                                          <p:spTgt spid="29709"/>
                                        </p:tgtEl>
                                      </p:cBhvr>
                                    </p:animEffect>
                                  </p:childTnLst>
                                </p:cTn>
                              </p:par>
                            </p:childTnLst>
                          </p:cTn>
                        </p:par>
                        <p:par>
                          <p:cTn id="40" fill="hold" nodeType="afterGroup">
                            <p:stCondLst>
                              <p:cond delay="3750"/>
                            </p:stCondLst>
                            <p:childTnLst>
                              <p:par>
                                <p:cTn id="41" presetID="2" presetClass="entr" presetSubtype="9" fill="hold" grpId="0" nodeType="afterEffect">
                                  <p:stCondLst>
                                    <p:cond delay="0"/>
                                  </p:stCondLst>
                                  <p:childTnLst>
                                    <p:set>
                                      <p:cBhvr>
                                        <p:cTn id="42" dur="1" fill="hold">
                                          <p:stCondLst>
                                            <p:cond delay="0"/>
                                          </p:stCondLst>
                                        </p:cTn>
                                        <p:tgtEl>
                                          <p:spTgt spid="29702"/>
                                        </p:tgtEl>
                                        <p:attrNameLst>
                                          <p:attrName>style.visibility</p:attrName>
                                        </p:attrNameLst>
                                      </p:cBhvr>
                                      <p:to>
                                        <p:strVal val="visible"/>
                                      </p:to>
                                    </p:set>
                                    <p:anim calcmode="lin" valueType="num">
                                      <p:cBhvr additive="base">
                                        <p:cTn id="43" dur="500" fill="hold"/>
                                        <p:tgtEl>
                                          <p:spTgt spid="29702"/>
                                        </p:tgtEl>
                                        <p:attrNameLst>
                                          <p:attrName>ppt_x</p:attrName>
                                        </p:attrNameLst>
                                      </p:cBhvr>
                                      <p:tavLst>
                                        <p:tav tm="0">
                                          <p:val>
                                            <p:strVal val="0-#ppt_w/2"/>
                                          </p:val>
                                        </p:tav>
                                        <p:tav tm="100000">
                                          <p:val>
                                            <p:strVal val="#ppt_x"/>
                                          </p:val>
                                        </p:tav>
                                      </p:tavLst>
                                    </p:anim>
                                    <p:anim calcmode="lin" valueType="num">
                                      <p:cBhvr additive="base">
                                        <p:cTn id="44" dur="500" fill="hold"/>
                                        <p:tgtEl>
                                          <p:spTgt spid="29702"/>
                                        </p:tgtEl>
                                        <p:attrNameLst>
                                          <p:attrName>ppt_y</p:attrName>
                                        </p:attrNameLst>
                                      </p:cBhvr>
                                      <p:tavLst>
                                        <p:tav tm="0">
                                          <p:val>
                                            <p:strVal val="0-#ppt_h/2"/>
                                          </p:val>
                                        </p:tav>
                                        <p:tav tm="100000">
                                          <p:val>
                                            <p:strVal val="#ppt_y"/>
                                          </p:val>
                                        </p:tav>
                                      </p:tavLst>
                                    </p:anim>
                                  </p:childTnLst>
                                </p:cTn>
                              </p:par>
                            </p:childTnLst>
                          </p:cTn>
                        </p:par>
                        <p:par>
                          <p:cTn id="45" fill="hold" nodeType="afterGroup">
                            <p:stCondLst>
                              <p:cond delay="4250"/>
                            </p:stCondLst>
                            <p:childTnLst>
                              <p:par>
                                <p:cTn id="46" presetID="31" presetClass="entr" presetSubtype="0" fill="hold" grpId="0" nodeType="afterEffect">
                                  <p:stCondLst>
                                    <p:cond delay="0"/>
                                  </p:stCondLst>
                                  <p:childTnLst>
                                    <p:set>
                                      <p:cBhvr>
                                        <p:cTn id="47" dur="1" fill="hold">
                                          <p:stCondLst>
                                            <p:cond delay="0"/>
                                          </p:stCondLst>
                                        </p:cTn>
                                        <p:tgtEl>
                                          <p:spTgt spid="29703"/>
                                        </p:tgtEl>
                                        <p:attrNameLst>
                                          <p:attrName>style.visibility</p:attrName>
                                        </p:attrNameLst>
                                      </p:cBhvr>
                                      <p:to>
                                        <p:strVal val="visible"/>
                                      </p:to>
                                    </p:set>
                                    <p:anim calcmode="lin" valueType="num">
                                      <p:cBhvr>
                                        <p:cTn id="48" dur="300" fill="hold"/>
                                        <p:tgtEl>
                                          <p:spTgt spid="29703"/>
                                        </p:tgtEl>
                                        <p:attrNameLst>
                                          <p:attrName>ppt_w</p:attrName>
                                        </p:attrNameLst>
                                      </p:cBhvr>
                                      <p:tavLst>
                                        <p:tav tm="0">
                                          <p:val>
                                            <p:fltVal val="0"/>
                                          </p:val>
                                        </p:tav>
                                        <p:tav tm="100000">
                                          <p:val>
                                            <p:strVal val="#ppt_w"/>
                                          </p:val>
                                        </p:tav>
                                      </p:tavLst>
                                    </p:anim>
                                    <p:anim calcmode="lin" valueType="num">
                                      <p:cBhvr>
                                        <p:cTn id="49" dur="300" fill="hold"/>
                                        <p:tgtEl>
                                          <p:spTgt spid="29703"/>
                                        </p:tgtEl>
                                        <p:attrNameLst>
                                          <p:attrName>ppt_h</p:attrName>
                                        </p:attrNameLst>
                                      </p:cBhvr>
                                      <p:tavLst>
                                        <p:tav tm="0">
                                          <p:val>
                                            <p:fltVal val="0"/>
                                          </p:val>
                                        </p:tav>
                                        <p:tav tm="100000">
                                          <p:val>
                                            <p:strVal val="#ppt_h"/>
                                          </p:val>
                                        </p:tav>
                                      </p:tavLst>
                                    </p:anim>
                                    <p:anim calcmode="lin" valueType="num">
                                      <p:cBhvr>
                                        <p:cTn id="50" dur="300" fill="hold"/>
                                        <p:tgtEl>
                                          <p:spTgt spid="29703"/>
                                        </p:tgtEl>
                                        <p:attrNameLst>
                                          <p:attrName>style.rotation</p:attrName>
                                        </p:attrNameLst>
                                      </p:cBhvr>
                                      <p:tavLst>
                                        <p:tav tm="0">
                                          <p:val>
                                            <p:fltVal val="90"/>
                                          </p:val>
                                        </p:tav>
                                        <p:tav tm="100000">
                                          <p:val>
                                            <p:fltVal val="0"/>
                                          </p:val>
                                        </p:tav>
                                      </p:tavLst>
                                    </p:anim>
                                    <p:animEffect transition="in" filter="fade">
                                      <p:cBhvr>
                                        <p:cTn id="51" dur="300"/>
                                        <p:tgtEl>
                                          <p:spTgt spid="29703"/>
                                        </p:tgtEl>
                                      </p:cBhvr>
                                    </p:animEffect>
                                  </p:childTnLst>
                                </p:cTn>
                              </p:par>
                            </p:childTnLst>
                          </p:cTn>
                        </p:par>
                        <p:par>
                          <p:cTn id="52" fill="hold" nodeType="afterGroup">
                            <p:stCondLst>
                              <p:cond delay="4550"/>
                            </p:stCondLst>
                            <p:childTnLst>
                              <p:par>
                                <p:cTn id="53" presetID="22" presetClass="entr" presetSubtype="8" fill="hold" grpId="0" nodeType="afterEffect">
                                  <p:stCondLst>
                                    <p:cond delay="0"/>
                                  </p:stCondLst>
                                  <p:childTnLst>
                                    <p:set>
                                      <p:cBhvr>
                                        <p:cTn id="54" dur="1" fill="hold">
                                          <p:stCondLst>
                                            <p:cond delay="0"/>
                                          </p:stCondLst>
                                        </p:cTn>
                                        <p:tgtEl>
                                          <p:spTgt spid="29710"/>
                                        </p:tgtEl>
                                        <p:attrNameLst>
                                          <p:attrName>style.visibility</p:attrName>
                                        </p:attrNameLst>
                                      </p:cBhvr>
                                      <p:to>
                                        <p:strVal val="visible"/>
                                      </p:to>
                                    </p:set>
                                    <p:animEffect transition="in" filter="wipe(left)">
                                      <p:cBhvr>
                                        <p:cTn id="55" dur="500"/>
                                        <p:tgtEl>
                                          <p:spTgt spid="29710"/>
                                        </p:tgtEl>
                                      </p:cBhvr>
                                    </p:animEffect>
                                  </p:childTnLst>
                                </p:cTn>
                              </p:par>
                            </p:childTnLst>
                          </p:cTn>
                        </p:par>
                        <p:par>
                          <p:cTn id="56" fill="hold" nodeType="afterGroup">
                            <p:stCondLst>
                              <p:cond delay="5050"/>
                            </p:stCondLst>
                            <p:childTnLst>
                              <p:par>
                                <p:cTn id="57" presetID="22" presetClass="entr" presetSubtype="1" fill="hold" grpId="0" nodeType="afterEffect">
                                  <p:stCondLst>
                                    <p:cond delay="0"/>
                                  </p:stCondLst>
                                  <p:childTnLst>
                                    <p:set>
                                      <p:cBhvr>
                                        <p:cTn id="58" dur="1" fill="hold">
                                          <p:stCondLst>
                                            <p:cond delay="0"/>
                                          </p:stCondLst>
                                        </p:cTn>
                                        <p:tgtEl>
                                          <p:spTgt spid="29711"/>
                                        </p:tgtEl>
                                        <p:attrNameLst>
                                          <p:attrName>style.visibility</p:attrName>
                                        </p:attrNameLst>
                                      </p:cBhvr>
                                      <p:to>
                                        <p:strVal val="visible"/>
                                      </p:to>
                                    </p:set>
                                    <p:animEffect transition="in" filter="wipe(up)">
                                      <p:cBhvr>
                                        <p:cTn id="59" dur="500"/>
                                        <p:tgtEl>
                                          <p:spTgt spid="29711"/>
                                        </p:tgtEl>
                                      </p:cBhvr>
                                    </p:animEffect>
                                  </p:childTnLst>
                                </p:cTn>
                              </p:par>
                            </p:childTnLst>
                          </p:cTn>
                        </p:par>
                        <p:par>
                          <p:cTn id="60" fill="hold" nodeType="afterGroup">
                            <p:stCondLst>
                              <p:cond delay="5550"/>
                            </p:stCondLst>
                            <p:childTnLst>
                              <p:par>
                                <p:cTn id="61" presetID="14" presetClass="entr" presetSubtype="10" fill="hold" grpId="0" nodeType="afterEffect">
                                  <p:stCondLst>
                                    <p:cond delay="0"/>
                                  </p:stCondLst>
                                  <p:childTnLst>
                                    <p:set>
                                      <p:cBhvr>
                                        <p:cTn id="62" dur="1" fill="hold">
                                          <p:stCondLst>
                                            <p:cond delay="0"/>
                                          </p:stCondLst>
                                        </p:cTn>
                                        <p:tgtEl>
                                          <p:spTgt spid="29714"/>
                                        </p:tgtEl>
                                        <p:attrNameLst>
                                          <p:attrName>style.visibility</p:attrName>
                                        </p:attrNameLst>
                                      </p:cBhvr>
                                      <p:to>
                                        <p:strVal val="visible"/>
                                      </p:to>
                                    </p:set>
                                    <p:animEffect transition="in" filter="randombar(horizontal)">
                                      <p:cBhvr>
                                        <p:cTn id="63" dur="500"/>
                                        <p:tgtEl>
                                          <p:spTgt spid="29714"/>
                                        </p:tgtEl>
                                      </p:cBhvr>
                                    </p:animEffect>
                                  </p:childTnLst>
                                </p:cTn>
                              </p:par>
                            </p:childTnLst>
                          </p:cTn>
                        </p:par>
                        <p:par>
                          <p:cTn id="64" fill="hold" nodeType="afterGroup">
                            <p:stCondLst>
                              <p:cond delay="6050"/>
                            </p:stCondLst>
                            <p:childTnLst>
                              <p:par>
                                <p:cTn id="65" presetID="2" presetClass="entr" presetSubtype="2" fill="hold" grpId="0" nodeType="afterEffect">
                                  <p:stCondLst>
                                    <p:cond delay="0"/>
                                  </p:stCondLst>
                                  <p:childTnLst>
                                    <p:set>
                                      <p:cBhvr>
                                        <p:cTn id="66" dur="1" fill="hold">
                                          <p:stCondLst>
                                            <p:cond delay="0"/>
                                          </p:stCondLst>
                                        </p:cTn>
                                        <p:tgtEl>
                                          <p:spTgt spid="29704"/>
                                        </p:tgtEl>
                                        <p:attrNameLst>
                                          <p:attrName>style.visibility</p:attrName>
                                        </p:attrNameLst>
                                      </p:cBhvr>
                                      <p:to>
                                        <p:strVal val="visible"/>
                                      </p:to>
                                    </p:set>
                                    <p:anim calcmode="lin" valueType="num">
                                      <p:cBhvr additive="base">
                                        <p:cTn id="67" dur="500" fill="hold"/>
                                        <p:tgtEl>
                                          <p:spTgt spid="29704"/>
                                        </p:tgtEl>
                                        <p:attrNameLst>
                                          <p:attrName>ppt_x</p:attrName>
                                        </p:attrNameLst>
                                      </p:cBhvr>
                                      <p:tavLst>
                                        <p:tav tm="0">
                                          <p:val>
                                            <p:strVal val="1+#ppt_w/2"/>
                                          </p:val>
                                        </p:tav>
                                        <p:tav tm="100000">
                                          <p:val>
                                            <p:strVal val="#ppt_x"/>
                                          </p:val>
                                        </p:tav>
                                      </p:tavLst>
                                    </p:anim>
                                    <p:anim calcmode="lin" valueType="num">
                                      <p:cBhvr additive="base">
                                        <p:cTn id="68" dur="500" fill="hold"/>
                                        <p:tgtEl>
                                          <p:spTgt spid="29704"/>
                                        </p:tgtEl>
                                        <p:attrNameLst>
                                          <p:attrName>ppt_y</p:attrName>
                                        </p:attrNameLst>
                                      </p:cBhvr>
                                      <p:tavLst>
                                        <p:tav tm="0">
                                          <p:val>
                                            <p:strVal val="#ppt_y"/>
                                          </p:val>
                                        </p:tav>
                                        <p:tav tm="100000">
                                          <p:val>
                                            <p:strVal val="#ppt_y"/>
                                          </p:val>
                                        </p:tav>
                                      </p:tavLst>
                                    </p:anim>
                                  </p:childTnLst>
                                </p:cTn>
                              </p:par>
                            </p:childTnLst>
                          </p:cTn>
                        </p:par>
                        <p:par>
                          <p:cTn id="69" fill="hold" nodeType="afterGroup">
                            <p:stCondLst>
                              <p:cond delay="6550"/>
                            </p:stCondLst>
                            <p:childTnLst>
                              <p:par>
                                <p:cTn id="70" presetID="31" presetClass="entr" presetSubtype="0" fill="hold" grpId="0" nodeType="afterEffect">
                                  <p:stCondLst>
                                    <p:cond delay="0"/>
                                  </p:stCondLst>
                                  <p:childTnLst>
                                    <p:set>
                                      <p:cBhvr>
                                        <p:cTn id="71" dur="1" fill="hold">
                                          <p:stCondLst>
                                            <p:cond delay="0"/>
                                          </p:stCondLst>
                                        </p:cTn>
                                        <p:tgtEl>
                                          <p:spTgt spid="29705"/>
                                        </p:tgtEl>
                                        <p:attrNameLst>
                                          <p:attrName>style.visibility</p:attrName>
                                        </p:attrNameLst>
                                      </p:cBhvr>
                                      <p:to>
                                        <p:strVal val="visible"/>
                                      </p:to>
                                    </p:set>
                                    <p:anim calcmode="lin" valueType="num">
                                      <p:cBhvr>
                                        <p:cTn id="72" dur="300" fill="hold"/>
                                        <p:tgtEl>
                                          <p:spTgt spid="29705"/>
                                        </p:tgtEl>
                                        <p:attrNameLst>
                                          <p:attrName>ppt_w</p:attrName>
                                        </p:attrNameLst>
                                      </p:cBhvr>
                                      <p:tavLst>
                                        <p:tav tm="0">
                                          <p:val>
                                            <p:fltVal val="0"/>
                                          </p:val>
                                        </p:tav>
                                        <p:tav tm="100000">
                                          <p:val>
                                            <p:strVal val="#ppt_w"/>
                                          </p:val>
                                        </p:tav>
                                      </p:tavLst>
                                    </p:anim>
                                    <p:anim calcmode="lin" valueType="num">
                                      <p:cBhvr>
                                        <p:cTn id="73" dur="300" fill="hold"/>
                                        <p:tgtEl>
                                          <p:spTgt spid="29705"/>
                                        </p:tgtEl>
                                        <p:attrNameLst>
                                          <p:attrName>ppt_h</p:attrName>
                                        </p:attrNameLst>
                                      </p:cBhvr>
                                      <p:tavLst>
                                        <p:tav tm="0">
                                          <p:val>
                                            <p:fltVal val="0"/>
                                          </p:val>
                                        </p:tav>
                                        <p:tav tm="100000">
                                          <p:val>
                                            <p:strVal val="#ppt_h"/>
                                          </p:val>
                                        </p:tav>
                                      </p:tavLst>
                                    </p:anim>
                                    <p:anim calcmode="lin" valueType="num">
                                      <p:cBhvr>
                                        <p:cTn id="74" dur="300" fill="hold"/>
                                        <p:tgtEl>
                                          <p:spTgt spid="29705"/>
                                        </p:tgtEl>
                                        <p:attrNameLst>
                                          <p:attrName>style.rotation</p:attrName>
                                        </p:attrNameLst>
                                      </p:cBhvr>
                                      <p:tavLst>
                                        <p:tav tm="0">
                                          <p:val>
                                            <p:fltVal val="90"/>
                                          </p:val>
                                        </p:tav>
                                        <p:tav tm="100000">
                                          <p:val>
                                            <p:fltVal val="0"/>
                                          </p:val>
                                        </p:tav>
                                      </p:tavLst>
                                    </p:anim>
                                    <p:animEffect transition="in" filter="fade">
                                      <p:cBhvr>
                                        <p:cTn id="75" dur="300"/>
                                        <p:tgtEl>
                                          <p:spTgt spid="29705"/>
                                        </p:tgtEl>
                                      </p:cBhvr>
                                    </p:animEffect>
                                  </p:childTnLst>
                                </p:cTn>
                              </p:par>
                            </p:childTnLst>
                          </p:cTn>
                        </p:par>
                        <p:par>
                          <p:cTn id="76" fill="hold" nodeType="afterGroup">
                            <p:stCondLst>
                              <p:cond delay="6850"/>
                            </p:stCondLst>
                            <p:childTnLst>
                              <p:par>
                                <p:cTn id="77" presetID="22" presetClass="entr" presetSubtype="8" fill="hold" grpId="0" nodeType="afterEffect">
                                  <p:stCondLst>
                                    <p:cond delay="0"/>
                                  </p:stCondLst>
                                  <p:childTnLst>
                                    <p:set>
                                      <p:cBhvr>
                                        <p:cTn id="78" dur="1" fill="hold">
                                          <p:stCondLst>
                                            <p:cond delay="0"/>
                                          </p:stCondLst>
                                        </p:cTn>
                                        <p:tgtEl>
                                          <p:spTgt spid="29706"/>
                                        </p:tgtEl>
                                        <p:attrNameLst>
                                          <p:attrName>style.visibility</p:attrName>
                                        </p:attrNameLst>
                                      </p:cBhvr>
                                      <p:to>
                                        <p:strVal val="visible"/>
                                      </p:to>
                                    </p:set>
                                    <p:animEffect transition="in" filter="wipe(left)">
                                      <p:cBhvr>
                                        <p:cTn id="79" dur="500"/>
                                        <p:tgtEl>
                                          <p:spTgt spid="29706"/>
                                        </p:tgtEl>
                                      </p:cBhvr>
                                    </p:animEffect>
                                  </p:childTnLst>
                                </p:cTn>
                              </p:par>
                            </p:childTnLst>
                          </p:cTn>
                        </p:par>
                        <p:par>
                          <p:cTn id="80" fill="hold" nodeType="afterGroup">
                            <p:stCondLst>
                              <p:cond delay="7350"/>
                            </p:stCondLst>
                            <p:childTnLst>
                              <p:par>
                                <p:cTn id="81" presetID="22" presetClass="entr" presetSubtype="1" fill="hold" grpId="0" nodeType="afterEffect">
                                  <p:stCondLst>
                                    <p:cond delay="0"/>
                                  </p:stCondLst>
                                  <p:childTnLst>
                                    <p:set>
                                      <p:cBhvr>
                                        <p:cTn id="82" dur="1" fill="hold">
                                          <p:stCondLst>
                                            <p:cond delay="0"/>
                                          </p:stCondLst>
                                        </p:cTn>
                                        <p:tgtEl>
                                          <p:spTgt spid="29707"/>
                                        </p:tgtEl>
                                        <p:attrNameLst>
                                          <p:attrName>style.visibility</p:attrName>
                                        </p:attrNameLst>
                                      </p:cBhvr>
                                      <p:to>
                                        <p:strVal val="visible"/>
                                      </p:to>
                                    </p:set>
                                    <p:animEffect transition="in" filter="wipe(up)">
                                      <p:cBhvr>
                                        <p:cTn id="83" dur="500"/>
                                        <p:tgtEl>
                                          <p:spTgt spid="29707"/>
                                        </p:tgtEl>
                                      </p:cBhvr>
                                    </p:animEffect>
                                  </p:childTnLst>
                                </p:cTn>
                              </p:par>
                            </p:childTnLst>
                          </p:cTn>
                        </p:par>
                        <p:par>
                          <p:cTn id="84" fill="hold" nodeType="afterGroup">
                            <p:stCondLst>
                              <p:cond delay="7850"/>
                            </p:stCondLst>
                            <p:childTnLst>
                              <p:par>
                                <p:cTn id="85" presetID="14" presetClass="entr" presetSubtype="10" fill="hold" grpId="0" nodeType="afterEffect">
                                  <p:stCondLst>
                                    <p:cond delay="0"/>
                                  </p:stCondLst>
                                  <p:childTnLst>
                                    <p:set>
                                      <p:cBhvr>
                                        <p:cTn id="86" dur="1" fill="hold">
                                          <p:stCondLst>
                                            <p:cond delay="0"/>
                                          </p:stCondLst>
                                        </p:cTn>
                                        <p:tgtEl>
                                          <p:spTgt spid="29713"/>
                                        </p:tgtEl>
                                        <p:attrNameLst>
                                          <p:attrName>style.visibility</p:attrName>
                                        </p:attrNameLst>
                                      </p:cBhvr>
                                      <p:to>
                                        <p:strVal val="visible"/>
                                      </p:to>
                                    </p:set>
                                    <p:animEffect transition="in" filter="randombar(horizontal)">
                                      <p:cBhvr>
                                        <p:cTn id="87" dur="500"/>
                                        <p:tgtEl>
                                          <p:spTgt spid="297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utoUpdateAnimBg="0"/>
      <p:bldP spid="29699" grpId="0" animBg="1"/>
      <p:bldP spid="29700" grpId="0" animBg="1"/>
      <p:bldP spid="29701" grpId="0" autoUpdateAnimBg="0"/>
      <p:bldP spid="29702" grpId="0" animBg="1"/>
      <p:bldP spid="29703" grpId="0" autoUpdateAnimBg="0"/>
      <p:bldP spid="29704" grpId="0" animBg="1"/>
      <p:bldP spid="29705" grpId="0" autoUpdateAnimBg="0"/>
      <p:bldP spid="29706" grpId="0" autoUpdateAnimBg="0"/>
      <p:bldP spid="29707" grpId="0" autoUpdateAnimBg="0"/>
      <p:bldP spid="29708" grpId="0" autoUpdateAnimBg="0"/>
      <p:bldP spid="29709" grpId="0" autoUpdateAnimBg="0"/>
      <p:bldP spid="29710" grpId="0" autoUpdateAnimBg="0"/>
      <p:bldP spid="29711" grpId="0" autoUpdateAnimBg="0"/>
      <p:bldP spid="29712" grpId="0" animBg="1" autoUpdateAnimBg="0"/>
      <p:bldP spid="29713" grpId="0" animBg="1" autoUpdateAnimBg="0"/>
      <p:bldP spid="29714" grpId="0" animBg="1"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0722" name="图片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385888"/>
            <a:ext cx="12196763" cy="408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3" name="图片 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970838" y="1782763"/>
            <a:ext cx="4225925" cy="356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4" name="Freeform 5"/>
          <p:cNvSpPr>
            <a:spLocks noEditPoints="1"/>
          </p:cNvSpPr>
          <p:nvPr/>
        </p:nvSpPr>
        <p:spPr bwMode="auto">
          <a:xfrm>
            <a:off x="1168400" y="2276475"/>
            <a:ext cx="1617663" cy="1622425"/>
          </a:xfrm>
          <a:custGeom>
            <a:avLst/>
            <a:gdLst>
              <a:gd name="T0" fmla="*/ 2214 w 2214"/>
              <a:gd name="T1" fmla="*/ 1107 h 2214"/>
              <a:gd name="T2" fmla="*/ 1107 w 2214"/>
              <a:gd name="T3" fmla="*/ 1883 h 2214"/>
              <a:gd name="T4" fmla="*/ 1124 w 2214"/>
              <a:gd name="T5" fmla="*/ 272 h 2214"/>
              <a:gd name="T6" fmla="*/ 1107 w 2214"/>
              <a:gd name="T7" fmla="*/ 272 h 2214"/>
              <a:gd name="T8" fmla="*/ 1168 w 2214"/>
              <a:gd name="T9" fmla="*/ 224 h 2214"/>
              <a:gd name="T10" fmla="*/ 1540 w 2214"/>
              <a:gd name="T11" fmla="*/ 178 h 2214"/>
              <a:gd name="T12" fmla="*/ 1606 w 2214"/>
              <a:gd name="T13" fmla="*/ 437 h 2214"/>
              <a:gd name="T14" fmla="*/ 1566 w 2214"/>
              <a:gd name="T15" fmla="*/ 191 h 2214"/>
              <a:gd name="T16" fmla="*/ 1654 w 2214"/>
              <a:gd name="T17" fmla="*/ 468 h 2214"/>
              <a:gd name="T18" fmla="*/ 1858 w 2214"/>
              <a:gd name="T19" fmla="*/ 410 h 2214"/>
              <a:gd name="T20" fmla="*/ 1868 w 2214"/>
              <a:gd name="T21" fmla="*/ 762 h 2214"/>
              <a:gd name="T22" fmla="*/ 1754 w 2214"/>
              <a:gd name="T23" fmla="*/ 578 h 2214"/>
              <a:gd name="T24" fmla="*/ 2132 w 2214"/>
              <a:gd name="T25" fmla="*/ 1126 h 2214"/>
              <a:gd name="T26" fmla="*/ 1937 w 2214"/>
              <a:gd name="T27" fmla="*/ 1010 h 2214"/>
              <a:gd name="T28" fmla="*/ 1937 w 2214"/>
              <a:gd name="T29" fmla="*/ 1010 h 2214"/>
              <a:gd name="T30" fmla="*/ 2126 w 2214"/>
              <a:gd name="T31" fmla="*/ 1220 h 2214"/>
              <a:gd name="T32" fmla="*/ 1823 w 2214"/>
              <a:gd name="T33" fmla="*/ 1537 h 2214"/>
              <a:gd name="T34" fmla="*/ 1676 w 2214"/>
              <a:gd name="T35" fmla="*/ 1719 h 2214"/>
              <a:gd name="T36" fmla="*/ 1489 w 2214"/>
              <a:gd name="T37" fmla="*/ 1850 h 2214"/>
              <a:gd name="T38" fmla="*/ 1652 w 2214"/>
              <a:gd name="T39" fmla="*/ 1741 h 2214"/>
              <a:gd name="T40" fmla="*/ 1460 w 2214"/>
              <a:gd name="T41" fmla="*/ 2070 h 2214"/>
              <a:gd name="T42" fmla="*/ 1061 w 2214"/>
              <a:gd name="T43" fmla="*/ 1941 h 2214"/>
              <a:gd name="T44" fmla="*/ 1122 w 2214"/>
              <a:gd name="T45" fmla="*/ 1942 h 2214"/>
              <a:gd name="T46" fmla="*/ 1044 w 2214"/>
              <a:gd name="T47" fmla="*/ 2130 h 2214"/>
              <a:gd name="T48" fmla="*/ 570 w 2214"/>
              <a:gd name="T49" fmla="*/ 1795 h 2214"/>
              <a:gd name="T50" fmla="*/ 593 w 2214"/>
              <a:gd name="T51" fmla="*/ 1766 h 2214"/>
              <a:gd name="T52" fmla="*/ 536 w 2214"/>
              <a:gd name="T53" fmla="*/ 1717 h 2214"/>
              <a:gd name="T54" fmla="*/ 536 w 2214"/>
              <a:gd name="T55" fmla="*/ 1717 h 2214"/>
              <a:gd name="T56" fmla="*/ 489 w 2214"/>
              <a:gd name="T57" fmla="*/ 1669 h 2214"/>
              <a:gd name="T58" fmla="*/ 318 w 2214"/>
              <a:gd name="T59" fmla="*/ 1762 h 2214"/>
              <a:gd name="T60" fmla="*/ 333 w 2214"/>
              <a:gd name="T61" fmla="*/ 1422 h 2214"/>
              <a:gd name="T62" fmla="*/ 276 w 2214"/>
              <a:gd name="T63" fmla="*/ 1196 h 2214"/>
              <a:gd name="T64" fmla="*/ 304 w 2214"/>
              <a:gd name="T65" fmla="*/ 1339 h 2214"/>
              <a:gd name="T66" fmla="*/ 135 w 2214"/>
              <a:gd name="T67" fmla="*/ 1020 h 2214"/>
              <a:gd name="T68" fmla="*/ 274 w 2214"/>
              <a:gd name="T69" fmla="*/ 1166 h 2214"/>
              <a:gd name="T70" fmla="*/ 157 w 2214"/>
              <a:gd name="T71" fmla="*/ 998 h 2214"/>
              <a:gd name="T72" fmla="*/ 315 w 2214"/>
              <a:gd name="T73" fmla="*/ 686 h 2214"/>
              <a:gd name="T74" fmla="*/ 473 w 2214"/>
              <a:gd name="T75" fmla="*/ 302 h 2214"/>
              <a:gd name="T76" fmla="*/ 494 w 2214"/>
              <a:gd name="T77" fmla="*/ 540 h 2214"/>
              <a:gd name="T78" fmla="*/ 650 w 2214"/>
              <a:gd name="T79" fmla="*/ 408 h 2214"/>
              <a:gd name="T80" fmla="*/ 517 w 2214"/>
              <a:gd name="T81" fmla="*/ 516 h 2214"/>
              <a:gd name="T82" fmla="*/ 606 w 2214"/>
              <a:gd name="T83" fmla="*/ 213 h 2214"/>
              <a:gd name="T84" fmla="*/ 969 w 2214"/>
              <a:gd name="T85" fmla="*/ 91 h 2214"/>
              <a:gd name="T86" fmla="*/ 962 w 2214"/>
              <a:gd name="T87" fmla="*/ 191 h 2214"/>
              <a:gd name="T88" fmla="*/ 1003 w 2214"/>
              <a:gd name="T89" fmla="*/ 87 h 2214"/>
              <a:gd name="T90" fmla="*/ 1924 w 2214"/>
              <a:gd name="T91" fmla="*/ 488 h 2214"/>
              <a:gd name="T92" fmla="*/ 1980 w 2214"/>
              <a:gd name="T93" fmla="*/ 1644 h 2214"/>
              <a:gd name="T94" fmla="*/ 1712 w 2214"/>
              <a:gd name="T95" fmla="*/ 1935 h 2214"/>
              <a:gd name="T96" fmla="*/ 651 w 2214"/>
              <a:gd name="T97" fmla="*/ 2025 h 2214"/>
              <a:gd name="T98" fmla="*/ 284 w 2214"/>
              <a:gd name="T99" fmla="*/ 669 h 2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14" h="2214">
                <a:moveTo>
                  <a:pt x="1107" y="0"/>
                </a:moveTo>
                <a:cubicBezTo>
                  <a:pt x="496" y="0"/>
                  <a:pt x="0" y="496"/>
                  <a:pt x="0" y="1107"/>
                </a:cubicBezTo>
                <a:cubicBezTo>
                  <a:pt x="0" y="1718"/>
                  <a:pt x="496" y="2214"/>
                  <a:pt x="1107" y="2214"/>
                </a:cubicBezTo>
                <a:cubicBezTo>
                  <a:pt x="1718" y="2214"/>
                  <a:pt x="2214" y="1718"/>
                  <a:pt x="2214" y="1107"/>
                </a:cubicBezTo>
                <a:cubicBezTo>
                  <a:pt x="2214" y="496"/>
                  <a:pt x="1718" y="0"/>
                  <a:pt x="1107" y="0"/>
                </a:cubicBezTo>
                <a:close/>
                <a:moveTo>
                  <a:pt x="1107" y="331"/>
                </a:moveTo>
                <a:cubicBezTo>
                  <a:pt x="1536" y="331"/>
                  <a:pt x="1883" y="679"/>
                  <a:pt x="1883" y="1107"/>
                </a:cubicBezTo>
                <a:cubicBezTo>
                  <a:pt x="1883" y="1536"/>
                  <a:pt x="1536" y="1883"/>
                  <a:pt x="1107" y="1883"/>
                </a:cubicBezTo>
                <a:cubicBezTo>
                  <a:pt x="679" y="1883"/>
                  <a:pt x="331" y="1536"/>
                  <a:pt x="331" y="1107"/>
                </a:cubicBezTo>
                <a:cubicBezTo>
                  <a:pt x="331" y="679"/>
                  <a:pt x="679" y="331"/>
                  <a:pt x="1107" y="331"/>
                </a:cubicBezTo>
                <a:close/>
                <a:moveTo>
                  <a:pt x="1107" y="272"/>
                </a:moveTo>
                <a:cubicBezTo>
                  <a:pt x="1113" y="272"/>
                  <a:pt x="1118" y="272"/>
                  <a:pt x="1124" y="272"/>
                </a:cubicBezTo>
                <a:lnTo>
                  <a:pt x="1138" y="224"/>
                </a:lnTo>
                <a:lnTo>
                  <a:pt x="950" y="220"/>
                </a:lnTo>
                <a:lnTo>
                  <a:pt x="922" y="292"/>
                </a:lnTo>
                <a:cubicBezTo>
                  <a:pt x="981" y="279"/>
                  <a:pt x="1043" y="272"/>
                  <a:pt x="1107" y="272"/>
                </a:cubicBezTo>
                <a:close/>
                <a:moveTo>
                  <a:pt x="1154" y="273"/>
                </a:moveTo>
                <a:cubicBezTo>
                  <a:pt x="1227" y="277"/>
                  <a:pt x="1298" y="291"/>
                  <a:pt x="1366" y="313"/>
                </a:cubicBezTo>
                <a:lnTo>
                  <a:pt x="1298" y="227"/>
                </a:lnTo>
                <a:lnTo>
                  <a:pt x="1168" y="224"/>
                </a:lnTo>
                <a:lnTo>
                  <a:pt x="1154" y="273"/>
                </a:lnTo>
                <a:close/>
                <a:moveTo>
                  <a:pt x="1418" y="332"/>
                </a:moveTo>
                <a:lnTo>
                  <a:pt x="1420" y="332"/>
                </a:lnTo>
                <a:lnTo>
                  <a:pt x="1540" y="178"/>
                </a:lnTo>
                <a:cubicBezTo>
                  <a:pt x="1442" y="132"/>
                  <a:pt x="1336" y="101"/>
                  <a:pt x="1224" y="89"/>
                </a:cubicBezTo>
                <a:lnTo>
                  <a:pt x="1418" y="332"/>
                </a:lnTo>
                <a:close/>
                <a:moveTo>
                  <a:pt x="1448" y="344"/>
                </a:moveTo>
                <a:cubicBezTo>
                  <a:pt x="1504" y="369"/>
                  <a:pt x="1557" y="401"/>
                  <a:pt x="1606" y="437"/>
                </a:cubicBezTo>
                <a:lnTo>
                  <a:pt x="1651" y="439"/>
                </a:lnTo>
                <a:lnTo>
                  <a:pt x="1626" y="223"/>
                </a:lnTo>
                <a:cubicBezTo>
                  <a:pt x="1607" y="212"/>
                  <a:pt x="1587" y="201"/>
                  <a:pt x="1566" y="190"/>
                </a:cubicBezTo>
                <a:lnTo>
                  <a:pt x="1566" y="191"/>
                </a:lnTo>
                <a:lnTo>
                  <a:pt x="1448" y="344"/>
                </a:lnTo>
                <a:close/>
                <a:moveTo>
                  <a:pt x="1645" y="468"/>
                </a:moveTo>
                <a:cubicBezTo>
                  <a:pt x="1648" y="470"/>
                  <a:pt x="1651" y="473"/>
                  <a:pt x="1655" y="476"/>
                </a:cubicBezTo>
                <a:lnTo>
                  <a:pt x="1654" y="468"/>
                </a:lnTo>
                <a:lnTo>
                  <a:pt x="1645" y="468"/>
                </a:lnTo>
                <a:close/>
                <a:moveTo>
                  <a:pt x="1687" y="506"/>
                </a:moveTo>
                <a:cubicBezTo>
                  <a:pt x="1704" y="522"/>
                  <a:pt x="1720" y="539"/>
                  <a:pt x="1735" y="556"/>
                </a:cubicBezTo>
                <a:lnTo>
                  <a:pt x="1858" y="410"/>
                </a:lnTo>
                <a:cubicBezTo>
                  <a:pt x="1799" y="346"/>
                  <a:pt x="1732" y="290"/>
                  <a:pt x="1658" y="242"/>
                </a:cubicBezTo>
                <a:lnTo>
                  <a:pt x="1687" y="506"/>
                </a:lnTo>
                <a:close/>
                <a:moveTo>
                  <a:pt x="1754" y="578"/>
                </a:moveTo>
                <a:cubicBezTo>
                  <a:pt x="1799" y="634"/>
                  <a:pt x="1838" y="696"/>
                  <a:pt x="1868" y="762"/>
                </a:cubicBezTo>
                <a:lnTo>
                  <a:pt x="1898" y="458"/>
                </a:lnTo>
                <a:lnTo>
                  <a:pt x="1901" y="459"/>
                </a:lnTo>
                <a:cubicBezTo>
                  <a:pt x="1893" y="450"/>
                  <a:pt x="1886" y="441"/>
                  <a:pt x="1878" y="432"/>
                </a:cubicBezTo>
                <a:lnTo>
                  <a:pt x="1754" y="578"/>
                </a:lnTo>
                <a:close/>
                <a:moveTo>
                  <a:pt x="1887" y="806"/>
                </a:moveTo>
                <a:cubicBezTo>
                  <a:pt x="1906" y="856"/>
                  <a:pt x="1920" y="907"/>
                  <a:pt x="1930" y="961"/>
                </a:cubicBezTo>
                <a:lnTo>
                  <a:pt x="2090" y="1127"/>
                </a:lnTo>
                <a:lnTo>
                  <a:pt x="2132" y="1126"/>
                </a:lnTo>
                <a:cubicBezTo>
                  <a:pt x="2132" y="1120"/>
                  <a:pt x="2132" y="1113"/>
                  <a:pt x="2132" y="1107"/>
                </a:cubicBezTo>
                <a:cubicBezTo>
                  <a:pt x="2132" y="1021"/>
                  <a:pt x="2121" y="938"/>
                  <a:pt x="2102" y="858"/>
                </a:cubicBezTo>
                <a:lnTo>
                  <a:pt x="1887" y="806"/>
                </a:lnTo>
                <a:close/>
                <a:moveTo>
                  <a:pt x="1937" y="1010"/>
                </a:moveTo>
                <a:cubicBezTo>
                  <a:pt x="1941" y="1042"/>
                  <a:pt x="1942" y="1074"/>
                  <a:pt x="1942" y="1107"/>
                </a:cubicBezTo>
                <a:cubicBezTo>
                  <a:pt x="1942" y="1114"/>
                  <a:pt x="1942" y="1121"/>
                  <a:pt x="1942" y="1128"/>
                </a:cubicBezTo>
                <a:lnTo>
                  <a:pt x="2050" y="1127"/>
                </a:lnTo>
                <a:lnTo>
                  <a:pt x="1937" y="1010"/>
                </a:lnTo>
                <a:close/>
                <a:moveTo>
                  <a:pt x="1941" y="1157"/>
                </a:moveTo>
                <a:cubicBezTo>
                  <a:pt x="1940" y="1165"/>
                  <a:pt x="1940" y="1172"/>
                  <a:pt x="1939" y="1180"/>
                </a:cubicBezTo>
                <a:lnTo>
                  <a:pt x="1937" y="1346"/>
                </a:lnTo>
                <a:lnTo>
                  <a:pt x="2126" y="1220"/>
                </a:lnTo>
                <a:cubicBezTo>
                  <a:pt x="2128" y="1199"/>
                  <a:pt x="2130" y="1177"/>
                  <a:pt x="2131" y="1155"/>
                </a:cubicBezTo>
                <a:lnTo>
                  <a:pt x="1941" y="1157"/>
                </a:lnTo>
                <a:close/>
                <a:moveTo>
                  <a:pt x="1908" y="1346"/>
                </a:moveTo>
                <a:cubicBezTo>
                  <a:pt x="1888" y="1414"/>
                  <a:pt x="1859" y="1478"/>
                  <a:pt x="1823" y="1537"/>
                </a:cubicBezTo>
                <a:lnTo>
                  <a:pt x="1904" y="1592"/>
                </a:lnTo>
                <a:lnTo>
                  <a:pt x="1908" y="1346"/>
                </a:lnTo>
                <a:close/>
                <a:moveTo>
                  <a:pt x="1767" y="1619"/>
                </a:moveTo>
                <a:cubicBezTo>
                  <a:pt x="1740" y="1655"/>
                  <a:pt x="1709" y="1688"/>
                  <a:pt x="1676" y="1719"/>
                </a:cubicBezTo>
                <a:lnTo>
                  <a:pt x="1734" y="1741"/>
                </a:lnTo>
                <a:lnTo>
                  <a:pt x="1767" y="1619"/>
                </a:lnTo>
                <a:close/>
                <a:moveTo>
                  <a:pt x="1652" y="1741"/>
                </a:moveTo>
                <a:cubicBezTo>
                  <a:pt x="1602" y="1783"/>
                  <a:pt x="1548" y="1820"/>
                  <a:pt x="1489" y="1850"/>
                </a:cubicBezTo>
                <a:lnTo>
                  <a:pt x="1489" y="2059"/>
                </a:lnTo>
                <a:cubicBezTo>
                  <a:pt x="1554" y="2032"/>
                  <a:pt x="1616" y="1999"/>
                  <a:pt x="1674" y="1961"/>
                </a:cubicBezTo>
                <a:lnTo>
                  <a:pt x="1726" y="1770"/>
                </a:lnTo>
                <a:lnTo>
                  <a:pt x="1652" y="1741"/>
                </a:lnTo>
                <a:close/>
                <a:moveTo>
                  <a:pt x="1460" y="1864"/>
                </a:moveTo>
                <a:cubicBezTo>
                  <a:pt x="1370" y="1906"/>
                  <a:pt x="1272" y="1933"/>
                  <a:pt x="1168" y="1940"/>
                </a:cubicBezTo>
                <a:lnTo>
                  <a:pt x="1375" y="2097"/>
                </a:lnTo>
                <a:cubicBezTo>
                  <a:pt x="1404" y="2089"/>
                  <a:pt x="1432" y="2080"/>
                  <a:pt x="1460" y="2070"/>
                </a:cubicBezTo>
                <a:lnTo>
                  <a:pt x="1460" y="1864"/>
                </a:lnTo>
                <a:close/>
                <a:moveTo>
                  <a:pt x="1122" y="1942"/>
                </a:moveTo>
                <a:cubicBezTo>
                  <a:pt x="1117" y="1942"/>
                  <a:pt x="1112" y="1942"/>
                  <a:pt x="1107" y="1942"/>
                </a:cubicBezTo>
                <a:cubicBezTo>
                  <a:pt x="1091" y="1942"/>
                  <a:pt x="1076" y="1942"/>
                  <a:pt x="1061" y="1941"/>
                </a:cubicBezTo>
                <a:lnTo>
                  <a:pt x="1073" y="2132"/>
                </a:lnTo>
                <a:cubicBezTo>
                  <a:pt x="1085" y="2132"/>
                  <a:pt x="1096" y="2132"/>
                  <a:pt x="1107" y="2132"/>
                </a:cubicBezTo>
                <a:cubicBezTo>
                  <a:pt x="1187" y="2132"/>
                  <a:pt x="1264" y="2123"/>
                  <a:pt x="1339" y="2106"/>
                </a:cubicBezTo>
                <a:lnTo>
                  <a:pt x="1122" y="1942"/>
                </a:lnTo>
                <a:close/>
                <a:moveTo>
                  <a:pt x="1031" y="1939"/>
                </a:moveTo>
                <a:cubicBezTo>
                  <a:pt x="963" y="1933"/>
                  <a:pt x="898" y="1919"/>
                  <a:pt x="835" y="1897"/>
                </a:cubicBezTo>
                <a:lnTo>
                  <a:pt x="1018" y="2128"/>
                </a:lnTo>
                <a:cubicBezTo>
                  <a:pt x="1027" y="2129"/>
                  <a:pt x="1036" y="2130"/>
                  <a:pt x="1044" y="2130"/>
                </a:cubicBezTo>
                <a:lnTo>
                  <a:pt x="1031" y="1939"/>
                </a:lnTo>
                <a:close/>
                <a:moveTo>
                  <a:pt x="786" y="1879"/>
                </a:moveTo>
                <a:cubicBezTo>
                  <a:pt x="732" y="1856"/>
                  <a:pt x="681" y="1828"/>
                  <a:pt x="634" y="1795"/>
                </a:cubicBezTo>
                <a:lnTo>
                  <a:pt x="570" y="1795"/>
                </a:lnTo>
                <a:lnTo>
                  <a:pt x="582" y="1988"/>
                </a:lnTo>
                <a:cubicBezTo>
                  <a:pt x="596" y="1996"/>
                  <a:pt x="609" y="2003"/>
                  <a:pt x="623" y="2011"/>
                </a:cubicBezTo>
                <a:lnTo>
                  <a:pt x="786" y="1879"/>
                </a:lnTo>
                <a:close/>
                <a:moveTo>
                  <a:pt x="593" y="1766"/>
                </a:moveTo>
                <a:cubicBezTo>
                  <a:pt x="584" y="1759"/>
                  <a:pt x="576" y="1752"/>
                  <a:pt x="567" y="1744"/>
                </a:cubicBezTo>
                <a:lnTo>
                  <a:pt x="568" y="1766"/>
                </a:lnTo>
                <a:lnTo>
                  <a:pt x="593" y="1766"/>
                </a:lnTo>
                <a:close/>
                <a:moveTo>
                  <a:pt x="536" y="1717"/>
                </a:moveTo>
                <a:cubicBezTo>
                  <a:pt x="527" y="1708"/>
                  <a:pt x="518" y="1699"/>
                  <a:pt x="509" y="1691"/>
                </a:cubicBezTo>
                <a:lnTo>
                  <a:pt x="337" y="1784"/>
                </a:lnTo>
                <a:cubicBezTo>
                  <a:pt x="400" y="1855"/>
                  <a:pt x="472" y="1917"/>
                  <a:pt x="552" y="1969"/>
                </a:cubicBezTo>
                <a:lnTo>
                  <a:pt x="536" y="1717"/>
                </a:lnTo>
                <a:close/>
                <a:moveTo>
                  <a:pt x="489" y="1669"/>
                </a:moveTo>
                <a:cubicBezTo>
                  <a:pt x="473" y="1651"/>
                  <a:pt x="457" y="1633"/>
                  <a:pt x="443" y="1614"/>
                </a:cubicBezTo>
                <a:lnTo>
                  <a:pt x="406" y="1714"/>
                </a:lnTo>
                <a:lnTo>
                  <a:pt x="489" y="1669"/>
                </a:lnTo>
                <a:close/>
                <a:moveTo>
                  <a:pt x="422" y="1586"/>
                </a:moveTo>
                <a:cubicBezTo>
                  <a:pt x="418" y="1580"/>
                  <a:pt x="414" y="1574"/>
                  <a:pt x="410" y="1568"/>
                </a:cubicBezTo>
                <a:lnTo>
                  <a:pt x="131" y="1420"/>
                </a:lnTo>
                <a:cubicBezTo>
                  <a:pt x="171" y="1546"/>
                  <a:pt x="235" y="1662"/>
                  <a:pt x="318" y="1762"/>
                </a:cubicBezTo>
                <a:lnTo>
                  <a:pt x="368" y="1735"/>
                </a:lnTo>
                <a:lnTo>
                  <a:pt x="422" y="1586"/>
                </a:lnTo>
                <a:close/>
                <a:moveTo>
                  <a:pt x="380" y="1519"/>
                </a:moveTo>
                <a:cubicBezTo>
                  <a:pt x="363" y="1488"/>
                  <a:pt x="347" y="1456"/>
                  <a:pt x="333" y="1422"/>
                </a:cubicBezTo>
                <a:lnTo>
                  <a:pt x="333" y="1494"/>
                </a:lnTo>
                <a:lnTo>
                  <a:pt x="380" y="1519"/>
                </a:lnTo>
                <a:close/>
                <a:moveTo>
                  <a:pt x="304" y="1339"/>
                </a:moveTo>
                <a:cubicBezTo>
                  <a:pt x="291" y="1293"/>
                  <a:pt x="282" y="1245"/>
                  <a:pt x="276" y="1196"/>
                </a:cubicBezTo>
                <a:lnTo>
                  <a:pt x="94" y="1263"/>
                </a:lnTo>
                <a:cubicBezTo>
                  <a:pt x="100" y="1303"/>
                  <a:pt x="108" y="1342"/>
                  <a:pt x="119" y="1381"/>
                </a:cubicBezTo>
                <a:lnTo>
                  <a:pt x="305" y="1479"/>
                </a:lnTo>
                <a:lnTo>
                  <a:pt x="304" y="1339"/>
                </a:lnTo>
                <a:close/>
                <a:moveTo>
                  <a:pt x="274" y="1166"/>
                </a:moveTo>
                <a:cubicBezTo>
                  <a:pt x="272" y="1147"/>
                  <a:pt x="272" y="1127"/>
                  <a:pt x="272" y="1107"/>
                </a:cubicBezTo>
                <a:cubicBezTo>
                  <a:pt x="272" y="1097"/>
                  <a:pt x="272" y="1087"/>
                  <a:pt x="272" y="1077"/>
                </a:cubicBezTo>
                <a:lnTo>
                  <a:pt x="135" y="1020"/>
                </a:lnTo>
                <a:lnTo>
                  <a:pt x="83" y="1074"/>
                </a:lnTo>
                <a:cubicBezTo>
                  <a:pt x="82" y="1085"/>
                  <a:pt x="82" y="1096"/>
                  <a:pt x="82" y="1107"/>
                </a:cubicBezTo>
                <a:cubicBezTo>
                  <a:pt x="82" y="1150"/>
                  <a:pt x="85" y="1192"/>
                  <a:pt x="90" y="1233"/>
                </a:cubicBezTo>
                <a:lnTo>
                  <a:pt x="274" y="1166"/>
                </a:lnTo>
                <a:close/>
                <a:moveTo>
                  <a:pt x="274" y="1046"/>
                </a:moveTo>
                <a:cubicBezTo>
                  <a:pt x="278" y="982"/>
                  <a:pt x="290" y="920"/>
                  <a:pt x="308" y="861"/>
                </a:cubicBezTo>
                <a:lnTo>
                  <a:pt x="306" y="845"/>
                </a:lnTo>
                <a:lnTo>
                  <a:pt x="157" y="998"/>
                </a:lnTo>
                <a:lnTo>
                  <a:pt x="274" y="1046"/>
                </a:lnTo>
                <a:close/>
                <a:moveTo>
                  <a:pt x="330" y="800"/>
                </a:moveTo>
                <a:cubicBezTo>
                  <a:pt x="341" y="771"/>
                  <a:pt x="355" y="742"/>
                  <a:pt x="369" y="715"/>
                </a:cubicBezTo>
                <a:lnTo>
                  <a:pt x="315" y="686"/>
                </a:lnTo>
                <a:lnTo>
                  <a:pt x="330" y="800"/>
                </a:lnTo>
                <a:close/>
                <a:moveTo>
                  <a:pt x="384" y="689"/>
                </a:moveTo>
                <a:cubicBezTo>
                  <a:pt x="395" y="669"/>
                  <a:pt x="408" y="650"/>
                  <a:pt x="421" y="631"/>
                </a:cubicBezTo>
                <a:lnTo>
                  <a:pt x="473" y="302"/>
                </a:lnTo>
                <a:cubicBezTo>
                  <a:pt x="369" y="384"/>
                  <a:pt x="282" y="485"/>
                  <a:pt x="216" y="601"/>
                </a:cubicBezTo>
                <a:lnTo>
                  <a:pt x="384" y="689"/>
                </a:lnTo>
                <a:close/>
                <a:moveTo>
                  <a:pt x="458" y="581"/>
                </a:moveTo>
                <a:cubicBezTo>
                  <a:pt x="470" y="567"/>
                  <a:pt x="481" y="553"/>
                  <a:pt x="494" y="540"/>
                </a:cubicBezTo>
                <a:lnTo>
                  <a:pt x="466" y="534"/>
                </a:lnTo>
                <a:lnTo>
                  <a:pt x="458" y="581"/>
                </a:lnTo>
                <a:close/>
                <a:moveTo>
                  <a:pt x="517" y="516"/>
                </a:moveTo>
                <a:cubicBezTo>
                  <a:pt x="557" y="475"/>
                  <a:pt x="602" y="439"/>
                  <a:pt x="650" y="408"/>
                </a:cubicBezTo>
                <a:lnTo>
                  <a:pt x="581" y="227"/>
                </a:lnTo>
                <a:cubicBezTo>
                  <a:pt x="555" y="243"/>
                  <a:pt x="531" y="259"/>
                  <a:pt x="507" y="276"/>
                </a:cubicBezTo>
                <a:lnTo>
                  <a:pt x="470" y="505"/>
                </a:lnTo>
                <a:lnTo>
                  <a:pt x="517" y="516"/>
                </a:lnTo>
                <a:close/>
                <a:moveTo>
                  <a:pt x="675" y="392"/>
                </a:moveTo>
                <a:cubicBezTo>
                  <a:pt x="715" y="368"/>
                  <a:pt x="758" y="346"/>
                  <a:pt x="802" y="329"/>
                </a:cubicBezTo>
                <a:lnTo>
                  <a:pt x="649" y="190"/>
                </a:lnTo>
                <a:cubicBezTo>
                  <a:pt x="635" y="197"/>
                  <a:pt x="620" y="205"/>
                  <a:pt x="606" y="213"/>
                </a:cubicBezTo>
                <a:lnTo>
                  <a:pt x="675" y="392"/>
                </a:lnTo>
                <a:close/>
                <a:moveTo>
                  <a:pt x="833" y="318"/>
                </a:moveTo>
                <a:cubicBezTo>
                  <a:pt x="851" y="312"/>
                  <a:pt x="869" y="306"/>
                  <a:pt x="887" y="301"/>
                </a:cubicBezTo>
                <a:lnTo>
                  <a:pt x="969" y="91"/>
                </a:lnTo>
                <a:cubicBezTo>
                  <a:pt x="866" y="105"/>
                  <a:pt x="768" y="134"/>
                  <a:pt x="677" y="176"/>
                </a:cubicBezTo>
                <a:lnTo>
                  <a:pt x="833" y="318"/>
                </a:lnTo>
                <a:close/>
                <a:moveTo>
                  <a:pt x="1003" y="87"/>
                </a:moveTo>
                <a:lnTo>
                  <a:pt x="962" y="191"/>
                </a:lnTo>
                <a:lnTo>
                  <a:pt x="1274" y="198"/>
                </a:lnTo>
                <a:lnTo>
                  <a:pt x="1184" y="85"/>
                </a:lnTo>
                <a:cubicBezTo>
                  <a:pt x="1158" y="83"/>
                  <a:pt x="1133" y="82"/>
                  <a:pt x="1107" y="82"/>
                </a:cubicBezTo>
                <a:cubicBezTo>
                  <a:pt x="1072" y="82"/>
                  <a:pt x="1037" y="84"/>
                  <a:pt x="1003" y="87"/>
                </a:cubicBezTo>
                <a:close/>
                <a:moveTo>
                  <a:pt x="1924" y="488"/>
                </a:moveTo>
                <a:lnTo>
                  <a:pt x="1896" y="778"/>
                </a:lnTo>
                <a:lnTo>
                  <a:pt x="2093" y="826"/>
                </a:lnTo>
                <a:cubicBezTo>
                  <a:pt x="2058" y="702"/>
                  <a:pt x="2000" y="588"/>
                  <a:pt x="1924" y="488"/>
                </a:cubicBezTo>
                <a:close/>
                <a:moveTo>
                  <a:pt x="2121" y="1258"/>
                </a:moveTo>
                <a:lnTo>
                  <a:pt x="1936" y="1381"/>
                </a:lnTo>
                <a:lnTo>
                  <a:pt x="1933" y="1612"/>
                </a:lnTo>
                <a:lnTo>
                  <a:pt x="1980" y="1644"/>
                </a:lnTo>
                <a:cubicBezTo>
                  <a:pt x="2051" y="1529"/>
                  <a:pt x="2100" y="1398"/>
                  <a:pt x="2121" y="1258"/>
                </a:cubicBezTo>
                <a:close/>
                <a:moveTo>
                  <a:pt x="1965" y="1668"/>
                </a:moveTo>
                <a:lnTo>
                  <a:pt x="1812" y="1564"/>
                </a:lnTo>
                <a:lnTo>
                  <a:pt x="1712" y="1935"/>
                </a:lnTo>
                <a:cubicBezTo>
                  <a:pt x="1811" y="1862"/>
                  <a:pt x="1897" y="1772"/>
                  <a:pt x="1965" y="1668"/>
                </a:cubicBezTo>
                <a:close/>
                <a:moveTo>
                  <a:pt x="978" y="2124"/>
                </a:moveTo>
                <a:lnTo>
                  <a:pt x="803" y="1903"/>
                </a:lnTo>
                <a:lnTo>
                  <a:pt x="651" y="2025"/>
                </a:lnTo>
                <a:cubicBezTo>
                  <a:pt x="752" y="2075"/>
                  <a:pt x="862" y="2109"/>
                  <a:pt x="978" y="2124"/>
                </a:cubicBezTo>
                <a:close/>
                <a:moveTo>
                  <a:pt x="85" y="1030"/>
                </a:moveTo>
                <a:lnTo>
                  <a:pt x="302" y="808"/>
                </a:lnTo>
                <a:lnTo>
                  <a:pt x="284" y="669"/>
                </a:lnTo>
                <a:lnTo>
                  <a:pt x="202" y="626"/>
                </a:lnTo>
                <a:cubicBezTo>
                  <a:pt x="137" y="748"/>
                  <a:pt x="96" y="885"/>
                  <a:pt x="85" y="1030"/>
                </a:cubicBezTo>
                <a:close/>
              </a:path>
            </a:pathLst>
          </a:custGeom>
          <a:solidFill>
            <a:srgbClr val="2A313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30725" name="直接连接符 12"/>
          <p:cNvCxnSpPr>
            <a:cxnSpLocks noChangeShapeType="1"/>
          </p:cNvCxnSpPr>
          <p:nvPr/>
        </p:nvCxnSpPr>
        <p:spPr bwMode="auto">
          <a:xfrm>
            <a:off x="3001963" y="2997200"/>
            <a:ext cx="5184775" cy="0"/>
          </a:xfrm>
          <a:prstGeom prst="line">
            <a:avLst/>
          </a:prstGeom>
          <a:noFill/>
          <a:ln w="9525" cmpd="sng">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726" name="TextBox 13"/>
          <p:cNvSpPr txBox="1">
            <a:spLocks noChangeArrowheads="1"/>
          </p:cNvSpPr>
          <p:nvPr/>
        </p:nvSpPr>
        <p:spPr bwMode="auto">
          <a:xfrm>
            <a:off x="2930525" y="2133600"/>
            <a:ext cx="542448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5600">
                <a:solidFill>
                  <a:srgbClr val="393E3B"/>
                </a:solidFill>
                <a:latin typeface="方正隶二简体" pitchFamily="1" charset="-122"/>
                <a:ea typeface="方正隶二简体" pitchFamily="1" charset="-122"/>
              </a:rPr>
              <a:t>请输入章节标题</a:t>
            </a:r>
          </a:p>
        </p:txBody>
      </p:sp>
      <p:sp>
        <p:nvSpPr>
          <p:cNvPr id="30727" name="TextBox 14"/>
          <p:cNvSpPr txBox="1">
            <a:spLocks noChangeArrowheads="1"/>
          </p:cNvSpPr>
          <p:nvPr/>
        </p:nvSpPr>
        <p:spPr bwMode="auto">
          <a:xfrm>
            <a:off x="2593975" y="2940050"/>
            <a:ext cx="576103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lnSpc>
                <a:spcPct val="150000"/>
              </a:lnSpc>
              <a:buFontTx/>
              <a:buNone/>
            </a:pPr>
            <a:r>
              <a:rPr lang="en-US" sz="2000">
                <a:solidFill>
                  <a:srgbClr val="393E3B"/>
                </a:solidFill>
                <a:latin typeface="微软雅黑" pitchFamily="34" charset="-122"/>
                <a:ea typeface="微软雅黑" pitchFamily="34" charset="-122"/>
              </a:rPr>
              <a:t>◎</a:t>
            </a:r>
            <a:r>
              <a:rPr lang="zh-CN" altLang="en-US" sz="2000">
                <a:solidFill>
                  <a:srgbClr val="393E3B"/>
                </a:solidFill>
                <a:latin typeface="微软雅黑" pitchFamily="34" charset="-122"/>
                <a:ea typeface="微软雅黑" pitchFamily="34" charset="-122"/>
              </a:rPr>
              <a:t>这里是小节标题一         </a:t>
            </a:r>
            <a:r>
              <a:rPr lang="en-US" sz="2000">
                <a:solidFill>
                  <a:srgbClr val="393E3B"/>
                </a:solidFill>
                <a:latin typeface="微软雅黑" pitchFamily="34" charset="-122"/>
                <a:ea typeface="微软雅黑" pitchFamily="34" charset="-122"/>
              </a:rPr>
              <a:t>◎</a:t>
            </a:r>
            <a:r>
              <a:rPr lang="zh-CN" altLang="en-US" sz="2000">
                <a:solidFill>
                  <a:srgbClr val="393E3B"/>
                </a:solidFill>
                <a:latin typeface="微软雅黑" pitchFamily="34" charset="-122"/>
                <a:ea typeface="微软雅黑" pitchFamily="34" charset="-122"/>
              </a:rPr>
              <a:t>这里是小节标题二</a:t>
            </a:r>
          </a:p>
          <a:p>
            <a:pPr algn="ctr" eaLnBrk="1" hangingPunct="1">
              <a:lnSpc>
                <a:spcPct val="150000"/>
              </a:lnSpc>
              <a:buFontTx/>
              <a:buNone/>
            </a:pPr>
            <a:r>
              <a:rPr lang="en-US" sz="2000">
                <a:solidFill>
                  <a:srgbClr val="393E3B"/>
                </a:solidFill>
                <a:latin typeface="微软雅黑" pitchFamily="34" charset="-122"/>
                <a:ea typeface="微软雅黑" pitchFamily="34" charset="-122"/>
              </a:rPr>
              <a:t>◎</a:t>
            </a:r>
            <a:r>
              <a:rPr lang="zh-CN" altLang="en-US" sz="2000">
                <a:solidFill>
                  <a:srgbClr val="393E3B"/>
                </a:solidFill>
                <a:latin typeface="微软雅黑" pitchFamily="34" charset="-122"/>
                <a:ea typeface="微软雅黑" pitchFamily="34" charset="-122"/>
              </a:rPr>
              <a:t>这里是小节标题三         </a:t>
            </a:r>
            <a:r>
              <a:rPr lang="en-US" sz="2000">
                <a:solidFill>
                  <a:srgbClr val="393E3B"/>
                </a:solidFill>
                <a:latin typeface="微软雅黑" pitchFamily="34" charset="-122"/>
                <a:ea typeface="微软雅黑" pitchFamily="34" charset="-122"/>
              </a:rPr>
              <a:t>◎</a:t>
            </a:r>
            <a:r>
              <a:rPr lang="zh-CN" altLang="en-US" sz="2000">
                <a:solidFill>
                  <a:srgbClr val="393E3B"/>
                </a:solidFill>
                <a:latin typeface="微软雅黑" pitchFamily="34" charset="-122"/>
                <a:ea typeface="微软雅黑" pitchFamily="34" charset="-122"/>
              </a:rPr>
              <a:t>这里是小节标题四</a:t>
            </a:r>
          </a:p>
        </p:txBody>
      </p:sp>
      <p:sp>
        <p:nvSpPr>
          <p:cNvPr id="30728" name="TextBox 15"/>
          <p:cNvSpPr txBox="1">
            <a:spLocks noChangeArrowheads="1"/>
          </p:cNvSpPr>
          <p:nvPr/>
        </p:nvSpPr>
        <p:spPr bwMode="auto">
          <a:xfrm>
            <a:off x="1371600" y="2427288"/>
            <a:ext cx="1211263"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8000">
                <a:solidFill>
                  <a:srgbClr val="AF251C"/>
                </a:solidFill>
                <a:latin typeface="方正隶二简体" pitchFamily="1" charset="-122"/>
                <a:ea typeface="方正隶二简体" pitchFamily="1" charset="-122"/>
              </a:rPr>
              <a:t>肆</a:t>
            </a:r>
          </a:p>
        </p:txBody>
      </p:sp>
      <p:sp>
        <p:nvSpPr>
          <p:cNvPr id="30729" name="TextBox 16"/>
          <p:cNvSpPr txBox="1">
            <a:spLocks noChangeArrowheads="1"/>
          </p:cNvSpPr>
          <p:nvPr/>
        </p:nvSpPr>
        <p:spPr bwMode="auto">
          <a:xfrm>
            <a:off x="-7938" y="2762250"/>
            <a:ext cx="488951"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lvl2pPr/>
            <a:lvl3pPr/>
            <a:lvl4pPr/>
            <a:lvl5pPr/>
            <a:lvl6pPr/>
            <a:lvl7pPr/>
            <a:lvl8pPr/>
            <a:lvl9pPr/>
          </a:lstStyle>
          <a:p>
            <a:pPr algn="dist" eaLnBrk="1" hangingPunct="1">
              <a:buFontTx/>
              <a:buNone/>
            </a:pPr>
            <a:r>
              <a:rPr lang="zh-CN" sz="2000" b="1">
                <a:solidFill>
                  <a:srgbClr val="4D4948"/>
                </a:solidFill>
              </a:rPr>
              <a:t>过渡页</a:t>
            </a:r>
          </a:p>
        </p:txBody>
      </p:sp>
      <p:pic>
        <p:nvPicPr>
          <p:cNvPr id="30730" name="图片 18"/>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1013" y="4095750"/>
            <a:ext cx="2271712"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6467">
    <p:check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wipe(left)">
                                      <p:cBhvr>
                                        <p:cTn id="7" dur="1000"/>
                                        <p:tgtEl>
                                          <p:spTgt spid="30722"/>
                                        </p:tgtEl>
                                      </p:cBhvr>
                                    </p:animEffect>
                                  </p:childTnLst>
                                </p:cTn>
                              </p:par>
                            </p:childTnLst>
                          </p:cTn>
                        </p:par>
                        <p:par>
                          <p:cTn id="8" fill="hold" nodeType="afterGroup">
                            <p:stCondLst>
                              <p:cond delay="1000"/>
                            </p:stCondLst>
                            <p:childTnLst>
                              <p:par>
                                <p:cTn id="9" presetID="42" presetClass="entr" presetSubtype="0" fill="hold" nodeType="afterEffect">
                                  <p:stCondLst>
                                    <p:cond delay="0"/>
                                  </p:stCondLst>
                                  <p:childTnLst>
                                    <p:set>
                                      <p:cBhvr>
                                        <p:cTn id="10" dur="1" fill="hold">
                                          <p:stCondLst>
                                            <p:cond delay="0"/>
                                          </p:stCondLst>
                                        </p:cTn>
                                        <p:tgtEl>
                                          <p:spTgt spid="30730"/>
                                        </p:tgtEl>
                                        <p:attrNameLst>
                                          <p:attrName>style.visibility</p:attrName>
                                        </p:attrNameLst>
                                      </p:cBhvr>
                                      <p:to>
                                        <p:strVal val="visible"/>
                                      </p:to>
                                    </p:set>
                                    <p:animEffect transition="in" filter="fade">
                                      <p:cBhvr>
                                        <p:cTn id="11" dur="700"/>
                                        <p:tgtEl>
                                          <p:spTgt spid="30730"/>
                                        </p:tgtEl>
                                      </p:cBhvr>
                                    </p:animEffect>
                                    <p:anim calcmode="lin" valueType="num">
                                      <p:cBhvr>
                                        <p:cTn id="12" dur="700" fill="hold"/>
                                        <p:tgtEl>
                                          <p:spTgt spid="30730"/>
                                        </p:tgtEl>
                                        <p:attrNameLst>
                                          <p:attrName>ppt_x</p:attrName>
                                        </p:attrNameLst>
                                      </p:cBhvr>
                                      <p:tavLst>
                                        <p:tav tm="0">
                                          <p:val>
                                            <p:strVal val="#ppt_x"/>
                                          </p:val>
                                        </p:tav>
                                        <p:tav tm="100000">
                                          <p:val>
                                            <p:strVal val="#ppt_x"/>
                                          </p:val>
                                        </p:tav>
                                      </p:tavLst>
                                    </p:anim>
                                    <p:anim calcmode="lin" valueType="num">
                                      <p:cBhvr>
                                        <p:cTn id="13" dur="700" fill="hold"/>
                                        <p:tgtEl>
                                          <p:spTgt spid="30730"/>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30723"/>
                                        </p:tgtEl>
                                        <p:attrNameLst>
                                          <p:attrName>style.visibility</p:attrName>
                                        </p:attrNameLst>
                                      </p:cBhvr>
                                      <p:to>
                                        <p:strVal val="visible"/>
                                      </p:to>
                                    </p:set>
                                    <p:animEffect transition="in" filter="fade">
                                      <p:cBhvr>
                                        <p:cTn id="16" dur="700"/>
                                        <p:tgtEl>
                                          <p:spTgt spid="30723"/>
                                        </p:tgtEl>
                                      </p:cBhvr>
                                    </p:animEffect>
                                    <p:anim calcmode="lin" valueType="num">
                                      <p:cBhvr>
                                        <p:cTn id="17" dur="700" fill="hold"/>
                                        <p:tgtEl>
                                          <p:spTgt spid="30723"/>
                                        </p:tgtEl>
                                        <p:attrNameLst>
                                          <p:attrName>ppt_x</p:attrName>
                                        </p:attrNameLst>
                                      </p:cBhvr>
                                      <p:tavLst>
                                        <p:tav tm="0">
                                          <p:val>
                                            <p:strVal val="#ppt_x"/>
                                          </p:val>
                                        </p:tav>
                                        <p:tav tm="100000">
                                          <p:val>
                                            <p:strVal val="#ppt_x"/>
                                          </p:val>
                                        </p:tav>
                                      </p:tavLst>
                                    </p:anim>
                                    <p:anim calcmode="lin" valueType="num">
                                      <p:cBhvr>
                                        <p:cTn id="18" dur="700" fill="hold"/>
                                        <p:tgtEl>
                                          <p:spTgt spid="30723"/>
                                        </p:tgtEl>
                                        <p:attrNameLst>
                                          <p:attrName>ppt_y</p:attrName>
                                        </p:attrNameLst>
                                      </p:cBhvr>
                                      <p:tavLst>
                                        <p:tav tm="0">
                                          <p:val>
                                            <p:strVal val="#ppt_y+.1"/>
                                          </p:val>
                                        </p:tav>
                                        <p:tav tm="100000">
                                          <p:val>
                                            <p:strVal val="#ppt_y"/>
                                          </p:val>
                                        </p:tav>
                                      </p:tavLst>
                                    </p:anim>
                                  </p:childTnLst>
                                </p:cTn>
                              </p:par>
                            </p:childTnLst>
                          </p:cTn>
                        </p:par>
                        <p:par>
                          <p:cTn id="19" fill="hold" nodeType="afterGroup">
                            <p:stCondLst>
                              <p:cond delay="17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30729"/>
                                        </p:tgtEl>
                                        <p:attrNameLst>
                                          <p:attrName>style.visibility</p:attrName>
                                        </p:attrNameLst>
                                      </p:cBhvr>
                                      <p:to>
                                        <p:strVal val="visible"/>
                                      </p:to>
                                    </p:set>
                                    <p:anim calcmode="lin" valueType="num">
                                      <p:cBhvr>
                                        <p:cTn id="22" dur="500" fill="hold"/>
                                        <p:tgtEl>
                                          <p:spTgt spid="30729"/>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30729"/>
                                        </p:tgtEl>
                                        <p:attrNameLst>
                                          <p:attrName>ppt_y</p:attrName>
                                        </p:attrNameLst>
                                      </p:cBhvr>
                                      <p:tavLst>
                                        <p:tav tm="0">
                                          <p:val>
                                            <p:strVal val="#ppt_y"/>
                                          </p:val>
                                        </p:tav>
                                        <p:tav tm="100000">
                                          <p:val>
                                            <p:strVal val="#ppt_y"/>
                                          </p:val>
                                        </p:tav>
                                      </p:tavLst>
                                    </p:anim>
                                    <p:anim calcmode="lin" valueType="num">
                                      <p:cBhvr>
                                        <p:cTn id="24" dur="500" fill="hold"/>
                                        <p:tgtEl>
                                          <p:spTgt spid="30729"/>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30729"/>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30729"/>
                                        </p:tgtEl>
                                      </p:cBhvr>
                                    </p:animEffect>
                                  </p:childTnLst>
                                </p:cTn>
                              </p:par>
                            </p:childTnLst>
                          </p:cTn>
                        </p:par>
                        <p:par>
                          <p:cTn id="27" fill="hold" nodeType="afterGroup">
                            <p:stCondLst>
                              <p:cond delay="2300"/>
                            </p:stCondLst>
                            <p:childTnLst>
                              <p:par>
                                <p:cTn id="28" presetID="10" presetClass="entr" presetSubtype="0" fill="hold" grpId="0" nodeType="afterEffect">
                                  <p:stCondLst>
                                    <p:cond delay="0"/>
                                  </p:stCondLst>
                                  <p:childTnLst>
                                    <p:set>
                                      <p:cBhvr>
                                        <p:cTn id="29" dur="1" fill="hold">
                                          <p:stCondLst>
                                            <p:cond delay="0"/>
                                          </p:stCondLst>
                                        </p:cTn>
                                        <p:tgtEl>
                                          <p:spTgt spid="30724"/>
                                        </p:tgtEl>
                                        <p:attrNameLst>
                                          <p:attrName>style.visibility</p:attrName>
                                        </p:attrNameLst>
                                      </p:cBhvr>
                                      <p:to>
                                        <p:strVal val="visible"/>
                                      </p:to>
                                    </p:set>
                                    <p:anim calcmode="lin" valueType="num">
                                      <p:cBhvr>
                                        <p:cTn id="30" dur="1000" fill="hold"/>
                                        <p:tgtEl>
                                          <p:spTgt spid="30724"/>
                                        </p:tgtEl>
                                        <p:attrNameLst>
                                          <p:attrName>ppt_w</p:attrName>
                                        </p:attrNameLst>
                                      </p:cBhvr>
                                      <p:tavLst>
                                        <p:tav tm="0">
                                          <p:val>
                                            <p:fltVal val="0"/>
                                          </p:val>
                                        </p:tav>
                                        <p:tav tm="100000">
                                          <p:val>
                                            <p:strVal val="#ppt_w"/>
                                          </p:val>
                                        </p:tav>
                                      </p:tavLst>
                                    </p:anim>
                                    <p:anim calcmode="lin" valueType="num">
                                      <p:cBhvr>
                                        <p:cTn id="31" dur="1000" fill="hold"/>
                                        <p:tgtEl>
                                          <p:spTgt spid="30724"/>
                                        </p:tgtEl>
                                        <p:attrNameLst>
                                          <p:attrName>ppt_h</p:attrName>
                                        </p:attrNameLst>
                                      </p:cBhvr>
                                      <p:tavLst>
                                        <p:tav tm="0">
                                          <p:val>
                                            <p:fltVal val="0"/>
                                          </p:val>
                                        </p:tav>
                                        <p:tav tm="100000">
                                          <p:val>
                                            <p:strVal val="#ppt_h"/>
                                          </p:val>
                                        </p:tav>
                                      </p:tavLst>
                                    </p:anim>
                                    <p:animEffect transition="in" filter="fade">
                                      <p:cBhvr>
                                        <p:cTn id="32" dur="1000"/>
                                        <p:tgtEl>
                                          <p:spTgt spid="30724"/>
                                        </p:tgtEl>
                                      </p:cBhvr>
                                    </p:animEffect>
                                  </p:childTnLst>
                                </p:cTn>
                              </p:par>
                            </p:childTnLst>
                          </p:cTn>
                        </p:par>
                        <p:par>
                          <p:cTn id="33" fill="hold" nodeType="afterGroup">
                            <p:stCondLst>
                              <p:cond delay="3300"/>
                            </p:stCondLst>
                            <p:childTnLst>
                              <p:par>
                                <p:cTn id="34" presetID="31" presetClass="entr" presetSubtype="0" fill="hold" grpId="0" nodeType="afterEffect">
                                  <p:stCondLst>
                                    <p:cond delay="0"/>
                                  </p:stCondLst>
                                  <p:childTnLst>
                                    <p:set>
                                      <p:cBhvr>
                                        <p:cTn id="35" dur="1" fill="hold">
                                          <p:stCondLst>
                                            <p:cond delay="0"/>
                                          </p:stCondLst>
                                        </p:cTn>
                                        <p:tgtEl>
                                          <p:spTgt spid="30728"/>
                                        </p:tgtEl>
                                        <p:attrNameLst>
                                          <p:attrName>style.visibility</p:attrName>
                                        </p:attrNameLst>
                                      </p:cBhvr>
                                      <p:to>
                                        <p:strVal val="visible"/>
                                      </p:to>
                                    </p:set>
                                    <p:anim calcmode="lin" valueType="num">
                                      <p:cBhvr>
                                        <p:cTn id="36" dur="1000" fill="hold"/>
                                        <p:tgtEl>
                                          <p:spTgt spid="30728"/>
                                        </p:tgtEl>
                                        <p:attrNameLst>
                                          <p:attrName>ppt_w</p:attrName>
                                        </p:attrNameLst>
                                      </p:cBhvr>
                                      <p:tavLst>
                                        <p:tav tm="0">
                                          <p:val>
                                            <p:fltVal val="0"/>
                                          </p:val>
                                        </p:tav>
                                        <p:tav tm="100000">
                                          <p:val>
                                            <p:strVal val="#ppt_w"/>
                                          </p:val>
                                        </p:tav>
                                      </p:tavLst>
                                    </p:anim>
                                    <p:anim calcmode="lin" valueType="num">
                                      <p:cBhvr>
                                        <p:cTn id="37" dur="1000" fill="hold"/>
                                        <p:tgtEl>
                                          <p:spTgt spid="30728"/>
                                        </p:tgtEl>
                                        <p:attrNameLst>
                                          <p:attrName>ppt_h</p:attrName>
                                        </p:attrNameLst>
                                      </p:cBhvr>
                                      <p:tavLst>
                                        <p:tav tm="0">
                                          <p:val>
                                            <p:fltVal val="0"/>
                                          </p:val>
                                        </p:tav>
                                        <p:tav tm="100000">
                                          <p:val>
                                            <p:strVal val="#ppt_h"/>
                                          </p:val>
                                        </p:tav>
                                      </p:tavLst>
                                    </p:anim>
                                    <p:anim calcmode="lin" valueType="num">
                                      <p:cBhvr>
                                        <p:cTn id="38" dur="1000" fill="hold"/>
                                        <p:tgtEl>
                                          <p:spTgt spid="30728"/>
                                        </p:tgtEl>
                                        <p:attrNameLst>
                                          <p:attrName>style.rotation</p:attrName>
                                        </p:attrNameLst>
                                      </p:cBhvr>
                                      <p:tavLst>
                                        <p:tav tm="0">
                                          <p:val>
                                            <p:fltVal val="90"/>
                                          </p:val>
                                        </p:tav>
                                        <p:tav tm="100000">
                                          <p:val>
                                            <p:fltVal val="0"/>
                                          </p:val>
                                        </p:tav>
                                      </p:tavLst>
                                    </p:anim>
                                    <p:animEffect transition="in" filter="fade">
                                      <p:cBhvr>
                                        <p:cTn id="39" dur="1000"/>
                                        <p:tgtEl>
                                          <p:spTgt spid="30728"/>
                                        </p:tgtEl>
                                      </p:cBhvr>
                                    </p:animEffect>
                                  </p:childTnLst>
                                </p:cTn>
                              </p:par>
                            </p:childTnLst>
                          </p:cTn>
                        </p:par>
                        <p:par>
                          <p:cTn id="40" fill="hold" nodeType="afterGroup">
                            <p:stCondLst>
                              <p:cond delay="4300"/>
                            </p:stCondLst>
                            <p:childTnLst>
                              <p:par>
                                <p:cTn id="41" presetID="31" presetClass="entr" presetSubtype="0" fill="hold" nodeType="afterEffect">
                                  <p:stCondLst>
                                    <p:cond delay="0"/>
                                  </p:stCondLst>
                                  <p:childTnLst>
                                    <p:set>
                                      <p:cBhvr>
                                        <p:cTn id="42" dur="1" fill="hold">
                                          <p:stCondLst>
                                            <p:cond delay="0"/>
                                          </p:stCondLst>
                                        </p:cTn>
                                        <p:tgtEl>
                                          <p:spTgt spid="30725"/>
                                        </p:tgtEl>
                                        <p:attrNameLst>
                                          <p:attrName>style.visibility</p:attrName>
                                        </p:attrNameLst>
                                      </p:cBhvr>
                                      <p:to>
                                        <p:strVal val="visible"/>
                                      </p:to>
                                    </p:set>
                                    <p:anim calcmode="lin" valueType="num">
                                      <p:cBhvr>
                                        <p:cTn id="43" dur="500" fill="hold"/>
                                        <p:tgtEl>
                                          <p:spTgt spid="30725"/>
                                        </p:tgtEl>
                                        <p:attrNameLst>
                                          <p:attrName>ppt_w</p:attrName>
                                        </p:attrNameLst>
                                      </p:cBhvr>
                                      <p:tavLst>
                                        <p:tav tm="0">
                                          <p:val>
                                            <p:fltVal val="0"/>
                                          </p:val>
                                        </p:tav>
                                        <p:tav tm="100000">
                                          <p:val>
                                            <p:strVal val="#ppt_w"/>
                                          </p:val>
                                        </p:tav>
                                      </p:tavLst>
                                    </p:anim>
                                    <p:anim calcmode="lin" valueType="num">
                                      <p:cBhvr>
                                        <p:cTn id="44" dur="500" fill="hold"/>
                                        <p:tgtEl>
                                          <p:spTgt spid="30725"/>
                                        </p:tgtEl>
                                        <p:attrNameLst>
                                          <p:attrName>ppt_h</p:attrName>
                                        </p:attrNameLst>
                                      </p:cBhvr>
                                      <p:tavLst>
                                        <p:tav tm="0">
                                          <p:val>
                                            <p:fltVal val="0"/>
                                          </p:val>
                                        </p:tav>
                                        <p:tav tm="100000">
                                          <p:val>
                                            <p:strVal val="#ppt_h"/>
                                          </p:val>
                                        </p:tav>
                                      </p:tavLst>
                                    </p:anim>
                                    <p:anim calcmode="lin" valueType="num">
                                      <p:cBhvr>
                                        <p:cTn id="45" dur="500" fill="hold"/>
                                        <p:tgtEl>
                                          <p:spTgt spid="30725"/>
                                        </p:tgtEl>
                                        <p:attrNameLst>
                                          <p:attrName>style.rotation</p:attrName>
                                        </p:attrNameLst>
                                      </p:cBhvr>
                                      <p:tavLst>
                                        <p:tav tm="0">
                                          <p:val>
                                            <p:fltVal val="90"/>
                                          </p:val>
                                        </p:tav>
                                        <p:tav tm="100000">
                                          <p:val>
                                            <p:fltVal val="0"/>
                                          </p:val>
                                        </p:tav>
                                      </p:tavLst>
                                    </p:anim>
                                    <p:animEffect transition="in" filter="fade">
                                      <p:cBhvr>
                                        <p:cTn id="46" dur="500"/>
                                        <p:tgtEl>
                                          <p:spTgt spid="30725"/>
                                        </p:tgtEl>
                                      </p:cBhvr>
                                    </p:animEffect>
                                  </p:childTnLst>
                                </p:cTn>
                              </p:par>
                            </p:childTnLst>
                          </p:cTn>
                        </p:par>
                        <p:par>
                          <p:cTn id="47" fill="hold" nodeType="afterGroup">
                            <p:stCondLst>
                              <p:cond delay="4800"/>
                            </p:stCondLst>
                            <p:childTnLst>
                              <p:par>
                                <p:cTn id="48" presetID="41" presetClass="entr" presetSubtype="0" fill="hold" grpId="0" nodeType="afterEffect">
                                  <p:stCondLst>
                                    <p:cond delay="0"/>
                                  </p:stCondLst>
                                  <p:iterate type="lt">
                                    <p:tmPct val="10000"/>
                                  </p:iterate>
                                  <p:childTnLst>
                                    <p:set>
                                      <p:cBhvr>
                                        <p:cTn id="49" dur="1" fill="hold">
                                          <p:stCondLst>
                                            <p:cond delay="0"/>
                                          </p:stCondLst>
                                        </p:cTn>
                                        <p:tgtEl>
                                          <p:spTgt spid="30726"/>
                                        </p:tgtEl>
                                        <p:attrNameLst>
                                          <p:attrName>style.visibility</p:attrName>
                                        </p:attrNameLst>
                                      </p:cBhvr>
                                      <p:to>
                                        <p:strVal val="visible"/>
                                      </p:to>
                                    </p:set>
                                    <p:anim calcmode="lin" valueType="num">
                                      <p:cBhvr>
                                        <p:cTn id="50" dur="500" fill="hold"/>
                                        <p:tgtEl>
                                          <p:spTgt spid="30726"/>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30726"/>
                                        </p:tgtEl>
                                        <p:attrNameLst>
                                          <p:attrName>ppt_y</p:attrName>
                                        </p:attrNameLst>
                                      </p:cBhvr>
                                      <p:tavLst>
                                        <p:tav tm="0">
                                          <p:val>
                                            <p:strVal val="#ppt_y"/>
                                          </p:val>
                                        </p:tav>
                                        <p:tav tm="100000">
                                          <p:val>
                                            <p:strVal val="#ppt_y"/>
                                          </p:val>
                                        </p:tav>
                                      </p:tavLst>
                                    </p:anim>
                                    <p:anim calcmode="lin" valueType="num">
                                      <p:cBhvr>
                                        <p:cTn id="52" dur="500" fill="hold"/>
                                        <p:tgtEl>
                                          <p:spTgt spid="30726"/>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30726"/>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30726"/>
                                        </p:tgtEl>
                                      </p:cBhvr>
                                    </p:animEffect>
                                  </p:childTnLst>
                                </p:cTn>
                              </p:par>
                            </p:childTnLst>
                          </p:cTn>
                        </p:par>
                        <p:par>
                          <p:cTn id="55" fill="hold" nodeType="afterGroup">
                            <p:stCondLst>
                              <p:cond delay="5600"/>
                            </p:stCondLst>
                            <p:childTnLst>
                              <p:par>
                                <p:cTn id="56" presetID="22" presetClass="entr" presetSubtype="1" fill="hold" grpId="0" nodeType="afterEffect">
                                  <p:stCondLst>
                                    <p:cond delay="0"/>
                                  </p:stCondLst>
                                  <p:childTnLst>
                                    <p:set>
                                      <p:cBhvr>
                                        <p:cTn id="57" dur="1" fill="hold">
                                          <p:stCondLst>
                                            <p:cond delay="0"/>
                                          </p:stCondLst>
                                        </p:cTn>
                                        <p:tgtEl>
                                          <p:spTgt spid="30727"/>
                                        </p:tgtEl>
                                        <p:attrNameLst>
                                          <p:attrName>style.visibility</p:attrName>
                                        </p:attrNameLst>
                                      </p:cBhvr>
                                      <p:to>
                                        <p:strVal val="visible"/>
                                      </p:to>
                                    </p:set>
                                    <p:animEffect transition="in" filter="wipe(up)">
                                      <p:cBhvr>
                                        <p:cTn id="58" dur="500"/>
                                        <p:tgtEl>
                                          <p:spTgt spid="307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animBg="1"/>
      <p:bldP spid="30726" grpId="0" autoUpdateAnimBg="0"/>
      <p:bldP spid="30727" grpId="0" autoUpdateAnimBg="0"/>
      <p:bldP spid="30728" grpId="0" autoUpdateAnimBg="0"/>
      <p:bldP spid="30729"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31747"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48" name="五边形 3"/>
          <p:cNvSpPr>
            <a:spLocks noChangeArrowheads="1"/>
          </p:cNvSpPr>
          <p:nvPr/>
        </p:nvSpPr>
        <p:spPr bwMode="auto">
          <a:xfrm rot="16200000">
            <a:off x="5451476" y="1158875"/>
            <a:ext cx="1223962" cy="1811337"/>
          </a:xfrm>
          <a:prstGeom prst="homePlate">
            <a:avLst>
              <a:gd name="adj" fmla="val 31028"/>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Tx/>
              <a:buNone/>
            </a:pPr>
            <a:endParaRPr lang="zh-CN" altLang="zh-CN">
              <a:ea typeface="微软雅黑" pitchFamily="34" charset="-122"/>
            </a:endParaRPr>
          </a:p>
        </p:txBody>
      </p:sp>
      <p:sp>
        <p:nvSpPr>
          <p:cNvPr id="31749" name="TextBox 4"/>
          <p:cNvSpPr txBox="1">
            <a:spLocks noChangeArrowheads="1"/>
          </p:cNvSpPr>
          <p:nvPr/>
        </p:nvSpPr>
        <p:spPr bwMode="auto">
          <a:xfrm>
            <a:off x="5600700" y="1955800"/>
            <a:ext cx="10509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en-US" sz="2400">
                <a:solidFill>
                  <a:schemeClr val="accent2"/>
                </a:solidFill>
              </a:rPr>
              <a:t>20%</a:t>
            </a:r>
            <a:endParaRPr lang="zh-CN" altLang="en-US" sz="2400">
              <a:solidFill>
                <a:schemeClr val="accent2"/>
              </a:solidFill>
            </a:endParaRPr>
          </a:p>
        </p:txBody>
      </p:sp>
      <p:sp>
        <p:nvSpPr>
          <p:cNvPr id="31750" name="五边形 5"/>
          <p:cNvSpPr>
            <a:spLocks noChangeArrowheads="1"/>
          </p:cNvSpPr>
          <p:nvPr/>
        </p:nvSpPr>
        <p:spPr bwMode="auto">
          <a:xfrm rot="5400000">
            <a:off x="4883150" y="3094038"/>
            <a:ext cx="2360613" cy="1811337"/>
          </a:xfrm>
          <a:prstGeom prst="homePlate">
            <a:avLst>
              <a:gd name="adj" fmla="val 27573"/>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Tx/>
              <a:buNone/>
            </a:pPr>
            <a:endParaRPr lang="zh-CN" altLang="zh-CN">
              <a:ea typeface="微软雅黑" pitchFamily="34" charset="-122"/>
            </a:endParaRPr>
          </a:p>
        </p:txBody>
      </p:sp>
      <p:sp>
        <p:nvSpPr>
          <p:cNvPr id="31751" name="TextBox 6"/>
          <p:cNvSpPr txBox="1">
            <a:spLocks noChangeArrowheads="1"/>
          </p:cNvSpPr>
          <p:nvPr/>
        </p:nvSpPr>
        <p:spPr bwMode="auto">
          <a:xfrm>
            <a:off x="5538788" y="3078163"/>
            <a:ext cx="10493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en-US" sz="2400">
                <a:solidFill>
                  <a:schemeClr val="accent2"/>
                </a:solidFill>
              </a:rPr>
              <a:t>80%</a:t>
            </a:r>
            <a:endParaRPr lang="zh-CN" altLang="en-US" sz="2400">
              <a:solidFill>
                <a:schemeClr val="accent2"/>
              </a:solidFill>
            </a:endParaRPr>
          </a:p>
        </p:txBody>
      </p:sp>
      <p:sp>
        <p:nvSpPr>
          <p:cNvPr id="31752" name="矩形 7"/>
          <p:cNvSpPr>
            <a:spLocks noChangeArrowheads="1"/>
          </p:cNvSpPr>
          <p:nvPr/>
        </p:nvSpPr>
        <p:spPr bwMode="auto">
          <a:xfrm>
            <a:off x="5157788" y="3675063"/>
            <a:ext cx="181133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buFontTx/>
              <a:buNone/>
            </a:pPr>
            <a:r>
              <a:rPr lang="zh-CN" altLang="en-US" sz="1600">
                <a:solidFill>
                  <a:schemeClr val="accent2"/>
                </a:solidFill>
                <a:latin typeface="微软雅黑" pitchFamily="34" charset="-122"/>
                <a:ea typeface="微软雅黑" pitchFamily="34" charset="-122"/>
              </a:rPr>
              <a:t>单击此处添加文本</a:t>
            </a:r>
            <a:endParaRPr lang="en-US" sz="1600">
              <a:solidFill>
                <a:schemeClr val="accent2"/>
              </a:solidFill>
              <a:latin typeface="微软雅黑" pitchFamily="34" charset="-122"/>
              <a:ea typeface="微软雅黑" pitchFamily="34" charset="-122"/>
            </a:endParaRPr>
          </a:p>
          <a:p>
            <a:pPr algn="ctr" eaLnBrk="1" hangingPunct="1">
              <a:buFontTx/>
              <a:buNone/>
            </a:pPr>
            <a:r>
              <a:rPr lang="zh-CN" altLang="en-US" sz="1600">
                <a:solidFill>
                  <a:schemeClr val="accent2"/>
                </a:solidFill>
                <a:latin typeface="微软雅黑" pitchFamily="34" charset="-122"/>
                <a:ea typeface="微软雅黑" pitchFamily="34" charset="-122"/>
              </a:rPr>
              <a:t>单击此处添加文本</a:t>
            </a:r>
            <a:endParaRPr lang="en-US" sz="1600">
              <a:solidFill>
                <a:schemeClr val="accent2"/>
              </a:solidFill>
              <a:latin typeface="微软雅黑" pitchFamily="34" charset="-122"/>
              <a:ea typeface="微软雅黑" pitchFamily="34" charset="-122"/>
            </a:endParaRPr>
          </a:p>
        </p:txBody>
      </p:sp>
      <p:sp>
        <p:nvSpPr>
          <p:cNvPr id="31753" name="矩形 3"/>
          <p:cNvSpPr>
            <a:spLocks/>
          </p:cNvSpPr>
          <p:nvPr/>
        </p:nvSpPr>
        <p:spPr bwMode="auto">
          <a:xfrm rot="5400000" flipH="1" flipV="1">
            <a:off x="3310731" y="900907"/>
            <a:ext cx="409575" cy="2252662"/>
          </a:xfrm>
          <a:custGeom>
            <a:avLst/>
            <a:gdLst>
              <a:gd name="T0" fmla="*/ 280750 w 280750"/>
              <a:gd name="T1" fmla="*/ 1391049 h 1542591"/>
              <a:gd name="T2" fmla="*/ 280750 w 280750"/>
              <a:gd name="T3" fmla="*/ 151543 h 1542591"/>
              <a:gd name="T4" fmla="*/ 280733 w 280750"/>
              <a:gd name="T5" fmla="*/ 151543 h 1542591"/>
              <a:gd name="T6" fmla="*/ 280591 w 280750"/>
              <a:gd name="T7" fmla="*/ 0 h 1542591"/>
              <a:gd name="T8" fmla="*/ 140374 w 280750"/>
              <a:gd name="T9" fmla="*/ 102981 h 1542591"/>
              <a:gd name="T10" fmla="*/ 158 w 280750"/>
              <a:gd name="T11" fmla="*/ 0 h 1542591"/>
              <a:gd name="T12" fmla="*/ 158 w 280750"/>
              <a:gd name="T13" fmla="*/ 151543 h 1542591"/>
              <a:gd name="T14" fmla="*/ 0 w 280750"/>
              <a:gd name="T15" fmla="*/ 151543 h 1542591"/>
              <a:gd name="T16" fmla="*/ 0 w 280750"/>
              <a:gd name="T17" fmla="*/ 1391049 h 1542591"/>
              <a:gd name="T18" fmla="*/ 158 w 280750"/>
              <a:gd name="T19" fmla="*/ 1391049 h 1542591"/>
              <a:gd name="T20" fmla="*/ 158 w 280750"/>
              <a:gd name="T21" fmla="*/ 1436588 h 1542591"/>
              <a:gd name="T22" fmla="*/ 138730 w 280750"/>
              <a:gd name="T23" fmla="*/ 1542591 h 1542591"/>
              <a:gd name="T24" fmla="*/ 280591 w 280750"/>
              <a:gd name="T25" fmla="*/ 1444187 h 1542591"/>
              <a:gd name="T26" fmla="*/ 280745 w 280750"/>
              <a:gd name="T27" fmla="*/ 1395154 h 1542591"/>
              <a:gd name="T28" fmla="*/ 280733 w 280750"/>
              <a:gd name="T29" fmla="*/ 1391049 h 1542591"/>
              <a:gd name="T30" fmla="*/ 280750 w 280750"/>
              <a:gd name="T31" fmla="*/ 1391049 h 1542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0750" h="1542591">
                <a:moveTo>
                  <a:pt x="280750" y="1391049"/>
                </a:moveTo>
                <a:lnTo>
                  <a:pt x="280750" y="151543"/>
                </a:lnTo>
                <a:lnTo>
                  <a:pt x="280733" y="151543"/>
                </a:lnTo>
                <a:cubicBezTo>
                  <a:pt x="280668" y="100709"/>
                  <a:pt x="280191" y="44276"/>
                  <a:pt x="280591" y="0"/>
                </a:cubicBezTo>
                <a:lnTo>
                  <a:pt x="140374" y="102981"/>
                </a:lnTo>
                <a:lnTo>
                  <a:pt x="158" y="0"/>
                </a:lnTo>
                <a:lnTo>
                  <a:pt x="158" y="151543"/>
                </a:lnTo>
                <a:lnTo>
                  <a:pt x="0" y="151543"/>
                </a:lnTo>
                <a:lnTo>
                  <a:pt x="0" y="1391049"/>
                </a:lnTo>
                <a:lnTo>
                  <a:pt x="158" y="1391049"/>
                </a:lnTo>
                <a:lnTo>
                  <a:pt x="158" y="1436588"/>
                </a:lnTo>
                <a:lnTo>
                  <a:pt x="138730" y="1542591"/>
                </a:lnTo>
                <a:lnTo>
                  <a:pt x="280591" y="1444187"/>
                </a:lnTo>
                <a:cubicBezTo>
                  <a:pt x="280728" y="1429030"/>
                  <a:pt x="280763" y="1412448"/>
                  <a:pt x="280745" y="1395154"/>
                </a:cubicBezTo>
                <a:lnTo>
                  <a:pt x="280733" y="1391049"/>
                </a:lnTo>
                <a:lnTo>
                  <a:pt x="280750" y="139104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1754" name="TextBox 9"/>
          <p:cNvSpPr txBox="1">
            <a:spLocks noChangeArrowheads="1"/>
          </p:cNvSpPr>
          <p:nvPr/>
        </p:nvSpPr>
        <p:spPr bwMode="auto">
          <a:xfrm>
            <a:off x="2433638" y="1858963"/>
            <a:ext cx="2108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b="1">
                <a:solidFill>
                  <a:schemeClr val="accent2"/>
                </a:solidFill>
                <a:latin typeface="微软雅黑" pitchFamily="34" charset="-122"/>
                <a:ea typeface="微软雅黑" pitchFamily="34" charset="-122"/>
              </a:rPr>
              <a:t>单击添加标题</a:t>
            </a:r>
          </a:p>
        </p:txBody>
      </p:sp>
      <p:sp>
        <p:nvSpPr>
          <p:cNvPr id="31755" name="矩形 10"/>
          <p:cNvSpPr>
            <a:spLocks noChangeArrowheads="1"/>
          </p:cNvSpPr>
          <p:nvPr/>
        </p:nvSpPr>
        <p:spPr bwMode="auto">
          <a:xfrm>
            <a:off x="2360613" y="2384425"/>
            <a:ext cx="2252662"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ctr" eaLnBrk="1" hangingPunct="1">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ctr" eaLnBrk="1" hangingPunct="1">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ctr" eaLnBrk="1" hangingPunct="1">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ctr" eaLnBrk="1" hangingPunct="1">
              <a:buFontTx/>
              <a:buNone/>
            </a:pPr>
            <a:endParaRPr lang="en-US" sz="1600">
              <a:solidFill>
                <a:schemeClr val="tx2"/>
              </a:solidFill>
              <a:latin typeface="微软雅黑" pitchFamily="34" charset="-122"/>
              <a:ea typeface="微软雅黑" pitchFamily="34" charset="-122"/>
            </a:endParaRPr>
          </a:p>
          <a:p>
            <a:pPr algn="ctr" eaLnBrk="1" hangingPunct="1">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ctr" eaLnBrk="1" hangingPunct="1">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ctr" eaLnBrk="1" hangingPunct="1">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ctr" eaLnBrk="1" hangingPunct="1">
              <a:buFontTx/>
              <a:buNone/>
            </a:pPr>
            <a:r>
              <a:rPr lang="zh-CN" altLang="en-US" sz="1600">
                <a:solidFill>
                  <a:schemeClr val="tx2"/>
                </a:solidFill>
                <a:latin typeface="微软雅黑" pitchFamily="34" charset="-122"/>
                <a:ea typeface="微软雅黑" pitchFamily="34" charset="-122"/>
              </a:rPr>
              <a:t>单击此处添加文本</a:t>
            </a:r>
          </a:p>
        </p:txBody>
      </p:sp>
      <p:sp>
        <p:nvSpPr>
          <p:cNvPr id="31756" name="矩形 11"/>
          <p:cNvSpPr>
            <a:spLocks noChangeArrowheads="1"/>
          </p:cNvSpPr>
          <p:nvPr/>
        </p:nvSpPr>
        <p:spPr bwMode="auto">
          <a:xfrm>
            <a:off x="7319963" y="1795463"/>
            <a:ext cx="2252662"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ctr" eaLnBrk="1" hangingPunct="1">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ctr" eaLnBrk="1" hangingPunct="1">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ctr" eaLnBrk="1" hangingPunct="1">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ctr" eaLnBrk="1" hangingPunct="1">
              <a:buFontTx/>
              <a:buNone/>
            </a:pPr>
            <a:endParaRPr lang="en-US" sz="1600">
              <a:solidFill>
                <a:schemeClr val="tx2"/>
              </a:solidFill>
              <a:latin typeface="微软雅黑" pitchFamily="34" charset="-122"/>
              <a:ea typeface="微软雅黑" pitchFamily="34" charset="-122"/>
            </a:endParaRPr>
          </a:p>
          <a:p>
            <a:pPr algn="ctr" eaLnBrk="1" hangingPunct="1">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ctr" eaLnBrk="1" hangingPunct="1">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ctr" eaLnBrk="1" hangingPunct="1">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ctr" eaLnBrk="1" hangingPunct="1">
              <a:buFontTx/>
              <a:buNone/>
            </a:pPr>
            <a:r>
              <a:rPr lang="zh-CN" altLang="en-US" sz="1600">
                <a:solidFill>
                  <a:schemeClr val="tx2"/>
                </a:solidFill>
                <a:latin typeface="微软雅黑" pitchFamily="34" charset="-122"/>
                <a:ea typeface="微软雅黑" pitchFamily="34" charset="-122"/>
              </a:rPr>
              <a:t>单击此处添加文本</a:t>
            </a:r>
          </a:p>
        </p:txBody>
      </p:sp>
      <p:cxnSp>
        <p:nvCxnSpPr>
          <p:cNvPr id="31757" name="直接连接符 12"/>
          <p:cNvCxnSpPr>
            <a:cxnSpLocks noChangeShapeType="1"/>
          </p:cNvCxnSpPr>
          <p:nvPr/>
        </p:nvCxnSpPr>
        <p:spPr bwMode="auto">
          <a:xfrm>
            <a:off x="1873250" y="5324475"/>
            <a:ext cx="8335963" cy="0"/>
          </a:xfrm>
          <a:prstGeom prst="line">
            <a:avLst/>
          </a:prstGeom>
          <a:noFill/>
          <a:ln w="19050" cmpd="sng">
            <a:solidFill>
              <a:schemeClr val="tx1"/>
            </a:solidFill>
            <a:round/>
            <a:headEnd/>
            <a:tailEnd/>
          </a:ln>
          <a:extLst>
            <a:ext uri="{909E8E84-426E-40DD-AFC4-6F175D3DCCD1}">
              <a14:hiddenFill xmlns:a14="http://schemas.microsoft.com/office/drawing/2010/main">
                <a:noFill/>
              </a14:hiddenFill>
            </a:ext>
          </a:extLst>
        </p:spPr>
      </p:cxnSp>
      <p:sp>
        <p:nvSpPr>
          <p:cNvPr id="31758" name="椭圆 13"/>
          <p:cNvSpPr>
            <a:spLocks noChangeArrowheads="1"/>
          </p:cNvSpPr>
          <p:nvPr/>
        </p:nvSpPr>
        <p:spPr bwMode="auto">
          <a:xfrm>
            <a:off x="2792413" y="5610225"/>
            <a:ext cx="584200" cy="582613"/>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Tx/>
              <a:buNone/>
            </a:pPr>
            <a:endParaRPr lang="zh-CN" altLang="zh-CN" sz="2000">
              <a:latin typeface="微软雅黑" pitchFamily="34" charset="-122"/>
              <a:ea typeface="微软雅黑" pitchFamily="34" charset="-122"/>
            </a:endParaRPr>
          </a:p>
        </p:txBody>
      </p:sp>
      <p:sp>
        <p:nvSpPr>
          <p:cNvPr id="31759" name="Freeform 14"/>
          <p:cNvSpPr>
            <a:spLocks noEditPoints="1"/>
          </p:cNvSpPr>
          <p:nvPr/>
        </p:nvSpPr>
        <p:spPr bwMode="auto">
          <a:xfrm>
            <a:off x="2947988" y="5756275"/>
            <a:ext cx="274637" cy="290513"/>
          </a:xfrm>
          <a:custGeom>
            <a:avLst/>
            <a:gdLst>
              <a:gd name="T0" fmla="*/ 0 w 383"/>
              <a:gd name="T1" fmla="*/ 378 h 405"/>
              <a:gd name="T2" fmla="*/ 0 w 383"/>
              <a:gd name="T3" fmla="*/ 163 h 405"/>
              <a:gd name="T4" fmla="*/ 39 w 383"/>
              <a:gd name="T5" fmla="*/ 163 h 405"/>
              <a:gd name="T6" fmla="*/ 39 w 383"/>
              <a:gd name="T7" fmla="*/ 378 h 405"/>
              <a:gd name="T8" fmla="*/ 0 w 383"/>
              <a:gd name="T9" fmla="*/ 378 h 405"/>
              <a:gd name="T10" fmla="*/ 357 w 383"/>
              <a:gd name="T11" fmla="*/ 158 h 405"/>
              <a:gd name="T12" fmla="*/ 263 w 383"/>
              <a:gd name="T13" fmla="*/ 156 h 405"/>
              <a:gd name="T14" fmla="*/ 286 w 383"/>
              <a:gd name="T15" fmla="*/ 97 h 405"/>
              <a:gd name="T16" fmla="*/ 260 w 383"/>
              <a:gd name="T17" fmla="*/ 0 h 405"/>
              <a:gd name="T18" fmla="*/ 233 w 383"/>
              <a:gd name="T19" fmla="*/ 26 h 405"/>
              <a:gd name="T20" fmla="*/ 131 w 383"/>
              <a:gd name="T21" fmla="*/ 145 h 405"/>
              <a:gd name="T22" fmla="*/ 59 w 383"/>
              <a:gd name="T23" fmla="*/ 185 h 405"/>
              <a:gd name="T24" fmla="*/ 59 w 383"/>
              <a:gd name="T25" fmla="*/ 364 h 405"/>
              <a:gd name="T26" fmla="*/ 162 w 383"/>
              <a:gd name="T27" fmla="*/ 405 h 405"/>
              <a:gd name="T28" fmla="*/ 276 w 383"/>
              <a:gd name="T29" fmla="*/ 403 h 405"/>
              <a:gd name="T30" fmla="*/ 305 w 383"/>
              <a:gd name="T31" fmla="*/ 377 h 405"/>
              <a:gd name="T32" fmla="*/ 291 w 383"/>
              <a:gd name="T33" fmla="*/ 351 h 405"/>
              <a:gd name="T34" fmla="*/ 291 w 383"/>
              <a:gd name="T35" fmla="*/ 351 h 405"/>
              <a:gd name="T36" fmla="*/ 290 w 383"/>
              <a:gd name="T37" fmla="*/ 351 h 405"/>
              <a:gd name="T38" fmla="*/ 286 w 383"/>
              <a:gd name="T39" fmla="*/ 346 h 405"/>
              <a:gd name="T40" fmla="*/ 291 w 383"/>
              <a:gd name="T41" fmla="*/ 340 h 405"/>
              <a:gd name="T42" fmla="*/ 302 w 383"/>
              <a:gd name="T43" fmla="*/ 340 h 405"/>
              <a:gd name="T44" fmla="*/ 331 w 383"/>
              <a:gd name="T45" fmla="*/ 314 h 405"/>
              <a:gd name="T46" fmla="*/ 317 w 383"/>
              <a:gd name="T47" fmla="*/ 288 h 405"/>
              <a:gd name="T48" fmla="*/ 317 w 383"/>
              <a:gd name="T49" fmla="*/ 288 h 405"/>
              <a:gd name="T50" fmla="*/ 316 w 383"/>
              <a:gd name="T51" fmla="*/ 287 h 405"/>
              <a:gd name="T52" fmla="*/ 312 w 383"/>
              <a:gd name="T53" fmla="*/ 282 h 405"/>
              <a:gd name="T54" fmla="*/ 317 w 383"/>
              <a:gd name="T55" fmla="*/ 277 h 405"/>
              <a:gd name="T56" fmla="*/ 328 w 383"/>
              <a:gd name="T57" fmla="*/ 276 h 405"/>
              <a:gd name="T58" fmla="*/ 357 w 383"/>
              <a:gd name="T59" fmla="*/ 250 h 405"/>
              <a:gd name="T60" fmla="*/ 343 w 383"/>
              <a:gd name="T61" fmla="*/ 225 h 405"/>
              <a:gd name="T62" fmla="*/ 343 w 383"/>
              <a:gd name="T63" fmla="*/ 225 h 405"/>
              <a:gd name="T64" fmla="*/ 342 w 383"/>
              <a:gd name="T65" fmla="*/ 224 h 405"/>
              <a:gd name="T66" fmla="*/ 338 w 383"/>
              <a:gd name="T67" fmla="*/ 219 h 405"/>
              <a:gd name="T68" fmla="*/ 343 w 383"/>
              <a:gd name="T69" fmla="*/ 213 h 405"/>
              <a:gd name="T70" fmla="*/ 354 w 383"/>
              <a:gd name="T71" fmla="*/ 213 h 405"/>
              <a:gd name="T72" fmla="*/ 383 w 383"/>
              <a:gd name="T73" fmla="*/ 187 h 405"/>
              <a:gd name="T74" fmla="*/ 357 w 383"/>
              <a:gd name="T75" fmla="*/ 158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83" h="405">
                <a:moveTo>
                  <a:pt x="0" y="378"/>
                </a:moveTo>
                <a:cubicBezTo>
                  <a:pt x="0" y="163"/>
                  <a:pt x="0" y="163"/>
                  <a:pt x="0" y="163"/>
                </a:cubicBezTo>
                <a:cubicBezTo>
                  <a:pt x="39" y="163"/>
                  <a:pt x="39" y="163"/>
                  <a:pt x="39" y="163"/>
                </a:cubicBezTo>
                <a:cubicBezTo>
                  <a:pt x="39" y="378"/>
                  <a:pt x="39" y="378"/>
                  <a:pt x="39" y="378"/>
                </a:cubicBezTo>
                <a:cubicBezTo>
                  <a:pt x="0" y="378"/>
                  <a:pt x="0" y="378"/>
                  <a:pt x="0" y="378"/>
                </a:cubicBezTo>
                <a:close/>
                <a:moveTo>
                  <a:pt x="357" y="158"/>
                </a:moveTo>
                <a:cubicBezTo>
                  <a:pt x="357" y="158"/>
                  <a:pt x="309" y="157"/>
                  <a:pt x="263" y="156"/>
                </a:cubicBezTo>
                <a:cubicBezTo>
                  <a:pt x="271" y="137"/>
                  <a:pt x="281" y="113"/>
                  <a:pt x="286" y="97"/>
                </a:cubicBezTo>
                <a:cubicBezTo>
                  <a:pt x="295" y="65"/>
                  <a:pt x="299" y="1"/>
                  <a:pt x="260" y="0"/>
                </a:cubicBezTo>
                <a:cubicBezTo>
                  <a:pt x="245" y="0"/>
                  <a:pt x="233" y="11"/>
                  <a:pt x="233" y="26"/>
                </a:cubicBezTo>
                <a:cubicBezTo>
                  <a:pt x="233" y="83"/>
                  <a:pt x="197" y="131"/>
                  <a:pt x="131" y="145"/>
                </a:cubicBezTo>
                <a:cubicBezTo>
                  <a:pt x="100" y="152"/>
                  <a:pt x="69" y="169"/>
                  <a:pt x="59" y="185"/>
                </a:cubicBezTo>
                <a:cubicBezTo>
                  <a:pt x="59" y="223"/>
                  <a:pt x="59" y="364"/>
                  <a:pt x="59" y="364"/>
                </a:cubicBezTo>
                <a:cubicBezTo>
                  <a:pt x="59" y="364"/>
                  <a:pt x="127" y="405"/>
                  <a:pt x="162" y="405"/>
                </a:cubicBezTo>
                <a:cubicBezTo>
                  <a:pt x="163" y="405"/>
                  <a:pt x="276" y="403"/>
                  <a:pt x="276" y="403"/>
                </a:cubicBezTo>
                <a:cubicBezTo>
                  <a:pt x="291" y="404"/>
                  <a:pt x="304" y="392"/>
                  <a:pt x="305" y="377"/>
                </a:cubicBezTo>
                <a:cubicBezTo>
                  <a:pt x="305" y="366"/>
                  <a:pt x="300" y="356"/>
                  <a:pt x="291" y="351"/>
                </a:cubicBezTo>
                <a:cubicBezTo>
                  <a:pt x="291" y="351"/>
                  <a:pt x="291" y="351"/>
                  <a:pt x="291" y="351"/>
                </a:cubicBezTo>
                <a:cubicBezTo>
                  <a:pt x="290" y="351"/>
                  <a:pt x="290" y="351"/>
                  <a:pt x="290" y="351"/>
                </a:cubicBezTo>
                <a:cubicBezTo>
                  <a:pt x="287" y="350"/>
                  <a:pt x="286" y="348"/>
                  <a:pt x="286" y="346"/>
                </a:cubicBezTo>
                <a:cubicBezTo>
                  <a:pt x="286" y="342"/>
                  <a:pt x="288" y="340"/>
                  <a:pt x="291" y="340"/>
                </a:cubicBezTo>
                <a:cubicBezTo>
                  <a:pt x="302" y="340"/>
                  <a:pt x="302" y="340"/>
                  <a:pt x="302" y="340"/>
                </a:cubicBezTo>
                <a:cubicBezTo>
                  <a:pt x="317" y="340"/>
                  <a:pt x="330" y="329"/>
                  <a:pt x="331" y="314"/>
                </a:cubicBezTo>
                <a:cubicBezTo>
                  <a:pt x="331" y="303"/>
                  <a:pt x="326" y="293"/>
                  <a:pt x="317" y="288"/>
                </a:cubicBezTo>
                <a:cubicBezTo>
                  <a:pt x="317" y="288"/>
                  <a:pt x="317" y="288"/>
                  <a:pt x="317" y="288"/>
                </a:cubicBezTo>
                <a:cubicBezTo>
                  <a:pt x="316" y="288"/>
                  <a:pt x="316" y="288"/>
                  <a:pt x="316" y="287"/>
                </a:cubicBezTo>
                <a:cubicBezTo>
                  <a:pt x="313" y="287"/>
                  <a:pt x="312" y="285"/>
                  <a:pt x="312" y="282"/>
                </a:cubicBezTo>
                <a:cubicBezTo>
                  <a:pt x="312" y="279"/>
                  <a:pt x="314" y="277"/>
                  <a:pt x="317" y="277"/>
                </a:cubicBezTo>
                <a:cubicBezTo>
                  <a:pt x="328" y="276"/>
                  <a:pt x="328" y="276"/>
                  <a:pt x="328" y="276"/>
                </a:cubicBezTo>
                <a:cubicBezTo>
                  <a:pt x="343" y="277"/>
                  <a:pt x="356" y="265"/>
                  <a:pt x="357" y="250"/>
                </a:cubicBezTo>
                <a:cubicBezTo>
                  <a:pt x="357" y="239"/>
                  <a:pt x="352" y="229"/>
                  <a:pt x="343" y="225"/>
                </a:cubicBezTo>
                <a:cubicBezTo>
                  <a:pt x="343" y="225"/>
                  <a:pt x="343" y="225"/>
                  <a:pt x="343" y="225"/>
                </a:cubicBezTo>
                <a:cubicBezTo>
                  <a:pt x="342" y="224"/>
                  <a:pt x="342" y="224"/>
                  <a:pt x="342" y="224"/>
                </a:cubicBezTo>
                <a:cubicBezTo>
                  <a:pt x="339" y="223"/>
                  <a:pt x="338" y="221"/>
                  <a:pt x="338" y="219"/>
                </a:cubicBezTo>
                <a:cubicBezTo>
                  <a:pt x="338" y="216"/>
                  <a:pt x="340" y="213"/>
                  <a:pt x="343" y="213"/>
                </a:cubicBezTo>
                <a:cubicBezTo>
                  <a:pt x="354" y="213"/>
                  <a:pt x="354" y="213"/>
                  <a:pt x="354" y="213"/>
                </a:cubicBezTo>
                <a:cubicBezTo>
                  <a:pt x="369" y="214"/>
                  <a:pt x="382" y="202"/>
                  <a:pt x="383" y="187"/>
                </a:cubicBezTo>
                <a:cubicBezTo>
                  <a:pt x="383" y="172"/>
                  <a:pt x="374" y="159"/>
                  <a:pt x="357" y="1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3" tIns="34292" rIns="68583" bIns="34292" anchor="ctr"/>
          <a:lstStyle/>
          <a:p>
            <a:endParaRPr lang="zh-CN" altLang="en-US"/>
          </a:p>
        </p:txBody>
      </p:sp>
      <p:sp>
        <p:nvSpPr>
          <p:cNvPr id="31760" name="Rectangle 12"/>
          <p:cNvSpPr>
            <a:spLocks noChangeArrowheads="1"/>
          </p:cNvSpPr>
          <p:nvPr/>
        </p:nvSpPr>
        <p:spPr bwMode="auto">
          <a:xfrm>
            <a:off x="3529013" y="5507038"/>
            <a:ext cx="660876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lnSpc>
                <a:spcPct val="150000"/>
              </a:lnSpc>
              <a:buClr>
                <a:srgbClr val="1F3F5F"/>
              </a:buClr>
              <a:buFontTx/>
              <a:buNone/>
            </a:pPr>
            <a:r>
              <a:rPr lang="zh-CN" altLang="en-US" sz="1600">
                <a:solidFill>
                  <a:schemeClr val="tx2"/>
                </a:solidFill>
                <a:latin typeface="微软雅黑" pitchFamily="34" charset="-122"/>
                <a:ea typeface="微软雅黑" pitchFamily="34" charset="-122"/>
              </a:rPr>
              <a:t>单击此处添加文本，单击此处添加文本，单击此处添加文本。</a:t>
            </a:r>
            <a:endParaRPr lang="en-US" sz="1600">
              <a:solidFill>
                <a:schemeClr val="tx2"/>
              </a:solidFill>
              <a:latin typeface="微软雅黑" pitchFamily="34" charset="-122"/>
              <a:ea typeface="微软雅黑" pitchFamily="34" charset="-122"/>
            </a:endParaRPr>
          </a:p>
          <a:p>
            <a:pPr algn="ctr" eaLnBrk="1" hangingPunct="1">
              <a:lnSpc>
                <a:spcPct val="150000"/>
              </a:lnSpc>
              <a:buClr>
                <a:srgbClr val="1F3F5F"/>
              </a:buClr>
              <a:buFontTx/>
              <a:buNone/>
            </a:pPr>
            <a:r>
              <a:rPr lang="zh-CN" altLang="en-US" sz="1600">
                <a:solidFill>
                  <a:schemeClr val="tx2"/>
                </a:solidFill>
                <a:latin typeface="微软雅黑" pitchFamily="34" charset="-122"/>
                <a:ea typeface="微软雅黑" pitchFamily="34" charset="-122"/>
              </a:rPr>
              <a:t>单击此处添加文本，单击此处添加文本，单击此处添加文本。</a:t>
            </a:r>
          </a:p>
        </p:txBody>
      </p:sp>
      <p:sp>
        <p:nvSpPr>
          <p:cNvPr id="31761" name="TextBox 18"/>
          <p:cNvSpPr txBox="1">
            <a:spLocks noChangeArrowheads="1"/>
          </p:cNvSpPr>
          <p:nvPr/>
        </p:nvSpPr>
        <p:spPr bwMode="auto">
          <a:xfrm>
            <a:off x="7391400" y="4260850"/>
            <a:ext cx="21097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b="1">
                <a:solidFill>
                  <a:schemeClr val="accent2"/>
                </a:solidFill>
                <a:latin typeface="微软雅黑" pitchFamily="34" charset="-122"/>
                <a:ea typeface="微软雅黑" pitchFamily="34" charset="-122"/>
              </a:rPr>
              <a:t>单击添加标题</a:t>
            </a: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1747"/>
                                        </p:tgtEl>
                                        <p:attrNameLst>
                                          <p:attrName>style.visibility</p:attrName>
                                        </p:attrNameLst>
                                      </p:cBhvr>
                                      <p:to>
                                        <p:strVal val="visible"/>
                                      </p:to>
                                    </p:set>
                                    <p:animEffect transition="in" filter="barn(inVertical)">
                                      <p:cBhvr>
                                        <p:cTn id="7" dur="500"/>
                                        <p:tgtEl>
                                          <p:spTgt spid="31747"/>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1746"/>
                                        </p:tgtEl>
                                        <p:attrNameLst>
                                          <p:attrName>style.visibility</p:attrName>
                                        </p:attrNameLst>
                                      </p:cBhvr>
                                      <p:to>
                                        <p:strVal val="visible"/>
                                      </p:to>
                                    </p:set>
                                    <p:anim calcmode="lin" valueType="num">
                                      <p:cBhvr>
                                        <p:cTn id="11" dur="500" fill="hold"/>
                                        <p:tgtEl>
                                          <p:spTgt spid="31746"/>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1746"/>
                                        </p:tgtEl>
                                        <p:attrNameLst>
                                          <p:attrName>ppt_y</p:attrName>
                                        </p:attrNameLst>
                                      </p:cBhvr>
                                      <p:tavLst>
                                        <p:tav tm="0">
                                          <p:val>
                                            <p:strVal val="#ppt_y"/>
                                          </p:val>
                                        </p:tav>
                                        <p:tav tm="100000">
                                          <p:val>
                                            <p:strVal val="#ppt_y"/>
                                          </p:val>
                                        </p:tav>
                                      </p:tavLst>
                                    </p:anim>
                                    <p:anim calcmode="lin" valueType="num">
                                      <p:cBhvr>
                                        <p:cTn id="13" dur="500" fill="hold"/>
                                        <p:tgtEl>
                                          <p:spTgt spid="31746"/>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1746"/>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1746"/>
                                        </p:tgtEl>
                                      </p:cBhvr>
                                    </p:animEffect>
                                  </p:childTnLst>
                                </p:cTn>
                              </p:par>
                            </p:childTnLst>
                          </p:cTn>
                        </p:par>
                        <p:par>
                          <p:cTn id="16" fill="hold" nodeType="afterGroup">
                            <p:stCondLst>
                              <p:cond delay="1450"/>
                            </p:stCondLst>
                            <p:childTnLst>
                              <p:par>
                                <p:cTn id="17" presetID="2" presetClass="entr" presetSubtype="4" fill="hold" grpId="0" nodeType="afterEffect">
                                  <p:stCondLst>
                                    <p:cond delay="0"/>
                                  </p:stCondLst>
                                  <p:childTnLst>
                                    <p:set>
                                      <p:cBhvr>
                                        <p:cTn id="18" dur="1" fill="hold">
                                          <p:stCondLst>
                                            <p:cond delay="0"/>
                                          </p:stCondLst>
                                        </p:cTn>
                                        <p:tgtEl>
                                          <p:spTgt spid="31752"/>
                                        </p:tgtEl>
                                        <p:attrNameLst>
                                          <p:attrName>style.visibility</p:attrName>
                                        </p:attrNameLst>
                                      </p:cBhvr>
                                      <p:to>
                                        <p:strVal val="visible"/>
                                      </p:to>
                                    </p:set>
                                    <p:anim calcmode="lin" valueType="num">
                                      <p:cBhvr additive="base">
                                        <p:cTn id="19" dur="500" fill="hold"/>
                                        <p:tgtEl>
                                          <p:spTgt spid="31752"/>
                                        </p:tgtEl>
                                        <p:attrNameLst>
                                          <p:attrName>ppt_x</p:attrName>
                                        </p:attrNameLst>
                                      </p:cBhvr>
                                      <p:tavLst>
                                        <p:tav tm="0">
                                          <p:val>
                                            <p:strVal val="#ppt_x"/>
                                          </p:val>
                                        </p:tav>
                                        <p:tav tm="100000">
                                          <p:val>
                                            <p:strVal val="#ppt_x"/>
                                          </p:val>
                                        </p:tav>
                                      </p:tavLst>
                                    </p:anim>
                                    <p:anim calcmode="lin" valueType="num">
                                      <p:cBhvr additive="base">
                                        <p:cTn id="20" dur="500" fill="hold"/>
                                        <p:tgtEl>
                                          <p:spTgt spid="3175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1751"/>
                                        </p:tgtEl>
                                        <p:attrNameLst>
                                          <p:attrName>style.visibility</p:attrName>
                                        </p:attrNameLst>
                                      </p:cBhvr>
                                      <p:to>
                                        <p:strVal val="visible"/>
                                      </p:to>
                                    </p:set>
                                    <p:anim calcmode="lin" valueType="num">
                                      <p:cBhvr additive="base">
                                        <p:cTn id="23" dur="500" fill="hold"/>
                                        <p:tgtEl>
                                          <p:spTgt spid="31751"/>
                                        </p:tgtEl>
                                        <p:attrNameLst>
                                          <p:attrName>ppt_x</p:attrName>
                                        </p:attrNameLst>
                                      </p:cBhvr>
                                      <p:tavLst>
                                        <p:tav tm="0">
                                          <p:val>
                                            <p:strVal val="#ppt_x"/>
                                          </p:val>
                                        </p:tav>
                                        <p:tav tm="100000">
                                          <p:val>
                                            <p:strVal val="#ppt_x"/>
                                          </p:val>
                                        </p:tav>
                                      </p:tavLst>
                                    </p:anim>
                                    <p:anim calcmode="lin" valueType="num">
                                      <p:cBhvr additive="base">
                                        <p:cTn id="24" dur="500" fill="hold"/>
                                        <p:tgtEl>
                                          <p:spTgt spid="3175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1750"/>
                                        </p:tgtEl>
                                        <p:attrNameLst>
                                          <p:attrName>style.visibility</p:attrName>
                                        </p:attrNameLst>
                                      </p:cBhvr>
                                      <p:to>
                                        <p:strVal val="visible"/>
                                      </p:to>
                                    </p:set>
                                    <p:anim calcmode="lin" valueType="num">
                                      <p:cBhvr additive="base">
                                        <p:cTn id="27" dur="500" fill="hold"/>
                                        <p:tgtEl>
                                          <p:spTgt spid="31750"/>
                                        </p:tgtEl>
                                        <p:attrNameLst>
                                          <p:attrName>ppt_x</p:attrName>
                                        </p:attrNameLst>
                                      </p:cBhvr>
                                      <p:tavLst>
                                        <p:tav tm="0">
                                          <p:val>
                                            <p:strVal val="#ppt_x"/>
                                          </p:val>
                                        </p:tav>
                                        <p:tav tm="100000">
                                          <p:val>
                                            <p:strVal val="#ppt_x"/>
                                          </p:val>
                                        </p:tav>
                                      </p:tavLst>
                                    </p:anim>
                                    <p:anim calcmode="lin" valueType="num">
                                      <p:cBhvr additive="base">
                                        <p:cTn id="28" dur="500" fill="hold"/>
                                        <p:tgtEl>
                                          <p:spTgt spid="31750"/>
                                        </p:tgtEl>
                                        <p:attrNameLst>
                                          <p:attrName>ppt_y</p:attrName>
                                        </p:attrNameLst>
                                      </p:cBhvr>
                                      <p:tavLst>
                                        <p:tav tm="0">
                                          <p:val>
                                            <p:strVal val="1+#ppt_h/2"/>
                                          </p:val>
                                        </p:tav>
                                        <p:tav tm="100000">
                                          <p:val>
                                            <p:strVal val="#ppt_y"/>
                                          </p:val>
                                        </p:tav>
                                      </p:tavLst>
                                    </p:anim>
                                  </p:childTnLst>
                                </p:cTn>
                              </p:par>
                              <p:par>
                                <p:cTn id="29" presetID="2" presetClass="entr" presetSubtype="1" fill="hold" grpId="0" nodeType="withEffect">
                                  <p:stCondLst>
                                    <p:cond delay="0"/>
                                  </p:stCondLst>
                                  <p:childTnLst>
                                    <p:set>
                                      <p:cBhvr>
                                        <p:cTn id="30" dur="1" fill="hold">
                                          <p:stCondLst>
                                            <p:cond delay="0"/>
                                          </p:stCondLst>
                                        </p:cTn>
                                        <p:tgtEl>
                                          <p:spTgt spid="31748"/>
                                        </p:tgtEl>
                                        <p:attrNameLst>
                                          <p:attrName>style.visibility</p:attrName>
                                        </p:attrNameLst>
                                      </p:cBhvr>
                                      <p:to>
                                        <p:strVal val="visible"/>
                                      </p:to>
                                    </p:set>
                                    <p:anim calcmode="lin" valueType="num">
                                      <p:cBhvr additive="base">
                                        <p:cTn id="31" dur="500" fill="hold"/>
                                        <p:tgtEl>
                                          <p:spTgt spid="31748"/>
                                        </p:tgtEl>
                                        <p:attrNameLst>
                                          <p:attrName>ppt_x</p:attrName>
                                        </p:attrNameLst>
                                      </p:cBhvr>
                                      <p:tavLst>
                                        <p:tav tm="0">
                                          <p:val>
                                            <p:strVal val="#ppt_x"/>
                                          </p:val>
                                        </p:tav>
                                        <p:tav tm="100000">
                                          <p:val>
                                            <p:strVal val="#ppt_x"/>
                                          </p:val>
                                        </p:tav>
                                      </p:tavLst>
                                    </p:anim>
                                    <p:anim calcmode="lin" valueType="num">
                                      <p:cBhvr additive="base">
                                        <p:cTn id="32" dur="500" fill="hold"/>
                                        <p:tgtEl>
                                          <p:spTgt spid="31748"/>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0"/>
                                  </p:stCondLst>
                                  <p:childTnLst>
                                    <p:set>
                                      <p:cBhvr>
                                        <p:cTn id="34" dur="1" fill="hold">
                                          <p:stCondLst>
                                            <p:cond delay="0"/>
                                          </p:stCondLst>
                                        </p:cTn>
                                        <p:tgtEl>
                                          <p:spTgt spid="31749"/>
                                        </p:tgtEl>
                                        <p:attrNameLst>
                                          <p:attrName>style.visibility</p:attrName>
                                        </p:attrNameLst>
                                      </p:cBhvr>
                                      <p:to>
                                        <p:strVal val="visible"/>
                                      </p:to>
                                    </p:set>
                                    <p:anim calcmode="lin" valueType="num">
                                      <p:cBhvr additive="base">
                                        <p:cTn id="35" dur="500" fill="hold"/>
                                        <p:tgtEl>
                                          <p:spTgt spid="31749"/>
                                        </p:tgtEl>
                                        <p:attrNameLst>
                                          <p:attrName>ppt_x</p:attrName>
                                        </p:attrNameLst>
                                      </p:cBhvr>
                                      <p:tavLst>
                                        <p:tav tm="0">
                                          <p:val>
                                            <p:strVal val="#ppt_x"/>
                                          </p:val>
                                        </p:tav>
                                        <p:tav tm="100000">
                                          <p:val>
                                            <p:strVal val="#ppt_x"/>
                                          </p:val>
                                        </p:tav>
                                      </p:tavLst>
                                    </p:anim>
                                    <p:anim calcmode="lin" valueType="num">
                                      <p:cBhvr additive="base">
                                        <p:cTn id="36" dur="500" fill="hold"/>
                                        <p:tgtEl>
                                          <p:spTgt spid="31749"/>
                                        </p:tgtEl>
                                        <p:attrNameLst>
                                          <p:attrName>ppt_y</p:attrName>
                                        </p:attrNameLst>
                                      </p:cBhvr>
                                      <p:tavLst>
                                        <p:tav tm="0">
                                          <p:val>
                                            <p:strVal val="0-#ppt_h/2"/>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31761"/>
                                        </p:tgtEl>
                                        <p:attrNameLst>
                                          <p:attrName>style.visibility</p:attrName>
                                        </p:attrNameLst>
                                      </p:cBhvr>
                                      <p:to>
                                        <p:strVal val="visible"/>
                                      </p:to>
                                    </p:set>
                                    <p:anim calcmode="lin" valueType="num">
                                      <p:cBhvr additive="base">
                                        <p:cTn id="39" dur="500" fill="hold"/>
                                        <p:tgtEl>
                                          <p:spTgt spid="31761"/>
                                        </p:tgtEl>
                                        <p:attrNameLst>
                                          <p:attrName>ppt_x</p:attrName>
                                        </p:attrNameLst>
                                      </p:cBhvr>
                                      <p:tavLst>
                                        <p:tav tm="0">
                                          <p:val>
                                            <p:strVal val="1+#ppt_w/2"/>
                                          </p:val>
                                        </p:tav>
                                        <p:tav tm="100000">
                                          <p:val>
                                            <p:strVal val="#ppt_x"/>
                                          </p:val>
                                        </p:tav>
                                      </p:tavLst>
                                    </p:anim>
                                    <p:anim calcmode="lin" valueType="num">
                                      <p:cBhvr additive="base">
                                        <p:cTn id="40" dur="500" fill="hold"/>
                                        <p:tgtEl>
                                          <p:spTgt spid="31761"/>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31753"/>
                                        </p:tgtEl>
                                        <p:attrNameLst>
                                          <p:attrName>style.visibility</p:attrName>
                                        </p:attrNameLst>
                                      </p:cBhvr>
                                      <p:to>
                                        <p:strVal val="visible"/>
                                      </p:to>
                                    </p:set>
                                    <p:anim calcmode="lin" valueType="num">
                                      <p:cBhvr additive="base">
                                        <p:cTn id="43" dur="500" fill="hold"/>
                                        <p:tgtEl>
                                          <p:spTgt spid="31753"/>
                                        </p:tgtEl>
                                        <p:attrNameLst>
                                          <p:attrName>ppt_x</p:attrName>
                                        </p:attrNameLst>
                                      </p:cBhvr>
                                      <p:tavLst>
                                        <p:tav tm="0">
                                          <p:val>
                                            <p:strVal val="0-#ppt_w/2"/>
                                          </p:val>
                                        </p:tav>
                                        <p:tav tm="100000">
                                          <p:val>
                                            <p:strVal val="#ppt_x"/>
                                          </p:val>
                                        </p:tav>
                                      </p:tavLst>
                                    </p:anim>
                                    <p:anim calcmode="lin" valueType="num">
                                      <p:cBhvr additive="base">
                                        <p:cTn id="44" dur="500" fill="hold"/>
                                        <p:tgtEl>
                                          <p:spTgt spid="31753"/>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31754"/>
                                        </p:tgtEl>
                                        <p:attrNameLst>
                                          <p:attrName>style.visibility</p:attrName>
                                        </p:attrNameLst>
                                      </p:cBhvr>
                                      <p:to>
                                        <p:strVal val="visible"/>
                                      </p:to>
                                    </p:set>
                                    <p:anim calcmode="lin" valueType="num">
                                      <p:cBhvr additive="base">
                                        <p:cTn id="47" dur="500" fill="hold"/>
                                        <p:tgtEl>
                                          <p:spTgt spid="31754"/>
                                        </p:tgtEl>
                                        <p:attrNameLst>
                                          <p:attrName>ppt_x</p:attrName>
                                        </p:attrNameLst>
                                      </p:cBhvr>
                                      <p:tavLst>
                                        <p:tav tm="0">
                                          <p:val>
                                            <p:strVal val="0-#ppt_w/2"/>
                                          </p:val>
                                        </p:tav>
                                        <p:tav tm="100000">
                                          <p:val>
                                            <p:strVal val="#ppt_x"/>
                                          </p:val>
                                        </p:tav>
                                      </p:tavLst>
                                    </p:anim>
                                    <p:anim calcmode="lin" valueType="num">
                                      <p:cBhvr additive="base">
                                        <p:cTn id="48" dur="500" fill="hold"/>
                                        <p:tgtEl>
                                          <p:spTgt spid="31754"/>
                                        </p:tgtEl>
                                        <p:attrNameLst>
                                          <p:attrName>ppt_y</p:attrName>
                                        </p:attrNameLst>
                                      </p:cBhvr>
                                      <p:tavLst>
                                        <p:tav tm="0">
                                          <p:val>
                                            <p:strVal val="#ppt_y"/>
                                          </p:val>
                                        </p:tav>
                                        <p:tav tm="100000">
                                          <p:val>
                                            <p:strVal val="#ppt_y"/>
                                          </p:val>
                                        </p:tav>
                                      </p:tavLst>
                                    </p:anim>
                                  </p:childTnLst>
                                </p:cTn>
                              </p:par>
                            </p:childTnLst>
                          </p:cTn>
                        </p:par>
                        <p:par>
                          <p:cTn id="49" fill="hold" nodeType="afterGroup">
                            <p:stCondLst>
                              <p:cond delay="1950"/>
                            </p:stCondLst>
                            <p:childTnLst>
                              <p:par>
                                <p:cTn id="50" presetID="22" presetClass="entr" presetSubtype="1" fill="hold" grpId="0" nodeType="afterEffect">
                                  <p:stCondLst>
                                    <p:cond delay="0"/>
                                  </p:stCondLst>
                                  <p:childTnLst>
                                    <p:set>
                                      <p:cBhvr>
                                        <p:cTn id="51" dur="1" fill="hold">
                                          <p:stCondLst>
                                            <p:cond delay="0"/>
                                          </p:stCondLst>
                                        </p:cTn>
                                        <p:tgtEl>
                                          <p:spTgt spid="31755"/>
                                        </p:tgtEl>
                                        <p:attrNameLst>
                                          <p:attrName>style.visibility</p:attrName>
                                        </p:attrNameLst>
                                      </p:cBhvr>
                                      <p:to>
                                        <p:strVal val="visible"/>
                                      </p:to>
                                    </p:set>
                                    <p:animEffect transition="in" filter="wipe(up)">
                                      <p:cBhvr>
                                        <p:cTn id="52" dur="500"/>
                                        <p:tgtEl>
                                          <p:spTgt spid="31755"/>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31756"/>
                                        </p:tgtEl>
                                        <p:attrNameLst>
                                          <p:attrName>style.visibility</p:attrName>
                                        </p:attrNameLst>
                                      </p:cBhvr>
                                      <p:to>
                                        <p:strVal val="visible"/>
                                      </p:to>
                                    </p:set>
                                    <p:animEffect transition="in" filter="wipe(down)">
                                      <p:cBhvr>
                                        <p:cTn id="55" dur="500"/>
                                        <p:tgtEl>
                                          <p:spTgt spid="31756"/>
                                        </p:tgtEl>
                                      </p:cBhvr>
                                    </p:animEffect>
                                  </p:childTnLst>
                                </p:cTn>
                              </p:par>
                            </p:childTnLst>
                          </p:cTn>
                        </p:par>
                        <p:par>
                          <p:cTn id="56" fill="hold" nodeType="afterGroup">
                            <p:stCondLst>
                              <p:cond delay="2450"/>
                            </p:stCondLst>
                            <p:childTnLst>
                              <p:par>
                                <p:cTn id="57" presetID="22" presetClass="entr" presetSubtype="8" fill="hold" nodeType="afterEffect">
                                  <p:stCondLst>
                                    <p:cond delay="0"/>
                                  </p:stCondLst>
                                  <p:childTnLst>
                                    <p:set>
                                      <p:cBhvr>
                                        <p:cTn id="58" dur="1" fill="hold">
                                          <p:stCondLst>
                                            <p:cond delay="0"/>
                                          </p:stCondLst>
                                        </p:cTn>
                                        <p:tgtEl>
                                          <p:spTgt spid="31757"/>
                                        </p:tgtEl>
                                        <p:attrNameLst>
                                          <p:attrName>style.visibility</p:attrName>
                                        </p:attrNameLst>
                                      </p:cBhvr>
                                      <p:to>
                                        <p:strVal val="visible"/>
                                      </p:to>
                                    </p:set>
                                    <p:animEffect transition="in" filter="wipe(left)">
                                      <p:cBhvr>
                                        <p:cTn id="59" dur="500"/>
                                        <p:tgtEl>
                                          <p:spTgt spid="31757"/>
                                        </p:tgtEl>
                                      </p:cBhvr>
                                    </p:animEffect>
                                  </p:childTnLst>
                                </p:cTn>
                              </p:par>
                            </p:childTnLst>
                          </p:cTn>
                        </p:par>
                        <p:par>
                          <p:cTn id="60" fill="hold" nodeType="afterGroup">
                            <p:stCondLst>
                              <p:cond delay="2950"/>
                            </p:stCondLst>
                            <p:childTnLst>
                              <p:par>
                                <p:cTn id="61" presetID="10" presetClass="entr" presetSubtype="0" fill="hold" grpId="0" nodeType="afterEffect">
                                  <p:stCondLst>
                                    <p:cond delay="0"/>
                                  </p:stCondLst>
                                  <p:childTnLst>
                                    <p:set>
                                      <p:cBhvr>
                                        <p:cTn id="62" dur="1" fill="hold">
                                          <p:stCondLst>
                                            <p:cond delay="0"/>
                                          </p:stCondLst>
                                        </p:cTn>
                                        <p:tgtEl>
                                          <p:spTgt spid="31758"/>
                                        </p:tgtEl>
                                        <p:attrNameLst>
                                          <p:attrName>style.visibility</p:attrName>
                                        </p:attrNameLst>
                                      </p:cBhvr>
                                      <p:to>
                                        <p:strVal val="visible"/>
                                      </p:to>
                                    </p:set>
                                    <p:animEffect transition="in" filter="fade">
                                      <p:cBhvr>
                                        <p:cTn id="63" dur="500"/>
                                        <p:tgtEl>
                                          <p:spTgt spid="31758"/>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1759"/>
                                        </p:tgtEl>
                                        <p:attrNameLst>
                                          <p:attrName>style.visibility</p:attrName>
                                        </p:attrNameLst>
                                      </p:cBhvr>
                                      <p:to>
                                        <p:strVal val="visible"/>
                                      </p:to>
                                    </p:set>
                                    <p:animEffect transition="in" filter="fade">
                                      <p:cBhvr>
                                        <p:cTn id="66" dur="500"/>
                                        <p:tgtEl>
                                          <p:spTgt spid="31759"/>
                                        </p:tgtEl>
                                      </p:cBhvr>
                                    </p:animEffect>
                                  </p:childTnLst>
                                </p:cTn>
                              </p:par>
                            </p:childTnLst>
                          </p:cTn>
                        </p:par>
                        <p:par>
                          <p:cTn id="67" fill="hold" nodeType="afterGroup">
                            <p:stCondLst>
                              <p:cond delay="3450"/>
                            </p:stCondLst>
                            <p:childTnLst>
                              <p:par>
                                <p:cTn id="68" presetID="22" presetClass="entr" presetSubtype="1" fill="hold" grpId="0" nodeType="afterEffect">
                                  <p:stCondLst>
                                    <p:cond delay="0"/>
                                  </p:stCondLst>
                                  <p:childTnLst>
                                    <p:set>
                                      <p:cBhvr>
                                        <p:cTn id="69" dur="1" fill="hold">
                                          <p:stCondLst>
                                            <p:cond delay="0"/>
                                          </p:stCondLst>
                                        </p:cTn>
                                        <p:tgtEl>
                                          <p:spTgt spid="31760"/>
                                        </p:tgtEl>
                                        <p:attrNameLst>
                                          <p:attrName>style.visibility</p:attrName>
                                        </p:attrNameLst>
                                      </p:cBhvr>
                                      <p:to>
                                        <p:strVal val="visible"/>
                                      </p:to>
                                    </p:set>
                                    <p:animEffect transition="in" filter="wipe(up)">
                                      <p:cBhvr>
                                        <p:cTn id="70" dur="500"/>
                                        <p:tgtEl>
                                          <p:spTgt spid="317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autoUpdateAnimBg="0"/>
      <p:bldP spid="31747" grpId="0" animBg="1"/>
      <p:bldP spid="31748" grpId="0" animBg="1" autoUpdateAnimBg="0"/>
      <p:bldP spid="31749" grpId="0" autoUpdateAnimBg="0"/>
      <p:bldP spid="31750" grpId="0" animBg="1" autoUpdateAnimBg="0"/>
      <p:bldP spid="31751" grpId="0" autoUpdateAnimBg="0"/>
      <p:bldP spid="31752" grpId="0" autoUpdateAnimBg="0"/>
      <p:bldP spid="31753" grpId="0" animBg="1"/>
      <p:bldP spid="31754" grpId="0" autoUpdateAnimBg="0"/>
      <p:bldP spid="31755" grpId="0" autoUpdateAnimBg="0"/>
      <p:bldP spid="31756" grpId="0" autoUpdateAnimBg="0"/>
      <p:bldP spid="31758" grpId="0" animBg="1" autoUpdateAnimBg="0"/>
      <p:bldP spid="31759" grpId="0" animBg="1"/>
      <p:bldP spid="31760" grpId="0" autoUpdateAnimBg="0"/>
      <p:bldP spid="31761"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32771"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72" name="Rectangle 6"/>
          <p:cNvSpPr>
            <a:spLocks noChangeArrowheads="1"/>
          </p:cNvSpPr>
          <p:nvPr/>
        </p:nvSpPr>
        <p:spPr bwMode="auto">
          <a:xfrm>
            <a:off x="5673725" y="1157288"/>
            <a:ext cx="2684463" cy="16827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32773" name="Rectangle 7"/>
          <p:cNvSpPr>
            <a:spLocks noChangeArrowheads="1"/>
          </p:cNvSpPr>
          <p:nvPr/>
        </p:nvSpPr>
        <p:spPr bwMode="auto">
          <a:xfrm>
            <a:off x="8499475" y="1157288"/>
            <a:ext cx="2686050" cy="1682750"/>
          </a:xfrm>
          <a:prstGeom prst="rect">
            <a:avLst/>
          </a:prstGeom>
          <a:blipFill dpi="0" rotWithShape="1">
            <a:blip r:embed="rId2" cstate="email">
              <a:extLst>
                <a:ext uri="{28A0092B-C50C-407E-A947-70E740481C1C}">
                  <a14:useLocalDpi xmlns:a14="http://schemas.microsoft.com/office/drawing/2010/main"/>
                </a:ext>
              </a:extLst>
            </a:blip>
            <a:srcRect/>
            <a:stretch>
              <a:fillRect/>
            </a:stretch>
          </a:blipFill>
          <a:ln w="9525" cmpd="sng">
            <a:solidFill>
              <a:schemeClr val="bg2"/>
            </a:solidFill>
            <a:miter lim="800000"/>
            <a:headEnd/>
            <a:tailEnd/>
          </a:ln>
        </p:spPr>
        <p:txBody>
          <a:bodyPr/>
          <a:lstStyle/>
          <a:p>
            <a:pPr eaLnBrk="1" hangingPunct="1">
              <a:buFontTx/>
              <a:buNone/>
            </a:pPr>
            <a:endParaRPr lang="zh-CN" altLang="zh-CN"/>
          </a:p>
        </p:txBody>
      </p:sp>
      <p:sp>
        <p:nvSpPr>
          <p:cNvPr id="32774" name="Rectangle 8"/>
          <p:cNvSpPr>
            <a:spLocks noChangeArrowheads="1"/>
          </p:cNvSpPr>
          <p:nvPr/>
        </p:nvSpPr>
        <p:spPr bwMode="auto">
          <a:xfrm>
            <a:off x="5673725" y="2973388"/>
            <a:ext cx="2684463" cy="1682750"/>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w="9525" cmpd="sng">
            <a:solidFill>
              <a:schemeClr val="bg2"/>
            </a:solidFill>
            <a:miter lim="800000"/>
            <a:headEnd/>
            <a:tailEnd/>
          </a:ln>
        </p:spPr>
        <p:txBody>
          <a:bodyPr/>
          <a:lstStyle/>
          <a:p>
            <a:pPr eaLnBrk="1" hangingPunct="1">
              <a:buFontTx/>
              <a:buNone/>
            </a:pPr>
            <a:endParaRPr lang="zh-CN" altLang="zh-CN"/>
          </a:p>
        </p:txBody>
      </p:sp>
      <p:sp>
        <p:nvSpPr>
          <p:cNvPr id="32775" name="Rectangle 9"/>
          <p:cNvSpPr>
            <a:spLocks noChangeArrowheads="1"/>
          </p:cNvSpPr>
          <p:nvPr/>
        </p:nvSpPr>
        <p:spPr bwMode="auto">
          <a:xfrm>
            <a:off x="8499475" y="2973388"/>
            <a:ext cx="2686050" cy="16827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32776" name="Rectangle 10"/>
          <p:cNvSpPr>
            <a:spLocks noChangeArrowheads="1"/>
          </p:cNvSpPr>
          <p:nvPr/>
        </p:nvSpPr>
        <p:spPr bwMode="auto">
          <a:xfrm>
            <a:off x="5673725" y="4805363"/>
            <a:ext cx="2684463" cy="168275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32777" name="Rectangle 11"/>
          <p:cNvSpPr>
            <a:spLocks noChangeArrowheads="1"/>
          </p:cNvSpPr>
          <p:nvPr/>
        </p:nvSpPr>
        <p:spPr bwMode="auto">
          <a:xfrm>
            <a:off x="8499475" y="4805363"/>
            <a:ext cx="2686050" cy="1682750"/>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w="9525" cmpd="sng">
            <a:solidFill>
              <a:schemeClr val="bg2"/>
            </a:solidFill>
            <a:miter lim="800000"/>
            <a:headEnd/>
            <a:tailEnd/>
          </a:ln>
        </p:spPr>
        <p:txBody>
          <a:bodyPr/>
          <a:lstStyle/>
          <a:p>
            <a:pPr eaLnBrk="1" hangingPunct="1">
              <a:buFontTx/>
              <a:buNone/>
            </a:pPr>
            <a:endParaRPr lang="zh-CN" altLang="zh-CN"/>
          </a:p>
        </p:txBody>
      </p:sp>
      <p:sp>
        <p:nvSpPr>
          <p:cNvPr id="32778" name="TextBox 9"/>
          <p:cNvSpPr txBox="1">
            <a:spLocks noChangeArrowheads="1"/>
          </p:cNvSpPr>
          <p:nvPr/>
        </p:nvSpPr>
        <p:spPr bwMode="auto">
          <a:xfrm>
            <a:off x="5802313" y="1230313"/>
            <a:ext cx="1382712"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en-US" sz="5000" b="1">
                <a:solidFill>
                  <a:schemeClr val="accent2"/>
                </a:solidFill>
                <a:latin typeface="微软雅黑" pitchFamily="34" charset="-122"/>
                <a:ea typeface="微软雅黑" pitchFamily="34" charset="-122"/>
              </a:rPr>
              <a:t>01</a:t>
            </a:r>
            <a:endParaRPr lang="zh-CN" altLang="en-US" sz="5000" b="1">
              <a:solidFill>
                <a:schemeClr val="accent2"/>
              </a:solidFill>
              <a:latin typeface="微软雅黑" pitchFamily="34" charset="-122"/>
              <a:ea typeface="微软雅黑" pitchFamily="34" charset="-122"/>
            </a:endParaRPr>
          </a:p>
        </p:txBody>
      </p:sp>
      <p:sp>
        <p:nvSpPr>
          <p:cNvPr id="32779" name="TextBox 10"/>
          <p:cNvSpPr txBox="1">
            <a:spLocks noChangeArrowheads="1"/>
          </p:cNvSpPr>
          <p:nvPr/>
        </p:nvSpPr>
        <p:spPr bwMode="auto">
          <a:xfrm>
            <a:off x="5792788" y="2011363"/>
            <a:ext cx="24479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000">
                <a:solidFill>
                  <a:schemeClr val="accent2"/>
                </a:solidFill>
                <a:latin typeface="微软雅黑" pitchFamily="34" charset="-122"/>
                <a:ea typeface="微软雅黑" pitchFamily="34" charset="-122"/>
              </a:rPr>
              <a:t>这里输入图片的说明性文本</a:t>
            </a:r>
            <a:endParaRPr lang="en-US" sz="2000">
              <a:solidFill>
                <a:schemeClr val="accent2"/>
              </a:solidFill>
              <a:latin typeface="微软雅黑" pitchFamily="34" charset="-122"/>
              <a:ea typeface="微软雅黑" pitchFamily="34" charset="-122"/>
            </a:endParaRPr>
          </a:p>
        </p:txBody>
      </p:sp>
      <p:sp>
        <p:nvSpPr>
          <p:cNvPr id="32780" name="TextBox 11"/>
          <p:cNvSpPr txBox="1">
            <a:spLocks noChangeArrowheads="1"/>
          </p:cNvSpPr>
          <p:nvPr/>
        </p:nvSpPr>
        <p:spPr bwMode="auto">
          <a:xfrm>
            <a:off x="8624888" y="3074988"/>
            <a:ext cx="1382712"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en-US" sz="5000" b="1">
                <a:solidFill>
                  <a:schemeClr val="accent2"/>
                </a:solidFill>
                <a:latin typeface="微软雅黑" pitchFamily="34" charset="-122"/>
                <a:ea typeface="微软雅黑" pitchFamily="34" charset="-122"/>
              </a:rPr>
              <a:t>02</a:t>
            </a:r>
            <a:endParaRPr lang="zh-CN" altLang="en-US" sz="5000" b="1">
              <a:solidFill>
                <a:schemeClr val="accent2"/>
              </a:solidFill>
              <a:latin typeface="微软雅黑" pitchFamily="34" charset="-122"/>
              <a:ea typeface="微软雅黑" pitchFamily="34" charset="-122"/>
            </a:endParaRPr>
          </a:p>
        </p:txBody>
      </p:sp>
      <p:sp>
        <p:nvSpPr>
          <p:cNvPr id="32781" name="TextBox 12"/>
          <p:cNvSpPr txBox="1">
            <a:spLocks noChangeArrowheads="1"/>
          </p:cNvSpPr>
          <p:nvPr/>
        </p:nvSpPr>
        <p:spPr bwMode="auto">
          <a:xfrm>
            <a:off x="8613775" y="3856038"/>
            <a:ext cx="24495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000">
                <a:solidFill>
                  <a:schemeClr val="accent2"/>
                </a:solidFill>
                <a:latin typeface="微软雅黑" pitchFamily="34" charset="-122"/>
                <a:ea typeface="微软雅黑" pitchFamily="34" charset="-122"/>
              </a:rPr>
              <a:t>这里输入图片的说明性文本</a:t>
            </a:r>
            <a:endParaRPr lang="en-US" sz="2000">
              <a:solidFill>
                <a:schemeClr val="accent2"/>
              </a:solidFill>
              <a:latin typeface="微软雅黑" pitchFamily="34" charset="-122"/>
              <a:ea typeface="微软雅黑" pitchFamily="34" charset="-122"/>
            </a:endParaRPr>
          </a:p>
        </p:txBody>
      </p:sp>
      <p:sp>
        <p:nvSpPr>
          <p:cNvPr id="32782" name="TextBox 13"/>
          <p:cNvSpPr txBox="1">
            <a:spLocks noChangeArrowheads="1"/>
          </p:cNvSpPr>
          <p:nvPr/>
        </p:nvSpPr>
        <p:spPr bwMode="auto">
          <a:xfrm>
            <a:off x="5818188" y="4951413"/>
            <a:ext cx="1382712"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en-US" sz="5000" b="1">
                <a:solidFill>
                  <a:schemeClr val="accent2"/>
                </a:solidFill>
                <a:latin typeface="微软雅黑" pitchFamily="34" charset="-122"/>
                <a:ea typeface="微软雅黑" pitchFamily="34" charset="-122"/>
              </a:rPr>
              <a:t>03</a:t>
            </a:r>
            <a:endParaRPr lang="zh-CN" altLang="en-US" sz="5000" b="1">
              <a:solidFill>
                <a:schemeClr val="accent2"/>
              </a:solidFill>
              <a:latin typeface="微软雅黑" pitchFamily="34" charset="-122"/>
              <a:ea typeface="微软雅黑" pitchFamily="34" charset="-122"/>
            </a:endParaRPr>
          </a:p>
        </p:txBody>
      </p:sp>
      <p:sp>
        <p:nvSpPr>
          <p:cNvPr id="32783" name="TextBox 15"/>
          <p:cNvSpPr txBox="1">
            <a:spLocks noChangeArrowheads="1"/>
          </p:cNvSpPr>
          <p:nvPr/>
        </p:nvSpPr>
        <p:spPr bwMode="auto">
          <a:xfrm>
            <a:off x="5808663" y="5732463"/>
            <a:ext cx="2447925"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000">
                <a:solidFill>
                  <a:schemeClr val="accent2"/>
                </a:solidFill>
                <a:latin typeface="微软雅黑" pitchFamily="34" charset="-122"/>
                <a:ea typeface="微软雅黑" pitchFamily="34" charset="-122"/>
              </a:rPr>
              <a:t>这里输入图片的说明性文本</a:t>
            </a:r>
            <a:endParaRPr lang="en-US" sz="2000">
              <a:solidFill>
                <a:schemeClr val="accent2"/>
              </a:solidFill>
              <a:latin typeface="微软雅黑" pitchFamily="34" charset="-122"/>
              <a:ea typeface="微软雅黑" pitchFamily="34" charset="-122"/>
            </a:endParaRPr>
          </a:p>
        </p:txBody>
      </p:sp>
      <p:sp>
        <p:nvSpPr>
          <p:cNvPr id="32784" name="TextBox 16"/>
          <p:cNvSpPr txBox="1">
            <a:spLocks noChangeArrowheads="1"/>
          </p:cNvSpPr>
          <p:nvPr/>
        </p:nvSpPr>
        <p:spPr bwMode="auto">
          <a:xfrm>
            <a:off x="814388" y="1412875"/>
            <a:ext cx="17605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200" b="1">
                <a:solidFill>
                  <a:schemeClr val="tx2"/>
                </a:solidFill>
                <a:latin typeface="微软雅黑" pitchFamily="34" charset="-122"/>
                <a:ea typeface="微软雅黑" pitchFamily="34" charset="-122"/>
              </a:rPr>
              <a:t>添加标题</a:t>
            </a:r>
            <a:endParaRPr lang="en-US" sz="2200" b="1">
              <a:solidFill>
                <a:schemeClr val="tx2"/>
              </a:solidFill>
              <a:latin typeface="微软雅黑" pitchFamily="34" charset="-122"/>
              <a:ea typeface="微软雅黑" pitchFamily="34" charset="-122"/>
            </a:endParaRPr>
          </a:p>
        </p:txBody>
      </p:sp>
      <p:sp>
        <p:nvSpPr>
          <p:cNvPr id="32785" name="TextBox 17"/>
          <p:cNvSpPr txBox="1">
            <a:spLocks noChangeArrowheads="1"/>
          </p:cNvSpPr>
          <p:nvPr/>
        </p:nvSpPr>
        <p:spPr bwMode="auto">
          <a:xfrm>
            <a:off x="858838" y="1860550"/>
            <a:ext cx="4335462"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just" eaLnBrk="1" hangingPunct="1">
              <a:buFontTx/>
              <a:buNone/>
            </a:pPr>
            <a:r>
              <a:rPr lang="zh-CN" altLang="en-US" sz="2000">
                <a:solidFill>
                  <a:schemeClr val="tx2"/>
                </a:solidFill>
                <a:latin typeface="微软雅黑" pitchFamily="34" charset="-122"/>
                <a:ea typeface="微软雅黑" pitchFamily="34" charset="-122"/>
              </a:rPr>
              <a:t>右面的图片可自行更换，动画效果不变，方法是对图片点右键</a:t>
            </a:r>
            <a:r>
              <a:rPr lang="en-US" sz="2000">
                <a:solidFill>
                  <a:schemeClr val="tx2"/>
                </a:solidFill>
                <a:latin typeface="微软雅黑" pitchFamily="34" charset="-122"/>
                <a:ea typeface="微软雅黑" pitchFamily="34" charset="-122"/>
              </a:rPr>
              <a:t>-&gt;</a:t>
            </a:r>
            <a:r>
              <a:rPr lang="zh-CN" altLang="en-US" sz="2000">
                <a:solidFill>
                  <a:schemeClr val="tx2"/>
                </a:solidFill>
                <a:latin typeface="微软雅黑" pitchFamily="34" charset="-122"/>
                <a:ea typeface="微软雅黑" pitchFamily="34" charset="-122"/>
              </a:rPr>
              <a:t>设置对象格式</a:t>
            </a:r>
            <a:r>
              <a:rPr lang="en-US" sz="2000">
                <a:solidFill>
                  <a:schemeClr val="tx2"/>
                </a:solidFill>
                <a:latin typeface="微软雅黑" pitchFamily="34" charset="-122"/>
                <a:ea typeface="微软雅黑" pitchFamily="34" charset="-122"/>
              </a:rPr>
              <a:t>-&gt;</a:t>
            </a:r>
            <a:r>
              <a:rPr lang="zh-CN" altLang="en-US" sz="2000">
                <a:solidFill>
                  <a:schemeClr val="tx2"/>
                </a:solidFill>
                <a:latin typeface="微软雅黑" pitchFamily="34" charset="-122"/>
                <a:ea typeface="微软雅黑" pitchFamily="34" charset="-122"/>
              </a:rPr>
              <a:t>填充</a:t>
            </a:r>
            <a:r>
              <a:rPr lang="en-US" sz="2000">
                <a:solidFill>
                  <a:schemeClr val="tx2"/>
                </a:solidFill>
                <a:latin typeface="微软雅黑" pitchFamily="34" charset="-122"/>
                <a:ea typeface="微软雅黑" pitchFamily="34" charset="-122"/>
              </a:rPr>
              <a:t>-&gt;</a:t>
            </a:r>
            <a:r>
              <a:rPr lang="zh-CN" altLang="en-US" sz="2000">
                <a:solidFill>
                  <a:schemeClr val="tx2"/>
                </a:solidFill>
                <a:latin typeface="微软雅黑" pitchFamily="34" charset="-122"/>
                <a:ea typeface="微软雅黑" pitchFamily="34" charset="-122"/>
              </a:rPr>
              <a:t>填充效果</a:t>
            </a:r>
            <a:r>
              <a:rPr lang="en-US" sz="2000">
                <a:solidFill>
                  <a:schemeClr val="tx2"/>
                </a:solidFill>
                <a:latin typeface="微软雅黑" pitchFamily="34" charset="-122"/>
                <a:ea typeface="微软雅黑" pitchFamily="34" charset="-122"/>
              </a:rPr>
              <a:t>-&gt;</a:t>
            </a:r>
            <a:r>
              <a:rPr lang="zh-CN" altLang="en-US" sz="2000">
                <a:solidFill>
                  <a:schemeClr val="tx2"/>
                </a:solidFill>
                <a:latin typeface="微软雅黑" pitchFamily="34" charset="-122"/>
                <a:ea typeface="微软雅黑" pitchFamily="34" charset="-122"/>
              </a:rPr>
              <a:t>图片，选择事先准备好的图片即可。</a:t>
            </a:r>
          </a:p>
        </p:txBody>
      </p:sp>
      <p:sp>
        <p:nvSpPr>
          <p:cNvPr id="32786" name="TextBox 18"/>
          <p:cNvSpPr txBox="1">
            <a:spLocks noChangeArrowheads="1"/>
          </p:cNvSpPr>
          <p:nvPr/>
        </p:nvSpPr>
        <p:spPr bwMode="auto">
          <a:xfrm>
            <a:off x="814388" y="3887788"/>
            <a:ext cx="1760537"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200" b="1">
                <a:solidFill>
                  <a:schemeClr val="tx2"/>
                </a:solidFill>
                <a:latin typeface="微软雅黑" pitchFamily="34" charset="-122"/>
                <a:ea typeface="微软雅黑" pitchFamily="34" charset="-122"/>
              </a:rPr>
              <a:t>添加标题</a:t>
            </a:r>
            <a:endParaRPr lang="en-US" sz="2200" b="1">
              <a:solidFill>
                <a:schemeClr val="tx2"/>
              </a:solidFill>
              <a:latin typeface="微软雅黑" pitchFamily="34" charset="-122"/>
              <a:ea typeface="微软雅黑" pitchFamily="34" charset="-122"/>
            </a:endParaRPr>
          </a:p>
        </p:txBody>
      </p:sp>
      <p:sp>
        <p:nvSpPr>
          <p:cNvPr id="32787" name="TextBox 19"/>
          <p:cNvSpPr txBox="1">
            <a:spLocks noChangeArrowheads="1"/>
          </p:cNvSpPr>
          <p:nvPr/>
        </p:nvSpPr>
        <p:spPr bwMode="auto">
          <a:xfrm>
            <a:off x="858838" y="4335463"/>
            <a:ext cx="4335462"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just" eaLnBrk="1" hangingPunct="1">
              <a:buFontTx/>
              <a:buNone/>
            </a:pPr>
            <a:r>
              <a:rPr lang="zh-CN" altLang="en-US" sz="2000">
                <a:solidFill>
                  <a:schemeClr val="tx2"/>
                </a:solidFill>
                <a:latin typeface="微软雅黑" pitchFamily="34" charset="-122"/>
                <a:ea typeface="微软雅黑" pitchFamily="34" charset="-122"/>
              </a:rPr>
              <a:t>右面的图片可自行更换，动画效果不变，方法是对图片点右键</a:t>
            </a:r>
            <a:r>
              <a:rPr lang="en-US" sz="2000">
                <a:solidFill>
                  <a:schemeClr val="tx2"/>
                </a:solidFill>
                <a:latin typeface="微软雅黑" pitchFamily="34" charset="-122"/>
                <a:ea typeface="微软雅黑" pitchFamily="34" charset="-122"/>
              </a:rPr>
              <a:t>-&gt;</a:t>
            </a:r>
            <a:r>
              <a:rPr lang="zh-CN" altLang="en-US" sz="2000">
                <a:solidFill>
                  <a:schemeClr val="tx2"/>
                </a:solidFill>
                <a:latin typeface="微软雅黑" pitchFamily="34" charset="-122"/>
                <a:ea typeface="微软雅黑" pitchFamily="34" charset="-122"/>
              </a:rPr>
              <a:t>设置对象格式</a:t>
            </a:r>
            <a:r>
              <a:rPr lang="en-US" sz="2000">
                <a:solidFill>
                  <a:schemeClr val="tx2"/>
                </a:solidFill>
                <a:latin typeface="微软雅黑" pitchFamily="34" charset="-122"/>
                <a:ea typeface="微软雅黑" pitchFamily="34" charset="-122"/>
              </a:rPr>
              <a:t>-&gt;</a:t>
            </a:r>
            <a:r>
              <a:rPr lang="zh-CN" altLang="en-US" sz="2000">
                <a:solidFill>
                  <a:schemeClr val="tx2"/>
                </a:solidFill>
                <a:latin typeface="微软雅黑" pitchFamily="34" charset="-122"/>
                <a:ea typeface="微软雅黑" pitchFamily="34" charset="-122"/>
              </a:rPr>
              <a:t>填充</a:t>
            </a:r>
            <a:r>
              <a:rPr lang="en-US" sz="2000">
                <a:solidFill>
                  <a:schemeClr val="tx2"/>
                </a:solidFill>
                <a:latin typeface="微软雅黑" pitchFamily="34" charset="-122"/>
                <a:ea typeface="微软雅黑" pitchFamily="34" charset="-122"/>
              </a:rPr>
              <a:t>-&gt;</a:t>
            </a:r>
            <a:r>
              <a:rPr lang="zh-CN" altLang="en-US" sz="2000">
                <a:solidFill>
                  <a:schemeClr val="tx2"/>
                </a:solidFill>
                <a:latin typeface="微软雅黑" pitchFamily="34" charset="-122"/>
                <a:ea typeface="微软雅黑" pitchFamily="34" charset="-122"/>
              </a:rPr>
              <a:t>填充效果</a:t>
            </a:r>
            <a:r>
              <a:rPr lang="en-US" sz="2000">
                <a:solidFill>
                  <a:schemeClr val="tx2"/>
                </a:solidFill>
                <a:latin typeface="微软雅黑" pitchFamily="34" charset="-122"/>
                <a:ea typeface="微软雅黑" pitchFamily="34" charset="-122"/>
              </a:rPr>
              <a:t>-&gt;</a:t>
            </a:r>
            <a:r>
              <a:rPr lang="zh-CN" altLang="en-US" sz="2000">
                <a:solidFill>
                  <a:schemeClr val="tx2"/>
                </a:solidFill>
                <a:latin typeface="微软雅黑" pitchFamily="34" charset="-122"/>
                <a:ea typeface="微软雅黑" pitchFamily="34" charset="-122"/>
              </a:rPr>
              <a:t>图片，选择事先准备好的图片即可。</a:t>
            </a: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2771"/>
                                        </p:tgtEl>
                                        <p:attrNameLst>
                                          <p:attrName>style.visibility</p:attrName>
                                        </p:attrNameLst>
                                      </p:cBhvr>
                                      <p:to>
                                        <p:strVal val="visible"/>
                                      </p:to>
                                    </p:set>
                                    <p:animEffect transition="in" filter="barn(inVertical)">
                                      <p:cBhvr>
                                        <p:cTn id="7" dur="500"/>
                                        <p:tgtEl>
                                          <p:spTgt spid="32771"/>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2770"/>
                                        </p:tgtEl>
                                        <p:attrNameLst>
                                          <p:attrName>style.visibility</p:attrName>
                                        </p:attrNameLst>
                                      </p:cBhvr>
                                      <p:to>
                                        <p:strVal val="visible"/>
                                      </p:to>
                                    </p:set>
                                    <p:anim calcmode="lin" valueType="num">
                                      <p:cBhvr>
                                        <p:cTn id="11" dur="500" fill="hold"/>
                                        <p:tgtEl>
                                          <p:spTgt spid="32770"/>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2770"/>
                                        </p:tgtEl>
                                        <p:attrNameLst>
                                          <p:attrName>ppt_y</p:attrName>
                                        </p:attrNameLst>
                                      </p:cBhvr>
                                      <p:tavLst>
                                        <p:tav tm="0">
                                          <p:val>
                                            <p:strVal val="#ppt_y"/>
                                          </p:val>
                                        </p:tav>
                                        <p:tav tm="100000">
                                          <p:val>
                                            <p:strVal val="#ppt_y"/>
                                          </p:val>
                                        </p:tav>
                                      </p:tavLst>
                                    </p:anim>
                                    <p:anim calcmode="lin" valueType="num">
                                      <p:cBhvr>
                                        <p:cTn id="13" dur="500" fill="hold"/>
                                        <p:tgtEl>
                                          <p:spTgt spid="32770"/>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2770"/>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2770"/>
                                        </p:tgtEl>
                                      </p:cBhvr>
                                    </p:animEffect>
                                  </p:childTnLst>
                                </p:cTn>
                              </p:par>
                            </p:childTnLst>
                          </p:cTn>
                        </p:par>
                        <p:par>
                          <p:cTn id="16" fill="hold" nodeType="afterGroup">
                            <p:stCondLst>
                              <p:cond delay="1450"/>
                            </p:stCondLst>
                            <p:childTnLst>
                              <p:par>
                                <p:cTn id="17" presetID="2" presetClass="entr" presetSubtype="6" fill="hold" grpId="0" nodeType="afterEffect">
                                  <p:stCondLst>
                                    <p:cond delay="0"/>
                                  </p:stCondLst>
                                  <p:childTnLst>
                                    <p:set>
                                      <p:cBhvr>
                                        <p:cTn id="18" dur="1" fill="hold">
                                          <p:stCondLst>
                                            <p:cond delay="0"/>
                                          </p:stCondLst>
                                        </p:cTn>
                                        <p:tgtEl>
                                          <p:spTgt spid="32784"/>
                                        </p:tgtEl>
                                        <p:attrNameLst>
                                          <p:attrName>style.visibility</p:attrName>
                                        </p:attrNameLst>
                                      </p:cBhvr>
                                      <p:to>
                                        <p:strVal val="visible"/>
                                      </p:to>
                                    </p:set>
                                    <p:anim calcmode="lin" valueType="num">
                                      <p:cBhvr additive="base">
                                        <p:cTn id="19" dur="500" fill="hold"/>
                                        <p:tgtEl>
                                          <p:spTgt spid="32784"/>
                                        </p:tgtEl>
                                        <p:attrNameLst>
                                          <p:attrName>ppt_x</p:attrName>
                                        </p:attrNameLst>
                                      </p:cBhvr>
                                      <p:tavLst>
                                        <p:tav tm="0">
                                          <p:val>
                                            <p:strVal val="1+#ppt_w/2"/>
                                          </p:val>
                                        </p:tav>
                                        <p:tav tm="100000">
                                          <p:val>
                                            <p:strVal val="#ppt_x"/>
                                          </p:val>
                                        </p:tav>
                                      </p:tavLst>
                                    </p:anim>
                                    <p:anim calcmode="lin" valueType="num">
                                      <p:cBhvr additive="base">
                                        <p:cTn id="20" dur="500" fill="hold"/>
                                        <p:tgtEl>
                                          <p:spTgt spid="32784"/>
                                        </p:tgtEl>
                                        <p:attrNameLst>
                                          <p:attrName>ppt_y</p:attrName>
                                        </p:attrNameLst>
                                      </p:cBhvr>
                                      <p:tavLst>
                                        <p:tav tm="0">
                                          <p:val>
                                            <p:strVal val="1+#ppt_h/2"/>
                                          </p:val>
                                        </p:tav>
                                        <p:tav tm="100000">
                                          <p:val>
                                            <p:strVal val="#ppt_y"/>
                                          </p:val>
                                        </p:tav>
                                      </p:tavLst>
                                    </p:anim>
                                  </p:childTnLst>
                                </p:cTn>
                              </p:par>
                              <p:par>
                                <p:cTn id="21" presetID="2" presetClass="entr" presetSubtype="6" fill="hold" grpId="0" nodeType="withEffect">
                                  <p:stCondLst>
                                    <p:cond delay="0"/>
                                  </p:stCondLst>
                                  <p:childTnLst>
                                    <p:set>
                                      <p:cBhvr>
                                        <p:cTn id="22" dur="1" fill="hold">
                                          <p:stCondLst>
                                            <p:cond delay="0"/>
                                          </p:stCondLst>
                                        </p:cTn>
                                        <p:tgtEl>
                                          <p:spTgt spid="32786"/>
                                        </p:tgtEl>
                                        <p:attrNameLst>
                                          <p:attrName>style.visibility</p:attrName>
                                        </p:attrNameLst>
                                      </p:cBhvr>
                                      <p:to>
                                        <p:strVal val="visible"/>
                                      </p:to>
                                    </p:set>
                                    <p:anim calcmode="lin" valueType="num">
                                      <p:cBhvr additive="base">
                                        <p:cTn id="23" dur="500" fill="hold"/>
                                        <p:tgtEl>
                                          <p:spTgt spid="32786"/>
                                        </p:tgtEl>
                                        <p:attrNameLst>
                                          <p:attrName>ppt_x</p:attrName>
                                        </p:attrNameLst>
                                      </p:cBhvr>
                                      <p:tavLst>
                                        <p:tav tm="0">
                                          <p:val>
                                            <p:strVal val="1+#ppt_w/2"/>
                                          </p:val>
                                        </p:tav>
                                        <p:tav tm="100000">
                                          <p:val>
                                            <p:strVal val="#ppt_x"/>
                                          </p:val>
                                        </p:tav>
                                      </p:tavLst>
                                    </p:anim>
                                    <p:anim calcmode="lin" valueType="num">
                                      <p:cBhvr additive="base">
                                        <p:cTn id="24" dur="500" fill="hold"/>
                                        <p:tgtEl>
                                          <p:spTgt spid="32786"/>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1950"/>
                            </p:stCondLst>
                            <p:childTnLst>
                              <p:par>
                                <p:cTn id="26" presetID="22" presetClass="entr" presetSubtype="1" fill="hold" grpId="0" nodeType="afterEffect">
                                  <p:stCondLst>
                                    <p:cond delay="0"/>
                                  </p:stCondLst>
                                  <p:childTnLst>
                                    <p:set>
                                      <p:cBhvr>
                                        <p:cTn id="27" dur="1" fill="hold">
                                          <p:stCondLst>
                                            <p:cond delay="0"/>
                                          </p:stCondLst>
                                        </p:cTn>
                                        <p:tgtEl>
                                          <p:spTgt spid="32785"/>
                                        </p:tgtEl>
                                        <p:attrNameLst>
                                          <p:attrName>style.visibility</p:attrName>
                                        </p:attrNameLst>
                                      </p:cBhvr>
                                      <p:to>
                                        <p:strVal val="visible"/>
                                      </p:to>
                                    </p:set>
                                    <p:animEffect transition="in" filter="wipe(up)">
                                      <p:cBhvr>
                                        <p:cTn id="28" dur="500"/>
                                        <p:tgtEl>
                                          <p:spTgt spid="32785"/>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32787"/>
                                        </p:tgtEl>
                                        <p:attrNameLst>
                                          <p:attrName>style.visibility</p:attrName>
                                        </p:attrNameLst>
                                      </p:cBhvr>
                                      <p:to>
                                        <p:strVal val="visible"/>
                                      </p:to>
                                    </p:set>
                                    <p:animEffect transition="in" filter="wipe(up)">
                                      <p:cBhvr>
                                        <p:cTn id="31" dur="500"/>
                                        <p:tgtEl>
                                          <p:spTgt spid="32787"/>
                                        </p:tgtEl>
                                      </p:cBhvr>
                                    </p:animEffect>
                                  </p:childTnLst>
                                </p:cTn>
                              </p:par>
                            </p:childTnLst>
                          </p:cTn>
                        </p:par>
                        <p:par>
                          <p:cTn id="32" fill="hold" nodeType="afterGroup">
                            <p:stCondLst>
                              <p:cond delay="2450"/>
                            </p:stCondLst>
                            <p:childTnLst>
                              <p:par>
                                <p:cTn id="33" presetID="2" presetClass="entr" presetSubtype="2" fill="hold" grpId="0" nodeType="afterEffect">
                                  <p:stCondLst>
                                    <p:cond delay="0"/>
                                  </p:stCondLst>
                                  <p:childTnLst>
                                    <p:set>
                                      <p:cBhvr>
                                        <p:cTn id="34" dur="1" fill="hold">
                                          <p:stCondLst>
                                            <p:cond delay="0"/>
                                          </p:stCondLst>
                                        </p:cTn>
                                        <p:tgtEl>
                                          <p:spTgt spid="32772"/>
                                        </p:tgtEl>
                                        <p:attrNameLst>
                                          <p:attrName>style.visibility</p:attrName>
                                        </p:attrNameLst>
                                      </p:cBhvr>
                                      <p:to>
                                        <p:strVal val="visible"/>
                                      </p:to>
                                    </p:set>
                                    <p:anim calcmode="lin" valueType="num">
                                      <p:cBhvr additive="base">
                                        <p:cTn id="35" dur="500" fill="hold"/>
                                        <p:tgtEl>
                                          <p:spTgt spid="32772"/>
                                        </p:tgtEl>
                                        <p:attrNameLst>
                                          <p:attrName>ppt_x</p:attrName>
                                        </p:attrNameLst>
                                      </p:cBhvr>
                                      <p:tavLst>
                                        <p:tav tm="0">
                                          <p:val>
                                            <p:strVal val="1+#ppt_w/2"/>
                                          </p:val>
                                        </p:tav>
                                        <p:tav tm="100000">
                                          <p:val>
                                            <p:strVal val="#ppt_x"/>
                                          </p:val>
                                        </p:tav>
                                      </p:tavLst>
                                    </p:anim>
                                    <p:anim calcmode="lin" valueType="num">
                                      <p:cBhvr additive="base">
                                        <p:cTn id="36" dur="500" fill="hold"/>
                                        <p:tgtEl>
                                          <p:spTgt spid="32772"/>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32774"/>
                                        </p:tgtEl>
                                        <p:attrNameLst>
                                          <p:attrName>style.visibility</p:attrName>
                                        </p:attrNameLst>
                                      </p:cBhvr>
                                      <p:to>
                                        <p:strVal val="visible"/>
                                      </p:to>
                                    </p:set>
                                    <p:anim calcmode="lin" valueType="num">
                                      <p:cBhvr additive="base">
                                        <p:cTn id="39" dur="500" fill="hold"/>
                                        <p:tgtEl>
                                          <p:spTgt spid="32774"/>
                                        </p:tgtEl>
                                        <p:attrNameLst>
                                          <p:attrName>ppt_x</p:attrName>
                                        </p:attrNameLst>
                                      </p:cBhvr>
                                      <p:tavLst>
                                        <p:tav tm="0">
                                          <p:val>
                                            <p:strVal val="1+#ppt_w/2"/>
                                          </p:val>
                                        </p:tav>
                                        <p:tav tm="100000">
                                          <p:val>
                                            <p:strVal val="#ppt_x"/>
                                          </p:val>
                                        </p:tav>
                                      </p:tavLst>
                                    </p:anim>
                                    <p:anim calcmode="lin" valueType="num">
                                      <p:cBhvr additive="base">
                                        <p:cTn id="40" dur="500" fill="hold"/>
                                        <p:tgtEl>
                                          <p:spTgt spid="32774"/>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32776"/>
                                        </p:tgtEl>
                                        <p:attrNameLst>
                                          <p:attrName>style.visibility</p:attrName>
                                        </p:attrNameLst>
                                      </p:cBhvr>
                                      <p:to>
                                        <p:strVal val="visible"/>
                                      </p:to>
                                    </p:set>
                                    <p:anim calcmode="lin" valueType="num">
                                      <p:cBhvr additive="base">
                                        <p:cTn id="43" dur="500" fill="hold"/>
                                        <p:tgtEl>
                                          <p:spTgt spid="32776"/>
                                        </p:tgtEl>
                                        <p:attrNameLst>
                                          <p:attrName>ppt_x</p:attrName>
                                        </p:attrNameLst>
                                      </p:cBhvr>
                                      <p:tavLst>
                                        <p:tav tm="0">
                                          <p:val>
                                            <p:strVal val="1+#ppt_w/2"/>
                                          </p:val>
                                        </p:tav>
                                        <p:tav tm="100000">
                                          <p:val>
                                            <p:strVal val="#ppt_x"/>
                                          </p:val>
                                        </p:tav>
                                      </p:tavLst>
                                    </p:anim>
                                    <p:anim calcmode="lin" valueType="num">
                                      <p:cBhvr additive="base">
                                        <p:cTn id="44" dur="500" fill="hold"/>
                                        <p:tgtEl>
                                          <p:spTgt spid="32776"/>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32773"/>
                                        </p:tgtEl>
                                        <p:attrNameLst>
                                          <p:attrName>style.visibility</p:attrName>
                                        </p:attrNameLst>
                                      </p:cBhvr>
                                      <p:to>
                                        <p:strVal val="visible"/>
                                      </p:to>
                                    </p:set>
                                    <p:anim calcmode="lin" valueType="num">
                                      <p:cBhvr additive="base">
                                        <p:cTn id="47" dur="500" fill="hold"/>
                                        <p:tgtEl>
                                          <p:spTgt spid="32773"/>
                                        </p:tgtEl>
                                        <p:attrNameLst>
                                          <p:attrName>ppt_x</p:attrName>
                                        </p:attrNameLst>
                                      </p:cBhvr>
                                      <p:tavLst>
                                        <p:tav tm="0">
                                          <p:val>
                                            <p:strVal val="0-#ppt_w/2"/>
                                          </p:val>
                                        </p:tav>
                                        <p:tav tm="100000">
                                          <p:val>
                                            <p:strVal val="#ppt_x"/>
                                          </p:val>
                                        </p:tav>
                                      </p:tavLst>
                                    </p:anim>
                                    <p:anim calcmode="lin" valueType="num">
                                      <p:cBhvr additive="base">
                                        <p:cTn id="48" dur="500" fill="hold"/>
                                        <p:tgtEl>
                                          <p:spTgt spid="32773"/>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32775"/>
                                        </p:tgtEl>
                                        <p:attrNameLst>
                                          <p:attrName>style.visibility</p:attrName>
                                        </p:attrNameLst>
                                      </p:cBhvr>
                                      <p:to>
                                        <p:strVal val="visible"/>
                                      </p:to>
                                    </p:set>
                                    <p:anim calcmode="lin" valueType="num">
                                      <p:cBhvr additive="base">
                                        <p:cTn id="51" dur="500" fill="hold"/>
                                        <p:tgtEl>
                                          <p:spTgt spid="32775"/>
                                        </p:tgtEl>
                                        <p:attrNameLst>
                                          <p:attrName>ppt_x</p:attrName>
                                        </p:attrNameLst>
                                      </p:cBhvr>
                                      <p:tavLst>
                                        <p:tav tm="0">
                                          <p:val>
                                            <p:strVal val="0-#ppt_w/2"/>
                                          </p:val>
                                        </p:tav>
                                        <p:tav tm="100000">
                                          <p:val>
                                            <p:strVal val="#ppt_x"/>
                                          </p:val>
                                        </p:tav>
                                      </p:tavLst>
                                    </p:anim>
                                    <p:anim calcmode="lin" valueType="num">
                                      <p:cBhvr additive="base">
                                        <p:cTn id="52" dur="500" fill="hold"/>
                                        <p:tgtEl>
                                          <p:spTgt spid="32775"/>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32777"/>
                                        </p:tgtEl>
                                        <p:attrNameLst>
                                          <p:attrName>style.visibility</p:attrName>
                                        </p:attrNameLst>
                                      </p:cBhvr>
                                      <p:to>
                                        <p:strVal val="visible"/>
                                      </p:to>
                                    </p:set>
                                    <p:anim calcmode="lin" valueType="num">
                                      <p:cBhvr additive="base">
                                        <p:cTn id="55" dur="500" fill="hold"/>
                                        <p:tgtEl>
                                          <p:spTgt spid="32777"/>
                                        </p:tgtEl>
                                        <p:attrNameLst>
                                          <p:attrName>ppt_x</p:attrName>
                                        </p:attrNameLst>
                                      </p:cBhvr>
                                      <p:tavLst>
                                        <p:tav tm="0">
                                          <p:val>
                                            <p:strVal val="0-#ppt_w/2"/>
                                          </p:val>
                                        </p:tav>
                                        <p:tav tm="100000">
                                          <p:val>
                                            <p:strVal val="#ppt_x"/>
                                          </p:val>
                                        </p:tav>
                                      </p:tavLst>
                                    </p:anim>
                                    <p:anim calcmode="lin" valueType="num">
                                      <p:cBhvr additive="base">
                                        <p:cTn id="56" dur="500" fill="hold"/>
                                        <p:tgtEl>
                                          <p:spTgt spid="32777"/>
                                        </p:tgtEl>
                                        <p:attrNameLst>
                                          <p:attrName>ppt_y</p:attrName>
                                        </p:attrNameLst>
                                      </p:cBhvr>
                                      <p:tavLst>
                                        <p:tav tm="0">
                                          <p:val>
                                            <p:strVal val="#ppt_y"/>
                                          </p:val>
                                        </p:tav>
                                        <p:tav tm="100000">
                                          <p:val>
                                            <p:strVal val="#ppt_y"/>
                                          </p:val>
                                        </p:tav>
                                      </p:tavLst>
                                    </p:anim>
                                  </p:childTnLst>
                                </p:cTn>
                              </p:par>
                            </p:childTnLst>
                          </p:cTn>
                        </p:par>
                        <p:par>
                          <p:cTn id="57" fill="hold" nodeType="afterGroup">
                            <p:stCondLst>
                              <p:cond delay="2950"/>
                            </p:stCondLst>
                            <p:childTnLst>
                              <p:par>
                                <p:cTn id="58" presetID="31" presetClass="entr" presetSubtype="0" fill="hold" grpId="0" nodeType="afterEffect">
                                  <p:stCondLst>
                                    <p:cond delay="0"/>
                                  </p:stCondLst>
                                  <p:childTnLst>
                                    <p:set>
                                      <p:cBhvr>
                                        <p:cTn id="59" dur="1" fill="hold">
                                          <p:stCondLst>
                                            <p:cond delay="0"/>
                                          </p:stCondLst>
                                        </p:cTn>
                                        <p:tgtEl>
                                          <p:spTgt spid="32778"/>
                                        </p:tgtEl>
                                        <p:attrNameLst>
                                          <p:attrName>style.visibility</p:attrName>
                                        </p:attrNameLst>
                                      </p:cBhvr>
                                      <p:to>
                                        <p:strVal val="visible"/>
                                      </p:to>
                                    </p:set>
                                    <p:anim calcmode="lin" valueType="num">
                                      <p:cBhvr>
                                        <p:cTn id="60" dur="500" fill="hold"/>
                                        <p:tgtEl>
                                          <p:spTgt spid="32778"/>
                                        </p:tgtEl>
                                        <p:attrNameLst>
                                          <p:attrName>ppt_w</p:attrName>
                                        </p:attrNameLst>
                                      </p:cBhvr>
                                      <p:tavLst>
                                        <p:tav tm="0">
                                          <p:val>
                                            <p:fltVal val="0"/>
                                          </p:val>
                                        </p:tav>
                                        <p:tav tm="100000">
                                          <p:val>
                                            <p:strVal val="#ppt_w"/>
                                          </p:val>
                                        </p:tav>
                                      </p:tavLst>
                                    </p:anim>
                                    <p:anim calcmode="lin" valueType="num">
                                      <p:cBhvr>
                                        <p:cTn id="61" dur="500" fill="hold"/>
                                        <p:tgtEl>
                                          <p:spTgt spid="32778"/>
                                        </p:tgtEl>
                                        <p:attrNameLst>
                                          <p:attrName>ppt_h</p:attrName>
                                        </p:attrNameLst>
                                      </p:cBhvr>
                                      <p:tavLst>
                                        <p:tav tm="0">
                                          <p:val>
                                            <p:fltVal val="0"/>
                                          </p:val>
                                        </p:tav>
                                        <p:tav tm="100000">
                                          <p:val>
                                            <p:strVal val="#ppt_h"/>
                                          </p:val>
                                        </p:tav>
                                      </p:tavLst>
                                    </p:anim>
                                    <p:anim calcmode="lin" valueType="num">
                                      <p:cBhvr>
                                        <p:cTn id="62" dur="500" fill="hold"/>
                                        <p:tgtEl>
                                          <p:spTgt spid="32778"/>
                                        </p:tgtEl>
                                        <p:attrNameLst>
                                          <p:attrName>style.rotation</p:attrName>
                                        </p:attrNameLst>
                                      </p:cBhvr>
                                      <p:tavLst>
                                        <p:tav tm="0">
                                          <p:val>
                                            <p:fltVal val="90"/>
                                          </p:val>
                                        </p:tav>
                                        <p:tav tm="100000">
                                          <p:val>
                                            <p:fltVal val="0"/>
                                          </p:val>
                                        </p:tav>
                                      </p:tavLst>
                                    </p:anim>
                                    <p:animEffect transition="in" filter="fade">
                                      <p:cBhvr>
                                        <p:cTn id="63" dur="500"/>
                                        <p:tgtEl>
                                          <p:spTgt spid="32778"/>
                                        </p:tgtEl>
                                      </p:cBhvr>
                                    </p:animEffect>
                                  </p:childTnLst>
                                </p:cTn>
                              </p:par>
                            </p:childTnLst>
                          </p:cTn>
                        </p:par>
                        <p:par>
                          <p:cTn id="64" fill="hold" nodeType="afterGroup">
                            <p:stCondLst>
                              <p:cond delay="3450"/>
                            </p:stCondLst>
                            <p:childTnLst>
                              <p:par>
                                <p:cTn id="65" presetID="22" presetClass="entr" presetSubtype="1" fill="hold" grpId="0" nodeType="afterEffect">
                                  <p:stCondLst>
                                    <p:cond delay="0"/>
                                  </p:stCondLst>
                                  <p:childTnLst>
                                    <p:set>
                                      <p:cBhvr>
                                        <p:cTn id="66" dur="1" fill="hold">
                                          <p:stCondLst>
                                            <p:cond delay="0"/>
                                          </p:stCondLst>
                                        </p:cTn>
                                        <p:tgtEl>
                                          <p:spTgt spid="32779"/>
                                        </p:tgtEl>
                                        <p:attrNameLst>
                                          <p:attrName>style.visibility</p:attrName>
                                        </p:attrNameLst>
                                      </p:cBhvr>
                                      <p:to>
                                        <p:strVal val="visible"/>
                                      </p:to>
                                    </p:set>
                                    <p:animEffect transition="in" filter="wipe(up)">
                                      <p:cBhvr>
                                        <p:cTn id="67" dur="500"/>
                                        <p:tgtEl>
                                          <p:spTgt spid="32779"/>
                                        </p:tgtEl>
                                      </p:cBhvr>
                                    </p:animEffect>
                                  </p:childTnLst>
                                </p:cTn>
                              </p:par>
                            </p:childTnLst>
                          </p:cTn>
                        </p:par>
                        <p:par>
                          <p:cTn id="68" fill="hold" nodeType="afterGroup">
                            <p:stCondLst>
                              <p:cond delay="3950"/>
                            </p:stCondLst>
                            <p:childTnLst>
                              <p:par>
                                <p:cTn id="69" presetID="31" presetClass="entr" presetSubtype="0" fill="hold" grpId="0" nodeType="afterEffect">
                                  <p:stCondLst>
                                    <p:cond delay="0"/>
                                  </p:stCondLst>
                                  <p:childTnLst>
                                    <p:set>
                                      <p:cBhvr>
                                        <p:cTn id="70" dur="1" fill="hold">
                                          <p:stCondLst>
                                            <p:cond delay="0"/>
                                          </p:stCondLst>
                                        </p:cTn>
                                        <p:tgtEl>
                                          <p:spTgt spid="32780"/>
                                        </p:tgtEl>
                                        <p:attrNameLst>
                                          <p:attrName>style.visibility</p:attrName>
                                        </p:attrNameLst>
                                      </p:cBhvr>
                                      <p:to>
                                        <p:strVal val="visible"/>
                                      </p:to>
                                    </p:set>
                                    <p:anim calcmode="lin" valueType="num">
                                      <p:cBhvr>
                                        <p:cTn id="71" dur="500" fill="hold"/>
                                        <p:tgtEl>
                                          <p:spTgt spid="32780"/>
                                        </p:tgtEl>
                                        <p:attrNameLst>
                                          <p:attrName>ppt_w</p:attrName>
                                        </p:attrNameLst>
                                      </p:cBhvr>
                                      <p:tavLst>
                                        <p:tav tm="0">
                                          <p:val>
                                            <p:fltVal val="0"/>
                                          </p:val>
                                        </p:tav>
                                        <p:tav tm="100000">
                                          <p:val>
                                            <p:strVal val="#ppt_w"/>
                                          </p:val>
                                        </p:tav>
                                      </p:tavLst>
                                    </p:anim>
                                    <p:anim calcmode="lin" valueType="num">
                                      <p:cBhvr>
                                        <p:cTn id="72" dur="500" fill="hold"/>
                                        <p:tgtEl>
                                          <p:spTgt spid="32780"/>
                                        </p:tgtEl>
                                        <p:attrNameLst>
                                          <p:attrName>ppt_h</p:attrName>
                                        </p:attrNameLst>
                                      </p:cBhvr>
                                      <p:tavLst>
                                        <p:tav tm="0">
                                          <p:val>
                                            <p:fltVal val="0"/>
                                          </p:val>
                                        </p:tav>
                                        <p:tav tm="100000">
                                          <p:val>
                                            <p:strVal val="#ppt_h"/>
                                          </p:val>
                                        </p:tav>
                                      </p:tavLst>
                                    </p:anim>
                                    <p:anim calcmode="lin" valueType="num">
                                      <p:cBhvr>
                                        <p:cTn id="73" dur="500" fill="hold"/>
                                        <p:tgtEl>
                                          <p:spTgt spid="32780"/>
                                        </p:tgtEl>
                                        <p:attrNameLst>
                                          <p:attrName>style.rotation</p:attrName>
                                        </p:attrNameLst>
                                      </p:cBhvr>
                                      <p:tavLst>
                                        <p:tav tm="0">
                                          <p:val>
                                            <p:fltVal val="90"/>
                                          </p:val>
                                        </p:tav>
                                        <p:tav tm="100000">
                                          <p:val>
                                            <p:fltVal val="0"/>
                                          </p:val>
                                        </p:tav>
                                      </p:tavLst>
                                    </p:anim>
                                    <p:animEffect transition="in" filter="fade">
                                      <p:cBhvr>
                                        <p:cTn id="74" dur="500"/>
                                        <p:tgtEl>
                                          <p:spTgt spid="32780"/>
                                        </p:tgtEl>
                                      </p:cBhvr>
                                    </p:animEffect>
                                  </p:childTnLst>
                                </p:cTn>
                              </p:par>
                            </p:childTnLst>
                          </p:cTn>
                        </p:par>
                        <p:par>
                          <p:cTn id="75" fill="hold" nodeType="afterGroup">
                            <p:stCondLst>
                              <p:cond delay="4450"/>
                            </p:stCondLst>
                            <p:childTnLst>
                              <p:par>
                                <p:cTn id="76" presetID="22" presetClass="entr" presetSubtype="1" fill="hold" grpId="0" nodeType="afterEffect">
                                  <p:stCondLst>
                                    <p:cond delay="0"/>
                                  </p:stCondLst>
                                  <p:childTnLst>
                                    <p:set>
                                      <p:cBhvr>
                                        <p:cTn id="77" dur="1" fill="hold">
                                          <p:stCondLst>
                                            <p:cond delay="0"/>
                                          </p:stCondLst>
                                        </p:cTn>
                                        <p:tgtEl>
                                          <p:spTgt spid="32781"/>
                                        </p:tgtEl>
                                        <p:attrNameLst>
                                          <p:attrName>style.visibility</p:attrName>
                                        </p:attrNameLst>
                                      </p:cBhvr>
                                      <p:to>
                                        <p:strVal val="visible"/>
                                      </p:to>
                                    </p:set>
                                    <p:animEffect transition="in" filter="wipe(up)">
                                      <p:cBhvr>
                                        <p:cTn id="78" dur="500"/>
                                        <p:tgtEl>
                                          <p:spTgt spid="32781"/>
                                        </p:tgtEl>
                                      </p:cBhvr>
                                    </p:animEffect>
                                  </p:childTnLst>
                                </p:cTn>
                              </p:par>
                            </p:childTnLst>
                          </p:cTn>
                        </p:par>
                        <p:par>
                          <p:cTn id="79" fill="hold" nodeType="afterGroup">
                            <p:stCondLst>
                              <p:cond delay="4950"/>
                            </p:stCondLst>
                            <p:childTnLst>
                              <p:par>
                                <p:cTn id="80" presetID="31" presetClass="entr" presetSubtype="0" fill="hold" grpId="0" nodeType="afterEffect">
                                  <p:stCondLst>
                                    <p:cond delay="0"/>
                                  </p:stCondLst>
                                  <p:childTnLst>
                                    <p:set>
                                      <p:cBhvr>
                                        <p:cTn id="81" dur="1" fill="hold">
                                          <p:stCondLst>
                                            <p:cond delay="0"/>
                                          </p:stCondLst>
                                        </p:cTn>
                                        <p:tgtEl>
                                          <p:spTgt spid="32782"/>
                                        </p:tgtEl>
                                        <p:attrNameLst>
                                          <p:attrName>style.visibility</p:attrName>
                                        </p:attrNameLst>
                                      </p:cBhvr>
                                      <p:to>
                                        <p:strVal val="visible"/>
                                      </p:to>
                                    </p:set>
                                    <p:anim calcmode="lin" valueType="num">
                                      <p:cBhvr>
                                        <p:cTn id="82" dur="500" fill="hold"/>
                                        <p:tgtEl>
                                          <p:spTgt spid="32782"/>
                                        </p:tgtEl>
                                        <p:attrNameLst>
                                          <p:attrName>ppt_w</p:attrName>
                                        </p:attrNameLst>
                                      </p:cBhvr>
                                      <p:tavLst>
                                        <p:tav tm="0">
                                          <p:val>
                                            <p:fltVal val="0"/>
                                          </p:val>
                                        </p:tav>
                                        <p:tav tm="100000">
                                          <p:val>
                                            <p:strVal val="#ppt_w"/>
                                          </p:val>
                                        </p:tav>
                                      </p:tavLst>
                                    </p:anim>
                                    <p:anim calcmode="lin" valueType="num">
                                      <p:cBhvr>
                                        <p:cTn id="83" dur="500" fill="hold"/>
                                        <p:tgtEl>
                                          <p:spTgt spid="32782"/>
                                        </p:tgtEl>
                                        <p:attrNameLst>
                                          <p:attrName>ppt_h</p:attrName>
                                        </p:attrNameLst>
                                      </p:cBhvr>
                                      <p:tavLst>
                                        <p:tav tm="0">
                                          <p:val>
                                            <p:fltVal val="0"/>
                                          </p:val>
                                        </p:tav>
                                        <p:tav tm="100000">
                                          <p:val>
                                            <p:strVal val="#ppt_h"/>
                                          </p:val>
                                        </p:tav>
                                      </p:tavLst>
                                    </p:anim>
                                    <p:anim calcmode="lin" valueType="num">
                                      <p:cBhvr>
                                        <p:cTn id="84" dur="500" fill="hold"/>
                                        <p:tgtEl>
                                          <p:spTgt spid="32782"/>
                                        </p:tgtEl>
                                        <p:attrNameLst>
                                          <p:attrName>style.rotation</p:attrName>
                                        </p:attrNameLst>
                                      </p:cBhvr>
                                      <p:tavLst>
                                        <p:tav tm="0">
                                          <p:val>
                                            <p:fltVal val="90"/>
                                          </p:val>
                                        </p:tav>
                                        <p:tav tm="100000">
                                          <p:val>
                                            <p:fltVal val="0"/>
                                          </p:val>
                                        </p:tav>
                                      </p:tavLst>
                                    </p:anim>
                                    <p:animEffect transition="in" filter="fade">
                                      <p:cBhvr>
                                        <p:cTn id="85" dur="500"/>
                                        <p:tgtEl>
                                          <p:spTgt spid="32782"/>
                                        </p:tgtEl>
                                      </p:cBhvr>
                                    </p:animEffect>
                                  </p:childTnLst>
                                </p:cTn>
                              </p:par>
                            </p:childTnLst>
                          </p:cTn>
                        </p:par>
                        <p:par>
                          <p:cTn id="86" fill="hold" nodeType="afterGroup">
                            <p:stCondLst>
                              <p:cond delay="5450"/>
                            </p:stCondLst>
                            <p:childTnLst>
                              <p:par>
                                <p:cTn id="87" presetID="22" presetClass="entr" presetSubtype="1" fill="hold" grpId="0" nodeType="afterEffect">
                                  <p:stCondLst>
                                    <p:cond delay="0"/>
                                  </p:stCondLst>
                                  <p:childTnLst>
                                    <p:set>
                                      <p:cBhvr>
                                        <p:cTn id="88" dur="1" fill="hold">
                                          <p:stCondLst>
                                            <p:cond delay="0"/>
                                          </p:stCondLst>
                                        </p:cTn>
                                        <p:tgtEl>
                                          <p:spTgt spid="32783"/>
                                        </p:tgtEl>
                                        <p:attrNameLst>
                                          <p:attrName>style.visibility</p:attrName>
                                        </p:attrNameLst>
                                      </p:cBhvr>
                                      <p:to>
                                        <p:strVal val="visible"/>
                                      </p:to>
                                    </p:set>
                                    <p:animEffect transition="in" filter="wipe(up)">
                                      <p:cBhvr>
                                        <p:cTn id="89" dur="500"/>
                                        <p:tgtEl>
                                          <p:spTgt spid="327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P spid="32771" grpId="0" animBg="1"/>
      <p:bldP spid="32772" grpId="0" animBg="1" autoUpdateAnimBg="0"/>
      <p:bldP spid="32773" grpId="0" animBg="1" autoUpdateAnimBg="0"/>
      <p:bldP spid="32774" grpId="0" animBg="1" autoUpdateAnimBg="0"/>
      <p:bldP spid="32775" grpId="0" animBg="1" autoUpdateAnimBg="0"/>
      <p:bldP spid="32776" grpId="0" animBg="1" autoUpdateAnimBg="0"/>
      <p:bldP spid="32777" grpId="0" animBg="1" autoUpdateAnimBg="0"/>
      <p:bldP spid="32778" grpId="0" autoUpdateAnimBg="0"/>
      <p:bldP spid="32779" grpId="0" autoUpdateAnimBg="0"/>
      <p:bldP spid="32780" grpId="0" autoUpdateAnimBg="0"/>
      <p:bldP spid="32781" grpId="0" autoUpdateAnimBg="0"/>
      <p:bldP spid="32782" grpId="0" autoUpdateAnimBg="0"/>
      <p:bldP spid="32783" grpId="0" autoUpdateAnimBg="0"/>
      <p:bldP spid="32784" grpId="0" autoUpdateAnimBg="0"/>
      <p:bldP spid="32785" grpId="0" autoUpdateAnimBg="0"/>
      <p:bldP spid="32786" grpId="0" autoUpdateAnimBg="0"/>
      <p:bldP spid="32787"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33795"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33796" name="直接箭头连接符 3"/>
          <p:cNvCxnSpPr>
            <a:cxnSpLocks noChangeShapeType="1"/>
          </p:cNvCxnSpPr>
          <p:nvPr/>
        </p:nvCxnSpPr>
        <p:spPr bwMode="auto">
          <a:xfrm flipV="1">
            <a:off x="1757363" y="1408113"/>
            <a:ext cx="0" cy="4476750"/>
          </a:xfrm>
          <a:prstGeom prst="straightConnector1">
            <a:avLst/>
          </a:prstGeom>
          <a:noFill/>
          <a:ln w="9525" cmpd="sng">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797" name="直接箭头连接符 4"/>
          <p:cNvCxnSpPr>
            <a:cxnSpLocks noChangeShapeType="1"/>
          </p:cNvCxnSpPr>
          <p:nvPr/>
        </p:nvCxnSpPr>
        <p:spPr bwMode="auto">
          <a:xfrm>
            <a:off x="1757363" y="5884863"/>
            <a:ext cx="8959850" cy="1587"/>
          </a:xfrm>
          <a:prstGeom prst="straightConnector1">
            <a:avLst/>
          </a:prstGeom>
          <a:noFill/>
          <a:ln w="9525" cmpd="sng">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33798" name="组合 5"/>
          <p:cNvPicPr>
            <a:picLocks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041525" y="4602163"/>
            <a:ext cx="185420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9" name="矩形 87"/>
          <p:cNvSpPr>
            <a:spLocks noChangeArrowheads="1"/>
          </p:cNvSpPr>
          <p:nvPr/>
        </p:nvSpPr>
        <p:spPr bwMode="auto">
          <a:xfrm>
            <a:off x="2185988" y="2497138"/>
            <a:ext cx="1571625"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ctr">
              <a:buClr>
                <a:srgbClr val="FF0000"/>
              </a:buClr>
              <a:buSzPct val="70000"/>
              <a:buFontTx/>
              <a:buNone/>
            </a:pPr>
            <a:r>
              <a:rPr lang="zh-CN" altLang="en-US">
                <a:solidFill>
                  <a:schemeClr val="tx2"/>
                </a:solidFill>
                <a:latin typeface="微软雅黑" pitchFamily="34" charset="-122"/>
                <a:ea typeface="微软雅黑" pitchFamily="34" charset="-122"/>
              </a:rPr>
              <a:t>点击添加文本</a:t>
            </a:r>
            <a:r>
              <a:rPr lang="en-US">
                <a:solidFill>
                  <a:schemeClr val="tx2"/>
                </a:solidFill>
                <a:latin typeface="微软雅黑" pitchFamily="34" charset="-122"/>
                <a:ea typeface="微软雅黑" pitchFamily="34" charset="-122"/>
              </a:rPr>
              <a:t/>
            </a:r>
            <a:br>
              <a:rPr lang="en-US">
                <a:solidFill>
                  <a:schemeClr val="tx2"/>
                </a:solidFill>
                <a:latin typeface="微软雅黑" pitchFamily="34" charset="-122"/>
                <a:ea typeface="微软雅黑" pitchFamily="34" charset="-122"/>
              </a:rPr>
            </a:br>
            <a:r>
              <a:rPr lang="zh-CN" altLang="en-US">
                <a:solidFill>
                  <a:schemeClr val="tx2"/>
                </a:solidFill>
                <a:latin typeface="微软雅黑" pitchFamily="34" charset="-122"/>
                <a:ea typeface="微软雅黑" pitchFamily="34" charset="-122"/>
              </a:rPr>
              <a:t>点击添加文本</a:t>
            </a:r>
          </a:p>
          <a:p>
            <a:pPr algn="ctr" fontAlgn="ctr">
              <a:buClr>
                <a:srgbClr val="FF0000"/>
              </a:buClr>
              <a:buSzPct val="70000"/>
              <a:buFontTx/>
              <a:buNone/>
            </a:pPr>
            <a:r>
              <a:rPr lang="zh-CN" altLang="en-US">
                <a:solidFill>
                  <a:schemeClr val="tx2"/>
                </a:solidFill>
                <a:latin typeface="微软雅黑" pitchFamily="34" charset="-122"/>
                <a:ea typeface="微软雅黑" pitchFamily="34" charset="-122"/>
              </a:rPr>
              <a:t>点击添加文本</a:t>
            </a:r>
            <a:r>
              <a:rPr lang="en-US">
                <a:solidFill>
                  <a:schemeClr val="tx2"/>
                </a:solidFill>
                <a:latin typeface="微软雅黑" pitchFamily="34" charset="-122"/>
                <a:ea typeface="微软雅黑" pitchFamily="34" charset="-122"/>
              </a:rPr>
              <a:t/>
            </a:r>
            <a:br>
              <a:rPr lang="en-US">
                <a:solidFill>
                  <a:schemeClr val="tx2"/>
                </a:solidFill>
                <a:latin typeface="微软雅黑" pitchFamily="34" charset="-122"/>
                <a:ea typeface="微软雅黑" pitchFamily="34" charset="-122"/>
              </a:rPr>
            </a:br>
            <a:r>
              <a:rPr lang="en-US">
                <a:solidFill>
                  <a:schemeClr val="tx2"/>
                </a:solidFill>
                <a:latin typeface="微软雅黑" pitchFamily="34" charset="-122"/>
                <a:ea typeface="微软雅黑" pitchFamily="34" charset="-122"/>
              </a:rPr>
              <a:t/>
            </a:r>
            <a:br>
              <a:rPr lang="en-US">
                <a:solidFill>
                  <a:schemeClr val="tx2"/>
                </a:solidFill>
                <a:latin typeface="微软雅黑" pitchFamily="34" charset="-122"/>
                <a:ea typeface="微软雅黑" pitchFamily="34" charset="-122"/>
              </a:rPr>
            </a:br>
            <a:r>
              <a:rPr lang="zh-CN" altLang="en-US">
                <a:solidFill>
                  <a:schemeClr val="tx2"/>
                </a:solidFill>
                <a:latin typeface="微软雅黑" pitchFamily="34" charset="-122"/>
                <a:ea typeface="微软雅黑" pitchFamily="34" charset="-122"/>
              </a:rPr>
              <a:t>点击添加文本</a:t>
            </a:r>
          </a:p>
          <a:p>
            <a:pPr algn="ctr" fontAlgn="ctr">
              <a:buClr>
                <a:srgbClr val="FF0000"/>
              </a:buClr>
              <a:buSzPct val="70000"/>
              <a:buFontTx/>
              <a:buNone/>
            </a:pPr>
            <a:r>
              <a:rPr lang="zh-CN" altLang="en-US">
                <a:solidFill>
                  <a:schemeClr val="tx2"/>
                </a:solidFill>
                <a:latin typeface="微软雅黑" pitchFamily="34" charset="-122"/>
                <a:ea typeface="微软雅黑" pitchFamily="34" charset="-122"/>
              </a:rPr>
              <a:t>点击添加文本</a:t>
            </a:r>
            <a:r>
              <a:rPr lang="en-US">
                <a:solidFill>
                  <a:schemeClr val="tx2"/>
                </a:solidFill>
                <a:latin typeface="微软雅黑" pitchFamily="34" charset="-122"/>
                <a:ea typeface="微软雅黑" pitchFamily="34" charset="-122"/>
              </a:rPr>
              <a:t/>
            </a:r>
            <a:br>
              <a:rPr lang="en-US">
                <a:solidFill>
                  <a:schemeClr val="tx2"/>
                </a:solidFill>
                <a:latin typeface="微软雅黑" pitchFamily="34" charset="-122"/>
                <a:ea typeface="微软雅黑" pitchFamily="34" charset="-122"/>
              </a:rPr>
            </a:br>
            <a:r>
              <a:rPr lang="zh-CN" altLang="en-US">
                <a:solidFill>
                  <a:schemeClr val="tx2"/>
                </a:solidFill>
                <a:latin typeface="微软雅黑" pitchFamily="34" charset="-122"/>
                <a:ea typeface="微软雅黑" pitchFamily="34" charset="-122"/>
              </a:rPr>
              <a:t>点击添加文本</a:t>
            </a:r>
          </a:p>
        </p:txBody>
      </p:sp>
      <p:pic>
        <p:nvPicPr>
          <p:cNvPr id="33800" name="组合 9"/>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67200" y="3773488"/>
            <a:ext cx="1847850"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01" name="矩形 87"/>
          <p:cNvSpPr>
            <a:spLocks noChangeArrowheads="1"/>
          </p:cNvSpPr>
          <p:nvPr/>
        </p:nvSpPr>
        <p:spPr bwMode="auto">
          <a:xfrm>
            <a:off x="4400550" y="1671638"/>
            <a:ext cx="1571625" cy="2030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ctr">
              <a:buClr>
                <a:srgbClr val="FF0000"/>
              </a:buClr>
              <a:buSzPct val="70000"/>
              <a:buFontTx/>
              <a:buNone/>
            </a:pPr>
            <a:r>
              <a:rPr lang="zh-CN" altLang="en-US">
                <a:solidFill>
                  <a:schemeClr val="tx2"/>
                </a:solidFill>
                <a:latin typeface="微软雅黑" pitchFamily="34" charset="-122"/>
                <a:ea typeface="微软雅黑" pitchFamily="34" charset="-122"/>
              </a:rPr>
              <a:t>点击添加文本</a:t>
            </a:r>
            <a:r>
              <a:rPr lang="en-US">
                <a:solidFill>
                  <a:schemeClr val="tx2"/>
                </a:solidFill>
                <a:latin typeface="微软雅黑" pitchFamily="34" charset="-122"/>
                <a:ea typeface="微软雅黑" pitchFamily="34" charset="-122"/>
              </a:rPr>
              <a:t/>
            </a:r>
            <a:br>
              <a:rPr lang="en-US">
                <a:solidFill>
                  <a:schemeClr val="tx2"/>
                </a:solidFill>
                <a:latin typeface="微软雅黑" pitchFamily="34" charset="-122"/>
                <a:ea typeface="微软雅黑" pitchFamily="34" charset="-122"/>
              </a:rPr>
            </a:br>
            <a:r>
              <a:rPr lang="zh-CN" altLang="en-US">
                <a:solidFill>
                  <a:schemeClr val="tx2"/>
                </a:solidFill>
                <a:latin typeface="微软雅黑" pitchFamily="34" charset="-122"/>
                <a:ea typeface="微软雅黑" pitchFamily="34" charset="-122"/>
              </a:rPr>
              <a:t>点击添加文本</a:t>
            </a:r>
          </a:p>
          <a:p>
            <a:pPr algn="ctr" fontAlgn="ctr">
              <a:buClr>
                <a:srgbClr val="FF0000"/>
              </a:buClr>
              <a:buSzPct val="70000"/>
              <a:buFontTx/>
              <a:buNone/>
            </a:pPr>
            <a:r>
              <a:rPr lang="zh-CN" altLang="en-US">
                <a:solidFill>
                  <a:schemeClr val="tx2"/>
                </a:solidFill>
                <a:latin typeface="微软雅黑" pitchFamily="34" charset="-122"/>
                <a:ea typeface="微软雅黑" pitchFamily="34" charset="-122"/>
              </a:rPr>
              <a:t>点击添加文本</a:t>
            </a:r>
            <a:r>
              <a:rPr lang="en-US">
                <a:solidFill>
                  <a:schemeClr val="tx2"/>
                </a:solidFill>
                <a:latin typeface="微软雅黑" pitchFamily="34" charset="-122"/>
                <a:ea typeface="微软雅黑" pitchFamily="34" charset="-122"/>
              </a:rPr>
              <a:t/>
            </a:r>
            <a:br>
              <a:rPr lang="en-US">
                <a:solidFill>
                  <a:schemeClr val="tx2"/>
                </a:solidFill>
                <a:latin typeface="微软雅黑" pitchFamily="34" charset="-122"/>
                <a:ea typeface="微软雅黑" pitchFamily="34" charset="-122"/>
              </a:rPr>
            </a:br>
            <a:r>
              <a:rPr lang="en-US">
                <a:solidFill>
                  <a:schemeClr val="tx2"/>
                </a:solidFill>
                <a:latin typeface="微软雅黑" pitchFamily="34" charset="-122"/>
                <a:ea typeface="微软雅黑" pitchFamily="34" charset="-122"/>
              </a:rPr>
              <a:t/>
            </a:r>
            <a:br>
              <a:rPr lang="en-US">
                <a:solidFill>
                  <a:schemeClr val="tx2"/>
                </a:solidFill>
                <a:latin typeface="微软雅黑" pitchFamily="34" charset="-122"/>
                <a:ea typeface="微软雅黑" pitchFamily="34" charset="-122"/>
              </a:rPr>
            </a:br>
            <a:r>
              <a:rPr lang="zh-CN" altLang="en-US">
                <a:solidFill>
                  <a:schemeClr val="tx2"/>
                </a:solidFill>
                <a:latin typeface="微软雅黑" pitchFamily="34" charset="-122"/>
                <a:ea typeface="微软雅黑" pitchFamily="34" charset="-122"/>
              </a:rPr>
              <a:t>点击添加文本</a:t>
            </a:r>
          </a:p>
          <a:p>
            <a:pPr algn="ctr" fontAlgn="ctr">
              <a:buClr>
                <a:srgbClr val="FF0000"/>
              </a:buClr>
              <a:buSzPct val="70000"/>
              <a:buFontTx/>
              <a:buNone/>
            </a:pPr>
            <a:r>
              <a:rPr lang="zh-CN" altLang="en-US">
                <a:solidFill>
                  <a:schemeClr val="tx2"/>
                </a:solidFill>
                <a:latin typeface="微软雅黑" pitchFamily="34" charset="-122"/>
                <a:ea typeface="微软雅黑" pitchFamily="34" charset="-122"/>
              </a:rPr>
              <a:t>点击添加文本</a:t>
            </a:r>
            <a:r>
              <a:rPr lang="en-US">
                <a:solidFill>
                  <a:schemeClr val="tx2"/>
                </a:solidFill>
                <a:latin typeface="微软雅黑" pitchFamily="34" charset="-122"/>
                <a:ea typeface="微软雅黑" pitchFamily="34" charset="-122"/>
              </a:rPr>
              <a:t/>
            </a:r>
            <a:br>
              <a:rPr lang="en-US">
                <a:solidFill>
                  <a:schemeClr val="tx2"/>
                </a:solidFill>
                <a:latin typeface="微软雅黑" pitchFamily="34" charset="-122"/>
                <a:ea typeface="微软雅黑" pitchFamily="34" charset="-122"/>
              </a:rPr>
            </a:br>
            <a:r>
              <a:rPr lang="zh-CN" altLang="en-US">
                <a:solidFill>
                  <a:schemeClr val="tx2"/>
                </a:solidFill>
                <a:latin typeface="微软雅黑" pitchFamily="34" charset="-122"/>
                <a:ea typeface="微软雅黑" pitchFamily="34" charset="-122"/>
              </a:rPr>
              <a:t>点击添加文本</a:t>
            </a:r>
          </a:p>
        </p:txBody>
      </p:sp>
      <p:cxnSp>
        <p:nvCxnSpPr>
          <p:cNvPr id="33802" name="直接连接符 13"/>
          <p:cNvCxnSpPr>
            <a:cxnSpLocks noChangeShapeType="1"/>
          </p:cNvCxnSpPr>
          <p:nvPr/>
        </p:nvCxnSpPr>
        <p:spPr bwMode="auto">
          <a:xfrm flipH="1">
            <a:off x="4164013" y="1408113"/>
            <a:ext cx="1587" cy="4406900"/>
          </a:xfrm>
          <a:prstGeom prst="line">
            <a:avLst/>
          </a:prstGeom>
          <a:noFill/>
          <a:ln w="9525" cmpd="sng">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33803" name="组合 15"/>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364288" y="2955925"/>
            <a:ext cx="1846262"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3804" name="直接连接符 18"/>
          <p:cNvCxnSpPr>
            <a:cxnSpLocks noChangeShapeType="1"/>
          </p:cNvCxnSpPr>
          <p:nvPr/>
        </p:nvCxnSpPr>
        <p:spPr bwMode="auto">
          <a:xfrm flipH="1">
            <a:off x="6281738" y="1408113"/>
            <a:ext cx="1587" cy="4406900"/>
          </a:xfrm>
          <a:prstGeom prst="line">
            <a:avLst/>
          </a:prstGeom>
          <a:noFill/>
          <a:ln w="9525" cmpd="sng">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805" name="矩形 87"/>
          <p:cNvSpPr>
            <a:spLocks noChangeArrowheads="1"/>
          </p:cNvSpPr>
          <p:nvPr/>
        </p:nvSpPr>
        <p:spPr bwMode="auto">
          <a:xfrm>
            <a:off x="6497638" y="3783013"/>
            <a:ext cx="1571625"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ctr">
              <a:buClr>
                <a:srgbClr val="FF0000"/>
              </a:buClr>
              <a:buSzPct val="70000"/>
              <a:buFontTx/>
              <a:buNone/>
            </a:pPr>
            <a:r>
              <a:rPr lang="zh-CN" altLang="en-US">
                <a:solidFill>
                  <a:schemeClr val="tx2"/>
                </a:solidFill>
                <a:latin typeface="微软雅黑" pitchFamily="34" charset="-122"/>
                <a:ea typeface="微软雅黑" pitchFamily="34" charset="-122"/>
              </a:rPr>
              <a:t>点击添加文本</a:t>
            </a:r>
            <a:r>
              <a:rPr lang="en-US">
                <a:solidFill>
                  <a:schemeClr val="tx2"/>
                </a:solidFill>
                <a:latin typeface="微软雅黑" pitchFamily="34" charset="-122"/>
                <a:ea typeface="微软雅黑" pitchFamily="34" charset="-122"/>
              </a:rPr>
              <a:t/>
            </a:r>
            <a:br>
              <a:rPr lang="en-US">
                <a:solidFill>
                  <a:schemeClr val="tx2"/>
                </a:solidFill>
                <a:latin typeface="微软雅黑" pitchFamily="34" charset="-122"/>
                <a:ea typeface="微软雅黑" pitchFamily="34" charset="-122"/>
              </a:rPr>
            </a:br>
            <a:r>
              <a:rPr lang="zh-CN" altLang="en-US">
                <a:solidFill>
                  <a:schemeClr val="tx2"/>
                </a:solidFill>
                <a:latin typeface="微软雅黑" pitchFamily="34" charset="-122"/>
                <a:ea typeface="微软雅黑" pitchFamily="34" charset="-122"/>
              </a:rPr>
              <a:t>点击添加文本</a:t>
            </a:r>
          </a:p>
          <a:p>
            <a:pPr algn="ctr" fontAlgn="ctr">
              <a:buClr>
                <a:srgbClr val="FF0000"/>
              </a:buClr>
              <a:buSzPct val="70000"/>
              <a:buFontTx/>
              <a:buNone/>
            </a:pPr>
            <a:r>
              <a:rPr lang="zh-CN" altLang="en-US">
                <a:solidFill>
                  <a:schemeClr val="tx2"/>
                </a:solidFill>
                <a:latin typeface="微软雅黑" pitchFamily="34" charset="-122"/>
                <a:ea typeface="微软雅黑" pitchFamily="34" charset="-122"/>
              </a:rPr>
              <a:t>点击添加文本</a:t>
            </a:r>
            <a:r>
              <a:rPr lang="en-US">
                <a:solidFill>
                  <a:schemeClr val="tx2"/>
                </a:solidFill>
                <a:latin typeface="微软雅黑" pitchFamily="34" charset="-122"/>
                <a:ea typeface="微软雅黑" pitchFamily="34" charset="-122"/>
              </a:rPr>
              <a:t/>
            </a:r>
            <a:br>
              <a:rPr lang="en-US">
                <a:solidFill>
                  <a:schemeClr val="tx2"/>
                </a:solidFill>
                <a:latin typeface="微软雅黑" pitchFamily="34" charset="-122"/>
                <a:ea typeface="微软雅黑" pitchFamily="34" charset="-122"/>
              </a:rPr>
            </a:br>
            <a:r>
              <a:rPr lang="en-US">
                <a:solidFill>
                  <a:schemeClr val="tx2"/>
                </a:solidFill>
                <a:latin typeface="微软雅黑" pitchFamily="34" charset="-122"/>
                <a:ea typeface="微软雅黑" pitchFamily="34" charset="-122"/>
              </a:rPr>
              <a:t/>
            </a:r>
            <a:br>
              <a:rPr lang="en-US">
                <a:solidFill>
                  <a:schemeClr val="tx2"/>
                </a:solidFill>
                <a:latin typeface="微软雅黑" pitchFamily="34" charset="-122"/>
                <a:ea typeface="微软雅黑" pitchFamily="34" charset="-122"/>
              </a:rPr>
            </a:br>
            <a:r>
              <a:rPr lang="zh-CN" altLang="en-US">
                <a:solidFill>
                  <a:schemeClr val="tx2"/>
                </a:solidFill>
                <a:latin typeface="微软雅黑" pitchFamily="34" charset="-122"/>
                <a:ea typeface="微软雅黑" pitchFamily="34" charset="-122"/>
              </a:rPr>
              <a:t>点击添加文本</a:t>
            </a:r>
          </a:p>
          <a:p>
            <a:pPr algn="ctr" fontAlgn="ctr">
              <a:buClr>
                <a:srgbClr val="FF0000"/>
              </a:buClr>
              <a:buSzPct val="70000"/>
              <a:buFontTx/>
              <a:buNone/>
            </a:pPr>
            <a:r>
              <a:rPr lang="zh-CN" altLang="en-US">
                <a:solidFill>
                  <a:schemeClr val="tx2"/>
                </a:solidFill>
                <a:latin typeface="微软雅黑" pitchFamily="34" charset="-122"/>
                <a:ea typeface="微软雅黑" pitchFamily="34" charset="-122"/>
              </a:rPr>
              <a:t>点击添加文本</a:t>
            </a:r>
            <a:r>
              <a:rPr lang="en-US">
                <a:solidFill>
                  <a:schemeClr val="tx2"/>
                </a:solidFill>
                <a:latin typeface="微软雅黑" pitchFamily="34" charset="-122"/>
                <a:ea typeface="微软雅黑" pitchFamily="34" charset="-122"/>
              </a:rPr>
              <a:t/>
            </a:r>
            <a:br>
              <a:rPr lang="en-US">
                <a:solidFill>
                  <a:schemeClr val="tx2"/>
                </a:solidFill>
                <a:latin typeface="微软雅黑" pitchFamily="34" charset="-122"/>
                <a:ea typeface="微软雅黑" pitchFamily="34" charset="-122"/>
              </a:rPr>
            </a:br>
            <a:r>
              <a:rPr lang="zh-CN" altLang="en-US">
                <a:solidFill>
                  <a:schemeClr val="tx2"/>
                </a:solidFill>
                <a:latin typeface="微软雅黑" pitchFamily="34" charset="-122"/>
                <a:ea typeface="微软雅黑" pitchFamily="34" charset="-122"/>
              </a:rPr>
              <a:t>点击添加文本</a:t>
            </a:r>
          </a:p>
        </p:txBody>
      </p:sp>
      <p:pic>
        <p:nvPicPr>
          <p:cNvPr id="33806" name="组合 20"/>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504238" y="2103438"/>
            <a:ext cx="1852612" cy="80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07" name="矩形 87"/>
          <p:cNvSpPr>
            <a:spLocks noChangeArrowheads="1"/>
          </p:cNvSpPr>
          <p:nvPr/>
        </p:nvSpPr>
        <p:spPr bwMode="auto">
          <a:xfrm>
            <a:off x="8642350" y="2925763"/>
            <a:ext cx="1571625"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ctr">
              <a:buClr>
                <a:srgbClr val="FF0000"/>
              </a:buClr>
              <a:buSzPct val="70000"/>
              <a:buFontTx/>
              <a:buNone/>
            </a:pPr>
            <a:r>
              <a:rPr lang="zh-CN" altLang="en-US">
                <a:solidFill>
                  <a:schemeClr val="tx2"/>
                </a:solidFill>
                <a:latin typeface="微软雅黑" pitchFamily="34" charset="-122"/>
                <a:ea typeface="微软雅黑" pitchFamily="34" charset="-122"/>
              </a:rPr>
              <a:t>点击添加文本</a:t>
            </a:r>
            <a:r>
              <a:rPr lang="en-US">
                <a:solidFill>
                  <a:schemeClr val="tx2"/>
                </a:solidFill>
                <a:latin typeface="微软雅黑" pitchFamily="34" charset="-122"/>
                <a:ea typeface="微软雅黑" pitchFamily="34" charset="-122"/>
              </a:rPr>
              <a:t/>
            </a:r>
            <a:br>
              <a:rPr lang="en-US">
                <a:solidFill>
                  <a:schemeClr val="tx2"/>
                </a:solidFill>
                <a:latin typeface="微软雅黑" pitchFamily="34" charset="-122"/>
                <a:ea typeface="微软雅黑" pitchFamily="34" charset="-122"/>
              </a:rPr>
            </a:br>
            <a:r>
              <a:rPr lang="zh-CN" altLang="en-US">
                <a:solidFill>
                  <a:schemeClr val="tx2"/>
                </a:solidFill>
                <a:latin typeface="微软雅黑" pitchFamily="34" charset="-122"/>
                <a:ea typeface="微软雅黑" pitchFamily="34" charset="-122"/>
              </a:rPr>
              <a:t>点击添加文本</a:t>
            </a:r>
          </a:p>
          <a:p>
            <a:pPr algn="ctr" fontAlgn="ctr">
              <a:buClr>
                <a:srgbClr val="FF0000"/>
              </a:buClr>
              <a:buSzPct val="70000"/>
              <a:buFontTx/>
              <a:buNone/>
            </a:pPr>
            <a:r>
              <a:rPr lang="zh-CN" altLang="en-US">
                <a:solidFill>
                  <a:schemeClr val="tx2"/>
                </a:solidFill>
                <a:latin typeface="微软雅黑" pitchFamily="34" charset="-122"/>
                <a:ea typeface="微软雅黑" pitchFamily="34" charset="-122"/>
              </a:rPr>
              <a:t>点击添加文本</a:t>
            </a:r>
            <a:r>
              <a:rPr lang="en-US">
                <a:solidFill>
                  <a:schemeClr val="tx2"/>
                </a:solidFill>
                <a:latin typeface="微软雅黑" pitchFamily="34" charset="-122"/>
                <a:ea typeface="微软雅黑" pitchFamily="34" charset="-122"/>
              </a:rPr>
              <a:t/>
            </a:r>
            <a:br>
              <a:rPr lang="en-US">
                <a:solidFill>
                  <a:schemeClr val="tx2"/>
                </a:solidFill>
                <a:latin typeface="微软雅黑" pitchFamily="34" charset="-122"/>
                <a:ea typeface="微软雅黑" pitchFamily="34" charset="-122"/>
              </a:rPr>
            </a:br>
            <a:r>
              <a:rPr lang="en-US">
                <a:solidFill>
                  <a:schemeClr val="tx2"/>
                </a:solidFill>
                <a:latin typeface="微软雅黑" pitchFamily="34" charset="-122"/>
                <a:ea typeface="微软雅黑" pitchFamily="34" charset="-122"/>
              </a:rPr>
              <a:t/>
            </a:r>
            <a:br>
              <a:rPr lang="en-US">
                <a:solidFill>
                  <a:schemeClr val="tx2"/>
                </a:solidFill>
                <a:latin typeface="微软雅黑" pitchFamily="34" charset="-122"/>
                <a:ea typeface="微软雅黑" pitchFamily="34" charset="-122"/>
              </a:rPr>
            </a:br>
            <a:r>
              <a:rPr lang="zh-CN" altLang="en-US">
                <a:solidFill>
                  <a:schemeClr val="tx2"/>
                </a:solidFill>
                <a:latin typeface="微软雅黑" pitchFamily="34" charset="-122"/>
                <a:ea typeface="微软雅黑" pitchFamily="34" charset="-122"/>
              </a:rPr>
              <a:t>点击添加文本</a:t>
            </a:r>
          </a:p>
          <a:p>
            <a:pPr algn="ctr" fontAlgn="ctr">
              <a:buClr>
                <a:srgbClr val="FF0000"/>
              </a:buClr>
              <a:buSzPct val="70000"/>
              <a:buFontTx/>
              <a:buNone/>
            </a:pPr>
            <a:r>
              <a:rPr lang="zh-CN" altLang="en-US">
                <a:solidFill>
                  <a:schemeClr val="tx2"/>
                </a:solidFill>
                <a:latin typeface="微软雅黑" pitchFamily="34" charset="-122"/>
                <a:ea typeface="微软雅黑" pitchFamily="34" charset="-122"/>
              </a:rPr>
              <a:t>点击添加文本</a:t>
            </a:r>
            <a:r>
              <a:rPr lang="en-US">
                <a:solidFill>
                  <a:schemeClr val="tx2"/>
                </a:solidFill>
                <a:latin typeface="微软雅黑" pitchFamily="34" charset="-122"/>
                <a:ea typeface="微软雅黑" pitchFamily="34" charset="-122"/>
              </a:rPr>
              <a:t/>
            </a:r>
            <a:br>
              <a:rPr lang="en-US">
                <a:solidFill>
                  <a:schemeClr val="tx2"/>
                </a:solidFill>
                <a:latin typeface="微软雅黑" pitchFamily="34" charset="-122"/>
                <a:ea typeface="微软雅黑" pitchFamily="34" charset="-122"/>
              </a:rPr>
            </a:br>
            <a:r>
              <a:rPr lang="zh-CN" altLang="en-US">
                <a:solidFill>
                  <a:schemeClr val="tx2"/>
                </a:solidFill>
                <a:latin typeface="微软雅黑" pitchFamily="34" charset="-122"/>
                <a:ea typeface="微软雅黑" pitchFamily="34" charset="-122"/>
              </a:rPr>
              <a:t>点击添加文本</a:t>
            </a:r>
          </a:p>
        </p:txBody>
      </p:sp>
      <p:cxnSp>
        <p:nvCxnSpPr>
          <p:cNvPr id="33808" name="直接连接符 24"/>
          <p:cNvCxnSpPr>
            <a:cxnSpLocks noChangeShapeType="1"/>
          </p:cNvCxnSpPr>
          <p:nvPr/>
        </p:nvCxnSpPr>
        <p:spPr bwMode="auto">
          <a:xfrm>
            <a:off x="8428038" y="1408113"/>
            <a:ext cx="0" cy="4406900"/>
          </a:xfrm>
          <a:prstGeom prst="line">
            <a:avLst/>
          </a:prstGeom>
          <a:noFill/>
          <a:ln w="9525" cmpd="sng">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809" name="TextBox 25"/>
          <p:cNvSpPr txBox="1">
            <a:spLocks noChangeArrowheads="1"/>
          </p:cNvSpPr>
          <p:nvPr/>
        </p:nvSpPr>
        <p:spPr bwMode="auto">
          <a:xfrm>
            <a:off x="1214438" y="1682750"/>
            <a:ext cx="554037" cy="247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lvl2pPr/>
            <a:lvl3pPr/>
            <a:lvl4pPr/>
            <a:lvl5pPr/>
            <a:lvl6pPr/>
            <a:lvl7pPr/>
            <a:lvl8pPr/>
            <a:lvl9pPr/>
          </a:lstStyle>
          <a:p>
            <a:pPr eaLnBrk="1" hangingPunct="1">
              <a:buFontTx/>
              <a:buNone/>
            </a:pPr>
            <a:r>
              <a:rPr lang="zh-CN" sz="2400">
                <a:solidFill>
                  <a:schemeClr val="tx2"/>
                </a:solidFill>
                <a:latin typeface="微软雅黑" pitchFamily="34" charset="-122"/>
                <a:ea typeface="微软雅黑" pitchFamily="34" charset="-122"/>
              </a:rPr>
              <a:t>某某某操作方案</a:t>
            </a: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3795"/>
                                        </p:tgtEl>
                                        <p:attrNameLst>
                                          <p:attrName>style.visibility</p:attrName>
                                        </p:attrNameLst>
                                      </p:cBhvr>
                                      <p:to>
                                        <p:strVal val="visible"/>
                                      </p:to>
                                    </p:set>
                                    <p:animEffect transition="in" filter="barn(inVertical)">
                                      <p:cBhvr>
                                        <p:cTn id="7" dur="500"/>
                                        <p:tgtEl>
                                          <p:spTgt spid="33795"/>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3794"/>
                                        </p:tgtEl>
                                        <p:attrNameLst>
                                          <p:attrName>style.visibility</p:attrName>
                                        </p:attrNameLst>
                                      </p:cBhvr>
                                      <p:to>
                                        <p:strVal val="visible"/>
                                      </p:to>
                                    </p:set>
                                    <p:anim calcmode="lin" valueType="num">
                                      <p:cBhvr>
                                        <p:cTn id="11" dur="500" fill="hold"/>
                                        <p:tgtEl>
                                          <p:spTgt spid="3379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3794"/>
                                        </p:tgtEl>
                                        <p:attrNameLst>
                                          <p:attrName>ppt_y</p:attrName>
                                        </p:attrNameLst>
                                      </p:cBhvr>
                                      <p:tavLst>
                                        <p:tav tm="0">
                                          <p:val>
                                            <p:strVal val="#ppt_y"/>
                                          </p:val>
                                        </p:tav>
                                        <p:tav tm="100000">
                                          <p:val>
                                            <p:strVal val="#ppt_y"/>
                                          </p:val>
                                        </p:tav>
                                      </p:tavLst>
                                    </p:anim>
                                    <p:anim calcmode="lin" valueType="num">
                                      <p:cBhvr>
                                        <p:cTn id="13" dur="500" fill="hold"/>
                                        <p:tgtEl>
                                          <p:spTgt spid="3379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379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3794"/>
                                        </p:tgtEl>
                                      </p:cBhvr>
                                    </p:animEffect>
                                  </p:childTnLst>
                                </p:cTn>
                              </p:par>
                            </p:childTnLst>
                          </p:cTn>
                        </p:par>
                        <p:par>
                          <p:cTn id="16" fill="hold" nodeType="afterGroup">
                            <p:stCondLst>
                              <p:cond delay="1450"/>
                            </p:stCondLst>
                            <p:childTnLst>
                              <p:par>
                                <p:cTn id="17" presetID="22" presetClass="entr" presetSubtype="4" fill="hold" nodeType="afterEffect">
                                  <p:stCondLst>
                                    <p:cond delay="0"/>
                                  </p:stCondLst>
                                  <p:childTnLst>
                                    <p:set>
                                      <p:cBhvr>
                                        <p:cTn id="18" dur="1" fill="hold">
                                          <p:stCondLst>
                                            <p:cond delay="0"/>
                                          </p:stCondLst>
                                        </p:cTn>
                                        <p:tgtEl>
                                          <p:spTgt spid="33796"/>
                                        </p:tgtEl>
                                        <p:attrNameLst>
                                          <p:attrName>style.visibility</p:attrName>
                                        </p:attrNameLst>
                                      </p:cBhvr>
                                      <p:to>
                                        <p:strVal val="visible"/>
                                      </p:to>
                                    </p:set>
                                    <p:animEffect transition="in" filter="wipe(down)">
                                      <p:cBhvr>
                                        <p:cTn id="19" dur="500"/>
                                        <p:tgtEl>
                                          <p:spTgt spid="33796"/>
                                        </p:tgtEl>
                                      </p:cBhvr>
                                    </p:animEffect>
                                  </p:childTnLst>
                                </p:cTn>
                              </p:par>
                              <p:par>
                                <p:cTn id="20" presetID="22" presetClass="entr" presetSubtype="8" fill="hold" nodeType="withEffect">
                                  <p:stCondLst>
                                    <p:cond delay="0"/>
                                  </p:stCondLst>
                                  <p:childTnLst>
                                    <p:set>
                                      <p:cBhvr>
                                        <p:cTn id="21" dur="1" fill="hold">
                                          <p:stCondLst>
                                            <p:cond delay="0"/>
                                          </p:stCondLst>
                                        </p:cTn>
                                        <p:tgtEl>
                                          <p:spTgt spid="33797"/>
                                        </p:tgtEl>
                                        <p:attrNameLst>
                                          <p:attrName>style.visibility</p:attrName>
                                        </p:attrNameLst>
                                      </p:cBhvr>
                                      <p:to>
                                        <p:strVal val="visible"/>
                                      </p:to>
                                    </p:set>
                                    <p:animEffect transition="in" filter="wipe(left)">
                                      <p:cBhvr>
                                        <p:cTn id="22" dur="500"/>
                                        <p:tgtEl>
                                          <p:spTgt spid="33797"/>
                                        </p:tgtEl>
                                      </p:cBhvr>
                                    </p:animEffect>
                                  </p:childTnLst>
                                </p:cTn>
                              </p:par>
                            </p:childTnLst>
                          </p:cTn>
                        </p:par>
                        <p:par>
                          <p:cTn id="23" fill="hold" nodeType="afterGroup">
                            <p:stCondLst>
                              <p:cond delay="195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33809"/>
                                        </p:tgtEl>
                                        <p:attrNameLst>
                                          <p:attrName>style.visibility</p:attrName>
                                        </p:attrNameLst>
                                      </p:cBhvr>
                                      <p:to>
                                        <p:strVal val="visible"/>
                                      </p:to>
                                    </p:set>
                                    <p:anim calcmode="lin" valueType="num">
                                      <p:cBhvr>
                                        <p:cTn id="26" dur="500" fill="hold"/>
                                        <p:tgtEl>
                                          <p:spTgt spid="33809"/>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33809"/>
                                        </p:tgtEl>
                                        <p:attrNameLst>
                                          <p:attrName>ppt_y</p:attrName>
                                        </p:attrNameLst>
                                      </p:cBhvr>
                                      <p:tavLst>
                                        <p:tav tm="0">
                                          <p:val>
                                            <p:strVal val="#ppt_y"/>
                                          </p:val>
                                        </p:tav>
                                        <p:tav tm="100000">
                                          <p:val>
                                            <p:strVal val="#ppt_y"/>
                                          </p:val>
                                        </p:tav>
                                      </p:tavLst>
                                    </p:anim>
                                    <p:anim calcmode="lin" valueType="num">
                                      <p:cBhvr>
                                        <p:cTn id="28" dur="500" fill="hold"/>
                                        <p:tgtEl>
                                          <p:spTgt spid="33809"/>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33809"/>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33809"/>
                                        </p:tgtEl>
                                      </p:cBhvr>
                                    </p:animEffect>
                                  </p:childTnLst>
                                </p:cTn>
                              </p:par>
                            </p:childTnLst>
                          </p:cTn>
                        </p:par>
                        <p:par>
                          <p:cTn id="31" fill="hold" nodeType="afterGroup">
                            <p:stCondLst>
                              <p:cond delay="2750"/>
                            </p:stCondLst>
                            <p:childTnLst>
                              <p:par>
                                <p:cTn id="32" presetID="22" presetClass="entr" presetSubtype="4" fill="hold" nodeType="afterEffect">
                                  <p:stCondLst>
                                    <p:cond delay="0"/>
                                  </p:stCondLst>
                                  <p:childTnLst>
                                    <p:set>
                                      <p:cBhvr>
                                        <p:cTn id="33" dur="1" fill="hold">
                                          <p:stCondLst>
                                            <p:cond delay="0"/>
                                          </p:stCondLst>
                                        </p:cTn>
                                        <p:tgtEl>
                                          <p:spTgt spid="33802"/>
                                        </p:tgtEl>
                                        <p:attrNameLst>
                                          <p:attrName>style.visibility</p:attrName>
                                        </p:attrNameLst>
                                      </p:cBhvr>
                                      <p:to>
                                        <p:strVal val="visible"/>
                                      </p:to>
                                    </p:set>
                                    <p:animEffect transition="in" filter="wipe(down)">
                                      <p:cBhvr>
                                        <p:cTn id="34" dur="500"/>
                                        <p:tgtEl>
                                          <p:spTgt spid="33802"/>
                                        </p:tgtEl>
                                      </p:cBhvr>
                                    </p:animEffect>
                                  </p:childTnLst>
                                </p:cTn>
                              </p:par>
                              <p:par>
                                <p:cTn id="35" presetID="22" presetClass="entr" presetSubtype="4" fill="hold" nodeType="withEffect">
                                  <p:stCondLst>
                                    <p:cond delay="0"/>
                                  </p:stCondLst>
                                  <p:childTnLst>
                                    <p:set>
                                      <p:cBhvr>
                                        <p:cTn id="36" dur="1" fill="hold">
                                          <p:stCondLst>
                                            <p:cond delay="0"/>
                                          </p:stCondLst>
                                        </p:cTn>
                                        <p:tgtEl>
                                          <p:spTgt spid="33804"/>
                                        </p:tgtEl>
                                        <p:attrNameLst>
                                          <p:attrName>style.visibility</p:attrName>
                                        </p:attrNameLst>
                                      </p:cBhvr>
                                      <p:to>
                                        <p:strVal val="visible"/>
                                      </p:to>
                                    </p:set>
                                    <p:animEffect transition="in" filter="wipe(down)">
                                      <p:cBhvr>
                                        <p:cTn id="37" dur="500"/>
                                        <p:tgtEl>
                                          <p:spTgt spid="33804"/>
                                        </p:tgtEl>
                                      </p:cBhvr>
                                    </p:animEffect>
                                  </p:childTnLst>
                                </p:cTn>
                              </p:par>
                              <p:par>
                                <p:cTn id="38" presetID="22" presetClass="entr" presetSubtype="4" fill="hold" nodeType="withEffect">
                                  <p:stCondLst>
                                    <p:cond delay="0"/>
                                  </p:stCondLst>
                                  <p:childTnLst>
                                    <p:set>
                                      <p:cBhvr>
                                        <p:cTn id="39" dur="1" fill="hold">
                                          <p:stCondLst>
                                            <p:cond delay="0"/>
                                          </p:stCondLst>
                                        </p:cTn>
                                        <p:tgtEl>
                                          <p:spTgt spid="33808"/>
                                        </p:tgtEl>
                                        <p:attrNameLst>
                                          <p:attrName>style.visibility</p:attrName>
                                        </p:attrNameLst>
                                      </p:cBhvr>
                                      <p:to>
                                        <p:strVal val="visible"/>
                                      </p:to>
                                    </p:set>
                                    <p:animEffect transition="in" filter="wipe(down)">
                                      <p:cBhvr>
                                        <p:cTn id="40" dur="500"/>
                                        <p:tgtEl>
                                          <p:spTgt spid="33808"/>
                                        </p:tgtEl>
                                      </p:cBhvr>
                                    </p:animEffect>
                                  </p:childTnLst>
                                </p:cTn>
                              </p:par>
                            </p:childTnLst>
                          </p:cTn>
                        </p:par>
                        <p:par>
                          <p:cTn id="41" fill="hold" nodeType="afterGroup">
                            <p:stCondLst>
                              <p:cond delay="3250"/>
                            </p:stCondLst>
                            <p:childTnLst>
                              <p:par>
                                <p:cTn id="42" presetID="42" presetClass="entr" presetSubtype="0" fill="hold" nodeType="afterEffect">
                                  <p:stCondLst>
                                    <p:cond delay="0"/>
                                  </p:stCondLst>
                                  <p:childTnLst>
                                    <p:set>
                                      <p:cBhvr>
                                        <p:cTn id="43" dur="1" fill="hold">
                                          <p:stCondLst>
                                            <p:cond delay="0"/>
                                          </p:stCondLst>
                                        </p:cTn>
                                        <p:tgtEl>
                                          <p:spTgt spid="33798"/>
                                        </p:tgtEl>
                                        <p:attrNameLst>
                                          <p:attrName>style.visibility</p:attrName>
                                        </p:attrNameLst>
                                      </p:cBhvr>
                                      <p:to>
                                        <p:strVal val="visible"/>
                                      </p:to>
                                    </p:set>
                                    <p:animEffect transition="in" filter="fade">
                                      <p:cBhvr>
                                        <p:cTn id="44" dur="300"/>
                                        <p:tgtEl>
                                          <p:spTgt spid="33798"/>
                                        </p:tgtEl>
                                      </p:cBhvr>
                                    </p:animEffect>
                                    <p:anim calcmode="lin" valueType="num">
                                      <p:cBhvr>
                                        <p:cTn id="45" dur="300" fill="hold"/>
                                        <p:tgtEl>
                                          <p:spTgt spid="33798"/>
                                        </p:tgtEl>
                                        <p:attrNameLst>
                                          <p:attrName>ppt_x</p:attrName>
                                        </p:attrNameLst>
                                      </p:cBhvr>
                                      <p:tavLst>
                                        <p:tav tm="0">
                                          <p:val>
                                            <p:strVal val="#ppt_x"/>
                                          </p:val>
                                        </p:tav>
                                        <p:tav tm="100000">
                                          <p:val>
                                            <p:strVal val="#ppt_x"/>
                                          </p:val>
                                        </p:tav>
                                      </p:tavLst>
                                    </p:anim>
                                    <p:anim calcmode="lin" valueType="num">
                                      <p:cBhvr>
                                        <p:cTn id="46" dur="300" fill="hold"/>
                                        <p:tgtEl>
                                          <p:spTgt spid="33798"/>
                                        </p:tgtEl>
                                        <p:attrNameLst>
                                          <p:attrName>ppt_y</p:attrName>
                                        </p:attrNameLst>
                                      </p:cBhvr>
                                      <p:tavLst>
                                        <p:tav tm="0">
                                          <p:val>
                                            <p:strVal val="#ppt_y+.1"/>
                                          </p:val>
                                        </p:tav>
                                        <p:tav tm="100000">
                                          <p:val>
                                            <p:strVal val="#ppt_y"/>
                                          </p:val>
                                        </p:tav>
                                      </p:tavLst>
                                    </p:anim>
                                  </p:childTnLst>
                                </p:cTn>
                              </p:par>
                            </p:childTnLst>
                          </p:cTn>
                        </p:par>
                        <p:par>
                          <p:cTn id="47" fill="hold" nodeType="afterGroup">
                            <p:stCondLst>
                              <p:cond delay="3550"/>
                            </p:stCondLst>
                            <p:childTnLst>
                              <p:par>
                                <p:cTn id="48" presetID="22" presetClass="entr" presetSubtype="4" fill="hold" grpId="0" nodeType="afterEffect">
                                  <p:stCondLst>
                                    <p:cond delay="0"/>
                                  </p:stCondLst>
                                  <p:childTnLst>
                                    <p:set>
                                      <p:cBhvr>
                                        <p:cTn id="49" dur="1" fill="hold">
                                          <p:stCondLst>
                                            <p:cond delay="0"/>
                                          </p:stCondLst>
                                        </p:cTn>
                                        <p:tgtEl>
                                          <p:spTgt spid="33799"/>
                                        </p:tgtEl>
                                        <p:attrNameLst>
                                          <p:attrName>style.visibility</p:attrName>
                                        </p:attrNameLst>
                                      </p:cBhvr>
                                      <p:to>
                                        <p:strVal val="visible"/>
                                      </p:to>
                                    </p:set>
                                    <p:animEffect transition="in" filter="wipe(down)">
                                      <p:cBhvr>
                                        <p:cTn id="50" dur="500"/>
                                        <p:tgtEl>
                                          <p:spTgt spid="33799"/>
                                        </p:tgtEl>
                                      </p:cBhvr>
                                    </p:animEffect>
                                  </p:childTnLst>
                                </p:cTn>
                              </p:par>
                            </p:childTnLst>
                          </p:cTn>
                        </p:par>
                        <p:par>
                          <p:cTn id="51" fill="hold" nodeType="afterGroup">
                            <p:stCondLst>
                              <p:cond delay="4050"/>
                            </p:stCondLst>
                            <p:childTnLst>
                              <p:par>
                                <p:cTn id="52" presetID="42" presetClass="entr" presetSubtype="0" fill="hold" nodeType="afterEffect">
                                  <p:stCondLst>
                                    <p:cond delay="0"/>
                                  </p:stCondLst>
                                  <p:childTnLst>
                                    <p:set>
                                      <p:cBhvr>
                                        <p:cTn id="53" dur="1" fill="hold">
                                          <p:stCondLst>
                                            <p:cond delay="0"/>
                                          </p:stCondLst>
                                        </p:cTn>
                                        <p:tgtEl>
                                          <p:spTgt spid="33800"/>
                                        </p:tgtEl>
                                        <p:attrNameLst>
                                          <p:attrName>style.visibility</p:attrName>
                                        </p:attrNameLst>
                                      </p:cBhvr>
                                      <p:to>
                                        <p:strVal val="visible"/>
                                      </p:to>
                                    </p:set>
                                    <p:animEffect transition="in" filter="fade">
                                      <p:cBhvr>
                                        <p:cTn id="54" dur="300"/>
                                        <p:tgtEl>
                                          <p:spTgt spid="33800"/>
                                        </p:tgtEl>
                                      </p:cBhvr>
                                    </p:animEffect>
                                    <p:anim calcmode="lin" valueType="num">
                                      <p:cBhvr>
                                        <p:cTn id="55" dur="300" fill="hold"/>
                                        <p:tgtEl>
                                          <p:spTgt spid="33800"/>
                                        </p:tgtEl>
                                        <p:attrNameLst>
                                          <p:attrName>ppt_x</p:attrName>
                                        </p:attrNameLst>
                                      </p:cBhvr>
                                      <p:tavLst>
                                        <p:tav tm="0">
                                          <p:val>
                                            <p:strVal val="#ppt_x"/>
                                          </p:val>
                                        </p:tav>
                                        <p:tav tm="100000">
                                          <p:val>
                                            <p:strVal val="#ppt_x"/>
                                          </p:val>
                                        </p:tav>
                                      </p:tavLst>
                                    </p:anim>
                                    <p:anim calcmode="lin" valueType="num">
                                      <p:cBhvr>
                                        <p:cTn id="56" dur="300" fill="hold"/>
                                        <p:tgtEl>
                                          <p:spTgt spid="33800"/>
                                        </p:tgtEl>
                                        <p:attrNameLst>
                                          <p:attrName>ppt_y</p:attrName>
                                        </p:attrNameLst>
                                      </p:cBhvr>
                                      <p:tavLst>
                                        <p:tav tm="0">
                                          <p:val>
                                            <p:strVal val="#ppt_y+.1"/>
                                          </p:val>
                                        </p:tav>
                                        <p:tav tm="100000">
                                          <p:val>
                                            <p:strVal val="#ppt_y"/>
                                          </p:val>
                                        </p:tav>
                                      </p:tavLst>
                                    </p:anim>
                                  </p:childTnLst>
                                </p:cTn>
                              </p:par>
                            </p:childTnLst>
                          </p:cTn>
                        </p:par>
                        <p:par>
                          <p:cTn id="57" fill="hold" nodeType="afterGroup">
                            <p:stCondLst>
                              <p:cond delay="4350"/>
                            </p:stCondLst>
                            <p:childTnLst>
                              <p:par>
                                <p:cTn id="58" presetID="22" presetClass="entr" presetSubtype="4" fill="hold" grpId="0" nodeType="afterEffect">
                                  <p:stCondLst>
                                    <p:cond delay="0"/>
                                  </p:stCondLst>
                                  <p:childTnLst>
                                    <p:set>
                                      <p:cBhvr>
                                        <p:cTn id="59" dur="1" fill="hold">
                                          <p:stCondLst>
                                            <p:cond delay="0"/>
                                          </p:stCondLst>
                                        </p:cTn>
                                        <p:tgtEl>
                                          <p:spTgt spid="33801"/>
                                        </p:tgtEl>
                                        <p:attrNameLst>
                                          <p:attrName>style.visibility</p:attrName>
                                        </p:attrNameLst>
                                      </p:cBhvr>
                                      <p:to>
                                        <p:strVal val="visible"/>
                                      </p:to>
                                    </p:set>
                                    <p:animEffect transition="in" filter="wipe(down)">
                                      <p:cBhvr>
                                        <p:cTn id="60" dur="500"/>
                                        <p:tgtEl>
                                          <p:spTgt spid="33801"/>
                                        </p:tgtEl>
                                      </p:cBhvr>
                                    </p:animEffect>
                                  </p:childTnLst>
                                </p:cTn>
                              </p:par>
                            </p:childTnLst>
                          </p:cTn>
                        </p:par>
                        <p:par>
                          <p:cTn id="61" fill="hold" nodeType="afterGroup">
                            <p:stCondLst>
                              <p:cond delay="4850"/>
                            </p:stCondLst>
                            <p:childTnLst>
                              <p:par>
                                <p:cTn id="62" presetID="47" presetClass="entr" presetSubtype="0" fill="hold" nodeType="afterEffect">
                                  <p:stCondLst>
                                    <p:cond delay="0"/>
                                  </p:stCondLst>
                                  <p:childTnLst>
                                    <p:set>
                                      <p:cBhvr>
                                        <p:cTn id="63" dur="1" fill="hold">
                                          <p:stCondLst>
                                            <p:cond delay="0"/>
                                          </p:stCondLst>
                                        </p:cTn>
                                        <p:tgtEl>
                                          <p:spTgt spid="33803"/>
                                        </p:tgtEl>
                                        <p:attrNameLst>
                                          <p:attrName>style.visibility</p:attrName>
                                        </p:attrNameLst>
                                      </p:cBhvr>
                                      <p:to>
                                        <p:strVal val="visible"/>
                                      </p:to>
                                    </p:set>
                                    <p:animEffect transition="in" filter="fade">
                                      <p:cBhvr>
                                        <p:cTn id="64" dur="300"/>
                                        <p:tgtEl>
                                          <p:spTgt spid="33803"/>
                                        </p:tgtEl>
                                      </p:cBhvr>
                                    </p:animEffect>
                                    <p:anim calcmode="lin" valueType="num">
                                      <p:cBhvr>
                                        <p:cTn id="65" dur="300" fill="hold"/>
                                        <p:tgtEl>
                                          <p:spTgt spid="33803"/>
                                        </p:tgtEl>
                                        <p:attrNameLst>
                                          <p:attrName>ppt_x</p:attrName>
                                        </p:attrNameLst>
                                      </p:cBhvr>
                                      <p:tavLst>
                                        <p:tav tm="0">
                                          <p:val>
                                            <p:strVal val="#ppt_x"/>
                                          </p:val>
                                        </p:tav>
                                        <p:tav tm="100000">
                                          <p:val>
                                            <p:strVal val="#ppt_x"/>
                                          </p:val>
                                        </p:tav>
                                      </p:tavLst>
                                    </p:anim>
                                    <p:anim calcmode="lin" valueType="num">
                                      <p:cBhvr>
                                        <p:cTn id="66" dur="300" fill="hold"/>
                                        <p:tgtEl>
                                          <p:spTgt spid="33803"/>
                                        </p:tgtEl>
                                        <p:attrNameLst>
                                          <p:attrName>ppt_y</p:attrName>
                                        </p:attrNameLst>
                                      </p:cBhvr>
                                      <p:tavLst>
                                        <p:tav tm="0">
                                          <p:val>
                                            <p:strVal val="#ppt_y-.1"/>
                                          </p:val>
                                        </p:tav>
                                        <p:tav tm="100000">
                                          <p:val>
                                            <p:strVal val="#ppt_y"/>
                                          </p:val>
                                        </p:tav>
                                      </p:tavLst>
                                    </p:anim>
                                  </p:childTnLst>
                                </p:cTn>
                              </p:par>
                            </p:childTnLst>
                          </p:cTn>
                        </p:par>
                        <p:par>
                          <p:cTn id="67" fill="hold" nodeType="afterGroup">
                            <p:stCondLst>
                              <p:cond delay="5150"/>
                            </p:stCondLst>
                            <p:childTnLst>
                              <p:par>
                                <p:cTn id="68" presetID="22" presetClass="entr" presetSubtype="1" fill="hold" grpId="0" nodeType="afterEffect">
                                  <p:stCondLst>
                                    <p:cond delay="0"/>
                                  </p:stCondLst>
                                  <p:childTnLst>
                                    <p:set>
                                      <p:cBhvr>
                                        <p:cTn id="69" dur="1" fill="hold">
                                          <p:stCondLst>
                                            <p:cond delay="0"/>
                                          </p:stCondLst>
                                        </p:cTn>
                                        <p:tgtEl>
                                          <p:spTgt spid="33805"/>
                                        </p:tgtEl>
                                        <p:attrNameLst>
                                          <p:attrName>style.visibility</p:attrName>
                                        </p:attrNameLst>
                                      </p:cBhvr>
                                      <p:to>
                                        <p:strVal val="visible"/>
                                      </p:to>
                                    </p:set>
                                    <p:animEffect transition="in" filter="wipe(up)">
                                      <p:cBhvr>
                                        <p:cTn id="70" dur="500"/>
                                        <p:tgtEl>
                                          <p:spTgt spid="33805"/>
                                        </p:tgtEl>
                                      </p:cBhvr>
                                    </p:animEffect>
                                  </p:childTnLst>
                                </p:cTn>
                              </p:par>
                            </p:childTnLst>
                          </p:cTn>
                        </p:par>
                        <p:par>
                          <p:cTn id="71" fill="hold" nodeType="afterGroup">
                            <p:stCondLst>
                              <p:cond delay="5650"/>
                            </p:stCondLst>
                            <p:childTnLst>
                              <p:par>
                                <p:cTn id="72" presetID="47" presetClass="entr" presetSubtype="0" fill="hold" nodeType="afterEffect">
                                  <p:stCondLst>
                                    <p:cond delay="0"/>
                                  </p:stCondLst>
                                  <p:childTnLst>
                                    <p:set>
                                      <p:cBhvr>
                                        <p:cTn id="73" dur="1" fill="hold">
                                          <p:stCondLst>
                                            <p:cond delay="0"/>
                                          </p:stCondLst>
                                        </p:cTn>
                                        <p:tgtEl>
                                          <p:spTgt spid="33806"/>
                                        </p:tgtEl>
                                        <p:attrNameLst>
                                          <p:attrName>style.visibility</p:attrName>
                                        </p:attrNameLst>
                                      </p:cBhvr>
                                      <p:to>
                                        <p:strVal val="visible"/>
                                      </p:to>
                                    </p:set>
                                    <p:animEffect transition="in" filter="fade">
                                      <p:cBhvr>
                                        <p:cTn id="74" dur="300"/>
                                        <p:tgtEl>
                                          <p:spTgt spid="33806"/>
                                        </p:tgtEl>
                                      </p:cBhvr>
                                    </p:animEffect>
                                    <p:anim calcmode="lin" valueType="num">
                                      <p:cBhvr>
                                        <p:cTn id="75" dur="300" fill="hold"/>
                                        <p:tgtEl>
                                          <p:spTgt spid="33806"/>
                                        </p:tgtEl>
                                        <p:attrNameLst>
                                          <p:attrName>ppt_x</p:attrName>
                                        </p:attrNameLst>
                                      </p:cBhvr>
                                      <p:tavLst>
                                        <p:tav tm="0">
                                          <p:val>
                                            <p:strVal val="#ppt_x"/>
                                          </p:val>
                                        </p:tav>
                                        <p:tav tm="100000">
                                          <p:val>
                                            <p:strVal val="#ppt_x"/>
                                          </p:val>
                                        </p:tav>
                                      </p:tavLst>
                                    </p:anim>
                                    <p:anim calcmode="lin" valueType="num">
                                      <p:cBhvr>
                                        <p:cTn id="76" dur="300" fill="hold"/>
                                        <p:tgtEl>
                                          <p:spTgt spid="33806"/>
                                        </p:tgtEl>
                                        <p:attrNameLst>
                                          <p:attrName>ppt_y</p:attrName>
                                        </p:attrNameLst>
                                      </p:cBhvr>
                                      <p:tavLst>
                                        <p:tav tm="0">
                                          <p:val>
                                            <p:strVal val="#ppt_y-.1"/>
                                          </p:val>
                                        </p:tav>
                                        <p:tav tm="100000">
                                          <p:val>
                                            <p:strVal val="#ppt_y"/>
                                          </p:val>
                                        </p:tav>
                                      </p:tavLst>
                                    </p:anim>
                                  </p:childTnLst>
                                </p:cTn>
                              </p:par>
                            </p:childTnLst>
                          </p:cTn>
                        </p:par>
                        <p:par>
                          <p:cTn id="77" fill="hold" nodeType="afterGroup">
                            <p:stCondLst>
                              <p:cond delay="5950"/>
                            </p:stCondLst>
                            <p:childTnLst>
                              <p:par>
                                <p:cTn id="78" presetID="22" presetClass="entr" presetSubtype="1" fill="hold" grpId="0" nodeType="afterEffect">
                                  <p:stCondLst>
                                    <p:cond delay="0"/>
                                  </p:stCondLst>
                                  <p:childTnLst>
                                    <p:set>
                                      <p:cBhvr>
                                        <p:cTn id="79" dur="1" fill="hold">
                                          <p:stCondLst>
                                            <p:cond delay="0"/>
                                          </p:stCondLst>
                                        </p:cTn>
                                        <p:tgtEl>
                                          <p:spTgt spid="33807"/>
                                        </p:tgtEl>
                                        <p:attrNameLst>
                                          <p:attrName>style.visibility</p:attrName>
                                        </p:attrNameLst>
                                      </p:cBhvr>
                                      <p:to>
                                        <p:strVal val="visible"/>
                                      </p:to>
                                    </p:set>
                                    <p:animEffect transition="in" filter="wipe(up)">
                                      <p:cBhvr>
                                        <p:cTn id="80" dur="500"/>
                                        <p:tgtEl>
                                          <p:spTgt spid="338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autoUpdateAnimBg="0"/>
      <p:bldP spid="33795" grpId="0" animBg="1"/>
      <p:bldP spid="33799" grpId="0" autoUpdateAnimBg="0"/>
      <p:bldP spid="33801" grpId="0" autoUpdateAnimBg="0"/>
      <p:bldP spid="33805" grpId="0" autoUpdateAnimBg="0"/>
      <p:bldP spid="33807" grpId="0" autoUpdateAnimBg="0"/>
      <p:bldP spid="33809"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7170" name="图片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385888"/>
            <a:ext cx="12196763" cy="408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图片 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970838" y="1782763"/>
            <a:ext cx="4225925" cy="356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Freeform 5"/>
          <p:cNvSpPr>
            <a:spLocks noEditPoints="1"/>
          </p:cNvSpPr>
          <p:nvPr/>
        </p:nvSpPr>
        <p:spPr bwMode="auto">
          <a:xfrm>
            <a:off x="1168400" y="2276475"/>
            <a:ext cx="1617663" cy="1622425"/>
          </a:xfrm>
          <a:custGeom>
            <a:avLst/>
            <a:gdLst>
              <a:gd name="T0" fmla="*/ 2214 w 2214"/>
              <a:gd name="T1" fmla="*/ 1107 h 2214"/>
              <a:gd name="T2" fmla="*/ 1107 w 2214"/>
              <a:gd name="T3" fmla="*/ 1883 h 2214"/>
              <a:gd name="T4" fmla="*/ 1124 w 2214"/>
              <a:gd name="T5" fmla="*/ 272 h 2214"/>
              <a:gd name="T6" fmla="*/ 1107 w 2214"/>
              <a:gd name="T7" fmla="*/ 272 h 2214"/>
              <a:gd name="T8" fmla="*/ 1168 w 2214"/>
              <a:gd name="T9" fmla="*/ 224 h 2214"/>
              <a:gd name="T10" fmla="*/ 1540 w 2214"/>
              <a:gd name="T11" fmla="*/ 178 h 2214"/>
              <a:gd name="T12" fmla="*/ 1606 w 2214"/>
              <a:gd name="T13" fmla="*/ 437 h 2214"/>
              <a:gd name="T14" fmla="*/ 1566 w 2214"/>
              <a:gd name="T15" fmla="*/ 191 h 2214"/>
              <a:gd name="T16" fmla="*/ 1654 w 2214"/>
              <a:gd name="T17" fmla="*/ 468 h 2214"/>
              <a:gd name="T18" fmla="*/ 1858 w 2214"/>
              <a:gd name="T19" fmla="*/ 410 h 2214"/>
              <a:gd name="T20" fmla="*/ 1868 w 2214"/>
              <a:gd name="T21" fmla="*/ 762 h 2214"/>
              <a:gd name="T22" fmla="*/ 1754 w 2214"/>
              <a:gd name="T23" fmla="*/ 578 h 2214"/>
              <a:gd name="T24" fmla="*/ 2132 w 2214"/>
              <a:gd name="T25" fmla="*/ 1126 h 2214"/>
              <a:gd name="T26" fmla="*/ 1937 w 2214"/>
              <a:gd name="T27" fmla="*/ 1010 h 2214"/>
              <a:gd name="T28" fmla="*/ 1937 w 2214"/>
              <a:gd name="T29" fmla="*/ 1010 h 2214"/>
              <a:gd name="T30" fmla="*/ 2126 w 2214"/>
              <a:gd name="T31" fmla="*/ 1220 h 2214"/>
              <a:gd name="T32" fmla="*/ 1823 w 2214"/>
              <a:gd name="T33" fmla="*/ 1537 h 2214"/>
              <a:gd name="T34" fmla="*/ 1676 w 2214"/>
              <a:gd name="T35" fmla="*/ 1719 h 2214"/>
              <a:gd name="T36" fmla="*/ 1489 w 2214"/>
              <a:gd name="T37" fmla="*/ 1850 h 2214"/>
              <a:gd name="T38" fmla="*/ 1652 w 2214"/>
              <a:gd name="T39" fmla="*/ 1741 h 2214"/>
              <a:gd name="T40" fmla="*/ 1460 w 2214"/>
              <a:gd name="T41" fmla="*/ 2070 h 2214"/>
              <a:gd name="T42" fmla="*/ 1061 w 2214"/>
              <a:gd name="T43" fmla="*/ 1941 h 2214"/>
              <a:gd name="T44" fmla="*/ 1122 w 2214"/>
              <a:gd name="T45" fmla="*/ 1942 h 2214"/>
              <a:gd name="T46" fmla="*/ 1044 w 2214"/>
              <a:gd name="T47" fmla="*/ 2130 h 2214"/>
              <a:gd name="T48" fmla="*/ 570 w 2214"/>
              <a:gd name="T49" fmla="*/ 1795 h 2214"/>
              <a:gd name="T50" fmla="*/ 593 w 2214"/>
              <a:gd name="T51" fmla="*/ 1766 h 2214"/>
              <a:gd name="T52" fmla="*/ 536 w 2214"/>
              <a:gd name="T53" fmla="*/ 1717 h 2214"/>
              <a:gd name="T54" fmla="*/ 536 w 2214"/>
              <a:gd name="T55" fmla="*/ 1717 h 2214"/>
              <a:gd name="T56" fmla="*/ 489 w 2214"/>
              <a:gd name="T57" fmla="*/ 1669 h 2214"/>
              <a:gd name="T58" fmla="*/ 318 w 2214"/>
              <a:gd name="T59" fmla="*/ 1762 h 2214"/>
              <a:gd name="T60" fmla="*/ 333 w 2214"/>
              <a:gd name="T61" fmla="*/ 1422 h 2214"/>
              <a:gd name="T62" fmla="*/ 276 w 2214"/>
              <a:gd name="T63" fmla="*/ 1196 h 2214"/>
              <a:gd name="T64" fmla="*/ 304 w 2214"/>
              <a:gd name="T65" fmla="*/ 1339 h 2214"/>
              <a:gd name="T66" fmla="*/ 135 w 2214"/>
              <a:gd name="T67" fmla="*/ 1020 h 2214"/>
              <a:gd name="T68" fmla="*/ 274 w 2214"/>
              <a:gd name="T69" fmla="*/ 1166 h 2214"/>
              <a:gd name="T70" fmla="*/ 157 w 2214"/>
              <a:gd name="T71" fmla="*/ 998 h 2214"/>
              <a:gd name="T72" fmla="*/ 315 w 2214"/>
              <a:gd name="T73" fmla="*/ 686 h 2214"/>
              <a:gd name="T74" fmla="*/ 473 w 2214"/>
              <a:gd name="T75" fmla="*/ 302 h 2214"/>
              <a:gd name="T76" fmla="*/ 494 w 2214"/>
              <a:gd name="T77" fmla="*/ 540 h 2214"/>
              <a:gd name="T78" fmla="*/ 650 w 2214"/>
              <a:gd name="T79" fmla="*/ 408 h 2214"/>
              <a:gd name="T80" fmla="*/ 517 w 2214"/>
              <a:gd name="T81" fmla="*/ 516 h 2214"/>
              <a:gd name="T82" fmla="*/ 606 w 2214"/>
              <a:gd name="T83" fmla="*/ 213 h 2214"/>
              <a:gd name="T84" fmla="*/ 969 w 2214"/>
              <a:gd name="T85" fmla="*/ 91 h 2214"/>
              <a:gd name="T86" fmla="*/ 962 w 2214"/>
              <a:gd name="T87" fmla="*/ 191 h 2214"/>
              <a:gd name="T88" fmla="*/ 1003 w 2214"/>
              <a:gd name="T89" fmla="*/ 87 h 2214"/>
              <a:gd name="T90" fmla="*/ 1924 w 2214"/>
              <a:gd name="T91" fmla="*/ 488 h 2214"/>
              <a:gd name="T92" fmla="*/ 1980 w 2214"/>
              <a:gd name="T93" fmla="*/ 1644 h 2214"/>
              <a:gd name="T94" fmla="*/ 1712 w 2214"/>
              <a:gd name="T95" fmla="*/ 1935 h 2214"/>
              <a:gd name="T96" fmla="*/ 651 w 2214"/>
              <a:gd name="T97" fmla="*/ 2025 h 2214"/>
              <a:gd name="T98" fmla="*/ 284 w 2214"/>
              <a:gd name="T99" fmla="*/ 669 h 2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14" h="2214">
                <a:moveTo>
                  <a:pt x="1107" y="0"/>
                </a:moveTo>
                <a:cubicBezTo>
                  <a:pt x="496" y="0"/>
                  <a:pt x="0" y="496"/>
                  <a:pt x="0" y="1107"/>
                </a:cubicBezTo>
                <a:cubicBezTo>
                  <a:pt x="0" y="1718"/>
                  <a:pt x="496" y="2214"/>
                  <a:pt x="1107" y="2214"/>
                </a:cubicBezTo>
                <a:cubicBezTo>
                  <a:pt x="1718" y="2214"/>
                  <a:pt x="2214" y="1718"/>
                  <a:pt x="2214" y="1107"/>
                </a:cubicBezTo>
                <a:cubicBezTo>
                  <a:pt x="2214" y="496"/>
                  <a:pt x="1718" y="0"/>
                  <a:pt x="1107" y="0"/>
                </a:cubicBezTo>
                <a:close/>
                <a:moveTo>
                  <a:pt x="1107" y="331"/>
                </a:moveTo>
                <a:cubicBezTo>
                  <a:pt x="1536" y="331"/>
                  <a:pt x="1883" y="679"/>
                  <a:pt x="1883" y="1107"/>
                </a:cubicBezTo>
                <a:cubicBezTo>
                  <a:pt x="1883" y="1536"/>
                  <a:pt x="1536" y="1883"/>
                  <a:pt x="1107" y="1883"/>
                </a:cubicBezTo>
                <a:cubicBezTo>
                  <a:pt x="679" y="1883"/>
                  <a:pt x="331" y="1536"/>
                  <a:pt x="331" y="1107"/>
                </a:cubicBezTo>
                <a:cubicBezTo>
                  <a:pt x="331" y="679"/>
                  <a:pt x="679" y="331"/>
                  <a:pt x="1107" y="331"/>
                </a:cubicBezTo>
                <a:close/>
                <a:moveTo>
                  <a:pt x="1107" y="272"/>
                </a:moveTo>
                <a:cubicBezTo>
                  <a:pt x="1113" y="272"/>
                  <a:pt x="1118" y="272"/>
                  <a:pt x="1124" y="272"/>
                </a:cubicBezTo>
                <a:lnTo>
                  <a:pt x="1138" y="224"/>
                </a:lnTo>
                <a:lnTo>
                  <a:pt x="950" y="220"/>
                </a:lnTo>
                <a:lnTo>
                  <a:pt x="922" y="292"/>
                </a:lnTo>
                <a:cubicBezTo>
                  <a:pt x="981" y="279"/>
                  <a:pt x="1043" y="272"/>
                  <a:pt x="1107" y="272"/>
                </a:cubicBezTo>
                <a:close/>
                <a:moveTo>
                  <a:pt x="1154" y="273"/>
                </a:moveTo>
                <a:cubicBezTo>
                  <a:pt x="1227" y="277"/>
                  <a:pt x="1298" y="291"/>
                  <a:pt x="1366" y="313"/>
                </a:cubicBezTo>
                <a:lnTo>
                  <a:pt x="1298" y="227"/>
                </a:lnTo>
                <a:lnTo>
                  <a:pt x="1168" y="224"/>
                </a:lnTo>
                <a:lnTo>
                  <a:pt x="1154" y="273"/>
                </a:lnTo>
                <a:close/>
                <a:moveTo>
                  <a:pt x="1418" y="332"/>
                </a:moveTo>
                <a:lnTo>
                  <a:pt x="1420" y="332"/>
                </a:lnTo>
                <a:lnTo>
                  <a:pt x="1540" y="178"/>
                </a:lnTo>
                <a:cubicBezTo>
                  <a:pt x="1442" y="132"/>
                  <a:pt x="1336" y="101"/>
                  <a:pt x="1224" y="89"/>
                </a:cubicBezTo>
                <a:lnTo>
                  <a:pt x="1418" y="332"/>
                </a:lnTo>
                <a:close/>
                <a:moveTo>
                  <a:pt x="1448" y="344"/>
                </a:moveTo>
                <a:cubicBezTo>
                  <a:pt x="1504" y="369"/>
                  <a:pt x="1557" y="401"/>
                  <a:pt x="1606" y="437"/>
                </a:cubicBezTo>
                <a:lnTo>
                  <a:pt x="1651" y="439"/>
                </a:lnTo>
                <a:lnTo>
                  <a:pt x="1626" y="223"/>
                </a:lnTo>
                <a:cubicBezTo>
                  <a:pt x="1607" y="212"/>
                  <a:pt x="1587" y="201"/>
                  <a:pt x="1566" y="190"/>
                </a:cubicBezTo>
                <a:lnTo>
                  <a:pt x="1566" y="191"/>
                </a:lnTo>
                <a:lnTo>
                  <a:pt x="1448" y="344"/>
                </a:lnTo>
                <a:close/>
                <a:moveTo>
                  <a:pt x="1645" y="468"/>
                </a:moveTo>
                <a:cubicBezTo>
                  <a:pt x="1648" y="470"/>
                  <a:pt x="1651" y="473"/>
                  <a:pt x="1655" y="476"/>
                </a:cubicBezTo>
                <a:lnTo>
                  <a:pt x="1654" y="468"/>
                </a:lnTo>
                <a:lnTo>
                  <a:pt x="1645" y="468"/>
                </a:lnTo>
                <a:close/>
                <a:moveTo>
                  <a:pt x="1687" y="506"/>
                </a:moveTo>
                <a:cubicBezTo>
                  <a:pt x="1704" y="522"/>
                  <a:pt x="1720" y="539"/>
                  <a:pt x="1735" y="556"/>
                </a:cubicBezTo>
                <a:lnTo>
                  <a:pt x="1858" y="410"/>
                </a:lnTo>
                <a:cubicBezTo>
                  <a:pt x="1799" y="346"/>
                  <a:pt x="1732" y="290"/>
                  <a:pt x="1658" y="242"/>
                </a:cubicBezTo>
                <a:lnTo>
                  <a:pt x="1687" y="506"/>
                </a:lnTo>
                <a:close/>
                <a:moveTo>
                  <a:pt x="1754" y="578"/>
                </a:moveTo>
                <a:cubicBezTo>
                  <a:pt x="1799" y="634"/>
                  <a:pt x="1838" y="696"/>
                  <a:pt x="1868" y="762"/>
                </a:cubicBezTo>
                <a:lnTo>
                  <a:pt x="1898" y="458"/>
                </a:lnTo>
                <a:lnTo>
                  <a:pt x="1901" y="459"/>
                </a:lnTo>
                <a:cubicBezTo>
                  <a:pt x="1893" y="450"/>
                  <a:pt x="1886" y="441"/>
                  <a:pt x="1878" y="432"/>
                </a:cubicBezTo>
                <a:lnTo>
                  <a:pt x="1754" y="578"/>
                </a:lnTo>
                <a:close/>
                <a:moveTo>
                  <a:pt x="1887" y="806"/>
                </a:moveTo>
                <a:cubicBezTo>
                  <a:pt x="1906" y="856"/>
                  <a:pt x="1920" y="907"/>
                  <a:pt x="1930" y="961"/>
                </a:cubicBezTo>
                <a:lnTo>
                  <a:pt x="2090" y="1127"/>
                </a:lnTo>
                <a:lnTo>
                  <a:pt x="2132" y="1126"/>
                </a:lnTo>
                <a:cubicBezTo>
                  <a:pt x="2132" y="1120"/>
                  <a:pt x="2132" y="1113"/>
                  <a:pt x="2132" y="1107"/>
                </a:cubicBezTo>
                <a:cubicBezTo>
                  <a:pt x="2132" y="1021"/>
                  <a:pt x="2121" y="938"/>
                  <a:pt x="2102" y="858"/>
                </a:cubicBezTo>
                <a:lnTo>
                  <a:pt x="1887" y="806"/>
                </a:lnTo>
                <a:close/>
                <a:moveTo>
                  <a:pt x="1937" y="1010"/>
                </a:moveTo>
                <a:cubicBezTo>
                  <a:pt x="1941" y="1042"/>
                  <a:pt x="1942" y="1074"/>
                  <a:pt x="1942" y="1107"/>
                </a:cubicBezTo>
                <a:cubicBezTo>
                  <a:pt x="1942" y="1114"/>
                  <a:pt x="1942" y="1121"/>
                  <a:pt x="1942" y="1128"/>
                </a:cubicBezTo>
                <a:lnTo>
                  <a:pt x="2050" y="1127"/>
                </a:lnTo>
                <a:lnTo>
                  <a:pt x="1937" y="1010"/>
                </a:lnTo>
                <a:close/>
                <a:moveTo>
                  <a:pt x="1941" y="1157"/>
                </a:moveTo>
                <a:cubicBezTo>
                  <a:pt x="1940" y="1165"/>
                  <a:pt x="1940" y="1172"/>
                  <a:pt x="1939" y="1180"/>
                </a:cubicBezTo>
                <a:lnTo>
                  <a:pt x="1937" y="1346"/>
                </a:lnTo>
                <a:lnTo>
                  <a:pt x="2126" y="1220"/>
                </a:lnTo>
                <a:cubicBezTo>
                  <a:pt x="2128" y="1199"/>
                  <a:pt x="2130" y="1177"/>
                  <a:pt x="2131" y="1155"/>
                </a:cubicBezTo>
                <a:lnTo>
                  <a:pt x="1941" y="1157"/>
                </a:lnTo>
                <a:close/>
                <a:moveTo>
                  <a:pt x="1908" y="1346"/>
                </a:moveTo>
                <a:cubicBezTo>
                  <a:pt x="1888" y="1414"/>
                  <a:pt x="1859" y="1478"/>
                  <a:pt x="1823" y="1537"/>
                </a:cubicBezTo>
                <a:lnTo>
                  <a:pt x="1904" y="1592"/>
                </a:lnTo>
                <a:lnTo>
                  <a:pt x="1908" y="1346"/>
                </a:lnTo>
                <a:close/>
                <a:moveTo>
                  <a:pt x="1767" y="1619"/>
                </a:moveTo>
                <a:cubicBezTo>
                  <a:pt x="1740" y="1655"/>
                  <a:pt x="1709" y="1688"/>
                  <a:pt x="1676" y="1719"/>
                </a:cubicBezTo>
                <a:lnTo>
                  <a:pt x="1734" y="1741"/>
                </a:lnTo>
                <a:lnTo>
                  <a:pt x="1767" y="1619"/>
                </a:lnTo>
                <a:close/>
                <a:moveTo>
                  <a:pt x="1652" y="1741"/>
                </a:moveTo>
                <a:cubicBezTo>
                  <a:pt x="1602" y="1783"/>
                  <a:pt x="1548" y="1820"/>
                  <a:pt x="1489" y="1850"/>
                </a:cubicBezTo>
                <a:lnTo>
                  <a:pt x="1489" y="2059"/>
                </a:lnTo>
                <a:cubicBezTo>
                  <a:pt x="1554" y="2032"/>
                  <a:pt x="1616" y="1999"/>
                  <a:pt x="1674" y="1961"/>
                </a:cubicBezTo>
                <a:lnTo>
                  <a:pt x="1726" y="1770"/>
                </a:lnTo>
                <a:lnTo>
                  <a:pt x="1652" y="1741"/>
                </a:lnTo>
                <a:close/>
                <a:moveTo>
                  <a:pt x="1460" y="1864"/>
                </a:moveTo>
                <a:cubicBezTo>
                  <a:pt x="1370" y="1906"/>
                  <a:pt x="1272" y="1933"/>
                  <a:pt x="1168" y="1940"/>
                </a:cubicBezTo>
                <a:lnTo>
                  <a:pt x="1375" y="2097"/>
                </a:lnTo>
                <a:cubicBezTo>
                  <a:pt x="1404" y="2089"/>
                  <a:pt x="1432" y="2080"/>
                  <a:pt x="1460" y="2070"/>
                </a:cubicBezTo>
                <a:lnTo>
                  <a:pt x="1460" y="1864"/>
                </a:lnTo>
                <a:close/>
                <a:moveTo>
                  <a:pt x="1122" y="1942"/>
                </a:moveTo>
                <a:cubicBezTo>
                  <a:pt x="1117" y="1942"/>
                  <a:pt x="1112" y="1942"/>
                  <a:pt x="1107" y="1942"/>
                </a:cubicBezTo>
                <a:cubicBezTo>
                  <a:pt x="1091" y="1942"/>
                  <a:pt x="1076" y="1942"/>
                  <a:pt x="1061" y="1941"/>
                </a:cubicBezTo>
                <a:lnTo>
                  <a:pt x="1073" y="2132"/>
                </a:lnTo>
                <a:cubicBezTo>
                  <a:pt x="1085" y="2132"/>
                  <a:pt x="1096" y="2132"/>
                  <a:pt x="1107" y="2132"/>
                </a:cubicBezTo>
                <a:cubicBezTo>
                  <a:pt x="1187" y="2132"/>
                  <a:pt x="1264" y="2123"/>
                  <a:pt x="1339" y="2106"/>
                </a:cubicBezTo>
                <a:lnTo>
                  <a:pt x="1122" y="1942"/>
                </a:lnTo>
                <a:close/>
                <a:moveTo>
                  <a:pt x="1031" y="1939"/>
                </a:moveTo>
                <a:cubicBezTo>
                  <a:pt x="963" y="1933"/>
                  <a:pt x="898" y="1919"/>
                  <a:pt x="835" y="1897"/>
                </a:cubicBezTo>
                <a:lnTo>
                  <a:pt x="1018" y="2128"/>
                </a:lnTo>
                <a:cubicBezTo>
                  <a:pt x="1027" y="2129"/>
                  <a:pt x="1036" y="2130"/>
                  <a:pt x="1044" y="2130"/>
                </a:cubicBezTo>
                <a:lnTo>
                  <a:pt x="1031" y="1939"/>
                </a:lnTo>
                <a:close/>
                <a:moveTo>
                  <a:pt x="786" y="1879"/>
                </a:moveTo>
                <a:cubicBezTo>
                  <a:pt x="732" y="1856"/>
                  <a:pt x="681" y="1828"/>
                  <a:pt x="634" y="1795"/>
                </a:cubicBezTo>
                <a:lnTo>
                  <a:pt x="570" y="1795"/>
                </a:lnTo>
                <a:lnTo>
                  <a:pt x="582" y="1988"/>
                </a:lnTo>
                <a:cubicBezTo>
                  <a:pt x="596" y="1996"/>
                  <a:pt x="609" y="2003"/>
                  <a:pt x="623" y="2011"/>
                </a:cubicBezTo>
                <a:lnTo>
                  <a:pt x="786" y="1879"/>
                </a:lnTo>
                <a:close/>
                <a:moveTo>
                  <a:pt x="593" y="1766"/>
                </a:moveTo>
                <a:cubicBezTo>
                  <a:pt x="584" y="1759"/>
                  <a:pt x="576" y="1752"/>
                  <a:pt x="567" y="1744"/>
                </a:cubicBezTo>
                <a:lnTo>
                  <a:pt x="568" y="1766"/>
                </a:lnTo>
                <a:lnTo>
                  <a:pt x="593" y="1766"/>
                </a:lnTo>
                <a:close/>
                <a:moveTo>
                  <a:pt x="536" y="1717"/>
                </a:moveTo>
                <a:cubicBezTo>
                  <a:pt x="527" y="1708"/>
                  <a:pt x="518" y="1699"/>
                  <a:pt x="509" y="1691"/>
                </a:cubicBezTo>
                <a:lnTo>
                  <a:pt x="337" y="1784"/>
                </a:lnTo>
                <a:cubicBezTo>
                  <a:pt x="400" y="1855"/>
                  <a:pt x="472" y="1917"/>
                  <a:pt x="552" y="1969"/>
                </a:cubicBezTo>
                <a:lnTo>
                  <a:pt x="536" y="1717"/>
                </a:lnTo>
                <a:close/>
                <a:moveTo>
                  <a:pt x="489" y="1669"/>
                </a:moveTo>
                <a:cubicBezTo>
                  <a:pt x="473" y="1651"/>
                  <a:pt x="457" y="1633"/>
                  <a:pt x="443" y="1614"/>
                </a:cubicBezTo>
                <a:lnTo>
                  <a:pt x="406" y="1714"/>
                </a:lnTo>
                <a:lnTo>
                  <a:pt x="489" y="1669"/>
                </a:lnTo>
                <a:close/>
                <a:moveTo>
                  <a:pt x="422" y="1586"/>
                </a:moveTo>
                <a:cubicBezTo>
                  <a:pt x="418" y="1580"/>
                  <a:pt x="414" y="1574"/>
                  <a:pt x="410" y="1568"/>
                </a:cubicBezTo>
                <a:lnTo>
                  <a:pt x="131" y="1420"/>
                </a:lnTo>
                <a:cubicBezTo>
                  <a:pt x="171" y="1546"/>
                  <a:pt x="235" y="1662"/>
                  <a:pt x="318" y="1762"/>
                </a:cubicBezTo>
                <a:lnTo>
                  <a:pt x="368" y="1735"/>
                </a:lnTo>
                <a:lnTo>
                  <a:pt x="422" y="1586"/>
                </a:lnTo>
                <a:close/>
                <a:moveTo>
                  <a:pt x="380" y="1519"/>
                </a:moveTo>
                <a:cubicBezTo>
                  <a:pt x="363" y="1488"/>
                  <a:pt x="347" y="1456"/>
                  <a:pt x="333" y="1422"/>
                </a:cubicBezTo>
                <a:lnTo>
                  <a:pt x="333" y="1494"/>
                </a:lnTo>
                <a:lnTo>
                  <a:pt x="380" y="1519"/>
                </a:lnTo>
                <a:close/>
                <a:moveTo>
                  <a:pt x="304" y="1339"/>
                </a:moveTo>
                <a:cubicBezTo>
                  <a:pt x="291" y="1293"/>
                  <a:pt x="282" y="1245"/>
                  <a:pt x="276" y="1196"/>
                </a:cubicBezTo>
                <a:lnTo>
                  <a:pt x="94" y="1263"/>
                </a:lnTo>
                <a:cubicBezTo>
                  <a:pt x="100" y="1303"/>
                  <a:pt x="108" y="1342"/>
                  <a:pt x="119" y="1381"/>
                </a:cubicBezTo>
                <a:lnTo>
                  <a:pt x="305" y="1479"/>
                </a:lnTo>
                <a:lnTo>
                  <a:pt x="304" y="1339"/>
                </a:lnTo>
                <a:close/>
                <a:moveTo>
                  <a:pt x="274" y="1166"/>
                </a:moveTo>
                <a:cubicBezTo>
                  <a:pt x="272" y="1147"/>
                  <a:pt x="272" y="1127"/>
                  <a:pt x="272" y="1107"/>
                </a:cubicBezTo>
                <a:cubicBezTo>
                  <a:pt x="272" y="1097"/>
                  <a:pt x="272" y="1087"/>
                  <a:pt x="272" y="1077"/>
                </a:cubicBezTo>
                <a:lnTo>
                  <a:pt x="135" y="1020"/>
                </a:lnTo>
                <a:lnTo>
                  <a:pt x="83" y="1074"/>
                </a:lnTo>
                <a:cubicBezTo>
                  <a:pt x="82" y="1085"/>
                  <a:pt x="82" y="1096"/>
                  <a:pt x="82" y="1107"/>
                </a:cubicBezTo>
                <a:cubicBezTo>
                  <a:pt x="82" y="1150"/>
                  <a:pt x="85" y="1192"/>
                  <a:pt x="90" y="1233"/>
                </a:cubicBezTo>
                <a:lnTo>
                  <a:pt x="274" y="1166"/>
                </a:lnTo>
                <a:close/>
                <a:moveTo>
                  <a:pt x="274" y="1046"/>
                </a:moveTo>
                <a:cubicBezTo>
                  <a:pt x="278" y="982"/>
                  <a:pt x="290" y="920"/>
                  <a:pt x="308" y="861"/>
                </a:cubicBezTo>
                <a:lnTo>
                  <a:pt x="306" y="845"/>
                </a:lnTo>
                <a:lnTo>
                  <a:pt x="157" y="998"/>
                </a:lnTo>
                <a:lnTo>
                  <a:pt x="274" y="1046"/>
                </a:lnTo>
                <a:close/>
                <a:moveTo>
                  <a:pt x="330" y="800"/>
                </a:moveTo>
                <a:cubicBezTo>
                  <a:pt x="341" y="771"/>
                  <a:pt x="355" y="742"/>
                  <a:pt x="369" y="715"/>
                </a:cubicBezTo>
                <a:lnTo>
                  <a:pt x="315" y="686"/>
                </a:lnTo>
                <a:lnTo>
                  <a:pt x="330" y="800"/>
                </a:lnTo>
                <a:close/>
                <a:moveTo>
                  <a:pt x="384" y="689"/>
                </a:moveTo>
                <a:cubicBezTo>
                  <a:pt x="395" y="669"/>
                  <a:pt x="408" y="650"/>
                  <a:pt x="421" y="631"/>
                </a:cubicBezTo>
                <a:lnTo>
                  <a:pt x="473" y="302"/>
                </a:lnTo>
                <a:cubicBezTo>
                  <a:pt x="369" y="384"/>
                  <a:pt x="282" y="485"/>
                  <a:pt x="216" y="601"/>
                </a:cubicBezTo>
                <a:lnTo>
                  <a:pt x="384" y="689"/>
                </a:lnTo>
                <a:close/>
                <a:moveTo>
                  <a:pt x="458" y="581"/>
                </a:moveTo>
                <a:cubicBezTo>
                  <a:pt x="470" y="567"/>
                  <a:pt x="481" y="553"/>
                  <a:pt x="494" y="540"/>
                </a:cubicBezTo>
                <a:lnTo>
                  <a:pt x="466" y="534"/>
                </a:lnTo>
                <a:lnTo>
                  <a:pt x="458" y="581"/>
                </a:lnTo>
                <a:close/>
                <a:moveTo>
                  <a:pt x="517" y="516"/>
                </a:moveTo>
                <a:cubicBezTo>
                  <a:pt x="557" y="475"/>
                  <a:pt x="602" y="439"/>
                  <a:pt x="650" y="408"/>
                </a:cubicBezTo>
                <a:lnTo>
                  <a:pt x="581" y="227"/>
                </a:lnTo>
                <a:cubicBezTo>
                  <a:pt x="555" y="243"/>
                  <a:pt x="531" y="259"/>
                  <a:pt x="507" y="276"/>
                </a:cubicBezTo>
                <a:lnTo>
                  <a:pt x="470" y="505"/>
                </a:lnTo>
                <a:lnTo>
                  <a:pt x="517" y="516"/>
                </a:lnTo>
                <a:close/>
                <a:moveTo>
                  <a:pt x="675" y="392"/>
                </a:moveTo>
                <a:cubicBezTo>
                  <a:pt x="715" y="368"/>
                  <a:pt x="758" y="346"/>
                  <a:pt x="802" y="329"/>
                </a:cubicBezTo>
                <a:lnTo>
                  <a:pt x="649" y="190"/>
                </a:lnTo>
                <a:cubicBezTo>
                  <a:pt x="635" y="197"/>
                  <a:pt x="620" y="205"/>
                  <a:pt x="606" y="213"/>
                </a:cubicBezTo>
                <a:lnTo>
                  <a:pt x="675" y="392"/>
                </a:lnTo>
                <a:close/>
                <a:moveTo>
                  <a:pt x="833" y="318"/>
                </a:moveTo>
                <a:cubicBezTo>
                  <a:pt x="851" y="312"/>
                  <a:pt x="869" y="306"/>
                  <a:pt x="887" y="301"/>
                </a:cubicBezTo>
                <a:lnTo>
                  <a:pt x="969" y="91"/>
                </a:lnTo>
                <a:cubicBezTo>
                  <a:pt x="866" y="105"/>
                  <a:pt x="768" y="134"/>
                  <a:pt x="677" y="176"/>
                </a:cubicBezTo>
                <a:lnTo>
                  <a:pt x="833" y="318"/>
                </a:lnTo>
                <a:close/>
                <a:moveTo>
                  <a:pt x="1003" y="87"/>
                </a:moveTo>
                <a:lnTo>
                  <a:pt x="962" y="191"/>
                </a:lnTo>
                <a:lnTo>
                  <a:pt x="1274" y="198"/>
                </a:lnTo>
                <a:lnTo>
                  <a:pt x="1184" y="85"/>
                </a:lnTo>
                <a:cubicBezTo>
                  <a:pt x="1158" y="83"/>
                  <a:pt x="1133" y="82"/>
                  <a:pt x="1107" y="82"/>
                </a:cubicBezTo>
                <a:cubicBezTo>
                  <a:pt x="1072" y="82"/>
                  <a:pt x="1037" y="84"/>
                  <a:pt x="1003" y="87"/>
                </a:cubicBezTo>
                <a:close/>
                <a:moveTo>
                  <a:pt x="1924" y="488"/>
                </a:moveTo>
                <a:lnTo>
                  <a:pt x="1896" y="778"/>
                </a:lnTo>
                <a:lnTo>
                  <a:pt x="2093" y="826"/>
                </a:lnTo>
                <a:cubicBezTo>
                  <a:pt x="2058" y="702"/>
                  <a:pt x="2000" y="588"/>
                  <a:pt x="1924" y="488"/>
                </a:cubicBezTo>
                <a:close/>
                <a:moveTo>
                  <a:pt x="2121" y="1258"/>
                </a:moveTo>
                <a:lnTo>
                  <a:pt x="1936" y="1381"/>
                </a:lnTo>
                <a:lnTo>
                  <a:pt x="1933" y="1612"/>
                </a:lnTo>
                <a:lnTo>
                  <a:pt x="1980" y="1644"/>
                </a:lnTo>
                <a:cubicBezTo>
                  <a:pt x="2051" y="1529"/>
                  <a:pt x="2100" y="1398"/>
                  <a:pt x="2121" y="1258"/>
                </a:cubicBezTo>
                <a:close/>
                <a:moveTo>
                  <a:pt x="1965" y="1668"/>
                </a:moveTo>
                <a:lnTo>
                  <a:pt x="1812" y="1564"/>
                </a:lnTo>
                <a:lnTo>
                  <a:pt x="1712" y="1935"/>
                </a:lnTo>
                <a:cubicBezTo>
                  <a:pt x="1811" y="1862"/>
                  <a:pt x="1897" y="1772"/>
                  <a:pt x="1965" y="1668"/>
                </a:cubicBezTo>
                <a:close/>
                <a:moveTo>
                  <a:pt x="978" y="2124"/>
                </a:moveTo>
                <a:lnTo>
                  <a:pt x="803" y="1903"/>
                </a:lnTo>
                <a:lnTo>
                  <a:pt x="651" y="2025"/>
                </a:lnTo>
                <a:cubicBezTo>
                  <a:pt x="752" y="2075"/>
                  <a:pt x="862" y="2109"/>
                  <a:pt x="978" y="2124"/>
                </a:cubicBezTo>
                <a:close/>
                <a:moveTo>
                  <a:pt x="85" y="1030"/>
                </a:moveTo>
                <a:lnTo>
                  <a:pt x="302" y="808"/>
                </a:lnTo>
                <a:lnTo>
                  <a:pt x="284" y="669"/>
                </a:lnTo>
                <a:lnTo>
                  <a:pt x="202" y="626"/>
                </a:lnTo>
                <a:cubicBezTo>
                  <a:pt x="137" y="748"/>
                  <a:pt x="96" y="885"/>
                  <a:pt x="85" y="1030"/>
                </a:cubicBezTo>
                <a:close/>
              </a:path>
            </a:pathLst>
          </a:custGeom>
          <a:solidFill>
            <a:srgbClr val="2A313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7173" name="直接连接符 12"/>
          <p:cNvCxnSpPr>
            <a:cxnSpLocks noChangeShapeType="1"/>
          </p:cNvCxnSpPr>
          <p:nvPr/>
        </p:nvCxnSpPr>
        <p:spPr bwMode="auto">
          <a:xfrm>
            <a:off x="3001963" y="2997200"/>
            <a:ext cx="5184775" cy="0"/>
          </a:xfrm>
          <a:prstGeom prst="line">
            <a:avLst/>
          </a:prstGeom>
          <a:noFill/>
          <a:ln w="9525" cmpd="sng">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174" name="TextBox 13"/>
          <p:cNvSpPr txBox="1">
            <a:spLocks noChangeArrowheads="1"/>
          </p:cNvSpPr>
          <p:nvPr/>
        </p:nvSpPr>
        <p:spPr bwMode="auto">
          <a:xfrm>
            <a:off x="2930525" y="2133600"/>
            <a:ext cx="542448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5600" dirty="0">
                <a:solidFill>
                  <a:schemeClr val="tx2"/>
                </a:solidFill>
                <a:latin typeface="方正隶二简体" pitchFamily="1" charset="-122"/>
                <a:ea typeface="方正隶二简体" pitchFamily="1" charset="-122"/>
              </a:rPr>
              <a:t>请输入章节标题</a:t>
            </a:r>
          </a:p>
        </p:txBody>
      </p:sp>
      <p:sp>
        <p:nvSpPr>
          <p:cNvPr id="7175" name="TextBox 14"/>
          <p:cNvSpPr txBox="1">
            <a:spLocks noChangeArrowheads="1"/>
          </p:cNvSpPr>
          <p:nvPr/>
        </p:nvSpPr>
        <p:spPr bwMode="auto">
          <a:xfrm>
            <a:off x="2593975" y="2940050"/>
            <a:ext cx="576103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lnSpc>
                <a:spcPct val="150000"/>
              </a:lnSpc>
              <a:buFontTx/>
              <a:buNone/>
            </a:pPr>
            <a:r>
              <a:rPr lang="en-US" sz="2000">
                <a:solidFill>
                  <a:schemeClr val="tx2"/>
                </a:solidFill>
                <a:latin typeface="微软雅黑" pitchFamily="34" charset="-122"/>
                <a:ea typeface="微软雅黑" pitchFamily="34" charset="-122"/>
              </a:rPr>
              <a:t>◎</a:t>
            </a:r>
            <a:r>
              <a:rPr lang="zh-CN" altLang="en-US" sz="2000">
                <a:solidFill>
                  <a:schemeClr val="tx2"/>
                </a:solidFill>
                <a:latin typeface="微软雅黑" pitchFamily="34" charset="-122"/>
                <a:ea typeface="微软雅黑" pitchFamily="34" charset="-122"/>
              </a:rPr>
              <a:t>这里是小节标题一         </a:t>
            </a:r>
            <a:r>
              <a:rPr lang="en-US" sz="2000">
                <a:solidFill>
                  <a:schemeClr val="tx2"/>
                </a:solidFill>
                <a:latin typeface="微软雅黑" pitchFamily="34" charset="-122"/>
                <a:ea typeface="微软雅黑" pitchFamily="34" charset="-122"/>
              </a:rPr>
              <a:t>◎</a:t>
            </a:r>
            <a:r>
              <a:rPr lang="zh-CN" altLang="en-US" sz="2000">
                <a:solidFill>
                  <a:schemeClr val="tx2"/>
                </a:solidFill>
                <a:latin typeface="微软雅黑" pitchFamily="34" charset="-122"/>
                <a:ea typeface="微软雅黑" pitchFamily="34" charset="-122"/>
              </a:rPr>
              <a:t>这里是小节标题二</a:t>
            </a:r>
          </a:p>
          <a:p>
            <a:pPr algn="ctr" eaLnBrk="1" hangingPunct="1">
              <a:lnSpc>
                <a:spcPct val="150000"/>
              </a:lnSpc>
              <a:buFontTx/>
              <a:buNone/>
            </a:pPr>
            <a:r>
              <a:rPr lang="en-US" sz="2000">
                <a:solidFill>
                  <a:schemeClr val="tx2"/>
                </a:solidFill>
                <a:latin typeface="微软雅黑" pitchFamily="34" charset="-122"/>
                <a:ea typeface="微软雅黑" pitchFamily="34" charset="-122"/>
              </a:rPr>
              <a:t>◎</a:t>
            </a:r>
            <a:r>
              <a:rPr lang="zh-CN" altLang="en-US" sz="2000">
                <a:solidFill>
                  <a:schemeClr val="tx2"/>
                </a:solidFill>
                <a:latin typeface="微软雅黑" pitchFamily="34" charset="-122"/>
                <a:ea typeface="微软雅黑" pitchFamily="34" charset="-122"/>
              </a:rPr>
              <a:t>这里是小节标题三         </a:t>
            </a:r>
            <a:r>
              <a:rPr lang="en-US" sz="2000">
                <a:solidFill>
                  <a:schemeClr val="tx2"/>
                </a:solidFill>
                <a:latin typeface="微软雅黑" pitchFamily="34" charset="-122"/>
                <a:ea typeface="微软雅黑" pitchFamily="34" charset="-122"/>
              </a:rPr>
              <a:t>◎</a:t>
            </a:r>
            <a:r>
              <a:rPr lang="zh-CN" altLang="en-US" sz="2000">
                <a:solidFill>
                  <a:schemeClr val="tx2"/>
                </a:solidFill>
                <a:latin typeface="微软雅黑" pitchFamily="34" charset="-122"/>
                <a:ea typeface="微软雅黑" pitchFamily="34" charset="-122"/>
              </a:rPr>
              <a:t>这里是小节标题四</a:t>
            </a:r>
          </a:p>
        </p:txBody>
      </p:sp>
      <p:sp>
        <p:nvSpPr>
          <p:cNvPr id="7176" name="TextBox 15"/>
          <p:cNvSpPr txBox="1">
            <a:spLocks noChangeArrowheads="1"/>
          </p:cNvSpPr>
          <p:nvPr/>
        </p:nvSpPr>
        <p:spPr bwMode="auto">
          <a:xfrm>
            <a:off x="1371600" y="2427288"/>
            <a:ext cx="1211263"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8000" dirty="0">
                <a:latin typeface="方正隶二简体" pitchFamily="1" charset="-122"/>
                <a:ea typeface="方正隶二简体" pitchFamily="1" charset="-122"/>
              </a:rPr>
              <a:t>壹</a:t>
            </a:r>
          </a:p>
        </p:txBody>
      </p:sp>
      <p:sp>
        <p:nvSpPr>
          <p:cNvPr id="7177" name="TextBox 16"/>
          <p:cNvSpPr txBox="1">
            <a:spLocks noChangeArrowheads="1"/>
          </p:cNvSpPr>
          <p:nvPr/>
        </p:nvSpPr>
        <p:spPr bwMode="auto">
          <a:xfrm>
            <a:off x="-7938" y="2762250"/>
            <a:ext cx="488951"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lvl2pPr/>
            <a:lvl3pPr/>
            <a:lvl4pPr/>
            <a:lvl5pPr/>
            <a:lvl6pPr/>
            <a:lvl7pPr/>
            <a:lvl8pPr/>
            <a:lvl9pPr/>
          </a:lstStyle>
          <a:p>
            <a:pPr algn="dist" eaLnBrk="1" hangingPunct="1">
              <a:buFontTx/>
              <a:buNone/>
            </a:pPr>
            <a:r>
              <a:rPr lang="zh-CN" sz="2000" b="1">
                <a:solidFill>
                  <a:schemeClr val="bg1"/>
                </a:solidFill>
              </a:rPr>
              <a:t>过渡页</a:t>
            </a:r>
          </a:p>
        </p:txBody>
      </p:sp>
      <p:pic>
        <p:nvPicPr>
          <p:cNvPr id="7178" name="图片 18"/>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1013" y="4095750"/>
            <a:ext cx="2271712"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6467">
    <p:check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wipe(left)">
                                      <p:cBhvr>
                                        <p:cTn id="7" dur="1000"/>
                                        <p:tgtEl>
                                          <p:spTgt spid="7170"/>
                                        </p:tgtEl>
                                      </p:cBhvr>
                                    </p:animEffect>
                                  </p:childTnLst>
                                </p:cTn>
                              </p:par>
                            </p:childTnLst>
                          </p:cTn>
                        </p:par>
                        <p:par>
                          <p:cTn id="8" fill="hold" nodeType="afterGroup">
                            <p:stCondLst>
                              <p:cond delay="1000"/>
                            </p:stCondLst>
                            <p:childTnLst>
                              <p:par>
                                <p:cTn id="9" presetID="42" presetClass="entr" presetSubtype="0" fill="hold" nodeType="afterEffect">
                                  <p:stCondLst>
                                    <p:cond delay="0"/>
                                  </p:stCondLst>
                                  <p:childTnLst>
                                    <p:set>
                                      <p:cBhvr>
                                        <p:cTn id="10" dur="1" fill="hold">
                                          <p:stCondLst>
                                            <p:cond delay="0"/>
                                          </p:stCondLst>
                                        </p:cTn>
                                        <p:tgtEl>
                                          <p:spTgt spid="7178"/>
                                        </p:tgtEl>
                                        <p:attrNameLst>
                                          <p:attrName>style.visibility</p:attrName>
                                        </p:attrNameLst>
                                      </p:cBhvr>
                                      <p:to>
                                        <p:strVal val="visible"/>
                                      </p:to>
                                    </p:set>
                                    <p:animEffect transition="in" filter="fade">
                                      <p:cBhvr>
                                        <p:cTn id="11" dur="700"/>
                                        <p:tgtEl>
                                          <p:spTgt spid="7178"/>
                                        </p:tgtEl>
                                      </p:cBhvr>
                                    </p:animEffect>
                                    <p:anim calcmode="lin" valueType="num">
                                      <p:cBhvr>
                                        <p:cTn id="12" dur="700" fill="hold"/>
                                        <p:tgtEl>
                                          <p:spTgt spid="7178"/>
                                        </p:tgtEl>
                                        <p:attrNameLst>
                                          <p:attrName>ppt_x</p:attrName>
                                        </p:attrNameLst>
                                      </p:cBhvr>
                                      <p:tavLst>
                                        <p:tav tm="0">
                                          <p:val>
                                            <p:strVal val="#ppt_x"/>
                                          </p:val>
                                        </p:tav>
                                        <p:tav tm="100000">
                                          <p:val>
                                            <p:strVal val="#ppt_x"/>
                                          </p:val>
                                        </p:tav>
                                      </p:tavLst>
                                    </p:anim>
                                    <p:anim calcmode="lin" valueType="num">
                                      <p:cBhvr>
                                        <p:cTn id="13" dur="700" fill="hold"/>
                                        <p:tgtEl>
                                          <p:spTgt spid="7178"/>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7171"/>
                                        </p:tgtEl>
                                        <p:attrNameLst>
                                          <p:attrName>style.visibility</p:attrName>
                                        </p:attrNameLst>
                                      </p:cBhvr>
                                      <p:to>
                                        <p:strVal val="visible"/>
                                      </p:to>
                                    </p:set>
                                    <p:animEffect transition="in" filter="fade">
                                      <p:cBhvr>
                                        <p:cTn id="16" dur="700"/>
                                        <p:tgtEl>
                                          <p:spTgt spid="7171"/>
                                        </p:tgtEl>
                                      </p:cBhvr>
                                    </p:animEffect>
                                    <p:anim calcmode="lin" valueType="num">
                                      <p:cBhvr>
                                        <p:cTn id="17" dur="700" fill="hold"/>
                                        <p:tgtEl>
                                          <p:spTgt spid="7171"/>
                                        </p:tgtEl>
                                        <p:attrNameLst>
                                          <p:attrName>ppt_x</p:attrName>
                                        </p:attrNameLst>
                                      </p:cBhvr>
                                      <p:tavLst>
                                        <p:tav tm="0">
                                          <p:val>
                                            <p:strVal val="#ppt_x"/>
                                          </p:val>
                                        </p:tav>
                                        <p:tav tm="100000">
                                          <p:val>
                                            <p:strVal val="#ppt_x"/>
                                          </p:val>
                                        </p:tav>
                                      </p:tavLst>
                                    </p:anim>
                                    <p:anim calcmode="lin" valueType="num">
                                      <p:cBhvr>
                                        <p:cTn id="18" dur="700" fill="hold"/>
                                        <p:tgtEl>
                                          <p:spTgt spid="7171"/>
                                        </p:tgtEl>
                                        <p:attrNameLst>
                                          <p:attrName>ppt_y</p:attrName>
                                        </p:attrNameLst>
                                      </p:cBhvr>
                                      <p:tavLst>
                                        <p:tav tm="0">
                                          <p:val>
                                            <p:strVal val="#ppt_y+.1"/>
                                          </p:val>
                                        </p:tav>
                                        <p:tav tm="100000">
                                          <p:val>
                                            <p:strVal val="#ppt_y"/>
                                          </p:val>
                                        </p:tav>
                                      </p:tavLst>
                                    </p:anim>
                                  </p:childTnLst>
                                </p:cTn>
                              </p:par>
                            </p:childTnLst>
                          </p:cTn>
                        </p:par>
                        <p:par>
                          <p:cTn id="19" fill="hold" nodeType="afterGroup">
                            <p:stCondLst>
                              <p:cond delay="17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7177"/>
                                        </p:tgtEl>
                                        <p:attrNameLst>
                                          <p:attrName>style.visibility</p:attrName>
                                        </p:attrNameLst>
                                      </p:cBhvr>
                                      <p:to>
                                        <p:strVal val="visible"/>
                                      </p:to>
                                    </p:set>
                                    <p:anim calcmode="lin" valueType="num">
                                      <p:cBhvr>
                                        <p:cTn id="22" dur="500" fill="hold"/>
                                        <p:tgtEl>
                                          <p:spTgt spid="7177"/>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7177"/>
                                        </p:tgtEl>
                                        <p:attrNameLst>
                                          <p:attrName>ppt_y</p:attrName>
                                        </p:attrNameLst>
                                      </p:cBhvr>
                                      <p:tavLst>
                                        <p:tav tm="0">
                                          <p:val>
                                            <p:strVal val="#ppt_y"/>
                                          </p:val>
                                        </p:tav>
                                        <p:tav tm="100000">
                                          <p:val>
                                            <p:strVal val="#ppt_y"/>
                                          </p:val>
                                        </p:tav>
                                      </p:tavLst>
                                    </p:anim>
                                    <p:anim calcmode="lin" valueType="num">
                                      <p:cBhvr>
                                        <p:cTn id="24" dur="500" fill="hold"/>
                                        <p:tgtEl>
                                          <p:spTgt spid="7177"/>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7177"/>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7177"/>
                                        </p:tgtEl>
                                      </p:cBhvr>
                                    </p:animEffect>
                                  </p:childTnLst>
                                </p:cTn>
                              </p:par>
                            </p:childTnLst>
                          </p:cTn>
                        </p:par>
                        <p:par>
                          <p:cTn id="27" fill="hold" nodeType="afterGroup">
                            <p:stCondLst>
                              <p:cond delay="2300"/>
                            </p:stCondLst>
                            <p:childTnLst>
                              <p:par>
                                <p:cTn id="28" presetID="10" presetClass="entr" presetSubtype="0" fill="hold" grpId="0" nodeType="afterEffect">
                                  <p:stCondLst>
                                    <p:cond delay="0"/>
                                  </p:stCondLst>
                                  <p:childTnLst>
                                    <p:set>
                                      <p:cBhvr>
                                        <p:cTn id="29" dur="1" fill="hold">
                                          <p:stCondLst>
                                            <p:cond delay="0"/>
                                          </p:stCondLst>
                                        </p:cTn>
                                        <p:tgtEl>
                                          <p:spTgt spid="7172"/>
                                        </p:tgtEl>
                                        <p:attrNameLst>
                                          <p:attrName>style.visibility</p:attrName>
                                        </p:attrNameLst>
                                      </p:cBhvr>
                                      <p:to>
                                        <p:strVal val="visible"/>
                                      </p:to>
                                    </p:set>
                                    <p:anim calcmode="lin" valueType="num">
                                      <p:cBhvr>
                                        <p:cTn id="30" dur="1000" fill="hold"/>
                                        <p:tgtEl>
                                          <p:spTgt spid="7172"/>
                                        </p:tgtEl>
                                        <p:attrNameLst>
                                          <p:attrName>ppt_w</p:attrName>
                                        </p:attrNameLst>
                                      </p:cBhvr>
                                      <p:tavLst>
                                        <p:tav tm="0">
                                          <p:val>
                                            <p:fltVal val="0"/>
                                          </p:val>
                                        </p:tav>
                                        <p:tav tm="100000">
                                          <p:val>
                                            <p:strVal val="#ppt_w"/>
                                          </p:val>
                                        </p:tav>
                                      </p:tavLst>
                                    </p:anim>
                                    <p:anim calcmode="lin" valueType="num">
                                      <p:cBhvr>
                                        <p:cTn id="31" dur="1000" fill="hold"/>
                                        <p:tgtEl>
                                          <p:spTgt spid="7172"/>
                                        </p:tgtEl>
                                        <p:attrNameLst>
                                          <p:attrName>ppt_h</p:attrName>
                                        </p:attrNameLst>
                                      </p:cBhvr>
                                      <p:tavLst>
                                        <p:tav tm="0">
                                          <p:val>
                                            <p:fltVal val="0"/>
                                          </p:val>
                                        </p:tav>
                                        <p:tav tm="100000">
                                          <p:val>
                                            <p:strVal val="#ppt_h"/>
                                          </p:val>
                                        </p:tav>
                                      </p:tavLst>
                                    </p:anim>
                                    <p:animEffect transition="in" filter="fade">
                                      <p:cBhvr>
                                        <p:cTn id="32" dur="1000"/>
                                        <p:tgtEl>
                                          <p:spTgt spid="7172"/>
                                        </p:tgtEl>
                                      </p:cBhvr>
                                    </p:animEffect>
                                  </p:childTnLst>
                                </p:cTn>
                              </p:par>
                            </p:childTnLst>
                          </p:cTn>
                        </p:par>
                        <p:par>
                          <p:cTn id="33" fill="hold" nodeType="afterGroup">
                            <p:stCondLst>
                              <p:cond delay="3300"/>
                            </p:stCondLst>
                            <p:childTnLst>
                              <p:par>
                                <p:cTn id="34" presetID="31" presetClass="entr" presetSubtype="0" fill="hold" grpId="0" nodeType="afterEffect">
                                  <p:stCondLst>
                                    <p:cond delay="0"/>
                                  </p:stCondLst>
                                  <p:childTnLst>
                                    <p:set>
                                      <p:cBhvr>
                                        <p:cTn id="35" dur="1" fill="hold">
                                          <p:stCondLst>
                                            <p:cond delay="0"/>
                                          </p:stCondLst>
                                        </p:cTn>
                                        <p:tgtEl>
                                          <p:spTgt spid="7176"/>
                                        </p:tgtEl>
                                        <p:attrNameLst>
                                          <p:attrName>style.visibility</p:attrName>
                                        </p:attrNameLst>
                                      </p:cBhvr>
                                      <p:to>
                                        <p:strVal val="visible"/>
                                      </p:to>
                                    </p:set>
                                    <p:anim calcmode="lin" valueType="num">
                                      <p:cBhvr>
                                        <p:cTn id="36" dur="1000" fill="hold"/>
                                        <p:tgtEl>
                                          <p:spTgt spid="7176"/>
                                        </p:tgtEl>
                                        <p:attrNameLst>
                                          <p:attrName>ppt_w</p:attrName>
                                        </p:attrNameLst>
                                      </p:cBhvr>
                                      <p:tavLst>
                                        <p:tav tm="0">
                                          <p:val>
                                            <p:fltVal val="0"/>
                                          </p:val>
                                        </p:tav>
                                        <p:tav tm="100000">
                                          <p:val>
                                            <p:strVal val="#ppt_w"/>
                                          </p:val>
                                        </p:tav>
                                      </p:tavLst>
                                    </p:anim>
                                    <p:anim calcmode="lin" valueType="num">
                                      <p:cBhvr>
                                        <p:cTn id="37" dur="1000" fill="hold"/>
                                        <p:tgtEl>
                                          <p:spTgt spid="7176"/>
                                        </p:tgtEl>
                                        <p:attrNameLst>
                                          <p:attrName>ppt_h</p:attrName>
                                        </p:attrNameLst>
                                      </p:cBhvr>
                                      <p:tavLst>
                                        <p:tav tm="0">
                                          <p:val>
                                            <p:fltVal val="0"/>
                                          </p:val>
                                        </p:tav>
                                        <p:tav tm="100000">
                                          <p:val>
                                            <p:strVal val="#ppt_h"/>
                                          </p:val>
                                        </p:tav>
                                      </p:tavLst>
                                    </p:anim>
                                    <p:anim calcmode="lin" valueType="num">
                                      <p:cBhvr>
                                        <p:cTn id="38" dur="1000" fill="hold"/>
                                        <p:tgtEl>
                                          <p:spTgt spid="7176"/>
                                        </p:tgtEl>
                                        <p:attrNameLst>
                                          <p:attrName>style.rotation</p:attrName>
                                        </p:attrNameLst>
                                      </p:cBhvr>
                                      <p:tavLst>
                                        <p:tav tm="0">
                                          <p:val>
                                            <p:fltVal val="90"/>
                                          </p:val>
                                        </p:tav>
                                        <p:tav tm="100000">
                                          <p:val>
                                            <p:fltVal val="0"/>
                                          </p:val>
                                        </p:tav>
                                      </p:tavLst>
                                    </p:anim>
                                    <p:animEffect transition="in" filter="fade">
                                      <p:cBhvr>
                                        <p:cTn id="39" dur="1000"/>
                                        <p:tgtEl>
                                          <p:spTgt spid="7176"/>
                                        </p:tgtEl>
                                      </p:cBhvr>
                                    </p:animEffect>
                                  </p:childTnLst>
                                </p:cTn>
                              </p:par>
                            </p:childTnLst>
                          </p:cTn>
                        </p:par>
                        <p:par>
                          <p:cTn id="40" fill="hold" nodeType="afterGroup">
                            <p:stCondLst>
                              <p:cond delay="4300"/>
                            </p:stCondLst>
                            <p:childTnLst>
                              <p:par>
                                <p:cTn id="41" presetID="31" presetClass="entr" presetSubtype="0" fill="hold" nodeType="afterEffect">
                                  <p:stCondLst>
                                    <p:cond delay="0"/>
                                  </p:stCondLst>
                                  <p:childTnLst>
                                    <p:set>
                                      <p:cBhvr>
                                        <p:cTn id="42" dur="1" fill="hold">
                                          <p:stCondLst>
                                            <p:cond delay="0"/>
                                          </p:stCondLst>
                                        </p:cTn>
                                        <p:tgtEl>
                                          <p:spTgt spid="7173"/>
                                        </p:tgtEl>
                                        <p:attrNameLst>
                                          <p:attrName>style.visibility</p:attrName>
                                        </p:attrNameLst>
                                      </p:cBhvr>
                                      <p:to>
                                        <p:strVal val="visible"/>
                                      </p:to>
                                    </p:set>
                                    <p:anim calcmode="lin" valueType="num">
                                      <p:cBhvr>
                                        <p:cTn id="43" dur="500" fill="hold"/>
                                        <p:tgtEl>
                                          <p:spTgt spid="7173"/>
                                        </p:tgtEl>
                                        <p:attrNameLst>
                                          <p:attrName>ppt_w</p:attrName>
                                        </p:attrNameLst>
                                      </p:cBhvr>
                                      <p:tavLst>
                                        <p:tav tm="0">
                                          <p:val>
                                            <p:fltVal val="0"/>
                                          </p:val>
                                        </p:tav>
                                        <p:tav tm="100000">
                                          <p:val>
                                            <p:strVal val="#ppt_w"/>
                                          </p:val>
                                        </p:tav>
                                      </p:tavLst>
                                    </p:anim>
                                    <p:anim calcmode="lin" valueType="num">
                                      <p:cBhvr>
                                        <p:cTn id="44" dur="500" fill="hold"/>
                                        <p:tgtEl>
                                          <p:spTgt spid="7173"/>
                                        </p:tgtEl>
                                        <p:attrNameLst>
                                          <p:attrName>ppt_h</p:attrName>
                                        </p:attrNameLst>
                                      </p:cBhvr>
                                      <p:tavLst>
                                        <p:tav tm="0">
                                          <p:val>
                                            <p:fltVal val="0"/>
                                          </p:val>
                                        </p:tav>
                                        <p:tav tm="100000">
                                          <p:val>
                                            <p:strVal val="#ppt_h"/>
                                          </p:val>
                                        </p:tav>
                                      </p:tavLst>
                                    </p:anim>
                                    <p:anim calcmode="lin" valueType="num">
                                      <p:cBhvr>
                                        <p:cTn id="45" dur="500" fill="hold"/>
                                        <p:tgtEl>
                                          <p:spTgt spid="7173"/>
                                        </p:tgtEl>
                                        <p:attrNameLst>
                                          <p:attrName>style.rotation</p:attrName>
                                        </p:attrNameLst>
                                      </p:cBhvr>
                                      <p:tavLst>
                                        <p:tav tm="0">
                                          <p:val>
                                            <p:fltVal val="90"/>
                                          </p:val>
                                        </p:tav>
                                        <p:tav tm="100000">
                                          <p:val>
                                            <p:fltVal val="0"/>
                                          </p:val>
                                        </p:tav>
                                      </p:tavLst>
                                    </p:anim>
                                    <p:animEffect transition="in" filter="fade">
                                      <p:cBhvr>
                                        <p:cTn id="46" dur="500"/>
                                        <p:tgtEl>
                                          <p:spTgt spid="7173"/>
                                        </p:tgtEl>
                                      </p:cBhvr>
                                    </p:animEffect>
                                  </p:childTnLst>
                                </p:cTn>
                              </p:par>
                            </p:childTnLst>
                          </p:cTn>
                        </p:par>
                        <p:par>
                          <p:cTn id="47" fill="hold" nodeType="afterGroup">
                            <p:stCondLst>
                              <p:cond delay="4800"/>
                            </p:stCondLst>
                            <p:childTnLst>
                              <p:par>
                                <p:cTn id="48" presetID="41" presetClass="entr" presetSubtype="0" fill="hold" grpId="0" nodeType="afterEffect">
                                  <p:stCondLst>
                                    <p:cond delay="0"/>
                                  </p:stCondLst>
                                  <p:iterate type="lt">
                                    <p:tmPct val="10000"/>
                                  </p:iterate>
                                  <p:childTnLst>
                                    <p:set>
                                      <p:cBhvr>
                                        <p:cTn id="49" dur="1" fill="hold">
                                          <p:stCondLst>
                                            <p:cond delay="0"/>
                                          </p:stCondLst>
                                        </p:cTn>
                                        <p:tgtEl>
                                          <p:spTgt spid="7174"/>
                                        </p:tgtEl>
                                        <p:attrNameLst>
                                          <p:attrName>style.visibility</p:attrName>
                                        </p:attrNameLst>
                                      </p:cBhvr>
                                      <p:to>
                                        <p:strVal val="visible"/>
                                      </p:to>
                                    </p:set>
                                    <p:anim calcmode="lin" valueType="num">
                                      <p:cBhvr>
                                        <p:cTn id="50" dur="500" fill="hold"/>
                                        <p:tgtEl>
                                          <p:spTgt spid="7174"/>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7174"/>
                                        </p:tgtEl>
                                        <p:attrNameLst>
                                          <p:attrName>ppt_y</p:attrName>
                                        </p:attrNameLst>
                                      </p:cBhvr>
                                      <p:tavLst>
                                        <p:tav tm="0">
                                          <p:val>
                                            <p:strVal val="#ppt_y"/>
                                          </p:val>
                                        </p:tav>
                                        <p:tav tm="100000">
                                          <p:val>
                                            <p:strVal val="#ppt_y"/>
                                          </p:val>
                                        </p:tav>
                                      </p:tavLst>
                                    </p:anim>
                                    <p:anim calcmode="lin" valueType="num">
                                      <p:cBhvr>
                                        <p:cTn id="52" dur="500" fill="hold"/>
                                        <p:tgtEl>
                                          <p:spTgt spid="7174"/>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7174"/>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7174"/>
                                        </p:tgtEl>
                                      </p:cBhvr>
                                    </p:animEffect>
                                  </p:childTnLst>
                                </p:cTn>
                              </p:par>
                            </p:childTnLst>
                          </p:cTn>
                        </p:par>
                        <p:par>
                          <p:cTn id="55" fill="hold" nodeType="afterGroup">
                            <p:stCondLst>
                              <p:cond delay="5600"/>
                            </p:stCondLst>
                            <p:childTnLst>
                              <p:par>
                                <p:cTn id="56" presetID="22" presetClass="entr" presetSubtype="1" fill="hold" grpId="0" nodeType="afterEffect">
                                  <p:stCondLst>
                                    <p:cond delay="0"/>
                                  </p:stCondLst>
                                  <p:childTnLst>
                                    <p:set>
                                      <p:cBhvr>
                                        <p:cTn id="57" dur="1" fill="hold">
                                          <p:stCondLst>
                                            <p:cond delay="0"/>
                                          </p:stCondLst>
                                        </p:cTn>
                                        <p:tgtEl>
                                          <p:spTgt spid="7175"/>
                                        </p:tgtEl>
                                        <p:attrNameLst>
                                          <p:attrName>style.visibility</p:attrName>
                                        </p:attrNameLst>
                                      </p:cBhvr>
                                      <p:to>
                                        <p:strVal val="visible"/>
                                      </p:to>
                                    </p:set>
                                    <p:animEffect transition="in" filter="wipe(up)">
                                      <p:cBhvr>
                                        <p:cTn id="58" dur="500"/>
                                        <p:tgtEl>
                                          <p:spTgt spid="71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animBg="1"/>
      <p:bldP spid="7174" grpId="0" autoUpdateAnimBg="0"/>
      <p:bldP spid="7175" grpId="0" autoUpdateAnimBg="0"/>
      <p:bldP spid="7176" grpId="0" autoUpdateAnimBg="0"/>
      <p:bldP spid="7177"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34819"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0" name="椭圆 3"/>
          <p:cNvSpPr>
            <a:spLocks noChangeArrowheads="1"/>
          </p:cNvSpPr>
          <p:nvPr/>
        </p:nvSpPr>
        <p:spPr bwMode="auto">
          <a:xfrm>
            <a:off x="1246188" y="2287588"/>
            <a:ext cx="2952750" cy="29527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34821" name="TextBox 4"/>
          <p:cNvSpPr txBox="1">
            <a:spLocks noChangeArrowheads="1"/>
          </p:cNvSpPr>
          <p:nvPr/>
        </p:nvSpPr>
        <p:spPr bwMode="auto">
          <a:xfrm>
            <a:off x="5233988" y="1373188"/>
            <a:ext cx="17097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b="1">
                <a:solidFill>
                  <a:schemeClr val="bg1"/>
                </a:solidFill>
                <a:latin typeface="微软雅黑" pitchFamily="34" charset="-122"/>
                <a:ea typeface="微软雅黑" pitchFamily="34" charset="-122"/>
              </a:rPr>
              <a:t>■</a:t>
            </a:r>
            <a:r>
              <a:rPr lang="zh-CN" altLang="en-US" b="1">
                <a:solidFill>
                  <a:schemeClr val="bg1"/>
                </a:solidFill>
                <a:latin typeface="微软雅黑" pitchFamily="34" charset="-122"/>
                <a:ea typeface="微软雅黑" pitchFamily="34" charset="-122"/>
              </a:rPr>
              <a:t>请输入您标题</a:t>
            </a:r>
          </a:p>
        </p:txBody>
      </p:sp>
      <p:sp>
        <p:nvSpPr>
          <p:cNvPr id="34822" name="TextBox 5"/>
          <p:cNvSpPr txBox="1">
            <a:spLocks noChangeArrowheads="1"/>
          </p:cNvSpPr>
          <p:nvPr/>
        </p:nvSpPr>
        <p:spPr bwMode="auto">
          <a:xfrm>
            <a:off x="5233988" y="1682750"/>
            <a:ext cx="57610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bg1"/>
                </a:solidFill>
                <a:latin typeface="微软雅黑" pitchFamily="34" charset="-122"/>
                <a:ea typeface="微软雅黑" pitchFamily="34" charset="-122"/>
              </a:rPr>
              <a:t>这里可以输入可长可短的段落文字这里可以输入可长可短的段落文字这里可以输入可长可短的段落文字这里可以输入可长可</a:t>
            </a:r>
          </a:p>
        </p:txBody>
      </p:sp>
      <p:sp>
        <p:nvSpPr>
          <p:cNvPr id="34823" name="TextBox 6"/>
          <p:cNvSpPr txBox="1">
            <a:spLocks noChangeArrowheads="1"/>
          </p:cNvSpPr>
          <p:nvPr/>
        </p:nvSpPr>
        <p:spPr bwMode="auto">
          <a:xfrm>
            <a:off x="5233988" y="2522538"/>
            <a:ext cx="17097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b="1">
                <a:solidFill>
                  <a:schemeClr val="bg1"/>
                </a:solidFill>
                <a:latin typeface="微软雅黑" pitchFamily="34" charset="-122"/>
                <a:ea typeface="微软雅黑" pitchFamily="34" charset="-122"/>
              </a:rPr>
              <a:t>■</a:t>
            </a:r>
            <a:r>
              <a:rPr lang="zh-CN" altLang="en-US" b="1">
                <a:solidFill>
                  <a:schemeClr val="bg1"/>
                </a:solidFill>
                <a:latin typeface="微软雅黑" pitchFamily="34" charset="-122"/>
                <a:ea typeface="微软雅黑" pitchFamily="34" charset="-122"/>
              </a:rPr>
              <a:t>请输入您标题</a:t>
            </a:r>
          </a:p>
        </p:txBody>
      </p:sp>
      <p:sp>
        <p:nvSpPr>
          <p:cNvPr id="34824" name="TextBox 7"/>
          <p:cNvSpPr txBox="1">
            <a:spLocks noChangeArrowheads="1"/>
          </p:cNvSpPr>
          <p:nvPr/>
        </p:nvSpPr>
        <p:spPr bwMode="auto">
          <a:xfrm>
            <a:off x="5233988" y="2832100"/>
            <a:ext cx="57610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bg1"/>
                </a:solidFill>
                <a:latin typeface="微软雅黑" pitchFamily="34" charset="-122"/>
                <a:ea typeface="微软雅黑" pitchFamily="34" charset="-122"/>
              </a:rPr>
              <a:t>这里可以输入可长可短的段落文字这里可以输入可长可短的段落文字这里可以输入可长可短的段落文字这里可以输入</a:t>
            </a:r>
          </a:p>
        </p:txBody>
      </p:sp>
      <p:sp>
        <p:nvSpPr>
          <p:cNvPr id="34825" name="TextBox 8"/>
          <p:cNvSpPr txBox="1">
            <a:spLocks noChangeArrowheads="1"/>
          </p:cNvSpPr>
          <p:nvPr/>
        </p:nvSpPr>
        <p:spPr bwMode="auto">
          <a:xfrm>
            <a:off x="5233988" y="3719513"/>
            <a:ext cx="17097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b="1">
                <a:solidFill>
                  <a:schemeClr val="bg1"/>
                </a:solidFill>
                <a:latin typeface="微软雅黑" pitchFamily="34" charset="-122"/>
                <a:ea typeface="微软雅黑" pitchFamily="34" charset="-122"/>
              </a:rPr>
              <a:t>■</a:t>
            </a:r>
            <a:r>
              <a:rPr lang="zh-CN" altLang="en-US" b="1">
                <a:solidFill>
                  <a:schemeClr val="bg1"/>
                </a:solidFill>
                <a:latin typeface="微软雅黑" pitchFamily="34" charset="-122"/>
                <a:ea typeface="微软雅黑" pitchFamily="34" charset="-122"/>
              </a:rPr>
              <a:t>请输入您标题</a:t>
            </a:r>
          </a:p>
        </p:txBody>
      </p:sp>
      <p:sp>
        <p:nvSpPr>
          <p:cNvPr id="34826" name="TextBox 9"/>
          <p:cNvSpPr txBox="1">
            <a:spLocks noChangeArrowheads="1"/>
          </p:cNvSpPr>
          <p:nvPr/>
        </p:nvSpPr>
        <p:spPr bwMode="auto">
          <a:xfrm>
            <a:off x="5233988" y="4029075"/>
            <a:ext cx="57610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bg1"/>
                </a:solidFill>
                <a:latin typeface="微软雅黑" pitchFamily="34" charset="-122"/>
                <a:ea typeface="微软雅黑" pitchFamily="34" charset="-122"/>
              </a:rPr>
              <a:t>这里可以输入可长可短的段落文字这里可以输入可长可短的段落文字这里可以输入可长可短的段落文字这里可以输入</a:t>
            </a:r>
          </a:p>
        </p:txBody>
      </p:sp>
      <p:sp>
        <p:nvSpPr>
          <p:cNvPr id="34827" name="TextBox 10"/>
          <p:cNvSpPr txBox="1">
            <a:spLocks noChangeArrowheads="1"/>
          </p:cNvSpPr>
          <p:nvPr/>
        </p:nvSpPr>
        <p:spPr bwMode="auto">
          <a:xfrm>
            <a:off x="5230813" y="4987925"/>
            <a:ext cx="1709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b="1">
                <a:solidFill>
                  <a:schemeClr val="bg1"/>
                </a:solidFill>
                <a:latin typeface="微软雅黑" pitchFamily="34" charset="-122"/>
                <a:ea typeface="微软雅黑" pitchFamily="34" charset="-122"/>
              </a:rPr>
              <a:t>■</a:t>
            </a:r>
            <a:r>
              <a:rPr lang="zh-CN" altLang="en-US" b="1">
                <a:solidFill>
                  <a:schemeClr val="bg1"/>
                </a:solidFill>
                <a:latin typeface="微软雅黑" pitchFamily="34" charset="-122"/>
                <a:ea typeface="微软雅黑" pitchFamily="34" charset="-122"/>
              </a:rPr>
              <a:t>请输入您标题</a:t>
            </a:r>
          </a:p>
        </p:txBody>
      </p:sp>
      <p:sp>
        <p:nvSpPr>
          <p:cNvPr id="34828" name="TextBox 11"/>
          <p:cNvSpPr txBox="1">
            <a:spLocks noChangeArrowheads="1"/>
          </p:cNvSpPr>
          <p:nvPr/>
        </p:nvSpPr>
        <p:spPr bwMode="auto">
          <a:xfrm>
            <a:off x="5230813" y="5297488"/>
            <a:ext cx="57610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bg1"/>
                </a:solidFill>
                <a:latin typeface="微软雅黑" pitchFamily="34" charset="-122"/>
                <a:ea typeface="微软雅黑" pitchFamily="34" charset="-122"/>
              </a:rPr>
              <a:t>这里可以输入可长可短的段落文字这里可以输入可长可短的段落文字这里可以输入可长可短的段落文字这里可以输入</a:t>
            </a:r>
          </a:p>
        </p:txBody>
      </p:sp>
      <p:sp>
        <p:nvSpPr>
          <p:cNvPr id="34829" name="TextBox 12"/>
          <p:cNvSpPr txBox="1">
            <a:spLocks noChangeArrowheads="1"/>
          </p:cNvSpPr>
          <p:nvPr/>
        </p:nvSpPr>
        <p:spPr bwMode="auto">
          <a:xfrm>
            <a:off x="2073275" y="3321050"/>
            <a:ext cx="13001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sz="2000">
                <a:solidFill>
                  <a:srgbClr val="F8F8F8"/>
                </a:solidFill>
                <a:latin typeface="微软雅黑" pitchFamily="34" charset="-122"/>
                <a:ea typeface="微软雅黑" pitchFamily="34" charset="-122"/>
              </a:rPr>
              <a:t>重点工作落实情况</a:t>
            </a:r>
          </a:p>
        </p:txBody>
      </p:sp>
      <p:grpSp>
        <p:nvGrpSpPr>
          <p:cNvPr id="34830" name="组合 13"/>
          <p:cNvGrpSpPr>
            <a:grpSpLocks/>
          </p:cNvGrpSpPr>
          <p:nvPr/>
        </p:nvGrpSpPr>
        <p:grpSpPr bwMode="auto">
          <a:xfrm>
            <a:off x="2722563" y="1662113"/>
            <a:ext cx="863600" cy="863600"/>
            <a:chOff x="0" y="0"/>
            <a:chExt cx="864096" cy="864096"/>
          </a:xfrm>
        </p:grpSpPr>
        <p:sp>
          <p:nvSpPr>
            <p:cNvPr id="34831" name="椭圆 15"/>
            <p:cNvSpPr>
              <a:spLocks noChangeArrowheads="1"/>
            </p:cNvSpPr>
            <p:nvPr/>
          </p:nvSpPr>
          <p:spPr bwMode="auto">
            <a:xfrm>
              <a:off x="0" y="0"/>
              <a:ext cx="864096" cy="864096"/>
            </a:xfrm>
            <a:prstGeom prst="ellipse">
              <a:avLst/>
            </a:prstGeom>
            <a:solidFill>
              <a:schemeClr val="bg1"/>
            </a:solidFill>
            <a:ln w="9525" cmpd="sng">
              <a:solidFill>
                <a:schemeClr val="accent2"/>
              </a:solidFill>
              <a:round/>
              <a:headEnd/>
              <a:tailEnd/>
            </a:ln>
          </p:spPr>
          <p:txBody>
            <a:bodyPr/>
            <a:lstStyle/>
            <a:p>
              <a:pPr eaLnBrk="1" hangingPunct="1">
                <a:buFontTx/>
                <a:buNone/>
              </a:pPr>
              <a:endParaRPr lang="zh-CN" altLang="zh-CN"/>
            </a:p>
          </p:txBody>
        </p:sp>
        <p:sp>
          <p:nvSpPr>
            <p:cNvPr id="34832" name="TextBox 16"/>
            <p:cNvSpPr txBox="1">
              <a:spLocks noChangeArrowheads="1"/>
            </p:cNvSpPr>
            <p:nvPr/>
          </p:nvSpPr>
          <p:spPr bwMode="auto">
            <a:xfrm>
              <a:off x="57667" y="80133"/>
              <a:ext cx="7553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3600">
                  <a:solidFill>
                    <a:srgbClr val="F8F8F8"/>
                  </a:solidFill>
                  <a:latin typeface="微软雅黑" pitchFamily="34" charset="-122"/>
                  <a:ea typeface="微软雅黑" pitchFamily="34" charset="-122"/>
                </a:rPr>
                <a:t>01</a:t>
              </a:r>
              <a:endParaRPr lang="zh-CN" altLang="en-US" sz="3600">
                <a:solidFill>
                  <a:srgbClr val="F8F8F8"/>
                </a:solidFill>
                <a:latin typeface="微软雅黑" pitchFamily="34" charset="-122"/>
                <a:ea typeface="微软雅黑" pitchFamily="34" charset="-122"/>
              </a:endParaRPr>
            </a:p>
          </p:txBody>
        </p:sp>
      </p:grpSp>
      <p:grpSp>
        <p:nvGrpSpPr>
          <p:cNvPr id="34833" name="组合 17"/>
          <p:cNvGrpSpPr>
            <a:grpSpLocks/>
          </p:cNvGrpSpPr>
          <p:nvPr/>
        </p:nvGrpSpPr>
        <p:grpSpPr bwMode="auto">
          <a:xfrm>
            <a:off x="3622675" y="2497138"/>
            <a:ext cx="863600" cy="865187"/>
            <a:chOff x="0" y="0"/>
            <a:chExt cx="864096" cy="864096"/>
          </a:xfrm>
        </p:grpSpPr>
        <p:sp>
          <p:nvSpPr>
            <p:cNvPr id="34834" name="椭圆 18"/>
            <p:cNvSpPr>
              <a:spLocks noChangeArrowheads="1"/>
            </p:cNvSpPr>
            <p:nvPr/>
          </p:nvSpPr>
          <p:spPr bwMode="auto">
            <a:xfrm>
              <a:off x="0" y="0"/>
              <a:ext cx="864096" cy="864096"/>
            </a:xfrm>
            <a:prstGeom prst="ellipse">
              <a:avLst/>
            </a:prstGeom>
            <a:solidFill>
              <a:schemeClr val="bg1"/>
            </a:solidFill>
            <a:ln w="9525" cmpd="sng">
              <a:solidFill>
                <a:schemeClr val="accent2"/>
              </a:solidFill>
              <a:round/>
              <a:headEnd/>
              <a:tailEnd/>
            </a:ln>
          </p:spPr>
          <p:txBody>
            <a:bodyPr/>
            <a:lstStyle/>
            <a:p>
              <a:pPr eaLnBrk="1" hangingPunct="1">
                <a:buFontTx/>
                <a:buNone/>
              </a:pPr>
              <a:endParaRPr lang="zh-CN" altLang="zh-CN"/>
            </a:p>
          </p:txBody>
        </p:sp>
        <p:sp>
          <p:nvSpPr>
            <p:cNvPr id="34835" name="TextBox 19"/>
            <p:cNvSpPr txBox="1">
              <a:spLocks noChangeArrowheads="1"/>
            </p:cNvSpPr>
            <p:nvPr/>
          </p:nvSpPr>
          <p:spPr bwMode="auto">
            <a:xfrm>
              <a:off x="46567" y="108630"/>
              <a:ext cx="7264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3600">
                  <a:solidFill>
                    <a:srgbClr val="F8F8F8"/>
                  </a:solidFill>
                  <a:latin typeface="微软雅黑" pitchFamily="34" charset="-122"/>
                  <a:ea typeface="微软雅黑" pitchFamily="34" charset="-122"/>
                </a:rPr>
                <a:t>02</a:t>
              </a:r>
              <a:endParaRPr lang="zh-CN" altLang="en-US" sz="3600">
                <a:solidFill>
                  <a:srgbClr val="F8F8F8"/>
                </a:solidFill>
                <a:latin typeface="微软雅黑" pitchFamily="34" charset="-122"/>
                <a:ea typeface="微软雅黑" pitchFamily="34" charset="-122"/>
              </a:endParaRPr>
            </a:p>
          </p:txBody>
        </p:sp>
      </p:grpSp>
      <p:grpSp>
        <p:nvGrpSpPr>
          <p:cNvPr id="34836" name="组合 20"/>
          <p:cNvGrpSpPr>
            <a:grpSpLocks/>
          </p:cNvGrpSpPr>
          <p:nvPr/>
        </p:nvGrpSpPr>
        <p:grpSpPr bwMode="auto">
          <a:xfrm>
            <a:off x="3810000" y="3752850"/>
            <a:ext cx="865188" cy="863600"/>
            <a:chOff x="0" y="0"/>
            <a:chExt cx="864096" cy="864096"/>
          </a:xfrm>
        </p:grpSpPr>
        <p:sp>
          <p:nvSpPr>
            <p:cNvPr id="34837" name="椭圆 21"/>
            <p:cNvSpPr>
              <a:spLocks noChangeArrowheads="1"/>
            </p:cNvSpPr>
            <p:nvPr/>
          </p:nvSpPr>
          <p:spPr bwMode="auto">
            <a:xfrm>
              <a:off x="0" y="0"/>
              <a:ext cx="864096" cy="864096"/>
            </a:xfrm>
            <a:prstGeom prst="ellipse">
              <a:avLst/>
            </a:prstGeom>
            <a:solidFill>
              <a:schemeClr val="bg1"/>
            </a:solidFill>
            <a:ln w="9525" cmpd="sng">
              <a:solidFill>
                <a:schemeClr val="accent2"/>
              </a:solidFill>
              <a:round/>
              <a:headEnd/>
              <a:tailEnd/>
            </a:ln>
          </p:spPr>
          <p:txBody>
            <a:bodyPr/>
            <a:lstStyle/>
            <a:p>
              <a:pPr eaLnBrk="1" hangingPunct="1">
                <a:buFontTx/>
                <a:buNone/>
              </a:pPr>
              <a:endParaRPr lang="zh-CN" altLang="zh-CN"/>
            </a:p>
          </p:txBody>
        </p:sp>
        <p:sp>
          <p:nvSpPr>
            <p:cNvPr id="34838" name="TextBox 22"/>
            <p:cNvSpPr txBox="1">
              <a:spLocks noChangeArrowheads="1"/>
            </p:cNvSpPr>
            <p:nvPr/>
          </p:nvSpPr>
          <p:spPr bwMode="auto">
            <a:xfrm>
              <a:off x="62062" y="122984"/>
              <a:ext cx="7553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3600">
                  <a:solidFill>
                    <a:srgbClr val="F8F8F8"/>
                  </a:solidFill>
                  <a:latin typeface="微软雅黑" pitchFamily="34" charset="-122"/>
                  <a:ea typeface="微软雅黑" pitchFamily="34" charset="-122"/>
                </a:rPr>
                <a:t>03</a:t>
              </a:r>
              <a:endParaRPr lang="zh-CN" altLang="en-US" sz="3600">
                <a:solidFill>
                  <a:srgbClr val="F8F8F8"/>
                </a:solidFill>
                <a:latin typeface="微软雅黑" pitchFamily="34" charset="-122"/>
                <a:ea typeface="微软雅黑" pitchFamily="34" charset="-122"/>
              </a:endParaRPr>
            </a:p>
          </p:txBody>
        </p:sp>
      </p:grpSp>
      <p:grpSp>
        <p:nvGrpSpPr>
          <p:cNvPr id="34839" name="组合 23"/>
          <p:cNvGrpSpPr>
            <a:grpSpLocks/>
          </p:cNvGrpSpPr>
          <p:nvPr/>
        </p:nvGrpSpPr>
        <p:grpSpPr bwMode="auto">
          <a:xfrm>
            <a:off x="3154363" y="4706938"/>
            <a:ext cx="865187" cy="863600"/>
            <a:chOff x="0" y="0"/>
            <a:chExt cx="864096" cy="864096"/>
          </a:xfrm>
        </p:grpSpPr>
        <p:sp>
          <p:nvSpPr>
            <p:cNvPr id="34840" name="椭圆 24"/>
            <p:cNvSpPr>
              <a:spLocks noChangeArrowheads="1"/>
            </p:cNvSpPr>
            <p:nvPr/>
          </p:nvSpPr>
          <p:spPr bwMode="auto">
            <a:xfrm>
              <a:off x="0" y="0"/>
              <a:ext cx="864096" cy="864096"/>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34841" name="TextBox 25"/>
            <p:cNvSpPr txBox="1">
              <a:spLocks noChangeArrowheads="1"/>
            </p:cNvSpPr>
            <p:nvPr/>
          </p:nvSpPr>
          <p:spPr bwMode="auto">
            <a:xfrm>
              <a:off x="44719" y="109084"/>
              <a:ext cx="7264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3600">
                  <a:solidFill>
                    <a:srgbClr val="F8F8F8"/>
                  </a:solidFill>
                  <a:latin typeface="微软雅黑" pitchFamily="34" charset="-122"/>
                  <a:ea typeface="微软雅黑" pitchFamily="34" charset="-122"/>
                </a:rPr>
                <a:t>04</a:t>
              </a:r>
              <a:endParaRPr lang="zh-CN" altLang="en-US" sz="3600">
                <a:solidFill>
                  <a:srgbClr val="F8F8F8"/>
                </a:solidFill>
                <a:latin typeface="微软雅黑" pitchFamily="34" charset="-122"/>
                <a:ea typeface="微软雅黑" pitchFamily="34" charset="-122"/>
              </a:endParaRPr>
            </a:p>
          </p:txBody>
        </p:sp>
      </p:gr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4819"/>
                                        </p:tgtEl>
                                        <p:attrNameLst>
                                          <p:attrName>style.visibility</p:attrName>
                                        </p:attrNameLst>
                                      </p:cBhvr>
                                      <p:to>
                                        <p:strVal val="visible"/>
                                      </p:to>
                                    </p:set>
                                    <p:animEffect transition="in" filter="barn(inVertical)">
                                      <p:cBhvr>
                                        <p:cTn id="7" dur="500"/>
                                        <p:tgtEl>
                                          <p:spTgt spid="34819"/>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4818"/>
                                        </p:tgtEl>
                                        <p:attrNameLst>
                                          <p:attrName>style.visibility</p:attrName>
                                        </p:attrNameLst>
                                      </p:cBhvr>
                                      <p:to>
                                        <p:strVal val="visible"/>
                                      </p:to>
                                    </p:set>
                                    <p:anim calcmode="lin" valueType="num">
                                      <p:cBhvr>
                                        <p:cTn id="11" dur="500" fill="hold"/>
                                        <p:tgtEl>
                                          <p:spTgt spid="3481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4818"/>
                                        </p:tgtEl>
                                        <p:attrNameLst>
                                          <p:attrName>ppt_y</p:attrName>
                                        </p:attrNameLst>
                                      </p:cBhvr>
                                      <p:tavLst>
                                        <p:tav tm="0">
                                          <p:val>
                                            <p:strVal val="#ppt_y"/>
                                          </p:val>
                                        </p:tav>
                                        <p:tav tm="100000">
                                          <p:val>
                                            <p:strVal val="#ppt_y"/>
                                          </p:val>
                                        </p:tav>
                                      </p:tavLst>
                                    </p:anim>
                                    <p:anim calcmode="lin" valueType="num">
                                      <p:cBhvr>
                                        <p:cTn id="13" dur="500" fill="hold"/>
                                        <p:tgtEl>
                                          <p:spTgt spid="3481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4818"/>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4818"/>
                                        </p:tgtEl>
                                      </p:cBhvr>
                                    </p:animEffect>
                                  </p:childTnLst>
                                </p:cTn>
                              </p:par>
                            </p:childTnLst>
                          </p:cTn>
                        </p:par>
                        <p:par>
                          <p:cTn id="16" fill="hold" nodeType="afterGroup">
                            <p:stCondLst>
                              <p:cond delay="1450"/>
                            </p:stCondLst>
                            <p:childTnLst>
                              <p:par>
                                <p:cTn id="17" presetID="10" presetClass="entr" presetSubtype="0" fill="hold" grpId="0" nodeType="afterEffect">
                                  <p:stCondLst>
                                    <p:cond delay="0"/>
                                  </p:stCondLst>
                                  <p:childTnLst>
                                    <p:set>
                                      <p:cBhvr>
                                        <p:cTn id="18" dur="1" fill="hold">
                                          <p:stCondLst>
                                            <p:cond delay="0"/>
                                          </p:stCondLst>
                                        </p:cTn>
                                        <p:tgtEl>
                                          <p:spTgt spid="34829"/>
                                        </p:tgtEl>
                                        <p:attrNameLst>
                                          <p:attrName>style.visibility</p:attrName>
                                        </p:attrNameLst>
                                      </p:cBhvr>
                                      <p:to>
                                        <p:strVal val="visible"/>
                                      </p:to>
                                    </p:set>
                                    <p:anim calcmode="lin" valueType="num">
                                      <p:cBhvr>
                                        <p:cTn id="19" dur="500" fill="hold"/>
                                        <p:tgtEl>
                                          <p:spTgt spid="34829"/>
                                        </p:tgtEl>
                                        <p:attrNameLst>
                                          <p:attrName>ppt_w</p:attrName>
                                        </p:attrNameLst>
                                      </p:cBhvr>
                                      <p:tavLst>
                                        <p:tav tm="0">
                                          <p:val>
                                            <p:fltVal val="0"/>
                                          </p:val>
                                        </p:tav>
                                        <p:tav tm="100000">
                                          <p:val>
                                            <p:strVal val="#ppt_w"/>
                                          </p:val>
                                        </p:tav>
                                      </p:tavLst>
                                    </p:anim>
                                    <p:anim calcmode="lin" valueType="num">
                                      <p:cBhvr>
                                        <p:cTn id="20" dur="500" fill="hold"/>
                                        <p:tgtEl>
                                          <p:spTgt spid="34829"/>
                                        </p:tgtEl>
                                        <p:attrNameLst>
                                          <p:attrName>ppt_h</p:attrName>
                                        </p:attrNameLst>
                                      </p:cBhvr>
                                      <p:tavLst>
                                        <p:tav tm="0">
                                          <p:val>
                                            <p:fltVal val="0"/>
                                          </p:val>
                                        </p:tav>
                                        <p:tav tm="100000">
                                          <p:val>
                                            <p:strVal val="#ppt_h"/>
                                          </p:val>
                                        </p:tav>
                                      </p:tavLst>
                                    </p:anim>
                                    <p:animEffect transition="in" filter="fade">
                                      <p:cBhvr>
                                        <p:cTn id="21" dur="500"/>
                                        <p:tgtEl>
                                          <p:spTgt spid="3482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4820"/>
                                        </p:tgtEl>
                                        <p:attrNameLst>
                                          <p:attrName>style.visibility</p:attrName>
                                        </p:attrNameLst>
                                      </p:cBhvr>
                                      <p:to>
                                        <p:strVal val="visible"/>
                                      </p:to>
                                    </p:set>
                                    <p:anim calcmode="lin" valueType="num">
                                      <p:cBhvr>
                                        <p:cTn id="24" dur="500" fill="hold"/>
                                        <p:tgtEl>
                                          <p:spTgt spid="34820"/>
                                        </p:tgtEl>
                                        <p:attrNameLst>
                                          <p:attrName>ppt_w</p:attrName>
                                        </p:attrNameLst>
                                      </p:cBhvr>
                                      <p:tavLst>
                                        <p:tav tm="0">
                                          <p:val>
                                            <p:fltVal val="0"/>
                                          </p:val>
                                        </p:tav>
                                        <p:tav tm="100000">
                                          <p:val>
                                            <p:strVal val="#ppt_w"/>
                                          </p:val>
                                        </p:tav>
                                      </p:tavLst>
                                    </p:anim>
                                    <p:anim calcmode="lin" valueType="num">
                                      <p:cBhvr>
                                        <p:cTn id="25" dur="500" fill="hold"/>
                                        <p:tgtEl>
                                          <p:spTgt spid="34820"/>
                                        </p:tgtEl>
                                        <p:attrNameLst>
                                          <p:attrName>ppt_h</p:attrName>
                                        </p:attrNameLst>
                                      </p:cBhvr>
                                      <p:tavLst>
                                        <p:tav tm="0">
                                          <p:val>
                                            <p:fltVal val="0"/>
                                          </p:val>
                                        </p:tav>
                                        <p:tav tm="100000">
                                          <p:val>
                                            <p:strVal val="#ppt_h"/>
                                          </p:val>
                                        </p:tav>
                                      </p:tavLst>
                                    </p:anim>
                                    <p:animEffect transition="in" filter="fade">
                                      <p:cBhvr>
                                        <p:cTn id="26" dur="500"/>
                                        <p:tgtEl>
                                          <p:spTgt spid="34820"/>
                                        </p:tgtEl>
                                      </p:cBhvr>
                                    </p:animEffect>
                                  </p:childTnLst>
                                </p:cTn>
                              </p:par>
                            </p:childTnLst>
                          </p:cTn>
                        </p:par>
                        <p:par>
                          <p:cTn id="27" fill="hold" nodeType="afterGroup">
                            <p:stCondLst>
                              <p:cond delay="1950"/>
                            </p:stCondLst>
                            <p:childTnLst>
                              <p:par>
                                <p:cTn id="28" presetID="52" presetClass="entr" presetSubtype="0" fill="hold" nodeType="afterEffect">
                                  <p:stCondLst>
                                    <p:cond delay="0"/>
                                  </p:stCondLst>
                                  <p:childTnLst>
                                    <p:set>
                                      <p:cBhvr>
                                        <p:cTn id="29" dur="1" fill="hold">
                                          <p:stCondLst>
                                            <p:cond delay="0"/>
                                          </p:stCondLst>
                                        </p:cTn>
                                        <p:tgtEl>
                                          <p:spTgt spid="34830"/>
                                        </p:tgtEl>
                                        <p:attrNameLst>
                                          <p:attrName>style.visibility</p:attrName>
                                        </p:attrNameLst>
                                      </p:cBhvr>
                                      <p:to>
                                        <p:strVal val="visible"/>
                                      </p:to>
                                    </p:set>
                                    <p:animScale>
                                      <p:cBhvr>
                                        <p:cTn id="30" dur="1000" decel="50000" fill="hold">
                                          <p:stCondLst>
                                            <p:cond delay="0"/>
                                          </p:stCondLst>
                                        </p:cTn>
                                        <p:tgtEl>
                                          <p:spTgt spid="348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1" dur="1000" decel="50000" fill="hold">
                                          <p:stCondLst>
                                            <p:cond delay="0"/>
                                          </p:stCondLst>
                                        </p:cTn>
                                        <p:tgtEl>
                                          <p:spTgt spid="34830"/>
                                        </p:tgtEl>
                                        <p:attrNameLst>
                                          <p:attrName>ppt_x,ppt_y</p:attrName>
                                        </p:attrNameLst>
                                      </p:cBhvr>
                                      <p:rCtr x="0" y="0"/>
                                    </p:animMotion>
                                    <p:animEffect transition="in" filter="fade">
                                      <p:cBhvr>
                                        <p:cTn id="32" dur="1000"/>
                                        <p:tgtEl>
                                          <p:spTgt spid="34830"/>
                                        </p:tgtEl>
                                      </p:cBhvr>
                                    </p:animEffect>
                                  </p:childTnLst>
                                </p:cTn>
                              </p:par>
                              <p:par>
                                <p:cTn id="33" presetID="52" presetClass="entr" presetSubtype="0" fill="hold" nodeType="withEffect">
                                  <p:stCondLst>
                                    <p:cond delay="200"/>
                                  </p:stCondLst>
                                  <p:childTnLst>
                                    <p:set>
                                      <p:cBhvr>
                                        <p:cTn id="34" dur="1" fill="hold">
                                          <p:stCondLst>
                                            <p:cond delay="0"/>
                                          </p:stCondLst>
                                        </p:cTn>
                                        <p:tgtEl>
                                          <p:spTgt spid="34833"/>
                                        </p:tgtEl>
                                        <p:attrNameLst>
                                          <p:attrName>style.visibility</p:attrName>
                                        </p:attrNameLst>
                                      </p:cBhvr>
                                      <p:to>
                                        <p:strVal val="visible"/>
                                      </p:to>
                                    </p:set>
                                    <p:animScale>
                                      <p:cBhvr>
                                        <p:cTn id="35" dur="1000" decel="50000" fill="hold">
                                          <p:stCondLst>
                                            <p:cond delay="0"/>
                                          </p:stCondLst>
                                        </p:cTn>
                                        <p:tgtEl>
                                          <p:spTgt spid="348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6" dur="1000" decel="50000" fill="hold">
                                          <p:stCondLst>
                                            <p:cond delay="0"/>
                                          </p:stCondLst>
                                        </p:cTn>
                                        <p:tgtEl>
                                          <p:spTgt spid="34833"/>
                                        </p:tgtEl>
                                        <p:attrNameLst>
                                          <p:attrName>ppt_x,ppt_y</p:attrName>
                                        </p:attrNameLst>
                                      </p:cBhvr>
                                      <p:rCtr x="0" y="0"/>
                                    </p:animMotion>
                                    <p:animEffect transition="in" filter="fade">
                                      <p:cBhvr>
                                        <p:cTn id="37" dur="1000"/>
                                        <p:tgtEl>
                                          <p:spTgt spid="34833"/>
                                        </p:tgtEl>
                                      </p:cBhvr>
                                    </p:animEffect>
                                  </p:childTnLst>
                                </p:cTn>
                              </p:par>
                              <p:par>
                                <p:cTn id="38" presetID="52" presetClass="entr" presetSubtype="0" fill="hold" nodeType="withEffect">
                                  <p:stCondLst>
                                    <p:cond delay="400"/>
                                  </p:stCondLst>
                                  <p:childTnLst>
                                    <p:set>
                                      <p:cBhvr>
                                        <p:cTn id="39" dur="1" fill="hold">
                                          <p:stCondLst>
                                            <p:cond delay="0"/>
                                          </p:stCondLst>
                                        </p:cTn>
                                        <p:tgtEl>
                                          <p:spTgt spid="34836"/>
                                        </p:tgtEl>
                                        <p:attrNameLst>
                                          <p:attrName>style.visibility</p:attrName>
                                        </p:attrNameLst>
                                      </p:cBhvr>
                                      <p:to>
                                        <p:strVal val="visible"/>
                                      </p:to>
                                    </p:set>
                                    <p:animScale>
                                      <p:cBhvr>
                                        <p:cTn id="40" dur="1000" decel="50000" fill="hold">
                                          <p:stCondLst>
                                            <p:cond delay="0"/>
                                          </p:stCondLst>
                                        </p:cTn>
                                        <p:tgtEl>
                                          <p:spTgt spid="348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1" dur="1000" decel="50000" fill="hold">
                                          <p:stCondLst>
                                            <p:cond delay="0"/>
                                          </p:stCondLst>
                                        </p:cTn>
                                        <p:tgtEl>
                                          <p:spTgt spid="34836"/>
                                        </p:tgtEl>
                                        <p:attrNameLst>
                                          <p:attrName>ppt_x,ppt_y</p:attrName>
                                        </p:attrNameLst>
                                      </p:cBhvr>
                                      <p:rCtr x="0" y="0"/>
                                    </p:animMotion>
                                    <p:animEffect transition="in" filter="fade">
                                      <p:cBhvr>
                                        <p:cTn id="42" dur="1000"/>
                                        <p:tgtEl>
                                          <p:spTgt spid="34836"/>
                                        </p:tgtEl>
                                      </p:cBhvr>
                                    </p:animEffect>
                                  </p:childTnLst>
                                </p:cTn>
                              </p:par>
                              <p:par>
                                <p:cTn id="43" presetID="52" presetClass="entr" presetSubtype="0" fill="hold" nodeType="withEffect">
                                  <p:stCondLst>
                                    <p:cond delay="600"/>
                                  </p:stCondLst>
                                  <p:childTnLst>
                                    <p:set>
                                      <p:cBhvr>
                                        <p:cTn id="44" dur="1" fill="hold">
                                          <p:stCondLst>
                                            <p:cond delay="0"/>
                                          </p:stCondLst>
                                        </p:cTn>
                                        <p:tgtEl>
                                          <p:spTgt spid="34839"/>
                                        </p:tgtEl>
                                        <p:attrNameLst>
                                          <p:attrName>style.visibility</p:attrName>
                                        </p:attrNameLst>
                                      </p:cBhvr>
                                      <p:to>
                                        <p:strVal val="visible"/>
                                      </p:to>
                                    </p:set>
                                    <p:animScale>
                                      <p:cBhvr>
                                        <p:cTn id="45" dur="1000" decel="50000" fill="hold">
                                          <p:stCondLst>
                                            <p:cond delay="0"/>
                                          </p:stCondLst>
                                        </p:cTn>
                                        <p:tgtEl>
                                          <p:spTgt spid="348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6" dur="1000" decel="50000" fill="hold">
                                          <p:stCondLst>
                                            <p:cond delay="0"/>
                                          </p:stCondLst>
                                        </p:cTn>
                                        <p:tgtEl>
                                          <p:spTgt spid="34839"/>
                                        </p:tgtEl>
                                        <p:attrNameLst>
                                          <p:attrName>ppt_x,ppt_y</p:attrName>
                                        </p:attrNameLst>
                                      </p:cBhvr>
                                      <p:rCtr x="0" y="0"/>
                                    </p:animMotion>
                                    <p:animEffect transition="in" filter="fade">
                                      <p:cBhvr>
                                        <p:cTn id="47" dur="1000"/>
                                        <p:tgtEl>
                                          <p:spTgt spid="34839"/>
                                        </p:tgtEl>
                                      </p:cBhvr>
                                    </p:animEffect>
                                  </p:childTnLst>
                                </p:cTn>
                              </p:par>
                            </p:childTnLst>
                          </p:cTn>
                        </p:par>
                        <p:par>
                          <p:cTn id="48" fill="hold" nodeType="afterGroup">
                            <p:stCondLst>
                              <p:cond delay="3550"/>
                            </p:stCondLst>
                            <p:childTnLst>
                              <p:par>
                                <p:cTn id="49" presetID="2" presetClass="entr" presetSubtype="6" fill="hold" grpId="0" nodeType="afterEffect">
                                  <p:stCondLst>
                                    <p:cond delay="0"/>
                                  </p:stCondLst>
                                  <p:childTnLst>
                                    <p:set>
                                      <p:cBhvr>
                                        <p:cTn id="50" dur="1" fill="hold">
                                          <p:stCondLst>
                                            <p:cond delay="0"/>
                                          </p:stCondLst>
                                        </p:cTn>
                                        <p:tgtEl>
                                          <p:spTgt spid="34821"/>
                                        </p:tgtEl>
                                        <p:attrNameLst>
                                          <p:attrName>style.visibility</p:attrName>
                                        </p:attrNameLst>
                                      </p:cBhvr>
                                      <p:to>
                                        <p:strVal val="visible"/>
                                      </p:to>
                                    </p:set>
                                    <p:anim calcmode="lin" valueType="num">
                                      <p:cBhvr additive="base">
                                        <p:cTn id="51" dur="500" fill="hold"/>
                                        <p:tgtEl>
                                          <p:spTgt spid="34821"/>
                                        </p:tgtEl>
                                        <p:attrNameLst>
                                          <p:attrName>ppt_x</p:attrName>
                                        </p:attrNameLst>
                                      </p:cBhvr>
                                      <p:tavLst>
                                        <p:tav tm="0">
                                          <p:val>
                                            <p:strVal val="1+#ppt_w/2"/>
                                          </p:val>
                                        </p:tav>
                                        <p:tav tm="100000">
                                          <p:val>
                                            <p:strVal val="#ppt_x"/>
                                          </p:val>
                                        </p:tav>
                                      </p:tavLst>
                                    </p:anim>
                                    <p:anim calcmode="lin" valueType="num">
                                      <p:cBhvr additive="base">
                                        <p:cTn id="52" dur="500" fill="hold"/>
                                        <p:tgtEl>
                                          <p:spTgt spid="34821"/>
                                        </p:tgtEl>
                                        <p:attrNameLst>
                                          <p:attrName>ppt_y</p:attrName>
                                        </p:attrNameLst>
                                      </p:cBhvr>
                                      <p:tavLst>
                                        <p:tav tm="0">
                                          <p:val>
                                            <p:strVal val="1+#ppt_h/2"/>
                                          </p:val>
                                        </p:tav>
                                        <p:tav tm="100000">
                                          <p:val>
                                            <p:strVal val="#ppt_y"/>
                                          </p:val>
                                        </p:tav>
                                      </p:tavLst>
                                    </p:anim>
                                  </p:childTnLst>
                                </p:cTn>
                              </p:par>
                              <p:par>
                                <p:cTn id="53" presetID="2" presetClass="entr" presetSubtype="6" fill="hold" grpId="0" nodeType="withEffect">
                                  <p:stCondLst>
                                    <p:cond delay="0"/>
                                  </p:stCondLst>
                                  <p:childTnLst>
                                    <p:set>
                                      <p:cBhvr>
                                        <p:cTn id="54" dur="1" fill="hold">
                                          <p:stCondLst>
                                            <p:cond delay="0"/>
                                          </p:stCondLst>
                                        </p:cTn>
                                        <p:tgtEl>
                                          <p:spTgt spid="34823"/>
                                        </p:tgtEl>
                                        <p:attrNameLst>
                                          <p:attrName>style.visibility</p:attrName>
                                        </p:attrNameLst>
                                      </p:cBhvr>
                                      <p:to>
                                        <p:strVal val="visible"/>
                                      </p:to>
                                    </p:set>
                                    <p:anim calcmode="lin" valueType="num">
                                      <p:cBhvr additive="base">
                                        <p:cTn id="55" dur="500" fill="hold"/>
                                        <p:tgtEl>
                                          <p:spTgt spid="34823"/>
                                        </p:tgtEl>
                                        <p:attrNameLst>
                                          <p:attrName>ppt_x</p:attrName>
                                        </p:attrNameLst>
                                      </p:cBhvr>
                                      <p:tavLst>
                                        <p:tav tm="0">
                                          <p:val>
                                            <p:strVal val="1+#ppt_w/2"/>
                                          </p:val>
                                        </p:tav>
                                        <p:tav tm="100000">
                                          <p:val>
                                            <p:strVal val="#ppt_x"/>
                                          </p:val>
                                        </p:tav>
                                      </p:tavLst>
                                    </p:anim>
                                    <p:anim calcmode="lin" valueType="num">
                                      <p:cBhvr additive="base">
                                        <p:cTn id="56" dur="500" fill="hold"/>
                                        <p:tgtEl>
                                          <p:spTgt spid="34823"/>
                                        </p:tgtEl>
                                        <p:attrNameLst>
                                          <p:attrName>ppt_y</p:attrName>
                                        </p:attrNameLst>
                                      </p:cBhvr>
                                      <p:tavLst>
                                        <p:tav tm="0">
                                          <p:val>
                                            <p:strVal val="1+#ppt_h/2"/>
                                          </p:val>
                                        </p:tav>
                                        <p:tav tm="100000">
                                          <p:val>
                                            <p:strVal val="#ppt_y"/>
                                          </p:val>
                                        </p:tav>
                                      </p:tavLst>
                                    </p:anim>
                                  </p:childTnLst>
                                </p:cTn>
                              </p:par>
                              <p:par>
                                <p:cTn id="57" presetID="2" presetClass="entr" presetSubtype="6" fill="hold" grpId="0" nodeType="withEffect">
                                  <p:stCondLst>
                                    <p:cond delay="0"/>
                                  </p:stCondLst>
                                  <p:childTnLst>
                                    <p:set>
                                      <p:cBhvr>
                                        <p:cTn id="58" dur="1" fill="hold">
                                          <p:stCondLst>
                                            <p:cond delay="0"/>
                                          </p:stCondLst>
                                        </p:cTn>
                                        <p:tgtEl>
                                          <p:spTgt spid="34825"/>
                                        </p:tgtEl>
                                        <p:attrNameLst>
                                          <p:attrName>style.visibility</p:attrName>
                                        </p:attrNameLst>
                                      </p:cBhvr>
                                      <p:to>
                                        <p:strVal val="visible"/>
                                      </p:to>
                                    </p:set>
                                    <p:anim calcmode="lin" valueType="num">
                                      <p:cBhvr additive="base">
                                        <p:cTn id="59" dur="500" fill="hold"/>
                                        <p:tgtEl>
                                          <p:spTgt spid="34825"/>
                                        </p:tgtEl>
                                        <p:attrNameLst>
                                          <p:attrName>ppt_x</p:attrName>
                                        </p:attrNameLst>
                                      </p:cBhvr>
                                      <p:tavLst>
                                        <p:tav tm="0">
                                          <p:val>
                                            <p:strVal val="1+#ppt_w/2"/>
                                          </p:val>
                                        </p:tav>
                                        <p:tav tm="100000">
                                          <p:val>
                                            <p:strVal val="#ppt_x"/>
                                          </p:val>
                                        </p:tav>
                                      </p:tavLst>
                                    </p:anim>
                                    <p:anim calcmode="lin" valueType="num">
                                      <p:cBhvr additive="base">
                                        <p:cTn id="60" dur="500" fill="hold"/>
                                        <p:tgtEl>
                                          <p:spTgt spid="34825"/>
                                        </p:tgtEl>
                                        <p:attrNameLst>
                                          <p:attrName>ppt_y</p:attrName>
                                        </p:attrNameLst>
                                      </p:cBhvr>
                                      <p:tavLst>
                                        <p:tav tm="0">
                                          <p:val>
                                            <p:strVal val="1+#ppt_h/2"/>
                                          </p:val>
                                        </p:tav>
                                        <p:tav tm="100000">
                                          <p:val>
                                            <p:strVal val="#ppt_y"/>
                                          </p:val>
                                        </p:tav>
                                      </p:tavLst>
                                    </p:anim>
                                  </p:childTnLst>
                                </p:cTn>
                              </p:par>
                              <p:par>
                                <p:cTn id="61" presetID="2" presetClass="entr" presetSubtype="6" fill="hold" grpId="0" nodeType="withEffect">
                                  <p:stCondLst>
                                    <p:cond delay="0"/>
                                  </p:stCondLst>
                                  <p:childTnLst>
                                    <p:set>
                                      <p:cBhvr>
                                        <p:cTn id="62" dur="1" fill="hold">
                                          <p:stCondLst>
                                            <p:cond delay="0"/>
                                          </p:stCondLst>
                                        </p:cTn>
                                        <p:tgtEl>
                                          <p:spTgt spid="34827"/>
                                        </p:tgtEl>
                                        <p:attrNameLst>
                                          <p:attrName>style.visibility</p:attrName>
                                        </p:attrNameLst>
                                      </p:cBhvr>
                                      <p:to>
                                        <p:strVal val="visible"/>
                                      </p:to>
                                    </p:set>
                                    <p:anim calcmode="lin" valueType="num">
                                      <p:cBhvr additive="base">
                                        <p:cTn id="63" dur="500" fill="hold"/>
                                        <p:tgtEl>
                                          <p:spTgt spid="34827"/>
                                        </p:tgtEl>
                                        <p:attrNameLst>
                                          <p:attrName>ppt_x</p:attrName>
                                        </p:attrNameLst>
                                      </p:cBhvr>
                                      <p:tavLst>
                                        <p:tav tm="0">
                                          <p:val>
                                            <p:strVal val="1+#ppt_w/2"/>
                                          </p:val>
                                        </p:tav>
                                        <p:tav tm="100000">
                                          <p:val>
                                            <p:strVal val="#ppt_x"/>
                                          </p:val>
                                        </p:tav>
                                      </p:tavLst>
                                    </p:anim>
                                    <p:anim calcmode="lin" valueType="num">
                                      <p:cBhvr additive="base">
                                        <p:cTn id="64" dur="500" fill="hold"/>
                                        <p:tgtEl>
                                          <p:spTgt spid="34827"/>
                                        </p:tgtEl>
                                        <p:attrNameLst>
                                          <p:attrName>ppt_y</p:attrName>
                                        </p:attrNameLst>
                                      </p:cBhvr>
                                      <p:tavLst>
                                        <p:tav tm="0">
                                          <p:val>
                                            <p:strVal val="1+#ppt_h/2"/>
                                          </p:val>
                                        </p:tav>
                                        <p:tav tm="100000">
                                          <p:val>
                                            <p:strVal val="#ppt_y"/>
                                          </p:val>
                                        </p:tav>
                                      </p:tavLst>
                                    </p:anim>
                                  </p:childTnLst>
                                </p:cTn>
                              </p:par>
                            </p:childTnLst>
                          </p:cTn>
                        </p:par>
                        <p:par>
                          <p:cTn id="65" fill="hold" nodeType="afterGroup">
                            <p:stCondLst>
                              <p:cond delay="4050"/>
                            </p:stCondLst>
                            <p:childTnLst>
                              <p:par>
                                <p:cTn id="66" presetID="22" presetClass="entr" presetSubtype="1" fill="hold" grpId="0" nodeType="afterEffect">
                                  <p:stCondLst>
                                    <p:cond delay="0"/>
                                  </p:stCondLst>
                                  <p:childTnLst>
                                    <p:set>
                                      <p:cBhvr>
                                        <p:cTn id="67" dur="1" fill="hold">
                                          <p:stCondLst>
                                            <p:cond delay="0"/>
                                          </p:stCondLst>
                                        </p:cTn>
                                        <p:tgtEl>
                                          <p:spTgt spid="34822"/>
                                        </p:tgtEl>
                                        <p:attrNameLst>
                                          <p:attrName>style.visibility</p:attrName>
                                        </p:attrNameLst>
                                      </p:cBhvr>
                                      <p:to>
                                        <p:strVal val="visible"/>
                                      </p:to>
                                    </p:set>
                                    <p:animEffect transition="in" filter="wipe(up)">
                                      <p:cBhvr>
                                        <p:cTn id="68" dur="500"/>
                                        <p:tgtEl>
                                          <p:spTgt spid="34822"/>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34824"/>
                                        </p:tgtEl>
                                        <p:attrNameLst>
                                          <p:attrName>style.visibility</p:attrName>
                                        </p:attrNameLst>
                                      </p:cBhvr>
                                      <p:to>
                                        <p:strVal val="visible"/>
                                      </p:to>
                                    </p:set>
                                    <p:animEffect transition="in" filter="wipe(up)">
                                      <p:cBhvr>
                                        <p:cTn id="71" dur="500"/>
                                        <p:tgtEl>
                                          <p:spTgt spid="34824"/>
                                        </p:tgtEl>
                                      </p:cBhvr>
                                    </p:animEffect>
                                  </p:childTnLst>
                                </p:cTn>
                              </p:par>
                              <p:par>
                                <p:cTn id="72" presetID="22" presetClass="entr" presetSubtype="1" fill="hold" grpId="0" nodeType="withEffect">
                                  <p:stCondLst>
                                    <p:cond delay="0"/>
                                  </p:stCondLst>
                                  <p:childTnLst>
                                    <p:set>
                                      <p:cBhvr>
                                        <p:cTn id="73" dur="1" fill="hold">
                                          <p:stCondLst>
                                            <p:cond delay="0"/>
                                          </p:stCondLst>
                                        </p:cTn>
                                        <p:tgtEl>
                                          <p:spTgt spid="34826"/>
                                        </p:tgtEl>
                                        <p:attrNameLst>
                                          <p:attrName>style.visibility</p:attrName>
                                        </p:attrNameLst>
                                      </p:cBhvr>
                                      <p:to>
                                        <p:strVal val="visible"/>
                                      </p:to>
                                    </p:set>
                                    <p:animEffect transition="in" filter="wipe(up)">
                                      <p:cBhvr>
                                        <p:cTn id="74" dur="500"/>
                                        <p:tgtEl>
                                          <p:spTgt spid="34826"/>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34828"/>
                                        </p:tgtEl>
                                        <p:attrNameLst>
                                          <p:attrName>style.visibility</p:attrName>
                                        </p:attrNameLst>
                                      </p:cBhvr>
                                      <p:to>
                                        <p:strVal val="visible"/>
                                      </p:to>
                                    </p:set>
                                    <p:animEffect transition="in" filter="wipe(up)">
                                      <p:cBhvr>
                                        <p:cTn id="77" dur="500"/>
                                        <p:tgtEl>
                                          <p:spTgt spid="348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utoUpdateAnimBg="0"/>
      <p:bldP spid="34819" grpId="0" animBg="1"/>
      <p:bldP spid="34820" grpId="0" animBg="1" autoUpdateAnimBg="0"/>
      <p:bldP spid="34821" grpId="0" autoUpdateAnimBg="0"/>
      <p:bldP spid="34822" grpId="0" autoUpdateAnimBg="0"/>
      <p:bldP spid="34823" grpId="0" autoUpdateAnimBg="0"/>
      <p:bldP spid="34824" grpId="0" autoUpdateAnimBg="0"/>
      <p:bldP spid="34825" grpId="0" autoUpdateAnimBg="0"/>
      <p:bldP spid="34826" grpId="0" autoUpdateAnimBg="0"/>
      <p:bldP spid="34827" grpId="0" autoUpdateAnimBg="0"/>
      <p:bldP spid="34828" grpId="0" autoUpdateAnimBg="0"/>
      <p:bldP spid="34829"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35843"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4" name="Freeform 6"/>
          <p:cNvSpPr>
            <a:spLocks noEditPoints="1"/>
          </p:cNvSpPr>
          <p:nvPr/>
        </p:nvSpPr>
        <p:spPr bwMode="auto">
          <a:xfrm>
            <a:off x="8459788" y="3013075"/>
            <a:ext cx="2101850" cy="2101850"/>
          </a:xfrm>
          <a:custGeom>
            <a:avLst/>
            <a:gdLst>
              <a:gd name="T0" fmla="*/ 2795 w 2801"/>
              <a:gd name="T1" fmla="*/ 1534 h 2801"/>
              <a:gd name="T2" fmla="*/ 2801 w 2801"/>
              <a:gd name="T3" fmla="*/ 1401 h 2801"/>
              <a:gd name="T4" fmla="*/ 2795 w 2801"/>
              <a:gd name="T5" fmla="*/ 1268 h 2801"/>
              <a:gd name="T6" fmla="*/ 2509 w 2801"/>
              <a:gd name="T7" fmla="*/ 1237 h 2801"/>
              <a:gd name="T8" fmla="*/ 2443 w 2801"/>
              <a:gd name="T9" fmla="*/ 988 h 2801"/>
              <a:gd name="T10" fmla="*/ 2675 w 2801"/>
              <a:gd name="T11" fmla="*/ 819 h 2801"/>
              <a:gd name="T12" fmla="*/ 2542 w 2801"/>
              <a:gd name="T13" fmla="*/ 588 h 2801"/>
              <a:gd name="T14" fmla="*/ 2279 w 2801"/>
              <a:gd name="T15" fmla="*/ 705 h 2801"/>
              <a:gd name="T16" fmla="*/ 2097 w 2801"/>
              <a:gd name="T17" fmla="*/ 523 h 2801"/>
              <a:gd name="T18" fmla="*/ 2213 w 2801"/>
              <a:gd name="T19" fmla="*/ 260 h 2801"/>
              <a:gd name="T20" fmla="*/ 1983 w 2801"/>
              <a:gd name="T21" fmla="*/ 127 h 2801"/>
              <a:gd name="T22" fmla="*/ 1814 w 2801"/>
              <a:gd name="T23" fmla="*/ 359 h 2801"/>
              <a:gd name="T24" fmla="*/ 1564 w 2801"/>
              <a:gd name="T25" fmla="*/ 292 h 2801"/>
              <a:gd name="T26" fmla="*/ 1534 w 2801"/>
              <a:gd name="T27" fmla="*/ 7 h 2801"/>
              <a:gd name="T28" fmla="*/ 1401 w 2801"/>
              <a:gd name="T29" fmla="*/ 0 h 2801"/>
              <a:gd name="T30" fmla="*/ 1268 w 2801"/>
              <a:gd name="T31" fmla="*/ 7 h 2801"/>
              <a:gd name="T32" fmla="*/ 1238 w 2801"/>
              <a:gd name="T33" fmla="*/ 292 h 2801"/>
              <a:gd name="T34" fmla="*/ 988 w 2801"/>
              <a:gd name="T35" fmla="*/ 359 h 2801"/>
              <a:gd name="T36" fmla="*/ 819 w 2801"/>
              <a:gd name="T37" fmla="*/ 127 h 2801"/>
              <a:gd name="T38" fmla="*/ 588 w 2801"/>
              <a:gd name="T39" fmla="*/ 260 h 2801"/>
              <a:gd name="T40" fmla="*/ 705 w 2801"/>
              <a:gd name="T41" fmla="*/ 523 h 2801"/>
              <a:gd name="T42" fmla="*/ 523 w 2801"/>
              <a:gd name="T43" fmla="*/ 705 h 2801"/>
              <a:gd name="T44" fmla="*/ 260 w 2801"/>
              <a:gd name="T45" fmla="*/ 588 h 2801"/>
              <a:gd name="T46" fmla="*/ 127 w 2801"/>
              <a:gd name="T47" fmla="*/ 819 h 2801"/>
              <a:gd name="T48" fmla="*/ 359 w 2801"/>
              <a:gd name="T49" fmla="*/ 988 h 2801"/>
              <a:gd name="T50" fmla="*/ 292 w 2801"/>
              <a:gd name="T51" fmla="*/ 1237 h 2801"/>
              <a:gd name="T52" fmla="*/ 7 w 2801"/>
              <a:gd name="T53" fmla="*/ 1268 h 2801"/>
              <a:gd name="T54" fmla="*/ 0 w 2801"/>
              <a:gd name="T55" fmla="*/ 1401 h 2801"/>
              <a:gd name="T56" fmla="*/ 7 w 2801"/>
              <a:gd name="T57" fmla="*/ 1534 h 2801"/>
              <a:gd name="T58" fmla="*/ 292 w 2801"/>
              <a:gd name="T59" fmla="*/ 1564 h 2801"/>
              <a:gd name="T60" fmla="*/ 359 w 2801"/>
              <a:gd name="T61" fmla="*/ 1814 h 2801"/>
              <a:gd name="T62" fmla="*/ 127 w 2801"/>
              <a:gd name="T63" fmla="*/ 1983 h 2801"/>
              <a:gd name="T64" fmla="*/ 260 w 2801"/>
              <a:gd name="T65" fmla="*/ 2213 h 2801"/>
              <a:gd name="T66" fmla="*/ 523 w 2801"/>
              <a:gd name="T67" fmla="*/ 2097 h 2801"/>
              <a:gd name="T68" fmla="*/ 705 w 2801"/>
              <a:gd name="T69" fmla="*/ 2279 h 2801"/>
              <a:gd name="T70" fmla="*/ 588 w 2801"/>
              <a:gd name="T71" fmla="*/ 2542 h 2801"/>
              <a:gd name="T72" fmla="*/ 819 w 2801"/>
              <a:gd name="T73" fmla="*/ 2675 h 2801"/>
              <a:gd name="T74" fmla="*/ 988 w 2801"/>
              <a:gd name="T75" fmla="*/ 2443 h 2801"/>
              <a:gd name="T76" fmla="*/ 1238 w 2801"/>
              <a:gd name="T77" fmla="*/ 2509 h 2801"/>
              <a:gd name="T78" fmla="*/ 1268 w 2801"/>
              <a:gd name="T79" fmla="*/ 2795 h 2801"/>
              <a:gd name="T80" fmla="*/ 1401 w 2801"/>
              <a:gd name="T81" fmla="*/ 2801 h 2801"/>
              <a:gd name="T82" fmla="*/ 1534 w 2801"/>
              <a:gd name="T83" fmla="*/ 2795 h 2801"/>
              <a:gd name="T84" fmla="*/ 1564 w 2801"/>
              <a:gd name="T85" fmla="*/ 2509 h 2801"/>
              <a:gd name="T86" fmla="*/ 1814 w 2801"/>
              <a:gd name="T87" fmla="*/ 2443 h 2801"/>
              <a:gd name="T88" fmla="*/ 1983 w 2801"/>
              <a:gd name="T89" fmla="*/ 2675 h 2801"/>
              <a:gd name="T90" fmla="*/ 2214 w 2801"/>
              <a:gd name="T91" fmla="*/ 2542 h 2801"/>
              <a:gd name="T92" fmla="*/ 2097 w 2801"/>
              <a:gd name="T93" fmla="*/ 2279 h 2801"/>
              <a:gd name="T94" fmla="*/ 2279 w 2801"/>
              <a:gd name="T95" fmla="*/ 2097 h 2801"/>
              <a:gd name="T96" fmla="*/ 2542 w 2801"/>
              <a:gd name="T97" fmla="*/ 2213 h 2801"/>
              <a:gd name="T98" fmla="*/ 2675 w 2801"/>
              <a:gd name="T99" fmla="*/ 1983 h 2801"/>
              <a:gd name="T100" fmla="*/ 2443 w 2801"/>
              <a:gd name="T101" fmla="*/ 1814 h 2801"/>
              <a:gd name="T102" fmla="*/ 2509 w 2801"/>
              <a:gd name="T103" fmla="*/ 1564 h 2801"/>
              <a:gd name="T104" fmla="*/ 2795 w 2801"/>
              <a:gd name="T105" fmla="*/ 1534 h 2801"/>
              <a:gd name="T106" fmla="*/ 1401 w 2801"/>
              <a:gd name="T107" fmla="*/ 488 h 2801"/>
              <a:gd name="T108" fmla="*/ 2313 w 2801"/>
              <a:gd name="T109" fmla="*/ 1401 h 2801"/>
              <a:gd name="T110" fmla="*/ 1401 w 2801"/>
              <a:gd name="T111" fmla="*/ 2313 h 2801"/>
              <a:gd name="T112" fmla="*/ 488 w 2801"/>
              <a:gd name="T113" fmla="*/ 1401 h 2801"/>
              <a:gd name="T114" fmla="*/ 1401 w 2801"/>
              <a:gd name="T115" fmla="*/ 488 h 2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01" h="2801">
                <a:moveTo>
                  <a:pt x="2795" y="1534"/>
                </a:moveTo>
                <a:cubicBezTo>
                  <a:pt x="2799" y="1490"/>
                  <a:pt x="2801" y="1446"/>
                  <a:pt x="2801" y="1401"/>
                </a:cubicBezTo>
                <a:cubicBezTo>
                  <a:pt x="2801" y="1356"/>
                  <a:pt x="2799" y="1311"/>
                  <a:pt x="2795" y="1268"/>
                </a:cubicBezTo>
                <a:lnTo>
                  <a:pt x="2509" y="1237"/>
                </a:lnTo>
                <a:cubicBezTo>
                  <a:pt x="2497" y="1151"/>
                  <a:pt x="2474" y="1067"/>
                  <a:pt x="2443" y="988"/>
                </a:cubicBezTo>
                <a:lnTo>
                  <a:pt x="2675" y="819"/>
                </a:lnTo>
                <a:cubicBezTo>
                  <a:pt x="2638" y="738"/>
                  <a:pt x="2593" y="660"/>
                  <a:pt x="2542" y="588"/>
                </a:cubicBezTo>
                <a:lnTo>
                  <a:pt x="2279" y="705"/>
                </a:lnTo>
                <a:cubicBezTo>
                  <a:pt x="2225" y="638"/>
                  <a:pt x="2164" y="576"/>
                  <a:pt x="2097" y="523"/>
                </a:cubicBezTo>
                <a:lnTo>
                  <a:pt x="2213" y="260"/>
                </a:lnTo>
                <a:cubicBezTo>
                  <a:pt x="2141" y="209"/>
                  <a:pt x="2064" y="164"/>
                  <a:pt x="1983" y="127"/>
                </a:cubicBezTo>
                <a:lnTo>
                  <a:pt x="1814" y="359"/>
                </a:lnTo>
                <a:cubicBezTo>
                  <a:pt x="1735" y="328"/>
                  <a:pt x="1651" y="305"/>
                  <a:pt x="1564" y="292"/>
                </a:cubicBezTo>
                <a:lnTo>
                  <a:pt x="1534" y="7"/>
                </a:lnTo>
                <a:cubicBezTo>
                  <a:pt x="1490" y="3"/>
                  <a:pt x="1446" y="0"/>
                  <a:pt x="1401" y="0"/>
                </a:cubicBezTo>
                <a:cubicBezTo>
                  <a:pt x="1356" y="0"/>
                  <a:pt x="1311" y="3"/>
                  <a:pt x="1268" y="7"/>
                </a:cubicBezTo>
                <a:lnTo>
                  <a:pt x="1238" y="292"/>
                </a:lnTo>
                <a:cubicBezTo>
                  <a:pt x="1151" y="305"/>
                  <a:pt x="1067" y="328"/>
                  <a:pt x="988" y="359"/>
                </a:cubicBezTo>
                <a:lnTo>
                  <a:pt x="819" y="127"/>
                </a:lnTo>
                <a:cubicBezTo>
                  <a:pt x="738" y="164"/>
                  <a:pt x="660" y="209"/>
                  <a:pt x="588" y="260"/>
                </a:cubicBezTo>
                <a:lnTo>
                  <a:pt x="705" y="523"/>
                </a:lnTo>
                <a:cubicBezTo>
                  <a:pt x="638" y="576"/>
                  <a:pt x="576" y="638"/>
                  <a:pt x="523" y="705"/>
                </a:cubicBezTo>
                <a:lnTo>
                  <a:pt x="260" y="588"/>
                </a:lnTo>
                <a:cubicBezTo>
                  <a:pt x="209" y="660"/>
                  <a:pt x="164" y="738"/>
                  <a:pt x="127" y="819"/>
                </a:cubicBezTo>
                <a:lnTo>
                  <a:pt x="359" y="988"/>
                </a:lnTo>
                <a:cubicBezTo>
                  <a:pt x="328" y="1067"/>
                  <a:pt x="305" y="1151"/>
                  <a:pt x="292" y="1237"/>
                </a:cubicBezTo>
                <a:lnTo>
                  <a:pt x="7" y="1268"/>
                </a:lnTo>
                <a:cubicBezTo>
                  <a:pt x="3" y="1311"/>
                  <a:pt x="0" y="1356"/>
                  <a:pt x="0" y="1401"/>
                </a:cubicBezTo>
                <a:cubicBezTo>
                  <a:pt x="0" y="1446"/>
                  <a:pt x="3" y="1490"/>
                  <a:pt x="7" y="1534"/>
                </a:cubicBezTo>
                <a:lnTo>
                  <a:pt x="292" y="1564"/>
                </a:lnTo>
                <a:cubicBezTo>
                  <a:pt x="305" y="1651"/>
                  <a:pt x="328" y="1735"/>
                  <a:pt x="359" y="1814"/>
                </a:cubicBezTo>
                <a:lnTo>
                  <a:pt x="127" y="1983"/>
                </a:lnTo>
                <a:cubicBezTo>
                  <a:pt x="164" y="2064"/>
                  <a:pt x="209" y="2141"/>
                  <a:pt x="260" y="2213"/>
                </a:cubicBezTo>
                <a:lnTo>
                  <a:pt x="523" y="2097"/>
                </a:lnTo>
                <a:cubicBezTo>
                  <a:pt x="576" y="2164"/>
                  <a:pt x="638" y="2226"/>
                  <a:pt x="705" y="2279"/>
                </a:cubicBezTo>
                <a:lnTo>
                  <a:pt x="588" y="2542"/>
                </a:lnTo>
                <a:cubicBezTo>
                  <a:pt x="660" y="2593"/>
                  <a:pt x="738" y="2638"/>
                  <a:pt x="819" y="2675"/>
                </a:cubicBezTo>
                <a:lnTo>
                  <a:pt x="988" y="2443"/>
                </a:lnTo>
                <a:cubicBezTo>
                  <a:pt x="1067" y="2474"/>
                  <a:pt x="1151" y="2497"/>
                  <a:pt x="1238" y="2509"/>
                </a:cubicBezTo>
                <a:lnTo>
                  <a:pt x="1268" y="2795"/>
                </a:lnTo>
                <a:cubicBezTo>
                  <a:pt x="1311" y="2799"/>
                  <a:pt x="1356" y="2801"/>
                  <a:pt x="1401" y="2801"/>
                </a:cubicBezTo>
                <a:cubicBezTo>
                  <a:pt x="1446" y="2801"/>
                  <a:pt x="1490" y="2799"/>
                  <a:pt x="1534" y="2795"/>
                </a:cubicBezTo>
                <a:lnTo>
                  <a:pt x="1564" y="2509"/>
                </a:lnTo>
                <a:cubicBezTo>
                  <a:pt x="1651" y="2497"/>
                  <a:pt x="1735" y="2474"/>
                  <a:pt x="1814" y="2443"/>
                </a:cubicBezTo>
                <a:lnTo>
                  <a:pt x="1983" y="2675"/>
                </a:lnTo>
                <a:cubicBezTo>
                  <a:pt x="2064" y="2638"/>
                  <a:pt x="2141" y="2593"/>
                  <a:pt x="2214" y="2542"/>
                </a:cubicBezTo>
                <a:lnTo>
                  <a:pt x="2097" y="2279"/>
                </a:lnTo>
                <a:cubicBezTo>
                  <a:pt x="2164" y="2225"/>
                  <a:pt x="2226" y="2164"/>
                  <a:pt x="2279" y="2097"/>
                </a:cubicBezTo>
                <a:lnTo>
                  <a:pt x="2542" y="2213"/>
                </a:lnTo>
                <a:cubicBezTo>
                  <a:pt x="2593" y="2141"/>
                  <a:pt x="2638" y="2064"/>
                  <a:pt x="2675" y="1983"/>
                </a:cubicBezTo>
                <a:lnTo>
                  <a:pt x="2443" y="1814"/>
                </a:lnTo>
                <a:cubicBezTo>
                  <a:pt x="2474" y="1735"/>
                  <a:pt x="2497" y="1651"/>
                  <a:pt x="2509" y="1564"/>
                </a:cubicBezTo>
                <a:lnTo>
                  <a:pt x="2795" y="1534"/>
                </a:lnTo>
                <a:close/>
                <a:moveTo>
                  <a:pt x="1401" y="488"/>
                </a:moveTo>
                <a:cubicBezTo>
                  <a:pt x="1905" y="488"/>
                  <a:pt x="2313" y="897"/>
                  <a:pt x="2313" y="1401"/>
                </a:cubicBezTo>
                <a:cubicBezTo>
                  <a:pt x="2313" y="1905"/>
                  <a:pt x="1905" y="2313"/>
                  <a:pt x="1401" y="2313"/>
                </a:cubicBezTo>
                <a:cubicBezTo>
                  <a:pt x="897" y="2313"/>
                  <a:pt x="488" y="1905"/>
                  <a:pt x="488" y="1401"/>
                </a:cubicBezTo>
                <a:cubicBezTo>
                  <a:pt x="488" y="897"/>
                  <a:pt x="897" y="488"/>
                  <a:pt x="1401" y="48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5" name="Freeform 7"/>
          <p:cNvSpPr>
            <a:spLocks noEditPoints="1"/>
          </p:cNvSpPr>
          <p:nvPr/>
        </p:nvSpPr>
        <p:spPr bwMode="auto">
          <a:xfrm>
            <a:off x="6272213" y="1989138"/>
            <a:ext cx="2493962" cy="2492375"/>
          </a:xfrm>
          <a:custGeom>
            <a:avLst/>
            <a:gdLst>
              <a:gd name="T0" fmla="*/ 3315 w 3322"/>
              <a:gd name="T1" fmla="*/ 1820 h 3322"/>
              <a:gd name="T2" fmla="*/ 3322 w 3322"/>
              <a:gd name="T3" fmla="*/ 1661 h 3322"/>
              <a:gd name="T4" fmla="*/ 3315 w 3322"/>
              <a:gd name="T5" fmla="*/ 1503 h 3322"/>
              <a:gd name="T6" fmla="*/ 2976 w 3322"/>
              <a:gd name="T7" fmla="*/ 1468 h 3322"/>
              <a:gd name="T8" fmla="*/ 2897 w 3322"/>
              <a:gd name="T9" fmla="*/ 1172 h 3322"/>
              <a:gd name="T10" fmla="*/ 3172 w 3322"/>
              <a:gd name="T11" fmla="*/ 972 h 3322"/>
              <a:gd name="T12" fmla="*/ 3014 w 3322"/>
              <a:gd name="T13" fmla="*/ 698 h 3322"/>
              <a:gd name="T14" fmla="*/ 2703 w 3322"/>
              <a:gd name="T15" fmla="*/ 836 h 3322"/>
              <a:gd name="T16" fmla="*/ 2486 w 3322"/>
              <a:gd name="T17" fmla="*/ 620 h 3322"/>
              <a:gd name="T18" fmla="*/ 2625 w 3322"/>
              <a:gd name="T19" fmla="*/ 308 h 3322"/>
              <a:gd name="T20" fmla="*/ 2351 w 3322"/>
              <a:gd name="T21" fmla="*/ 150 h 3322"/>
              <a:gd name="T22" fmla="*/ 2151 w 3322"/>
              <a:gd name="T23" fmla="*/ 426 h 3322"/>
              <a:gd name="T24" fmla="*/ 1855 w 3322"/>
              <a:gd name="T25" fmla="*/ 347 h 3322"/>
              <a:gd name="T26" fmla="*/ 1819 w 3322"/>
              <a:gd name="T27" fmla="*/ 8 h 3322"/>
              <a:gd name="T28" fmla="*/ 1661 w 3322"/>
              <a:gd name="T29" fmla="*/ 0 h 3322"/>
              <a:gd name="T30" fmla="*/ 1503 w 3322"/>
              <a:gd name="T31" fmla="*/ 8 h 3322"/>
              <a:gd name="T32" fmla="*/ 1467 w 3322"/>
              <a:gd name="T33" fmla="*/ 347 h 3322"/>
              <a:gd name="T34" fmla="*/ 1171 w 3322"/>
              <a:gd name="T35" fmla="*/ 426 h 3322"/>
              <a:gd name="T36" fmla="*/ 971 w 3322"/>
              <a:gd name="T37" fmla="*/ 150 h 3322"/>
              <a:gd name="T38" fmla="*/ 697 w 3322"/>
              <a:gd name="T39" fmla="*/ 308 h 3322"/>
              <a:gd name="T40" fmla="*/ 836 w 3322"/>
              <a:gd name="T41" fmla="*/ 620 h 3322"/>
              <a:gd name="T42" fmla="*/ 619 w 3322"/>
              <a:gd name="T43" fmla="*/ 836 h 3322"/>
              <a:gd name="T44" fmla="*/ 308 w 3322"/>
              <a:gd name="T45" fmla="*/ 698 h 3322"/>
              <a:gd name="T46" fmla="*/ 150 w 3322"/>
              <a:gd name="T47" fmla="*/ 972 h 3322"/>
              <a:gd name="T48" fmla="*/ 425 w 3322"/>
              <a:gd name="T49" fmla="*/ 1172 h 3322"/>
              <a:gd name="T50" fmla="*/ 346 w 3322"/>
              <a:gd name="T51" fmla="*/ 1468 h 3322"/>
              <a:gd name="T52" fmla="*/ 8 w 3322"/>
              <a:gd name="T53" fmla="*/ 1503 h 3322"/>
              <a:gd name="T54" fmla="*/ 0 w 3322"/>
              <a:gd name="T55" fmla="*/ 1661 h 3322"/>
              <a:gd name="T56" fmla="*/ 8 w 3322"/>
              <a:gd name="T57" fmla="*/ 1820 h 3322"/>
              <a:gd name="T58" fmla="*/ 346 w 3322"/>
              <a:gd name="T59" fmla="*/ 1855 h 3322"/>
              <a:gd name="T60" fmla="*/ 425 w 3322"/>
              <a:gd name="T61" fmla="*/ 2151 h 3322"/>
              <a:gd name="T62" fmla="*/ 150 w 3322"/>
              <a:gd name="T63" fmla="*/ 2351 h 3322"/>
              <a:gd name="T64" fmla="*/ 308 w 3322"/>
              <a:gd name="T65" fmla="*/ 2625 h 3322"/>
              <a:gd name="T66" fmla="*/ 619 w 3322"/>
              <a:gd name="T67" fmla="*/ 2486 h 3322"/>
              <a:gd name="T68" fmla="*/ 836 w 3322"/>
              <a:gd name="T69" fmla="*/ 2703 h 3322"/>
              <a:gd name="T70" fmla="*/ 697 w 3322"/>
              <a:gd name="T71" fmla="*/ 3014 h 3322"/>
              <a:gd name="T72" fmla="*/ 971 w 3322"/>
              <a:gd name="T73" fmla="*/ 3173 h 3322"/>
              <a:gd name="T74" fmla="*/ 1171 w 3322"/>
              <a:gd name="T75" fmla="*/ 2897 h 3322"/>
              <a:gd name="T76" fmla="*/ 1467 w 3322"/>
              <a:gd name="T77" fmla="*/ 2976 h 3322"/>
              <a:gd name="T78" fmla="*/ 1503 w 3322"/>
              <a:gd name="T79" fmla="*/ 3315 h 3322"/>
              <a:gd name="T80" fmla="*/ 1661 w 3322"/>
              <a:gd name="T81" fmla="*/ 3322 h 3322"/>
              <a:gd name="T82" fmla="*/ 1819 w 3322"/>
              <a:gd name="T83" fmla="*/ 3315 h 3322"/>
              <a:gd name="T84" fmla="*/ 1855 w 3322"/>
              <a:gd name="T85" fmla="*/ 2976 h 3322"/>
              <a:gd name="T86" fmla="*/ 2151 w 3322"/>
              <a:gd name="T87" fmla="*/ 2897 h 3322"/>
              <a:gd name="T88" fmla="*/ 2351 w 3322"/>
              <a:gd name="T89" fmla="*/ 3173 h 3322"/>
              <a:gd name="T90" fmla="*/ 2625 w 3322"/>
              <a:gd name="T91" fmla="*/ 3014 h 3322"/>
              <a:gd name="T92" fmla="*/ 2486 w 3322"/>
              <a:gd name="T93" fmla="*/ 2703 h 3322"/>
              <a:gd name="T94" fmla="*/ 2703 w 3322"/>
              <a:gd name="T95" fmla="*/ 2486 h 3322"/>
              <a:gd name="T96" fmla="*/ 3014 w 3322"/>
              <a:gd name="T97" fmla="*/ 2625 h 3322"/>
              <a:gd name="T98" fmla="*/ 3172 w 3322"/>
              <a:gd name="T99" fmla="*/ 2351 h 3322"/>
              <a:gd name="T100" fmla="*/ 2897 w 3322"/>
              <a:gd name="T101" fmla="*/ 2151 h 3322"/>
              <a:gd name="T102" fmla="*/ 2976 w 3322"/>
              <a:gd name="T103" fmla="*/ 1855 h 3322"/>
              <a:gd name="T104" fmla="*/ 3315 w 3322"/>
              <a:gd name="T105" fmla="*/ 1820 h 3322"/>
              <a:gd name="T106" fmla="*/ 1661 w 3322"/>
              <a:gd name="T107" fmla="*/ 586 h 3322"/>
              <a:gd name="T108" fmla="*/ 2736 w 3322"/>
              <a:gd name="T109" fmla="*/ 1661 h 3322"/>
              <a:gd name="T110" fmla="*/ 1661 w 3322"/>
              <a:gd name="T111" fmla="*/ 2737 h 3322"/>
              <a:gd name="T112" fmla="*/ 586 w 3322"/>
              <a:gd name="T113" fmla="*/ 1661 h 3322"/>
              <a:gd name="T114" fmla="*/ 1661 w 3322"/>
              <a:gd name="T115" fmla="*/ 586 h 3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22" h="3322">
                <a:moveTo>
                  <a:pt x="3315" y="1820"/>
                </a:moveTo>
                <a:cubicBezTo>
                  <a:pt x="3319" y="1768"/>
                  <a:pt x="3322" y="1715"/>
                  <a:pt x="3322" y="1661"/>
                </a:cubicBezTo>
                <a:cubicBezTo>
                  <a:pt x="3322" y="1608"/>
                  <a:pt x="3319" y="1555"/>
                  <a:pt x="3315" y="1503"/>
                </a:cubicBezTo>
                <a:lnTo>
                  <a:pt x="2976" y="1468"/>
                </a:lnTo>
                <a:cubicBezTo>
                  <a:pt x="2961" y="1365"/>
                  <a:pt x="2934" y="1266"/>
                  <a:pt x="2897" y="1172"/>
                </a:cubicBezTo>
                <a:lnTo>
                  <a:pt x="3172" y="972"/>
                </a:lnTo>
                <a:cubicBezTo>
                  <a:pt x="3128" y="875"/>
                  <a:pt x="3075" y="783"/>
                  <a:pt x="3014" y="698"/>
                </a:cubicBezTo>
                <a:lnTo>
                  <a:pt x="2703" y="836"/>
                </a:lnTo>
                <a:cubicBezTo>
                  <a:pt x="2639" y="756"/>
                  <a:pt x="2566" y="683"/>
                  <a:pt x="2486" y="620"/>
                </a:cubicBezTo>
                <a:lnTo>
                  <a:pt x="2625" y="308"/>
                </a:lnTo>
                <a:cubicBezTo>
                  <a:pt x="2539" y="247"/>
                  <a:pt x="2448" y="194"/>
                  <a:pt x="2351" y="150"/>
                </a:cubicBezTo>
                <a:lnTo>
                  <a:pt x="2151" y="426"/>
                </a:lnTo>
                <a:cubicBezTo>
                  <a:pt x="2057" y="389"/>
                  <a:pt x="1958" y="362"/>
                  <a:pt x="1855" y="347"/>
                </a:cubicBezTo>
                <a:lnTo>
                  <a:pt x="1819" y="8"/>
                </a:lnTo>
                <a:cubicBezTo>
                  <a:pt x="1767" y="3"/>
                  <a:pt x="1714" y="0"/>
                  <a:pt x="1661" y="0"/>
                </a:cubicBezTo>
                <a:cubicBezTo>
                  <a:pt x="1608" y="0"/>
                  <a:pt x="1555" y="3"/>
                  <a:pt x="1503" y="8"/>
                </a:cubicBezTo>
                <a:lnTo>
                  <a:pt x="1467" y="347"/>
                </a:lnTo>
                <a:cubicBezTo>
                  <a:pt x="1364" y="362"/>
                  <a:pt x="1265" y="389"/>
                  <a:pt x="1171" y="426"/>
                </a:cubicBezTo>
                <a:lnTo>
                  <a:pt x="971" y="150"/>
                </a:lnTo>
                <a:cubicBezTo>
                  <a:pt x="875" y="194"/>
                  <a:pt x="783" y="247"/>
                  <a:pt x="697" y="308"/>
                </a:cubicBezTo>
                <a:lnTo>
                  <a:pt x="836" y="620"/>
                </a:lnTo>
                <a:cubicBezTo>
                  <a:pt x="756" y="683"/>
                  <a:pt x="683" y="756"/>
                  <a:pt x="619" y="836"/>
                </a:cubicBezTo>
                <a:lnTo>
                  <a:pt x="308" y="698"/>
                </a:lnTo>
                <a:cubicBezTo>
                  <a:pt x="247" y="783"/>
                  <a:pt x="194" y="875"/>
                  <a:pt x="150" y="972"/>
                </a:cubicBezTo>
                <a:lnTo>
                  <a:pt x="425" y="1172"/>
                </a:lnTo>
                <a:cubicBezTo>
                  <a:pt x="388" y="1266"/>
                  <a:pt x="361" y="1365"/>
                  <a:pt x="346" y="1468"/>
                </a:cubicBezTo>
                <a:lnTo>
                  <a:pt x="8" y="1503"/>
                </a:lnTo>
                <a:cubicBezTo>
                  <a:pt x="3" y="1555"/>
                  <a:pt x="0" y="1608"/>
                  <a:pt x="0" y="1661"/>
                </a:cubicBezTo>
                <a:cubicBezTo>
                  <a:pt x="0" y="1715"/>
                  <a:pt x="3" y="1768"/>
                  <a:pt x="8" y="1820"/>
                </a:cubicBezTo>
                <a:lnTo>
                  <a:pt x="346" y="1855"/>
                </a:lnTo>
                <a:cubicBezTo>
                  <a:pt x="361" y="1958"/>
                  <a:pt x="388" y="2057"/>
                  <a:pt x="425" y="2151"/>
                </a:cubicBezTo>
                <a:lnTo>
                  <a:pt x="150" y="2351"/>
                </a:lnTo>
                <a:cubicBezTo>
                  <a:pt x="194" y="2448"/>
                  <a:pt x="247" y="2540"/>
                  <a:pt x="308" y="2625"/>
                </a:cubicBezTo>
                <a:lnTo>
                  <a:pt x="619" y="2486"/>
                </a:lnTo>
                <a:cubicBezTo>
                  <a:pt x="683" y="2567"/>
                  <a:pt x="756" y="2639"/>
                  <a:pt x="836" y="2703"/>
                </a:cubicBezTo>
                <a:lnTo>
                  <a:pt x="697" y="3014"/>
                </a:lnTo>
                <a:cubicBezTo>
                  <a:pt x="783" y="3075"/>
                  <a:pt x="874" y="3129"/>
                  <a:pt x="971" y="3173"/>
                </a:cubicBezTo>
                <a:lnTo>
                  <a:pt x="1171" y="2897"/>
                </a:lnTo>
                <a:cubicBezTo>
                  <a:pt x="1265" y="2934"/>
                  <a:pt x="1364" y="2961"/>
                  <a:pt x="1467" y="2976"/>
                </a:cubicBezTo>
                <a:lnTo>
                  <a:pt x="1503" y="3315"/>
                </a:lnTo>
                <a:cubicBezTo>
                  <a:pt x="1555" y="3320"/>
                  <a:pt x="1608" y="3322"/>
                  <a:pt x="1661" y="3322"/>
                </a:cubicBezTo>
                <a:cubicBezTo>
                  <a:pt x="1714" y="3322"/>
                  <a:pt x="1767" y="3320"/>
                  <a:pt x="1819" y="3315"/>
                </a:cubicBezTo>
                <a:lnTo>
                  <a:pt x="1855" y="2976"/>
                </a:lnTo>
                <a:cubicBezTo>
                  <a:pt x="1958" y="2961"/>
                  <a:pt x="2057" y="2934"/>
                  <a:pt x="2151" y="2897"/>
                </a:cubicBezTo>
                <a:lnTo>
                  <a:pt x="2351" y="3173"/>
                </a:lnTo>
                <a:cubicBezTo>
                  <a:pt x="2448" y="3129"/>
                  <a:pt x="2539" y="3075"/>
                  <a:pt x="2625" y="3014"/>
                </a:cubicBezTo>
                <a:lnTo>
                  <a:pt x="2486" y="2703"/>
                </a:lnTo>
                <a:cubicBezTo>
                  <a:pt x="2566" y="2639"/>
                  <a:pt x="2639" y="2567"/>
                  <a:pt x="2703" y="2486"/>
                </a:cubicBezTo>
                <a:lnTo>
                  <a:pt x="3014" y="2625"/>
                </a:lnTo>
                <a:cubicBezTo>
                  <a:pt x="3075" y="2540"/>
                  <a:pt x="3128" y="2448"/>
                  <a:pt x="3172" y="2351"/>
                </a:cubicBezTo>
                <a:lnTo>
                  <a:pt x="2897" y="2151"/>
                </a:lnTo>
                <a:cubicBezTo>
                  <a:pt x="2934" y="2057"/>
                  <a:pt x="2961" y="1958"/>
                  <a:pt x="2976" y="1855"/>
                </a:cubicBezTo>
                <a:lnTo>
                  <a:pt x="3315" y="1820"/>
                </a:lnTo>
                <a:close/>
                <a:moveTo>
                  <a:pt x="1661" y="586"/>
                </a:moveTo>
                <a:cubicBezTo>
                  <a:pt x="2255" y="586"/>
                  <a:pt x="2736" y="1068"/>
                  <a:pt x="2736" y="1661"/>
                </a:cubicBezTo>
                <a:cubicBezTo>
                  <a:pt x="2736" y="2255"/>
                  <a:pt x="2255" y="2737"/>
                  <a:pt x="1661" y="2737"/>
                </a:cubicBezTo>
                <a:cubicBezTo>
                  <a:pt x="1067" y="2737"/>
                  <a:pt x="586" y="2255"/>
                  <a:pt x="586" y="1661"/>
                </a:cubicBezTo>
                <a:cubicBezTo>
                  <a:pt x="586" y="1068"/>
                  <a:pt x="1067" y="586"/>
                  <a:pt x="1661" y="586"/>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6" name="Freeform 8"/>
          <p:cNvSpPr>
            <a:spLocks noEditPoints="1"/>
          </p:cNvSpPr>
          <p:nvPr/>
        </p:nvSpPr>
        <p:spPr bwMode="auto">
          <a:xfrm>
            <a:off x="1328738" y="1982788"/>
            <a:ext cx="2493962" cy="2493962"/>
          </a:xfrm>
          <a:custGeom>
            <a:avLst/>
            <a:gdLst>
              <a:gd name="T0" fmla="*/ 3314 w 3322"/>
              <a:gd name="T1" fmla="*/ 1819 h 3322"/>
              <a:gd name="T2" fmla="*/ 3322 w 3322"/>
              <a:gd name="T3" fmla="*/ 1661 h 3322"/>
              <a:gd name="T4" fmla="*/ 3314 w 3322"/>
              <a:gd name="T5" fmla="*/ 1503 h 3322"/>
              <a:gd name="T6" fmla="*/ 2976 w 3322"/>
              <a:gd name="T7" fmla="*/ 1467 h 3322"/>
              <a:gd name="T8" fmla="*/ 2897 w 3322"/>
              <a:gd name="T9" fmla="*/ 1171 h 3322"/>
              <a:gd name="T10" fmla="*/ 3172 w 3322"/>
              <a:gd name="T11" fmla="*/ 971 h 3322"/>
              <a:gd name="T12" fmla="*/ 3014 w 3322"/>
              <a:gd name="T13" fmla="*/ 697 h 3322"/>
              <a:gd name="T14" fmla="*/ 2703 w 3322"/>
              <a:gd name="T15" fmla="*/ 836 h 3322"/>
              <a:gd name="T16" fmla="*/ 2486 w 3322"/>
              <a:gd name="T17" fmla="*/ 619 h 3322"/>
              <a:gd name="T18" fmla="*/ 2625 w 3322"/>
              <a:gd name="T19" fmla="*/ 308 h 3322"/>
              <a:gd name="T20" fmla="*/ 2351 w 3322"/>
              <a:gd name="T21" fmla="*/ 150 h 3322"/>
              <a:gd name="T22" fmla="*/ 2151 w 3322"/>
              <a:gd name="T23" fmla="*/ 425 h 3322"/>
              <a:gd name="T24" fmla="*/ 1855 w 3322"/>
              <a:gd name="T25" fmla="*/ 346 h 3322"/>
              <a:gd name="T26" fmla="*/ 1819 w 3322"/>
              <a:gd name="T27" fmla="*/ 8 h 3322"/>
              <a:gd name="T28" fmla="*/ 1661 w 3322"/>
              <a:gd name="T29" fmla="*/ 0 h 3322"/>
              <a:gd name="T30" fmla="*/ 1503 w 3322"/>
              <a:gd name="T31" fmla="*/ 8 h 3322"/>
              <a:gd name="T32" fmla="*/ 1467 w 3322"/>
              <a:gd name="T33" fmla="*/ 346 h 3322"/>
              <a:gd name="T34" fmla="*/ 1171 w 3322"/>
              <a:gd name="T35" fmla="*/ 425 h 3322"/>
              <a:gd name="T36" fmla="*/ 971 w 3322"/>
              <a:gd name="T37" fmla="*/ 150 h 3322"/>
              <a:gd name="T38" fmla="*/ 697 w 3322"/>
              <a:gd name="T39" fmla="*/ 308 h 3322"/>
              <a:gd name="T40" fmla="*/ 836 w 3322"/>
              <a:gd name="T41" fmla="*/ 619 h 3322"/>
              <a:gd name="T42" fmla="*/ 619 w 3322"/>
              <a:gd name="T43" fmla="*/ 836 h 3322"/>
              <a:gd name="T44" fmla="*/ 308 w 3322"/>
              <a:gd name="T45" fmla="*/ 697 h 3322"/>
              <a:gd name="T46" fmla="*/ 150 w 3322"/>
              <a:gd name="T47" fmla="*/ 971 h 3322"/>
              <a:gd name="T48" fmla="*/ 425 w 3322"/>
              <a:gd name="T49" fmla="*/ 1171 h 3322"/>
              <a:gd name="T50" fmla="*/ 346 w 3322"/>
              <a:gd name="T51" fmla="*/ 1467 h 3322"/>
              <a:gd name="T52" fmla="*/ 8 w 3322"/>
              <a:gd name="T53" fmla="*/ 1503 h 3322"/>
              <a:gd name="T54" fmla="*/ 0 w 3322"/>
              <a:gd name="T55" fmla="*/ 1661 h 3322"/>
              <a:gd name="T56" fmla="*/ 8 w 3322"/>
              <a:gd name="T57" fmla="*/ 1819 h 3322"/>
              <a:gd name="T58" fmla="*/ 346 w 3322"/>
              <a:gd name="T59" fmla="*/ 1855 h 3322"/>
              <a:gd name="T60" fmla="*/ 425 w 3322"/>
              <a:gd name="T61" fmla="*/ 2151 h 3322"/>
              <a:gd name="T62" fmla="*/ 150 w 3322"/>
              <a:gd name="T63" fmla="*/ 2351 h 3322"/>
              <a:gd name="T64" fmla="*/ 308 w 3322"/>
              <a:gd name="T65" fmla="*/ 2625 h 3322"/>
              <a:gd name="T66" fmla="*/ 619 w 3322"/>
              <a:gd name="T67" fmla="*/ 2486 h 3322"/>
              <a:gd name="T68" fmla="*/ 836 w 3322"/>
              <a:gd name="T69" fmla="*/ 2703 h 3322"/>
              <a:gd name="T70" fmla="*/ 697 w 3322"/>
              <a:gd name="T71" fmla="*/ 3014 h 3322"/>
              <a:gd name="T72" fmla="*/ 971 w 3322"/>
              <a:gd name="T73" fmla="*/ 3172 h 3322"/>
              <a:gd name="T74" fmla="*/ 1171 w 3322"/>
              <a:gd name="T75" fmla="*/ 2897 h 3322"/>
              <a:gd name="T76" fmla="*/ 1467 w 3322"/>
              <a:gd name="T77" fmla="*/ 2976 h 3322"/>
              <a:gd name="T78" fmla="*/ 1503 w 3322"/>
              <a:gd name="T79" fmla="*/ 3314 h 3322"/>
              <a:gd name="T80" fmla="*/ 1661 w 3322"/>
              <a:gd name="T81" fmla="*/ 3322 h 3322"/>
              <a:gd name="T82" fmla="*/ 1819 w 3322"/>
              <a:gd name="T83" fmla="*/ 3314 h 3322"/>
              <a:gd name="T84" fmla="*/ 1855 w 3322"/>
              <a:gd name="T85" fmla="*/ 2976 h 3322"/>
              <a:gd name="T86" fmla="*/ 2151 w 3322"/>
              <a:gd name="T87" fmla="*/ 2897 h 3322"/>
              <a:gd name="T88" fmla="*/ 2351 w 3322"/>
              <a:gd name="T89" fmla="*/ 3172 h 3322"/>
              <a:gd name="T90" fmla="*/ 2625 w 3322"/>
              <a:gd name="T91" fmla="*/ 3014 h 3322"/>
              <a:gd name="T92" fmla="*/ 2486 w 3322"/>
              <a:gd name="T93" fmla="*/ 2702 h 3322"/>
              <a:gd name="T94" fmla="*/ 2703 w 3322"/>
              <a:gd name="T95" fmla="*/ 2486 h 3322"/>
              <a:gd name="T96" fmla="*/ 3014 w 3322"/>
              <a:gd name="T97" fmla="*/ 2625 h 3322"/>
              <a:gd name="T98" fmla="*/ 3172 w 3322"/>
              <a:gd name="T99" fmla="*/ 2351 h 3322"/>
              <a:gd name="T100" fmla="*/ 2897 w 3322"/>
              <a:gd name="T101" fmla="*/ 2151 h 3322"/>
              <a:gd name="T102" fmla="*/ 2976 w 3322"/>
              <a:gd name="T103" fmla="*/ 1855 h 3322"/>
              <a:gd name="T104" fmla="*/ 3314 w 3322"/>
              <a:gd name="T105" fmla="*/ 1819 h 3322"/>
              <a:gd name="T106" fmla="*/ 1661 w 3322"/>
              <a:gd name="T107" fmla="*/ 572 h 3322"/>
              <a:gd name="T108" fmla="*/ 2750 w 3322"/>
              <a:gd name="T109" fmla="*/ 1661 h 3322"/>
              <a:gd name="T110" fmla="*/ 1661 w 3322"/>
              <a:gd name="T111" fmla="*/ 2750 h 3322"/>
              <a:gd name="T112" fmla="*/ 572 w 3322"/>
              <a:gd name="T113" fmla="*/ 1661 h 3322"/>
              <a:gd name="T114" fmla="*/ 1661 w 3322"/>
              <a:gd name="T115" fmla="*/ 572 h 3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22" h="3322">
                <a:moveTo>
                  <a:pt x="3314" y="1819"/>
                </a:moveTo>
                <a:cubicBezTo>
                  <a:pt x="3319" y="1767"/>
                  <a:pt x="3322" y="1714"/>
                  <a:pt x="3322" y="1661"/>
                </a:cubicBezTo>
                <a:cubicBezTo>
                  <a:pt x="3322" y="1608"/>
                  <a:pt x="3319" y="1555"/>
                  <a:pt x="3314" y="1503"/>
                </a:cubicBezTo>
                <a:lnTo>
                  <a:pt x="2976" y="1467"/>
                </a:lnTo>
                <a:cubicBezTo>
                  <a:pt x="2961" y="1364"/>
                  <a:pt x="2934" y="1265"/>
                  <a:pt x="2897" y="1171"/>
                </a:cubicBezTo>
                <a:lnTo>
                  <a:pt x="3172" y="971"/>
                </a:lnTo>
                <a:cubicBezTo>
                  <a:pt x="3128" y="874"/>
                  <a:pt x="3075" y="783"/>
                  <a:pt x="3014" y="697"/>
                </a:cubicBezTo>
                <a:lnTo>
                  <a:pt x="2703" y="836"/>
                </a:lnTo>
                <a:cubicBezTo>
                  <a:pt x="2639" y="756"/>
                  <a:pt x="2566" y="683"/>
                  <a:pt x="2486" y="619"/>
                </a:cubicBezTo>
                <a:lnTo>
                  <a:pt x="2625" y="308"/>
                </a:lnTo>
                <a:cubicBezTo>
                  <a:pt x="2539" y="247"/>
                  <a:pt x="2448" y="194"/>
                  <a:pt x="2351" y="150"/>
                </a:cubicBezTo>
                <a:lnTo>
                  <a:pt x="2151" y="425"/>
                </a:lnTo>
                <a:cubicBezTo>
                  <a:pt x="2057" y="388"/>
                  <a:pt x="1958" y="361"/>
                  <a:pt x="1855" y="346"/>
                </a:cubicBezTo>
                <a:lnTo>
                  <a:pt x="1819" y="8"/>
                </a:lnTo>
                <a:cubicBezTo>
                  <a:pt x="1767" y="3"/>
                  <a:pt x="1714" y="0"/>
                  <a:pt x="1661" y="0"/>
                </a:cubicBezTo>
                <a:cubicBezTo>
                  <a:pt x="1608" y="0"/>
                  <a:pt x="1555" y="3"/>
                  <a:pt x="1503" y="8"/>
                </a:cubicBezTo>
                <a:lnTo>
                  <a:pt x="1467" y="346"/>
                </a:lnTo>
                <a:cubicBezTo>
                  <a:pt x="1364" y="361"/>
                  <a:pt x="1265" y="388"/>
                  <a:pt x="1171" y="425"/>
                </a:cubicBezTo>
                <a:lnTo>
                  <a:pt x="971" y="150"/>
                </a:lnTo>
                <a:cubicBezTo>
                  <a:pt x="874" y="194"/>
                  <a:pt x="783" y="247"/>
                  <a:pt x="697" y="308"/>
                </a:cubicBezTo>
                <a:lnTo>
                  <a:pt x="836" y="619"/>
                </a:lnTo>
                <a:cubicBezTo>
                  <a:pt x="756" y="683"/>
                  <a:pt x="683" y="756"/>
                  <a:pt x="619" y="836"/>
                </a:cubicBezTo>
                <a:lnTo>
                  <a:pt x="308" y="697"/>
                </a:lnTo>
                <a:cubicBezTo>
                  <a:pt x="247" y="783"/>
                  <a:pt x="194" y="874"/>
                  <a:pt x="150" y="971"/>
                </a:cubicBezTo>
                <a:lnTo>
                  <a:pt x="425" y="1171"/>
                </a:lnTo>
                <a:cubicBezTo>
                  <a:pt x="388" y="1265"/>
                  <a:pt x="361" y="1364"/>
                  <a:pt x="346" y="1467"/>
                </a:cubicBezTo>
                <a:lnTo>
                  <a:pt x="8" y="1503"/>
                </a:lnTo>
                <a:cubicBezTo>
                  <a:pt x="3" y="1555"/>
                  <a:pt x="0" y="1608"/>
                  <a:pt x="0" y="1661"/>
                </a:cubicBezTo>
                <a:cubicBezTo>
                  <a:pt x="0" y="1714"/>
                  <a:pt x="3" y="1767"/>
                  <a:pt x="8" y="1819"/>
                </a:cubicBezTo>
                <a:lnTo>
                  <a:pt x="346" y="1855"/>
                </a:lnTo>
                <a:cubicBezTo>
                  <a:pt x="361" y="1958"/>
                  <a:pt x="388" y="2057"/>
                  <a:pt x="425" y="2151"/>
                </a:cubicBezTo>
                <a:lnTo>
                  <a:pt x="150" y="2351"/>
                </a:lnTo>
                <a:cubicBezTo>
                  <a:pt x="194" y="2448"/>
                  <a:pt x="247" y="2539"/>
                  <a:pt x="308" y="2625"/>
                </a:cubicBezTo>
                <a:lnTo>
                  <a:pt x="619" y="2486"/>
                </a:lnTo>
                <a:cubicBezTo>
                  <a:pt x="683" y="2566"/>
                  <a:pt x="756" y="2639"/>
                  <a:pt x="836" y="2703"/>
                </a:cubicBezTo>
                <a:lnTo>
                  <a:pt x="697" y="3014"/>
                </a:lnTo>
                <a:cubicBezTo>
                  <a:pt x="783" y="3075"/>
                  <a:pt x="874" y="3128"/>
                  <a:pt x="971" y="3172"/>
                </a:cubicBezTo>
                <a:lnTo>
                  <a:pt x="1171" y="2897"/>
                </a:lnTo>
                <a:cubicBezTo>
                  <a:pt x="1265" y="2934"/>
                  <a:pt x="1364" y="2961"/>
                  <a:pt x="1467" y="2976"/>
                </a:cubicBezTo>
                <a:lnTo>
                  <a:pt x="1503" y="3314"/>
                </a:lnTo>
                <a:cubicBezTo>
                  <a:pt x="1555" y="3319"/>
                  <a:pt x="1608" y="3322"/>
                  <a:pt x="1661" y="3322"/>
                </a:cubicBezTo>
                <a:cubicBezTo>
                  <a:pt x="1714" y="3322"/>
                  <a:pt x="1767" y="3319"/>
                  <a:pt x="1819" y="3314"/>
                </a:cubicBezTo>
                <a:lnTo>
                  <a:pt x="1855" y="2976"/>
                </a:lnTo>
                <a:cubicBezTo>
                  <a:pt x="1958" y="2961"/>
                  <a:pt x="2057" y="2934"/>
                  <a:pt x="2151" y="2897"/>
                </a:cubicBezTo>
                <a:lnTo>
                  <a:pt x="2351" y="3172"/>
                </a:lnTo>
                <a:cubicBezTo>
                  <a:pt x="2448" y="3128"/>
                  <a:pt x="2539" y="3075"/>
                  <a:pt x="2625" y="3014"/>
                </a:cubicBezTo>
                <a:lnTo>
                  <a:pt x="2486" y="2702"/>
                </a:lnTo>
                <a:cubicBezTo>
                  <a:pt x="2566" y="2639"/>
                  <a:pt x="2639" y="2566"/>
                  <a:pt x="2703" y="2486"/>
                </a:cubicBezTo>
                <a:lnTo>
                  <a:pt x="3014" y="2625"/>
                </a:lnTo>
                <a:cubicBezTo>
                  <a:pt x="3075" y="2539"/>
                  <a:pt x="3128" y="2448"/>
                  <a:pt x="3172" y="2351"/>
                </a:cubicBezTo>
                <a:lnTo>
                  <a:pt x="2897" y="2151"/>
                </a:lnTo>
                <a:cubicBezTo>
                  <a:pt x="2934" y="2057"/>
                  <a:pt x="2961" y="1958"/>
                  <a:pt x="2976" y="1855"/>
                </a:cubicBezTo>
                <a:lnTo>
                  <a:pt x="3314" y="1819"/>
                </a:lnTo>
                <a:close/>
                <a:moveTo>
                  <a:pt x="1661" y="572"/>
                </a:moveTo>
                <a:cubicBezTo>
                  <a:pt x="2262" y="572"/>
                  <a:pt x="2750" y="1060"/>
                  <a:pt x="2750" y="1661"/>
                </a:cubicBezTo>
                <a:cubicBezTo>
                  <a:pt x="2750" y="2262"/>
                  <a:pt x="2262" y="2750"/>
                  <a:pt x="1661" y="2750"/>
                </a:cubicBezTo>
                <a:cubicBezTo>
                  <a:pt x="1060" y="2750"/>
                  <a:pt x="572" y="2262"/>
                  <a:pt x="572" y="1661"/>
                </a:cubicBezTo>
                <a:cubicBezTo>
                  <a:pt x="572" y="1060"/>
                  <a:pt x="1060" y="572"/>
                  <a:pt x="1661" y="57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7" name="Freeform 9"/>
          <p:cNvSpPr>
            <a:spLocks noEditPoints="1"/>
          </p:cNvSpPr>
          <p:nvPr/>
        </p:nvSpPr>
        <p:spPr bwMode="auto">
          <a:xfrm>
            <a:off x="3521075" y="2709863"/>
            <a:ext cx="3117850" cy="3116262"/>
          </a:xfrm>
          <a:custGeom>
            <a:avLst/>
            <a:gdLst>
              <a:gd name="T0" fmla="*/ 4143 w 4152"/>
              <a:gd name="T1" fmla="*/ 2274 h 4152"/>
              <a:gd name="T2" fmla="*/ 4152 w 4152"/>
              <a:gd name="T3" fmla="*/ 2076 h 4152"/>
              <a:gd name="T4" fmla="*/ 4143 w 4152"/>
              <a:gd name="T5" fmla="*/ 1878 h 4152"/>
              <a:gd name="T6" fmla="*/ 3720 w 4152"/>
              <a:gd name="T7" fmla="*/ 1834 h 4152"/>
              <a:gd name="T8" fmla="*/ 3621 w 4152"/>
              <a:gd name="T9" fmla="*/ 1464 h 4152"/>
              <a:gd name="T10" fmla="*/ 3965 w 4152"/>
              <a:gd name="T11" fmla="*/ 1214 h 4152"/>
              <a:gd name="T12" fmla="*/ 3767 w 4152"/>
              <a:gd name="T13" fmla="*/ 871 h 4152"/>
              <a:gd name="T14" fmla="*/ 3378 w 4152"/>
              <a:gd name="T15" fmla="*/ 1045 h 4152"/>
              <a:gd name="T16" fmla="*/ 3108 w 4152"/>
              <a:gd name="T17" fmla="*/ 774 h 4152"/>
              <a:gd name="T18" fmla="*/ 3281 w 4152"/>
              <a:gd name="T19" fmla="*/ 385 h 4152"/>
              <a:gd name="T20" fmla="*/ 2939 w 4152"/>
              <a:gd name="T21" fmla="*/ 187 h 4152"/>
              <a:gd name="T22" fmla="*/ 2688 w 4152"/>
              <a:gd name="T23" fmla="*/ 532 h 4152"/>
              <a:gd name="T24" fmla="*/ 2318 w 4152"/>
              <a:gd name="T25" fmla="*/ 433 h 4152"/>
              <a:gd name="T26" fmla="*/ 2274 w 4152"/>
              <a:gd name="T27" fmla="*/ 9 h 4152"/>
              <a:gd name="T28" fmla="*/ 2076 w 4152"/>
              <a:gd name="T29" fmla="*/ 0 h 4152"/>
              <a:gd name="T30" fmla="*/ 1879 w 4152"/>
              <a:gd name="T31" fmla="*/ 9 h 4152"/>
              <a:gd name="T32" fmla="*/ 1834 w 4152"/>
              <a:gd name="T33" fmla="*/ 433 h 4152"/>
              <a:gd name="T34" fmla="*/ 1464 w 4152"/>
              <a:gd name="T35" fmla="*/ 531 h 4152"/>
              <a:gd name="T36" fmla="*/ 1214 w 4152"/>
              <a:gd name="T37" fmla="*/ 187 h 4152"/>
              <a:gd name="T38" fmla="*/ 872 w 4152"/>
              <a:gd name="T39" fmla="*/ 385 h 4152"/>
              <a:gd name="T40" fmla="*/ 1045 w 4152"/>
              <a:gd name="T41" fmla="*/ 774 h 4152"/>
              <a:gd name="T42" fmla="*/ 774 w 4152"/>
              <a:gd name="T43" fmla="*/ 1045 h 4152"/>
              <a:gd name="T44" fmla="*/ 385 w 4152"/>
              <a:gd name="T45" fmla="*/ 871 h 4152"/>
              <a:gd name="T46" fmla="*/ 187 w 4152"/>
              <a:gd name="T47" fmla="*/ 1214 h 4152"/>
              <a:gd name="T48" fmla="*/ 532 w 4152"/>
              <a:gd name="T49" fmla="*/ 1464 h 4152"/>
              <a:gd name="T50" fmla="*/ 433 w 4152"/>
              <a:gd name="T51" fmla="*/ 1834 h 4152"/>
              <a:gd name="T52" fmla="*/ 9 w 4152"/>
              <a:gd name="T53" fmla="*/ 1878 h 4152"/>
              <a:gd name="T54" fmla="*/ 0 w 4152"/>
              <a:gd name="T55" fmla="*/ 2076 h 4152"/>
              <a:gd name="T56" fmla="*/ 9 w 4152"/>
              <a:gd name="T57" fmla="*/ 2274 h 4152"/>
              <a:gd name="T58" fmla="*/ 433 w 4152"/>
              <a:gd name="T59" fmla="*/ 2318 h 4152"/>
              <a:gd name="T60" fmla="*/ 532 w 4152"/>
              <a:gd name="T61" fmla="*/ 2688 h 4152"/>
              <a:gd name="T62" fmla="*/ 187 w 4152"/>
              <a:gd name="T63" fmla="*/ 2939 h 4152"/>
              <a:gd name="T64" fmla="*/ 385 w 4152"/>
              <a:gd name="T65" fmla="*/ 3281 h 4152"/>
              <a:gd name="T66" fmla="*/ 774 w 4152"/>
              <a:gd name="T67" fmla="*/ 3107 h 4152"/>
              <a:gd name="T68" fmla="*/ 1045 w 4152"/>
              <a:gd name="T69" fmla="*/ 3378 h 4152"/>
              <a:gd name="T70" fmla="*/ 871 w 4152"/>
              <a:gd name="T71" fmla="*/ 3767 h 4152"/>
              <a:gd name="T72" fmla="*/ 1214 w 4152"/>
              <a:gd name="T73" fmla="*/ 3965 h 4152"/>
              <a:gd name="T74" fmla="*/ 1464 w 4152"/>
              <a:gd name="T75" fmla="*/ 3621 h 4152"/>
              <a:gd name="T76" fmla="*/ 1834 w 4152"/>
              <a:gd name="T77" fmla="*/ 3720 h 4152"/>
              <a:gd name="T78" fmla="*/ 1879 w 4152"/>
              <a:gd name="T79" fmla="*/ 4143 h 4152"/>
              <a:gd name="T80" fmla="*/ 2076 w 4152"/>
              <a:gd name="T81" fmla="*/ 4152 h 4152"/>
              <a:gd name="T82" fmla="*/ 2274 w 4152"/>
              <a:gd name="T83" fmla="*/ 4143 h 4152"/>
              <a:gd name="T84" fmla="*/ 2318 w 4152"/>
              <a:gd name="T85" fmla="*/ 3720 h 4152"/>
              <a:gd name="T86" fmla="*/ 2688 w 4152"/>
              <a:gd name="T87" fmla="*/ 3621 h 4152"/>
              <a:gd name="T88" fmla="*/ 2939 w 4152"/>
              <a:gd name="T89" fmla="*/ 3965 h 4152"/>
              <a:gd name="T90" fmla="*/ 3281 w 4152"/>
              <a:gd name="T91" fmla="*/ 3767 h 4152"/>
              <a:gd name="T92" fmla="*/ 3108 w 4152"/>
              <a:gd name="T93" fmla="*/ 3378 h 4152"/>
              <a:gd name="T94" fmla="*/ 3378 w 4152"/>
              <a:gd name="T95" fmla="*/ 3107 h 4152"/>
              <a:gd name="T96" fmla="*/ 3767 w 4152"/>
              <a:gd name="T97" fmla="*/ 3281 h 4152"/>
              <a:gd name="T98" fmla="*/ 3965 w 4152"/>
              <a:gd name="T99" fmla="*/ 2939 h 4152"/>
              <a:gd name="T100" fmla="*/ 3621 w 4152"/>
              <a:gd name="T101" fmla="*/ 2688 h 4152"/>
              <a:gd name="T102" fmla="*/ 3720 w 4152"/>
              <a:gd name="T103" fmla="*/ 2318 h 4152"/>
              <a:gd name="T104" fmla="*/ 4143 w 4152"/>
              <a:gd name="T105" fmla="*/ 2274 h 4152"/>
              <a:gd name="T106" fmla="*/ 2076 w 4152"/>
              <a:gd name="T107" fmla="*/ 708 h 4152"/>
              <a:gd name="T108" fmla="*/ 3444 w 4152"/>
              <a:gd name="T109" fmla="*/ 2076 h 4152"/>
              <a:gd name="T110" fmla="*/ 2076 w 4152"/>
              <a:gd name="T111" fmla="*/ 3444 h 4152"/>
              <a:gd name="T112" fmla="*/ 708 w 4152"/>
              <a:gd name="T113" fmla="*/ 2076 h 4152"/>
              <a:gd name="T114" fmla="*/ 2076 w 4152"/>
              <a:gd name="T115" fmla="*/ 708 h 4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52" h="4152">
                <a:moveTo>
                  <a:pt x="4143" y="2274"/>
                </a:moveTo>
                <a:cubicBezTo>
                  <a:pt x="4149" y="2209"/>
                  <a:pt x="4152" y="2143"/>
                  <a:pt x="4152" y="2076"/>
                </a:cubicBezTo>
                <a:cubicBezTo>
                  <a:pt x="4152" y="2009"/>
                  <a:pt x="4149" y="1943"/>
                  <a:pt x="4143" y="1878"/>
                </a:cubicBezTo>
                <a:lnTo>
                  <a:pt x="3720" y="1834"/>
                </a:lnTo>
                <a:cubicBezTo>
                  <a:pt x="3701" y="1705"/>
                  <a:pt x="3667" y="1581"/>
                  <a:pt x="3621" y="1464"/>
                </a:cubicBezTo>
                <a:lnTo>
                  <a:pt x="3965" y="1214"/>
                </a:lnTo>
                <a:cubicBezTo>
                  <a:pt x="3910" y="1093"/>
                  <a:pt x="3844" y="978"/>
                  <a:pt x="3767" y="871"/>
                </a:cubicBezTo>
                <a:lnTo>
                  <a:pt x="3378" y="1045"/>
                </a:lnTo>
                <a:cubicBezTo>
                  <a:pt x="3299" y="944"/>
                  <a:pt x="3208" y="854"/>
                  <a:pt x="3108" y="774"/>
                </a:cubicBezTo>
                <a:lnTo>
                  <a:pt x="3281" y="385"/>
                </a:lnTo>
                <a:cubicBezTo>
                  <a:pt x="3174" y="309"/>
                  <a:pt x="3059" y="242"/>
                  <a:pt x="2939" y="187"/>
                </a:cubicBezTo>
                <a:lnTo>
                  <a:pt x="2688" y="532"/>
                </a:lnTo>
                <a:cubicBezTo>
                  <a:pt x="2571" y="485"/>
                  <a:pt x="2447" y="452"/>
                  <a:pt x="2318" y="433"/>
                </a:cubicBezTo>
                <a:lnTo>
                  <a:pt x="2274" y="9"/>
                </a:lnTo>
                <a:cubicBezTo>
                  <a:pt x="2209" y="3"/>
                  <a:pt x="2143" y="0"/>
                  <a:pt x="2076" y="0"/>
                </a:cubicBezTo>
                <a:cubicBezTo>
                  <a:pt x="2010" y="0"/>
                  <a:pt x="1944" y="3"/>
                  <a:pt x="1879" y="9"/>
                </a:cubicBezTo>
                <a:lnTo>
                  <a:pt x="1834" y="433"/>
                </a:lnTo>
                <a:cubicBezTo>
                  <a:pt x="1705" y="452"/>
                  <a:pt x="1581" y="485"/>
                  <a:pt x="1464" y="531"/>
                </a:cubicBezTo>
                <a:lnTo>
                  <a:pt x="1214" y="187"/>
                </a:lnTo>
                <a:cubicBezTo>
                  <a:pt x="1093" y="242"/>
                  <a:pt x="979" y="309"/>
                  <a:pt x="872" y="385"/>
                </a:cubicBezTo>
                <a:lnTo>
                  <a:pt x="1045" y="774"/>
                </a:lnTo>
                <a:cubicBezTo>
                  <a:pt x="945" y="854"/>
                  <a:pt x="854" y="944"/>
                  <a:pt x="774" y="1045"/>
                </a:cubicBezTo>
                <a:lnTo>
                  <a:pt x="385" y="871"/>
                </a:lnTo>
                <a:cubicBezTo>
                  <a:pt x="309" y="978"/>
                  <a:pt x="242" y="1093"/>
                  <a:pt x="187" y="1214"/>
                </a:cubicBezTo>
                <a:lnTo>
                  <a:pt x="532" y="1464"/>
                </a:lnTo>
                <a:cubicBezTo>
                  <a:pt x="485" y="1581"/>
                  <a:pt x="452" y="1705"/>
                  <a:pt x="433" y="1834"/>
                </a:cubicBezTo>
                <a:lnTo>
                  <a:pt x="9" y="1878"/>
                </a:lnTo>
                <a:cubicBezTo>
                  <a:pt x="3" y="1943"/>
                  <a:pt x="0" y="2009"/>
                  <a:pt x="0" y="2076"/>
                </a:cubicBezTo>
                <a:cubicBezTo>
                  <a:pt x="0" y="2143"/>
                  <a:pt x="3" y="2209"/>
                  <a:pt x="9" y="2274"/>
                </a:cubicBezTo>
                <a:lnTo>
                  <a:pt x="433" y="2318"/>
                </a:lnTo>
                <a:cubicBezTo>
                  <a:pt x="452" y="2447"/>
                  <a:pt x="485" y="2571"/>
                  <a:pt x="532" y="2688"/>
                </a:cubicBezTo>
                <a:lnTo>
                  <a:pt x="187" y="2939"/>
                </a:lnTo>
                <a:cubicBezTo>
                  <a:pt x="242" y="3059"/>
                  <a:pt x="309" y="3174"/>
                  <a:pt x="385" y="3281"/>
                </a:cubicBezTo>
                <a:lnTo>
                  <a:pt x="774" y="3107"/>
                </a:lnTo>
                <a:cubicBezTo>
                  <a:pt x="854" y="3208"/>
                  <a:pt x="945" y="3299"/>
                  <a:pt x="1045" y="3378"/>
                </a:cubicBezTo>
                <a:lnTo>
                  <a:pt x="871" y="3767"/>
                </a:lnTo>
                <a:cubicBezTo>
                  <a:pt x="978" y="3844"/>
                  <a:pt x="1093" y="3910"/>
                  <a:pt x="1214" y="3965"/>
                </a:cubicBezTo>
                <a:lnTo>
                  <a:pt x="1464" y="3621"/>
                </a:lnTo>
                <a:cubicBezTo>
                  <a:pt x="1581" y="3667"/>
                  <a:pt x="1705" y="3701"/>
                  <a:pt x="1834" y="3720"/>
                </a:cubicBezTo>
                <a:lnTo>
                  <a:pt x="1879" y="4143"/>
                </a:lnTo>
                <a:cubicBezTo>
                  <a:pt x="1944" y="4149"/>
                  <a:pt x="2010" y="4152"/>
                  <a:pt x="2076" y="4152"/>
                </a:cubicBezTo>
                <a:cubicBezTo>
                  <a:pt x="2143" y="4152"/>
                  <a:pt x="2209" y="4149"/>
                  <a:pt x="2274" y="4143"/>
                </a:cubicBezTo>
                <a:lnTo>
                  <a:pt x="2318" y="3720"/>
                </a:lnTo>
                <a:cubicBezTo>
                  <a:pt x="2447" y="3701"/>
                  <a:pt x="2571" y="3667"/>
                  <a:pt x="2688" y="3621"/>
                </a:cubicBezTo>
                <a:lnTo>
                  <a:pt x="2939" y="3965"/>
                </a:lnTo>
                <a:cubicBezTo>
                  <a:pt x="3059" y="3910"/>
                  <a:pt x="3174" y="3844"/>
                  <a:pt x="3281" y="3767"/>
                </a:cubicBezTo>
                <a:lnTo>
                  <a:pt x="3108" y="3378"/>
                </a:lnTo>
                <a:cubicBezTo>
                  <a:pt x="3208" y="3299"/>
                  <a:pt x="3299" y="3208"/>
                  <a:pt x="3378" y="3107"/>
                </a:cubicBezTo>
                <a:lnTo>
                  <a:pt x="3767" y="3281"/>
                </a:lnTo>
                <a:cubicBezTo>
                  <a:pt x="3844" y="3174"/>
                  <a:pt x="3910" y="3059"/>
                  <a:pt x="3965" y="2939"/>
                </a:cubicBezTo>
                <a:lnTo>
                  <a:pt x="3621" y="2688"/>
                </a:lnTo>
                <a:cubicBezTo>
                  <a:pt x="3667" y="2571"/>
                  <a:pt x="3701" y="2447"/>
                  <a:pt x="3720" y="2318"/>
                </a:cubicBezTo>
                <a:lnTo>
                  <a:pt x="4143" y="2274"/>
                </a:lnTo>
                <a:close/>
                <a:moveTo>
                  <a:pt x="2076" y="708"/>
                </a:moveTo>
                <a:cubicBezTo>
                  <a:pt x="2832" y="708"/>
                  <a:pt x="3444" y="1321"/>
                  <a:pt x="3444" y="2076"/>
                </a:cubicBezTo>
                <a:cubicBezTo>
                  <a:pt x="3444" y="2832"/>
                  <a:pt x="2832" y="3444"/>
                  <a:pt x="2076" y="3444"/>
                </a:cubicBezTo>
                <a:cubicBezTo>
                  <a:pt x="1321" y="3444"/>
                  <a:pt x="708" y="2832"/>
                  <a:pt x="708" y="2076"/>
                </a:cubicBezTo>
                <a:cubicBezTo>
                  <a:pt x="708" y="1321"/>
                  <a:pt x="1321" y="708"/>
                  <a:pt x="2076" y="70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8" name="TextBox 7"/>
          <p:cNvSpPr txBox="1">
            <a:spLocks noChangeArrowheads="1"/>
          </p:cNvSpPr>
          <p:nvPr/>
        </p:nvSpPr>
        <p:spPr bwMode="auto">
          <a:xfrm>
            <a:off x="4244975" y="3944938"/>
            <a:ext cx="16716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a:solidFill>
                  <a:schemeClr val="bg1"/>
                </a:solidFill>
                <a:latin typeface="微软雅黑" pitchFamily="34" charset="-122"/>
                <a:ea typeface="微软雅黑" pitchFamily="34" charset="-122"/>
              </a:rPr>
              <a:t>这里输入您的文本</a:t>
            </a:r>
            <a:endParaRPr lang="en-US">
              <a:solidFill>
                <a:schemeClr val="bg1"/>
              </a:solidFill>
              <a:latin typeface="微软雅黑" pitchFamily="34" charset="-122"/>
              <a:ea typeface="微软雅黑" pitchFamily="34" charset="-122"/>
            </a:endParaRPr>
          </a:p>
        </p:txBody>
      </p:sp>
      <p:sp>
        <p:nvSpPr>
          <p:cNvPr id="35849" name="TextBox 8"/>
          <p:cNvSpPr txBox="1">
            <a:spLocks noChangeArrowheads="1"/>
          </p:cNvSpPr>
          <p:nvPr/>
        </p:nvSpPr>
        <p:spPr bwMode="auto">
          <a:xfrm>
            <a:off x="1825625" y="2911475"/>
            <a:ext cx="15017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a:solidFill>
                  <a:schemeClr val="bg1"/>
                </a:solidFill>
                <a:latin typeface="微软雅黑" pitchFamily="34" charset="-122"/>
                <a:ea typeface="微软雅黑" pitchFamily="34" charset="-122"/>
              </a:rPr>
              <a:t>这里输入您的文本</a:t>
            </a:r>
            <a:endParaRPr lang="en-US">
              <a:solidFill>
                <a:schemeClr val="bg1"/>
              </a:solidFill>
              <a:latin typeface="微软雅黑" pitchFamily="34" charset="-122"/>
              <a:ea typeface="微软雅黑" pitchFamily="34" charset="-122"/>
            </a:endParaRPr>
          </a:p>
        </p:txBody>
      </p:sp>
      <p:sp>
        <p:nvSpPr>
          <p:cNvPr id="35850" name="TextBox 9"/>
          <p:cNvSpPr txBox="1">
            <a:spLocks noChangeArrowheads="1"/>
          </p:cNvSpPr>
          <p:nvPr/>
        </p:nvSpPr>
        <p:spPr bwMode="auto">
          <a:xfrm>
            <a:off x="6792913" y="2940050"/>
            <a:ext cx="15033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a:solidFill>
                  <a:schemeClr val="bg1"/>
                </a:solidFill>
                <a:latin typeface="微软雅黑" pitchFamily="34" charset="-122"/>
                <a:ea typeface="微软雅黑" pitchFamily="34" charset="-122"/>
              </a:rPr>
              <a:t>这里输入您的文本</a:t>
            </a:r>
            <a:endParaRPr lang="en-US">
              <a:solidFill>
                <a:schemeClr val="bg1"/>
              </a:solidFill>
              <a:latin typeface="微软雅黑" pitchFamily="34" charset="-122"/>
              <a:ea typeface="微软雅黑" pitchFamily="34" charset="-122"/>
            </a:endParaRPr>
          </a:p>
        </p:txBody>
      </p:sp>
      <p:sp>
        <p:nvSpPr>
          <p:cNvPr id="35851" name="TextBox 10"/>
          <p:cNvSpPr txBox="1">
            <a:spLocks noChangeArrowheads="1"/>
          </p:cNvSpPr>
          <p:nvPr/>
        </p:nvSpPr>
        <p:spPr bwMode="auto">
          <a:xfrm>
            <a:off x="8758238" y="3744913"/>
            <a:ext cx="15033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a:solidFill>
                  <a:schemeClr val="bg1"/>
                </a:solidFill>
                <a:latin typeface="微软雅黑" pitchFamily="34" charset="-122"/>
                <a:ea typeface="微软雅黑" pitchFamily="34" charset="-122"/>
              </a:rPr>
              <a:t>这里输入您的文本</a:t>
            </a:r>
            <a:endParaRPr lang="en-US">
              <a:solidFill>
                <a:schemeClr val="bg1"/>
              </a:solidFill>
              <a:latin typeface="微软雅黑" pitchFamily="34" charset="-122"/>
              <a:ea typeface="微软雅黑" pitchFamily="34" charset="-122"/>
            </a:endParaRPr>
          </a:p>
        </p:txBody>
      </p:sp>
      <p:sp>
        <p:nvSpPr>
          <p:cNvPr id="35852" name="TextBox 11"/>
          <p:cNvSpPr txBox="1">
            <a:spLocks noChangeArrowheads="1"/>
          </p:cNvSpPr>
          <p:nvPr/>
        </p:nvSpPr>
        <p:spPr bwMode="auto">
          <a:xfrm>
            <a:off x="1779588" y="1406525"/>
            <a:ext cx="17605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200" b="1">
                <a:solidFill>
                  <a:schemeClr val="bg1"/>
                </a:solidFill>
                <a:latin typeface="微软雅黑" pitchFamily="34" charset="-122"/>
                <a:ea typeface="微软雅黑" pitchFamily="34" charset="-122"/>
              </a:rPr>
              <a:t>添加标题一</a:t>
            </a:r>
            <a:endParaRPr lang="en-US" sz="2200" b="1">
              <a:solidFill>
                <a:schemeClr val="bg1"/>
              </a:solidFill>
              <a:latin typeface="微软雅黑" pitchFamily="34" charset="-122"/>
              <a:ea typeface="微软雅黑" pitchFamily="34" charset="-122"/>
            </a:endParaRPr>
          </a:p>
        </p:txBody>
      </p:sp>
      <p:sp>
        <p:nvSpPr>
          <p:cNvPr id="35853" name="TextBox 12"/>
          <p:cNvSpPr txBox="1">
            <a:spLocks noChangeArrowheads="1"/>
          </p:cNvSpPr>
          <p:nvPr/>
        </p:nvSpPr>
        <p:spPr bwMode="auto">
          <a:xfrm>
            <a:off x="4098925" y="2116138"/>
            <a:ext cx="1760538"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200" b="1">
                <a:solidFill>
                  <a:schemeClr val="bg1"/>
                </a:solidFill>
                <a:latin typeface="微软雅黑" pitchFamily="34" charset="-122"/>
                <a:ea typeface="微软雅黑" pitchFamily="34" charset="-122"/>
              </a:rPr>
              <a:t>添加标题二</a:t>
            </a:r>
            <a:endParaRPr lang="en-US" sz="2200" b="1">
              <a:solidFill>
                <a:schemeClr val="bg1"/>
              </a:solidFill>
              <a:latin typeface="微软雅黑" pitchFamily="34" charset="-122"/>
              <a:ea typeface="微软雅黑" pitchFamily="34" charset="-122"/>
            </a:endParaRPr>
          </a:p>
        </p:txBody>
      </p:sp>
      <p:sp>
        <p:nvSpPr>
          <p:cNvPr id="35854" name="TextBox 13"/>
          <p:cNvSpPr txBox="1">
            <a:spLocks noChangeArrowheads="1"/>
          </p:cNvSpPr>
          <p:nvPr/>
        </p:nvSpPr>
        <p:spPr bwMode="auto">
          <a:xfrm>
            <a:off x="6542088" y="1460500"/>
            <a:ext cx="17605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200" b="1">
                <a:solidFill>
                  <a:schemeClr val="bg1"/>
                </a:solidFill>
                <a:latin typeface="微软雅黑" pitchFamily="34" charset="-122"/>
                <a:ea typeface="微软雅黑" pitchFamily="34" charset="-122"/>
              </a:rPr>
              <a:t>添加标题三</a:t>
            </a:r>
            <a:endParaRPr lang="en-US" sz="2200" b="1">
              <a:solidFill>
                <a:schemeClr val="bg1"/>
              </a:solidFill>
              <a:latin typeface="微软雅黑" pitchFamily="34" charset="-122"/>
              <a:ea typeface="微软雅黑" pitchFamily="34" charset="-122"/>
            </a:endParaRPr>
          </a:p>
        </p:txBody>
      </p:sp>
      <p:sp>
        <p:nvSpPr>
          <p:cNvPr id="35855" name="TextBox 15"/>
          <p:cNvSpPr txBox="1">
            <a:spLocks noChangeArrowheads="1"/>
          </p:cNvSpPr>
          <p:nvPr/>
        </p:nvSpPr>
        <p:spPr bwMode="auto">
          <a:xfrm>
            <a:off x="8670925" y="2374900"/>
            <a:ext cx="176053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200" b="1">
                <a:solidFill>
                  <a:schemeClr val="bg1"/>
                </a:solidFill>
                <a:latin typeface="微软雅黑" pitchFamily="34" charset="-122"/>
                <a:ea typeface="微软雅黑" pitchFamily="34" charset="-122"/>
              </a:rPr>
              <a:t>添加标题四</a:t>
            </a:r>
            <a:endParaRPr lang="en-US" sz="2200" b="1">
              <a:solidFill>
                <a:schemeClr val="bg1"/>
              </a:solidFill>
              <a:latin typeface="微软雅黑" pitchFamily="34" charset="-122"/>
              <a:ea typeface="微软雅黑" pitchFamily="34" charset="-122"/>
            </a:endParaRPr>
          </a:p>
        </p:txBody>
      </p:sp>
      <p:sp>
        <p:nvSpPr>
          <p:cNvPr id="35856" name="Freeform 6"/>
          <p:cNvSpPr>
            <a:spLocks/>
          </p:cNvSpPr>
          <p:nvPr/>
        </p:nvSpPr>
        <p:spPr bwMode="auto">
          <a:xfrm>
            <a:off x="3246438" y="5656263"/>
            <a:ext cx="4297362" cy="608012"/>
          </a:xfrm>
          <a:custGeom>
            <a:avLst/>
            <a:gdLst>
              <a:gd name="T0" fmla="*/ 190044 w 4297504"/>
              <a:gd name="T1" fmla="*/ 0 h 607261"/>
              <a:gd name="T2" fmla="*/ 327915 w 4297504"/>
              <a:gd name="T3" fmla="*/ 6348 h 607261"/>
              <a:gd name="T4" fmla="*/ 356106 w 4297504"/>
              <a:gd name="T5" fmla="*/ 257434 h 607261"/>
              <a:gd name="T6" fmla="*/ 388526 w 4297504"/>
              <a:gd name="T7" fmla="*/ 313152 h 607261"/>
              <a:gd name="T8" fmla="*/ 647176 w 4297504"/>
              <a:gd name="T9" fmla="*/ 313152 h 607261"/>
              <a:gd name="T10" fmla="*/ 676072 w 4297504"/>
              <a:gd name="T11" fmla="*/ 257434 h 607261"/>
              <a:gd name="T12" fmla="*/ 705672 w 4297504"/>
              <a:gd name="T13" fmla="*/ 6348 h 607261"/>
              <a:gd name="T14" fmla="*/ 981942 w 4297504"/>
              <a:gd name="T15" fmla="*/ 6348 h 607261"/>
              <a:gd name="T16" fmla="*/ 1010133 w 4297504"/>
              <a:gd name="T17" fmla="*/ 257434 h 607261"/>
              <a:gd name="T18" fmla="*/ 1042552 w 4297504"/>
              <a:gd name="T19" fmla="*/ 313152 h 607261"/>
              <a:gd name="T20" fmla="*/ 1301203 w 4297504"/>
              <a:gd name="T21" fmla="*/ 313152 h 607261"/>
              <a:gd name="T22" fmla="*/ 1330098 w 4297504"/>
              <a:gd name="T23" fmla="*/ 257434 h 607261"/>
              <a:gd name="T24" fmla="*/ 1359699 w 4297504"/>
              <a:gd name="T25" fmla="*/ 6348 h 607261"/>
              <a:gd name="T26" fmla="*/ 1635968 w 4297504"/>
              <a:gd name="T27" fmla="*/ 6348 h 607261"/>
              <a:gd name="T28" fmla="*/ 1664159 w 4297504"/>
              <a:gd name="T29" fmla="*/ 257434 h 607261"/>
              <a:gd name="T30" fmla="*/ 1696579 w 4297504"/>
              <a:gd name="T31" fmla="*/ 313152 h 607261"/>
              <a:gd name="T32" fmla="*/ 1955229 w 4297504"/>
              <a:gd name="T33" fmla="*/ 313152 h 607261"/>
              <a:gd name="T34" fmla="*/ 1984125 w 4297504"/>
              <a:gd name="T35" fmla="*/ 257434 h 607261"/>
              <a:gd name="T36" fmla="*/ 2013725 w 4297504"/>
              <a:gd name="T37" fmla="*/ 6348 h 607261"/>
              <a:gd name="T38" fmla="*/ 2289995 w 4297504"/>
              <a:gd name="T39" fmla="*/ 6348 h 607261"/>
              <a:gd name="T40" fmla="*/ 2318186 w 4297504"/>
              <a:gd name="T41" fmla="*/ 257434 h 607261"/>
              <a:gd name="T42" fmla="*/ 2350605 w 4297504"/>
              <a:gd name="T43" fmla="*/ 313152 h 607261"/>
              <a:gd name="T44" fmla="*/ 2609256 w 4297504"/>
              <a:gd name="T45" fmla="*/ 313152 h 607261"/>
              <a:gd name="T46" fmla="*/ 2638151 w 4297504"/>
              <a:gd name="T47" fmla="*/ 257434 h 607261"/>
              <a:gd name="T48" fmla="*/ 2667752 w 4297504"/>
              <a:gd name="T49" fmla="*/ 6348 h 607261"/>
              <a:gd name="T50" fmla="*/ 2944022 w 4297504"/>
              <a:gd name="T51" fmla="*/ 6348 h 607261"/>
              <a:gd name="T52" fmla="*/ 2972213 w 4297504"/>
              <a:gd name="T53" fmla="*/ 257434 h 607261"/>
              <a:gd name="T54" fmla="*/ 3004632 w 4297504"/>
              <a:gd name="T55" fmla="*/ 313152 h 607261"/>
              <a:gd name="T56" fmla="*/ 3263283 w 4297504"/>
              <a:gd name="T57" fmla="*/ 313152 h 607261"/>
              <a:gd name="T58" fmla="*/ 3292178 w 4297504"/>
              <a:gd name="T59" fmla="*/ 257434 h 607261"/>
              <a:gd name="T60" fmla="*/ 3321074 w 4297504"/>
              <a:gd name="T61" fmla="*/ 6348 h 607261"/>
              <a:gd name="T62" fmla="*/ 3598048 w 4297504"/>
              <a:gd name="T63" fmla="*/ 6348 h 607261"/>
              <a:gd name="T64" fmla="*/ 3626239 w 4297504"/>
              <a:gd name="T65" fmla="*/ 257434 h 607261"/>
              <a:gd name="T66" fmla="*/ 3658659 w 4297504"/>
              <a:gd name="T67" fmla="*/ 313152 h 607261"/>
              <a:gd name="T68" fmla="*/ 3917309 w 4297504"/>
              <a:gd name="T69" fmla="*/ 313152 h 607261"/>
              <a:gd name="T70" fmla="*/ 3946205 w 4297504"/>
              <a:gd name="T71" fmla="*/ 257434 h 607261"/>
              <a:gd name="T72" fmla="*/ 3975100 w 4297504"/>
              <a:gd name="T73" fmla="*/ 6348 h 607261"/>
              <a:gd name="T74" fmla="*/ 4252075 w 4297504"/>
              <a:gd name="T75" fmla="*/ 6348 h 607261"/>
              <a:gd name="T76" fmla="*/ 4280266 w 4297504"/>
              <a:gd name="T77" fmla="*/ 257434 h 607261"/>
              <a:gd name="T78" fmla="*/ 4297504 w 4297504"/>
              <a:gd name="T79" fmla="*/ 297378 h 607261"/>
              <a:gd name="T80" fmla="*/ 4297504 w 4297504"/>
              <a:gd name="T81" fmla="*/ 607261 h 607261"/>
              <a:gd name="T82" fmla="*/ 0 w 4297504"/>
              <a:gd name="T83" fmla="*/ 607261 h 607261"/>
              <a:gd name="T84" fmla="*/ 0 w 4297504"/>
              <a:gd name="T85" fmla="*/ 303943 h 607261"/>
              <a:gd name="T86" fmla="*/ 22045 w 4297504"/>
              <a:gd name="T87" fmla="*/ 257434 h 607261"/>
              <a:gd name="T88" fmla="*/ 51645 w 4297504"/>
              <a:gd name="T89" fmla="*/ 6348 h 607261"/>
              <a:gd name="T90" fmla="*/ 190044 w 4297504"/>
              <a:gd name="T91" fmla="*/ 0 h 607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297504" h="607261">
                <a:moveTo>
                  <a:pt x="190044" y="0"/>
                </a:moveTo>
                <a:cubicBezTo>
                  <a:pt x="236119" y="0"/>
                  <a:pt x="282105" y="2116"/>
                  <a:pt x="327915" y="6348"/>
                </a:cubicBezTo>
                <a:cubicBezTo>
                  <a:pt x="337782" y="90278"/>
                  <a:pt x="346944" y="173503"/>
                  <a:pt x="356106" y="257434"/>
                </a:cubicBezTo>
                <a:cubicBezTo>
                  <a:pt x="361744" y="286351"/>
                  <a:pt x="371611" y="301162"/>
                  <a:pt x="388526" y="313152"/>
                </a:cubicBezTo>
                <a:lnTo>
                  <a:pt x="647176" y="313152"/>
                </a:lnTo>
                <a:cubicBezTo>
                  <a:pt x="665500" y="295520"/>
                  <a:pt x="673957" y="275771"/>
                  <a:pt x="676072" y="257434"/>
                </a:cubicBezTo>
                <a:cubicBezTo>
                  <a:pt x="685939" y="173503"/>
                  <a:pt x="695805" y="89573"/>
                  <a:pt x="705672" y="6348"/>
                </a:cubicBezTo>
                <a:cubicBezTo>
                  <a:pt x="797997" y="-2116"/>
                  <a:pt x="890322" y="-2116"/>
                  <a:pt x="981942" y="6348"/>
                </a:cubicBezTo>
                <a:cubicBezTo>
                  <a:pt x="991809" y="90278"/>
                  <a:pt x="1000971" y="173503"/>
                  <a:pt x="1010133" y="257434"/>
                </a:cubicBezTo>
                <a:cubicBezTo>
                  <a:pt x="1015771" y="286351"/>
                  <a:pt x="1025638" y="301162"/>
                  <a:pt x="1042552" y="313152"/>
                </a:cubicBezTo>
                <a:lnTo>
                  <a:pt x="1301203" y="313152"/>
                </a:lnTo>
                <a:cubicBezTo>
                  <a:pt x="1319527" y="295520"/>
                  <a:pt x="1327984" y="275771"/>
                  <a:pt x="1330098" y="257434"/>
                </a:cubicBezTo>
                <a:cubicBezTo>
                  <a:pt x="1339965" y="173503"/>
                  <a:pt x="1349832" y="89573"/>
                  <a:pt x="1359699" y="6348"/>
                </a:cubicBezTo>
                <a:cubicBezTo>
                  <a:pt x="1452023" y="-2116"/>
                  <a:pt x="1543644" y="-2116"/>
                  <a:pt x="1635968" y="6348"/>
                </a:cubicBezTo>
                <a:cubicBezTo>
                  <a:pt x="1645835" y="90278"/>
                  <a:pt x="1654997" y="173503"/>
                  <a:pt x="1664159" y="257434"/>
                </a:cubicBezTo>
                <a:cubicBezTo>
                  <a:pt x="1669797" y="286351"/>
                  <a:pt x="1679664" y="301162"/>
                  <a:pt x="1696579" y="313152"/>
                </a:cubicBezTo>
                <a:lnTo>
                  <a:pt x="1955229" y="313152"/>
                </a:lnTo>
                <a:cubicBezTo>
                  <a:pt x="1972848" y="295520"/>
                  <a:pt x="1982011" y="275771"/>
                  <a:pt x="1984125" y="257434"/>
                </a:cubicBezTo>
                <a:cubicBezTo>
                  <a:pt x="1993992" y="173503"/>
                  <a:pt x="2003858" y="89573"/>
                  <a:pt x="2013725" y="6348"/>
                </a:cubicBezTo>
                <a:cubicBezTo>
                  <a:pt x="2105345" y="-2116"/>
                  <a:pt x="2197670" y="-2116"/>
                  <a:pt x="2289995" y="6348"/>
                </a:cubicBezTo>
                <a:cubicBezTo>
                  <a:pt x="2299157" y="90278"/>
                  <a:pt x="2309024" y="173503"/>
                  <a:pt x="2318186" y="257434"/>
                </a:cubicBezTo>
                <a:cubicBezTo>
                  <a:pt x="2323824" y="286351"/>
                  <a:pt x="2333691" y="301162"/>
                  <a:pt x="2350605" y="313152"/>
                </a:cubicBezTo>
                <a:lnTo>
                  <a:pt x="2609256" y="313152"/>
                </a:lnTo>
                <a:cubicBezTo>
                  <a:pt x="2626875" y="295520"/>
                  <a:pt x="2636037" y="275771"/>
                  <a:pt x="2638151" y="257434"/>
                </a:cubicBezTo>
                <a:cubicBezTo>
                  <a:pt x="2648018" y="173503"/>
                  <a:pt x="2657885" y="89573"/>
                  <a:pt x="2667752" y="6348"/>
                </a:cubicBezTo>
                <a:cubicBezTo>
                  <a:pt x="2759372" y="-2116"/>
                  <a:pt x="2851697" y="-2116"/>
                  <a:pt x="2944022" y="6348"/>
                </a:cubicBezTo>
                <a:cubicBezTo>
                  <a:pt x="2953184" y="90278"/>
                  <a:pt x="2963051" y="173503"/>
                  <a:pt x="2972213" y="257434"/>
                </a:cubicBezTo>
                <a:cubicBezTo>
                  <a:pt x="2977851" y="286351"/>
                  <a:pt x="2987013" y="301162"/>
                  <a:pt x="3004632" y="313152"/>
                </a:cubicBezTo>
                <a:lnTo>
                  <a:pt x="3263283" y="313152"/>
                </a:lnTo>
                <a:cubicBezTo>
                  <a:pt x="3280902" y="295520"/>
                  <a:pt x="3290064" y="275771"/>
                  <a:pt x="3292178" y="257434"/>
                </a:cubicBezTo>
                <a:cubicBezTo>
                  <a:pt x="3302045" y="173503"/>
                  <a:pt x="3311912" y="89573"/>
                  <a:pt x="3321074" y="6348"/>
                </a:cubicBezTo>
                <a:cubicBezTo>
                  <a:pt x="3413399" y="-2116"/>
                  <a:pt x="3505723" y="-2116"/>
                  <a:pt x="3598048" y="6348"/>
                </a:cubicBezTo>
                <a:cubicBezTo>
                  <a:pt x="3607210" y="90278"/>
                  <a:pt x="3616372" y="173503"/>
                  <a:pt x="3626239" y="257434"/>
                </a:cubicBezTo>
                <a:cubicBezTo>
                  <a:pt x="3631877" y="286351"/>
                  <a:pt x="3641039" y="301162"/>
                  <a:pt x="3658659" y="313152"/>
                </a:cubicBezTo>
                <a:lnTo>
                  <a:pt x="3917309" y="313152"/>
                </a:lnTo>
                <a:cubicBezTo>
                  <a:pt x="3934928" y="295520"/>
                  <a:pt x="3944090" y="275771"/>
                  <a:pt x="3946205" y="257434"/>
                </a:cubicBezTo>
                <a:cubicBezTo>
                  <a:pt x="3956071" y="173503"/>
                  <a:pt x="3965938" y="89573"/>
                  <a:pt x="3975100" y="6348"/>
                </a:cubicBezTo>
                <a:cubicBezTo>
                  <a:pt x="4067425" y="-2116"/>
                  <a:pt x="4159750" y="-2116"/>
                  <a:pt x="4252075" y="6348"/>
                </a:cubicBezTo>
                <a:cubicBezTo>
                  <a:pt x="4261237" y="90278"/>
                  <a:pt x="4270399" y="173503"/>
                  <a:pt x="4280266" y="257434"/>
                </a:cubicBezTo>
                <a:cubicBezTo>
                  <a:pt x="4283830" y="275712"/>
                  <a:pt x="4288801" y="288355"/>
                  <a:pt x="4297504" y="297378"/>
                </a:cubicBezTo>
                <a:lnTo>
                  <a:pt x="4297504" y="607261"/>
                </a:lnTo>
                <a:lnTo>
                  <a:pt x="0" y="607261"/>
                </a:lnTo>
                <a:lnTo>
                  <a:pt x="0" y="303943"/>
                </a:lnTo>
                <a:cubicBezTo>
                  <a:pt x="13952" y="289411"/>
                  <a:pt x="20260" y="272919"/>
                  <a:pt x="22045" y="257434"/>
                </a:cubicBezTo>
                <a:cubicBezTo>
                  <a:pt x="31912" y="173503"/>
                  <a:pt x="41779" y="89573"/>
                  <a:pt x="51645" y="6348"/>
                </a:cubicBezTo>
                <a:cubicBezTo>
                  <a:pt x="97808" y="2116"/>
                  <a:pt x="143970" y="0"/>
                  <a:pt x="190044" y="0"/>
                </a:cubicBezTo>
                <a:close/>
              </a:path>
            </a:pathLst>
          </a:custGeom>
          <a:solidFill>
            <a:srgbClr val="3A37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5843"/>
                                        </p:tgtEl>
                                        <p:attrNameLst>
                                          <p:attrName>style.visibility</p:attrName>
                                        </p:attrNameLst>
                                      </p:cBhvr>
                                      <p:to>
                                        <p:strVal val="visible"/>
                                      </p:to>
                                    </p:set>
                                    <p:animEffect transition="in" filter="barn(inVertical)">
                                      <p:cBhvr>
                                        <p:cTn id="7" dur="500"/>
                                        <p:tgtEl>
                                          <p:spTgt spid="35843"/>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5842"/>
                                        </p:tgtEl>
                                        <p:attrNameLst>
                                          <p:attrName>style.visibility</p:attrName>
                                        </p:attrNameLst>
                                      </p:cBhvr>
                                      <p:to>
                                        <p:strVal val="visible"/>
                                      </p:to>
                                    </p:set>
                                    <p:anim calcmode="lin" valueType="num">
                                      <p:cBhvr>
                                        <p:cTn id="11" dur="500" fill="hold"/>
                                        <p:tgtEl>
                                          <p:spTgt spid="3584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5842"/>
                                        </p:tgtEl>
                                        <p:attrNameLst>
                                          <p:attrName>ppt_y</p:attrName>
                                        </p:attrNameLst>
                                      </p:cBhvr>
                                      <p:tavLst>
                                        <p:tav tm="0">
                                          <p:val>
                                            <p:strVal val="#ppt_y"/>
                                          </p:val>
                                        </p:tav>
                                        <p:tav tm="100000">
                                          <p:val>
                                            <p:strVal val="#ppt_y"/>
                                          </p:val>
                                        </p:tav>
                                      </p:tavLst>
                                    </p:anim>
                                    <p:anim calcmode="lin" valueType="num">
                                      <p:cBhvr>
                                        <p:cTn id="13" dur="500" fill="hold"/>
                                        <p:tgtEl>
                                          <p:spTgt spid="3584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584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5842"/>
                                        </p:tgtEl>
                                      </p:cBhvr>
                                    </p:animEffect>
                                  </p:childTnLst>
                                </p:cTn>
                              </p:par>
                            </p:childTnLst>
                          </p:cTn>
                        </p:par>
                        <p:par>
                          <p:cTn id="16" fill="hold" nodeType="afterGroup">
                            <p:stCondLst>
                              <p:cond delay="1450"/>
                            </p:stCondLst>
                            <p:childTnLst>
                              <p:par>
                                <p:cTn id="17" presetID="2" presetClass="entr" presetSubtype="8" fill="hold" grpId="0" nodeType="afterEffect">
                                  <p:stCondLst>
                                    <p:cond delay="0"/>
                                  </p:stCondLst>
                                  <p:childTnLst>
                                    <p:set>
                                      <p:cBhvr>
                                        <p:cTn id="18" dur="1" fill="hold">
                                          <p:stCondLst>
                                            <p:cond delay="0"/>
                                          </p:stCondLst>
                                        </p:cTn>
                                        <p:tgtEl>
                                          <p:spTgt spid="35856"/>
                                        </p:tgtEl>
                                        <p:attrNameLst>
                                          <p:attrName>style.visibility</p:attrName>
                                        </p:attrNameLst>
                                      </p:cBhvr>
                                      <p:to>
                                        <p:strVal val="visible"/>
                                      </p:to>
                                    </p:set>
                                    <p:anim calcmode="lin" valueType="num">
                                      <p:cBhvr additive="base">
                                        <p:cTn id="19" dur="500" fill="hold"/>
                                        <p:tgtEl>
                                          <p:spTgt spid="35856"/>
                                        </p:tgtEl>
                                        <p:attrNameLst>
                                          <p:attrName>ppt_x</p:attrName>
                                        </p:attrNameLst>
                                      </p:cBhvr>
                                      <p:tavLst>
                                        <p:tav tm="0">
                                          <p:val>
                                            <p:strVal val="0-#ppt_w/2"/>
                                          </p:val>
                                        </p:tav>
                                        <p:tav tm="100000">
                                          <p:val>
                                            <p:strVal val="#ppt_x"/>
                                          </p:val>
                                        </p:tav>
                                      </p:tavLst>
                                    </p:anim>
                                    <p:anim calcmode="lin" valueType="num">
                                      <p:cBhvr additive="base">
                                        <p:cTn id="20" dur="500" fill="hold"/>
                                        <p:tgtEl>
                                          <p:spTgt spid="35856"/>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1950"/>
                            </p:stCondLst>
                            <p:childTnLst>
                              <p:par>
                                <p:cTn id="22" presetID="47" presetClass="entr" presetSubtype="0" fill="hold" grpId="0" nodeType="afterEffect">
                                  <p:stCondLst>
                                    <p:cond delay="0"/>
                                  </p:stCondLst>
                                  <p:childTnLst>
                                    <p:set>
                                      <p:cBhvr>
                                        <p:cTn id="23" dur="1" fill="hold">
                                          <p:stCondLst>
                                            <p:cond delay="0"/>
                                          </p:stCondLst>
                                        </p:cTn>
                                        <p:tgtEl>
                                          <p:spTgt spid="35846"/>
                                        </p:tgtEl>
                                        <p:attrNameLst>
                                          <p:attrName>style.visibility</p:attrName>
                                        </p:attrNameLst>
                                      </p:cBhvr>
                                      <p:to>
                                        <p:strVal val="visible"/>
                                      </p:to>
                                    </p:set>
                                    <p:animEffect transition="in" filter="fade">
                                      <p:cBhvr>
                                        <p:cTn id="24" dur="1000"/>
                                        <p:tgtEl>
                                          <p:spTgt spid="35846"/>
                                        </p:tgtEl>
                                      </p:cBhvr>
                                    </p:animEffect>
                                    <p:anim calcmode="lin" valueType="num">
                                      <p:cBhvr>
                                        <p:cTn id="25" dur="1000" fill="hold"/>
                                        <p:tgtEl>
                                          <p:spTgt spid="35846"/>
                                        </p:tgtEl>
                                        <p:attrNameLst>
                                          <p:attrName>ppt_x</p:attrName>
                                        </p:attrNameLst>
                                      </p:cBhvr>
                                      <p:tavLst>
                                        <p:tav tm="0">
                                          <p:val>
                                            <p:strVal val="#ppt_x"/>
                                          </p:val>
                                        </p:tav>
                                        <p:tav tm="100000">
                                          <p:val>
                                            <p:strVal val="#ppt_x"/>
                                          </p:val>
                                        </p:tav>
                                      </p:tavLst>
                                    </p:anim>
                                    <p:anim calcmode="lin" valueType="num">
                                      <p:cBhvr>
                                        <p:cTn id="26" dur="1000" fill="hold"/>
                                        <p:tgtEl>
                                          <p:spTgt spid="35846"/>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35845"/>
                                        </p:tgtEl>
                                        <p:attrNameLst>
                                          <p:attrName>style.visibility</p:attrName>
                                        </p:attrNameLst>
                                      </p:cBhvr>
                                      <p:to>
                                        <p:strVal val="visible"/>
                                      </p:to>
                                    </p:set>
                                    <p:animEffect transition="in" filter="fade">
                                      <p:cBhvr>
                                        <p:cTn id="29" dur="1000"/>
                                        <p:tgtEl>
                                          <p:spTgt spid="35845"/>
                                        </p:tgtEl>
                                      </p:cBhvr>
                                    </p:animEffect>
                                    <p:anim calcmode="lin" valueType="num">
                                      <p:cBhvr>
                                        <p:cTn id="30" dur="1000" fill="hold"/>
                                        <p:tgtEl>
                                          <p:spTgt spid="35845"/>
                                        </p:tgtEl>
                                        <p:attrNameLst>
                                          <p:attrName>ppt_x</p:attrName>
                                        </p:attrNameLst>
                                      </p:cBhvr>
                                      <p:tavLst>
                                        <p:tav tm="0">
                                          <p:val>
                                            <p:strVal val="#ppt_x"/>
                                          </p:val>
                                        </p:tav>
                                        <p:tav tm="100000">
                                          <p:val>
                                            <p:strVal val="#ppt_x"/>
                                          </p:val>
                                        </p:tav>
                                      </p:tavLst>
                                    </p:anim>
                                    <p:anim calcmode="lin" valueType="num">
                                      <p:cBhvr>
                                        <p:cTn id="31" dur="1000" fill="hold"/>
                                        <p:tgtEl>
                                          <p:spTgt spid="3584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200"/>
                                  </p:stCondLst>
                                  <p:childTnLst>
                                    <p:set>
                                      <p:cBhvr>
                                        <p:cTn id="33" dur="1" fill="hold">
                                          <p:stCondLst>
                                            <p:cond delay="0"/>
                                          </p:stCondLst>
                                        </p:cTn>
                                        <p:tgtEl>
                                          <p:spTgt spid="35847"/>
                                        </p:tgtEl>
                                        <p:attrNameLst>
                                          <p:attrName>style.visibility</p:attrName>
                                        </p:attrNameLst>
                                      </p:cBhvr>
                                      <p:to>
                                        <p:strVal val="visible"/>
                                      </p:to>
                                    </p:set>
                                    <p:animEffect transition="in" filter="fade">
                                      <p:cBhvr>
                                        <p:cTn id="34" dur="1000"/>
                                        <p:tgtEl>
                                          <p:spTgt spid="35847"/>
                                        </p:tgtEl>
                                      </p:cBhvr>
                                    </p:animEffect>
                                    <p:anim calcmode="lin" valueType="num">
                                      <p:cBhvr>
                                        <p:cTn id="35" dur="1000" fill="hold"/>
                                        <p:tgtEl>
                                          <p:spTgt spid="35847"/>
                                        </p:tgtEl>
                                        <p:attrNameLst>
                                          <p:attrName>ppt_x</p:attrName>
                                        </p:attrNameLst>
                                      </p:cBhvr>
                                      <p:tavLst>
                                        <p:tav tm="0">
                                          <p:val>
                                            <p:strVal val="#ppt_x"/>
                                          </p:val>
                                        </p:tav>
                                        <p:tav tm="100000">
                                          <p:val>
                                            <p:strVal val="#ppt_x"/>
                                          </p:val>
                                        </p:tav>
                                      </p:tavLst>
                                    </p:anim>
                                    <p:anim calcmode="lin" valueType="num">
                                      <p:cBhvr>
                                        <p:cTn id="36" dur="1000" fill="hold"/>
                                        <p:tgtEl>
                                          <p:spTgt spid="35847"/>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600"/>
                                  </p:stCondLst>
                                  <p:childTnLst>
                                    <p:set>
                                      <p:cBhvr>
                                        <p:cTn id="38" dur="1" fill="hold">
                                          <p:stCondLst>
                                            <p:cond delay="0"/>
                                          </p:stCondLst>
                                        </p:cTn>
                                        <p:tgtEl>
                                          <p:spTgt spid="35844"/>
                                        </p:tgtEl>
                                        <p:attrNameLst>
                                          <p:attrName>style.visibility</p:attrName>
                                        </p:attrNameLst>
                                      </p:cBhvr>
                                      <p:to>
                                        <p:strVal val="visible"/>
                                      </p:to>
                                    </p:set>
                                    <p:animEffect transition="in" filter="fade">
                                      <p:cBhvr>
                                        <p:cTn id="39" dur="1000"/>
                                        <p:tgtEl>
                                          <p:spTgt spid="35844"/>
                                        </p:tgtEl>
                                      </p:cBhvr>
                                    </p:animEffect>
                                    <p:anim calcmode="lin" valueType="num">
                                      <p:cBhvr>
                                        <p:cTn id="40" dur="1000" fill="hold"/>
                                        <p:tgtEl>
                                          <p:spTgt spid="35844"/>
                                        </p:tgtEl>
                                        <p:attrNameLst>
                                          <p:attrName>ppt_x</p:attrName>
                                        </p:attrNameLst>
                                      </p:cBhvr>
                                      <p:tavLst>
                                        <p:tav tm="0">
                                          <p:val>
                                            <p:strVal val="#ppt_x"/>
                                          </p:val>
                                        </p:tav>
                                        <p:tav tm="100000">
                                          <p:val>
                                            <p:strVal val="#ppt_x"/>
                                          </p:val>
                                        </p:tav>
                                      </p:tavLst>
                                    </p:anim>
                                    <p:anim calcmode="lin" valueType="num">
                                      <p:cBhvr>
                                        <p:cTn id="41" dur="1000" fill="hold"/>
                                        <p:tgtEl>
                                          <p:spTgt spid="35844"/>
                                        </p:tgtEl>
                                        <p:attrNameLst>
                                          <p:attrName>ppt_y</p:attrName>
                                        </p:attrNameLst>
                                      </p:cBhvr>
                                      <p:tavLst>
                                        <p:tav tm="0">
                                          <p:val>
                                            <p:strVal val="#ppt_y+.1"/>
                                          </p:val>
                                        </p:tav>
                                        <p:tav tm="100000">
                                          <p:val>
                                            <p:strVal val="#ppt_y"/>
                                          </p:val>
                                        </p:tav>
                                      </p:tavLst>
                                    </p:anim>
                                  </p:childTnLst>
                                </p:cTn>
                              </p:par>
                            </p:childTnLst>
                          </p:cTn>
                        </p:par>
                        <p:par>
                          <p:cTn id="42" fill="hold" nodeType="afterGroup">
                            <p:stCondLst>
                              <p:cond delay="3550"/>
                            </p:stCondLst>
                            <p:childTnLst>
                              <p:par>
                                <p:cTn id="43" presetID="2" presetClass="exit" presetSubtype="2" fill="hold" grpId="1" nodeType="afterEffect">
                                  <p:stCondLst>
                                    <p:cond delay="0"/>
                                  </p:stCondLst>
                                  <p:childTnLst>
                                    <p:anim calcmode="lin" valueType="num">
                                      <p:cBhvr additive="base">
                                        <p:cTn id="44" dur="1000"/>
                                        <p:tgtEl>
                                          <p:spTgt spid="35856"/>
                                        </p:tgtEl>
                                        <p:attrNameLst>
                                          <p:attrName>ppt_x</p:attrName>
                                        </p:attrNameLst>
                                      </p:cBhvr>
                                      <p:tavLst>
                                        <p:tav tm="0">
                                          <p:val>
                                            <p:strVal val="ppt_x"/>
                                          </p:val>
                                        </p:tav>
                                        <p:tav tm="100000">
                                          <p:val>
                                            <p:strVal val="1+ppt_w/2"/>
                                          </p:val>
                                        </p:tav>
                                      </p:tavLst>
                                    </p:anim>
                                    <p:anim calcmode="lin" valueType="num">
                                      <p:cBhvr additive="base">
                                        <p:cTn id="45" dur="1000"/>
                                        <p:tgtEl>
                                          <p:spTgt spid="35856"/>
                                        </p:tgtEl>
                                        <p:attrNameLst>
                                          <p:attrName>ppt_y</p:attrName>
                                        </p:attrNameLst>
                                      </p:cBhvr>
                                      <p:tavLst>
                                        <p:tav tm="0">
                                          <p:val>
                                            <p:strVal val="ppt_y"/>
                                          </p:val>
                                        </p:tav>
                                        <p:tav tm="100000">
                                          <p:val>
                                            <p:strVal val="ppt_y"/>
                                          </p:val>
                                        </p:tav>
                                      </p:tavLst>
                                    </p:anim>
                                    <p:set>
                                      <p:cBhvr>
                                        <p:cTn id="46" dur="1" fill="hold">
                                          <p:stCondLst>
                                            <p:cond delay="999"/>
                                          </p:stCondLst>
                                        </p:cTn>
                                        <p:tgtEl>
                                          <p:spTgt spid="35856"/>
                                        </p:tgtEl>
                                        <p:attrNameLst>
                                          <p:attrName>style.visibility</p:attrName>
                                        </p:attrNameLst>
                                      </p:cBhvr>
                                      <p:to>
                                        <p:strVal val="hidden"/>
                                      </p:to>
                                    </p:set>
                                  </p:childTnLst>
                                </p:cTn>
                              </p:par>
                              <p:par>
                                <p:cTn id="47" presetID="8" presetClass="emph" presetSubtype="0" fill="hold" grpId="1" nodeType="withEffect">
                                  <p:stCondLst>
                                    <p:cond delay="300"/>
                                  </p:stCondLst>
                                  <p:childTnLst>
                                    <p:animRot by="-21599821">
                                      <p:cBhvr>
                                        <p:cTn id="48" dur="2000" fill="hold"/>
                                        <p:tgtEl>
                                          <p:spTgt spid="35847"/>
                                        </p:tgtEl>
                                        <p:attrNameLst>
                                          <p:attrName>r</p:attrName>
                                        </p:attrNameLst>
                                      </p:cBhvr>
                                    </p:animRot>
                                  </p:childTnLst>
                                </p:cTn>
                              </p:par>
                              <p:par>
                                <p:cTn id="49" presetID="8" presetClass="emph" presetSubtype="0" fill="hold" grpId="1" nodeType="withEffect">
                                  <p:stCondLst>
                                    <p:cond delay="500"/>
                                  </p:stCondLst>
                                  <p:childTnLst>
                                    <p:animRot by="-21599821">
                                      <p:cBhvr>
                                        <p:cTn id="50" dur="2000" fill="hold"/>
                                        <p:tgtEl>
                                          <p:spTgt spid="35845"/>
                                        </p:tgtEl>
                                        <p:attrNameLst>
                                          <p:attrName>r</p:attrName>
                                        </p:attrNameLst>
                                      </p:cBhvr>
                                    </p:animRot>
                                  </p:childTnLst>
                                </p:cTn>
                              </p:par>
                              <p:par>
                                <p:cTn id="51" presetID="8" presetClass="emph" presetSubtype="0" fill="hold" grpId="1" nodeType="withEffect">
                                  <p:stCondLst>
                                    <p:cond delay="500"/>
                                  </p:stCondLst>
                                  <p:childTnLst>
                                    <p:animRot by="-21599821">
                                      <p:cBhvr>
                                        <p:cTn id="52" dur="2000" fill="hold"/>
                                        <p:tgtEl>
                                          <p:spTgt spid="35846"/>
                                        </p:tgtEl>
                                        <p:attrNameLst>
                                          <p:attrName>r</p:attrName>
                                        </p:attrNameLst>
                                      </p:cBhvr>
                                    </p:animRot>
                                  </p:childTnLst>
                                </p:cTn>
                              </p:par>
                              <p:par>
                                <p:cTn id="53" presetID="8" presetClass="emph" presetSubtype="0" fill="hold" grpId="1" nodeType="withEffect">
                                  <p:stCondLst>
                                    <p:cond delay="500"/>
                                  </p:stCondLst>
                                  <p:childTnLst>
                                    <p:animRot by="-21599821">
                                      <p:cBhvr>
                                        <p:cTn id="54" dur="2000" fill="hold"/>
                                        <p:tgtEl>
                                          <p:spTgt spid="35844"/>
                                        </p:tgtEl>
                                        <p:attrNameLst>
                                          <p:attrName>r</p:attrName>
                                        </p:attrNameLst>
                                      </p:cBhvr>
                                    </p:animRot>
                                  </p:childTnLst>
                                </p:cTn>
                              </p:par>
                            </p:childTnLst>
                          </p:cTn>
                        </p:par>
                        <p:par>
                          <p:cTn id="55" fill="hold" nodeType="afterGroup">
                            <p:stCondLst>
                              <p:cond delay="6050"/>
                            </p:stCondLst>
                            <p:childTnLst>
                              <p:par>
                                <p:cTn id="56" presetID="42" presetClass="entr" presetSubtype="0" fill="hold" grpId="0" nodeType="afterEffect">
                                  <p:stCondLst>
                                    <p:cond delay="0"/>
                                  </p:stCondLst>
                                  <p:childTnLst>
                                    <p:set>
                                      <p:cBhvr>
                                        <p:cTn id="57" dur="1" fill="hold">
                                          <p:stCondLst>
                                            <p:cond delay="0"/>
                                          </p:stCondLst>
                                        </p:cTn>
                                        <p:tgtEl>
                                          <p:spTgt spid="35852"/>
                                        </p:tgtEl>
                                        <p:attrNameLst>
                                          <p:attrName>style.visibility</p:attrName>
                                        </p:attrNameLst>
                                      </p:cBhvr>
                                      <p:to>
                                        <p:strVal val="visible"/>
                                      </p:to>
                                    </p:set>
                                    <p:animEffect transition="in" filter="fade">
                                      <p:cBhvr>
                                        <p:cTn id="58" dur="1000"/>
                                        <p:tgtEl>
                                          <p:spTgt spid="35852"/>
                                        </p:tgtEl>
                                      </p:cBhvr>
                                    </p:animEffect>
                                    <p:anim calcmode="lin" valueType="num">
                                      <p:cBhvr>
                                        <p:cTn id="59" dur="1000" fill="hold"/>
                                        <p:tgtEl>
                                          <p:spTgt spid="35852"/>
                                        </p:tgtEl>
                                        <p:attrNameLst>
                                          <p:attrName>ppt_x</p:attrName>
                                        </p:attrNameLst>
                                      </p:cBhvr>
                                      <p:tavLst>
                                        <p:tav tm="0">
                                          <p:val>
                                            <p:strVal val="#ppt_x"/>
                                          </p:val>
                                        </p:tav>
                                        <p:tav tm="100000">
                                          <p:val>
                                            <p:strVal val="#ppt_x"/>
                                          </p:val>
                                        </p:tav>
                                      </p:tavLst>
                                    </p:anim>
                                    <p:anim calcmode="lin" valueType="num">
                                      <p:cBhvr>
                                        <p:cTn id="60" dur="1000" fill="hold"/>
                                        <p:tgtEl>
                                          <p:spTgt spid="35852"/>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35853"/>
                                        </p:tgtEl>
                                        <p:attrNameLst>
                                          <p:attrName>style.visibility</p:attrName>
                                        </p:attrNameLst>
                                      </p:cBhvr>
                                      <p:to>
                                        <p:strVal val="visible"/>
                                      </p:to>
                                    </p:set>
                                    <p:animEffect transition="in" filter="fade">
                                      <p:cBhvr>
                                        <p:cTn id="63" dur="1000"/>
                                        <p:tgtEl>
                                          <p:spTgt spid="35853"/>
                                        </p:tgtEl>
                                      </p:cBhvr>
                                    </p:animEffect>
                                    <p:anim calcmode="lin" valueType="num">
                                      <p:cBhvr>
                                        <p:cTn id="64" dur="1000" fill="hold"/>
                                        <p:tgtEl>
                                          <p:spTgt spid="35853"/>
                                        </p:tgtEl>
                                        <p:attrNameLst>
                                          <p:attrName>ppt_x</p:attrName>
                                        </p:attrNameLst>
                                      </p:cBhvr>
                                      <p:tavLst>
                                        <p:tav tm="0">
                                          <p:val>
                                            <p:strVal val="#ppt_x"/>
                                          </p:val>
                                        </p:tav>
                                        <p:tav tm="100000">
                                          <p:val>
                                            <p:strVal val="#ppt_x"/>
                                          </p:val>
                                        </p:tav>
                                      </p:tavLst>
                                    </p:anim>
                                    <p:anim calcmode="lin" valueType="num">
                                      <p:cBhvr>
                                        <p:cTn id="65" dur="1000" fill="hold"/>
                                        <p:tgtEl>
                                          <p:spTgt spid="35853"/>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35854"/>
                                        </p:tgtEl>
                                        <p:attrNameLst>
                                          <p:attrName>style.visibility</p:attrName>
                                        </p:attrNameLst>
                                      </p:cBhvr>
                                      <p:to>
                                        <p:strVal val="visible"/>
                                      </p:to>
                                    </p:set>
                                    <p:animEffect transition="in" filter="fade">
                                      <p:cBhvr>
                                        <p:cTn id="68" dur="1000"/>
                                        <p:tgtEl>
                                          <p:spTgt spid="35854"/>
                                        </p:tgtEl>
                                      </p:cBhvr>
                                    </p:animEffect>
                                    <p:anim calcmode="lin" valueType="num">
                                      <p:cBhvr>
                                        <p:cTn id="69" dur="1000" fill="hold"/>
                                        <p:tgtEl>
                                          <p:spTgt spid="35854"/>
                                        </p:tgtEl>
                                        <p:attrNameLst>
                                          <p:attrName>ppt_x</p:attrName>
                                        </p:attrNameLst>
                                      </p:cBhvr>
                                      <p:tavLst>
                                        <p:tav tm="0">
                                          <p:val>
                                            <p:strVal val="#ppt_x"/>
                                          </p:val>
                                        </p:tav>
                                        <p:tav tm="100000">
                                          <p:val>
                                            <p:strVal val="#ppt_x"/>
                                          </p:val>
                                        </p:tav>
                                      </p:tavLst>
                                    </p:anim>
                                    <p:anim calcmode="lin" valueType="num">
                                      <p:cBhvr>
                                        <p:cTn id="70" dur="1000" fill="hold"/>
                                        <p:tgtEl>
                                          <p:spTgt spid="35854"/>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35855"/>
                                        </p:tgtEl>
                                        <p:attrNameLst>
                                          <p:attrName>style.visibility</p:attrName>
                                        </p:attrNameLst>
                                      </p:cBhvr>
                                      <p:to>
                                        <p:strVal val="visible"/>
                                      </p:to>
                                    </p:set>
                                    <p:animEffect transition="in" filter="fade">
                                      <p:cBhvr>
                                        <p:cTn id="73" dur="1000"/>
                                        <p:tgtEl>
                                          <p:spTgt spid="35855"/>
                                        </p:tgtEl>
                                      </p:cBhvr>
                                    </p:animEffect>
                                    <p:anim calcmode="lin" valueType="num">
                                      <p:cBhvr>
                                        <p:cTn id="74" dur="1000" fill="hold"/>
                                        <p:tgtEl>
                                          <p:spTgt spid="35855"/>
                                        </p:tgtEl>
                                        <p:attrNameLst>
                                          <p:attrName>ppt_x</p:attrName>
                                        </p:attrNameLst>
                                      </p:cBhvr>
                                      <p:tavLst>
                                        <p:tav tm="0">
                                          <p:val>
                                            <p:strVal val="#ppt_x"/>
                                          </p:val>
                                        </p:tav>
                                        <p:tav tm="100000">
                                          <p:val>
                                            <p:strVal val="#ppt_x"/>
                                          </p:val>
                                        </p:tav>
                                      </p:tavLst>
                                    </p:anim>
                                    <p:anim calcmode="lin" valueType="num">
                                      <p:cBhvr>
                                        <p:cTn id="75" dur="1000" fill="hold"/>
                                        <p:tgtEl>
                                          <p:spTgt spid="35855"/>
                                        </p:tgtEl>
                                        <p:attrNameLst>
                                          <p:attrName>ppt_y</p:attrName>
                                        </p:attrNameLst>
                                      </p:cBhvr>
                                      <p:tavLst>
                                        <p:tav tm="0">
                                          <p:val>
                                            <p:strVal val="#ppt_y+.1"/>
                                          </p:val>
                                        </p:tav>
                                        <p:tav tm="100000">
                                          <p:val>
                                            <p:strVal val="#ppt_y"/>
                                          </p:val>
                                        </p:tav>
                                      </p:tavLst>
                                    </p:anim>
                                  </p:childTnLst>
                                </p:cTn>
                              </p:par>
                            </p:childTnLst>
                          </p:cTn>
                        </p:par>
                        <p:par>
                          <p:cTn id="76" fill="hold" nodeType="afterGroup">
                            <p:stCondLst>
                              <p:cond delay="7050"/>
                            </p:stCondLst>
                            <p:childTnLst>
                              <p:par>
                                <p:cTn id="77" presetID="31" presetClass="entr" presetSubtype="0" fill="hold" grpId="0" nodeType="afterEffect">
                                  <p:stCondLst>
                                    <p:cond delay="0"/>
                                  </p:stCondLst>
                                  <p:childTnLst>
                                    <p:set>
                                      <p:cBhvr>
                                        <p:cTn id="78" dur="1" fill="hold">
                                          <p:stCondLst>
                                            <p:cond delay="0"/>
                                          </p:stCondLst>
                                        </p:cTn>
                                        <p:tgtEl>
                                          <p:spTgt spid="35849"/>
                                        </p:tgtEl>
                                        <p:attrNameLst>
                                          <p:attrName>style.visibility</p:attrName>
                                        </p:attrNameLst>
                                      </p:cBhvr>
                                      <p:to>
                                        <p:strVal val="visible"/>
                                      </p:to>
                                    </p:set>
                                    <p:anim calcmode="lin" valueType="num">
                                      <p:cBhvr>
                                        <p:cTn id="79" dur="500" fill="hold"/>
                                        <p:tgtEl>
                                          <p:spTgt spid="35849"/>
                                        </p:tgtEl>
                                        <p:attrNameLst>
                                          <p:attrName>ppt_w</p:attrName>
                                        </p:attrNameLst>
                                      </p:cBhvr>
                                      <p:tavLst>
                                        <p:tav tm="0">
                                          <p:val>
                                            <p:fltVal val="0"/>
                                          </p:val>
                                        </p:tav>
                                        <p:tav tm="100000">
                                          <p:val>
                                            <p:strVal val="#ppt_w"/>
                                          </p:val>
                                        </p:tav>
                                      </p:tavLst>
                                    </p:anim>
                                    <p:anim calcmode="lin" valueType="num">
                                      <p:cBhvr>
                                        <p:cTn id="80" dur="500" fill="hold"/>
                                        <p:tgtEl>
                                          <p:spTgt spid="35849"/>
                                        </p:tgtEl>
                                        <p:attrNameLst>
                                          <p:attrName>ppt_h</p:attrName>
                                        </p:attrNameLst>
                                      </p:cBhvr>
                                      <p:tavLst>
                                        <p:tav tm="0">
                                          <p:val>
                                            <p:fltVal val="0"/>
                                          </p:val>
                                        </p:tav>
                                        <p:tav tm="100000">
                                          <p:val>
                                            <p:strVal val="#ppt_h"/>
                                          </p:val>
                                        </p:tav>
                                      </p:tavLst>
                                    </p:anim>
                                    <p:anim calcmode="lin" valueType="num">
                                      <p:cBhvr>
                                        <p:cTn id="81" dur="500" fill="hold"/>
                                        <p:tgtEl>
                                          <p:spTgt spid="35849"/>
                                        </p:tgtEl>
                                        <p:attrNameLst>
                                          <p:attrName>style.rotation</p:attrName>
                                        </p:attrNameLst>
                                      </p:cBhvr>
                                      <p:tavLst>
                                        <p:tav tm="0">
                                          <p:val>
                                            <p:fltVal val="90"/>
                                          </p:val>
                                        </p:tav>
                                        <p:tav tm="100000">
                                          <p:val>
                                            <p:fltVal val="0"/>
                                          </p:val>
                                        </p:tav>
                                      </p:tavLst>
                                    </p:anim>
                                    <p:animEffect transition="in" filter="fade">
                                      <p:cBhvr>
                                        <p:cTn id="82" dur="500"/>
                                        <p:tgtEl>
                                          <p:spTgt spid="35849"/>
                                        </p:tgtEl>
                                      </p:cBhvr>
                                    </p:animEffect>
                                  </p:childTnLst>
                                </p:cTn>
                              </p:par>
                              <p:par>
                                <p:cTn id="83" presetID="31" presetClass="entr" presetSubtype="0" fill="hold" grpId="0" nodeType="withEffect">
                                  <p:stCondLst>
                                    <p:cond delay="0"/>
                                  </p:stCondLst>
                                  <p:childTnLst>
                                    <p:set>
                                      <p:cBhvr>
                                        <p:cTn id="84" dur="1" fill="hold">
                                          <p:stCondLst>
                                            <p:cond delay="0"/>
                                          </p:stCondLst>
                                        </p:cTn>
                                        <p:tgtEl>
                                          <p:spTgt spid="35848"/>
                                        </p:tgtEl>
                                        <p:attrNameLst>
                                          <p:attrName>style.visibility</p:attrName>
                                        </p:attrNameLst>
                                      </p:cBhvr>
                                      <p:to>
                                        <p:strVal val="visible"/>
                                      </p:to>
                                    </p:set>
                                    <p:anim calcmode="lin" valueType="num">
                                      <p:cBhvr>
                                        <p:cTn id="85" dur="500" fill="hold"/>
                                        <p:tgtEl>
                                          <p:spTgt spid="35848"/>
                                        </p:tgtEl>
                                        <p:attrNameLst>
                                          <p:attrName>ppt_w</p:attrName>
                                        </p:attrNameLst>
                                      </p:cBhvr>
                                      <p:tavLst>
                                        <p:tav tm="0">
                                          <p:val>
                                            <p:fltVal val="0"/>
                                          </p:val>
                                        </p:tav>
                                        <p:tav tm="100000">
                                          <p:val>
                                            <p:strVal val="#ppt_w"/>
                                          </p:val>
                                        </p:tav>
                                      </p:tavLst>
                                    </p:anim>
                                    <p:anim calcmode="lin" valueType="num">
                                      <p:cBhvr>
                                        <p:cTn id="86" dur="500" fill="hold"/>
                                        <p:tgtEl>
                                          <p:spTgt spid="35848"/>
                                        </p:tgtEl>
                                        <p:attrNameLst>
                                          <p:attrName>ppt_h</p:attrName>
                                        </p:attrNameLst>
                                      </p:cBhvr>
                                      <p:tavLst>
                                        <p:tav tm="0">
                                          <p:val>
                                            <p:fltVal val="0"/>
                                          </p:val>
                                        </p:tav>
                                        <p:tav tm="100000">
                                          <p:val>
                                            <p:strVal val="#ppt_h"/>
                                          </p:val>
                                        </p:tav>
                                      </p:tavLst>
                                    </p:anim>
                                    <p:anim calcmode="lin" valueType="num">
                                      <p:cBhvr>
                                        <p:cTn id="87" dur="500" fill="hold"/>
                                        <p:tgtEl>
                                          <p:spTgt spid="35848"/>
                                        </p:tgtEl>
                                        <p:attrNameLst>
                                          <p:attrName>style.rotation</p:attrName>
                                        </p:attrNameLst>
                                      </p:cBhvr>
                                      <p:tavLst>
                                        <p:tav tm="0">
                                          <p:val>
                                            <p:fltVal val="90"/>
                                          </p:val>
                                        </p:tav>
                                        <p:tav tm="100000">
                                          <p:val>
                                            <p:fltVal val="0"/>
                                          </p:val>
                                        </p:tav>
                                      </p:tavLst>
                                    </p:anim>
                                    <p:animEffect transition="in" filter="fade">
                                      <p:cBhvr>
                                        <p:cTn id="88" dur="500"/>
                                        <p:tgtEl>
                                          <p:spTgt spid="35848"/>
                                        </p:tgtEl>
                                      </p:cBhvr>
                                    </p:animEffect>
                                  </p:childTnLst>
                                </p:cTn>
                              </p:par>
                              <p:par>
                                <p:cTn id="89" presetID="31" presetClass="entr" presetSubtype="0" fill="hold" grpId="0" nodeType="withEffect">
                                  <p:stCondLst>
                                    <p:cond delay="0"/>
                                  </p:stCondLst>
                                  <p:childTnLst>
                                    <p:set>
                                      <p:cBhvr>
                                        <p:cTn id="90" dur="1" fill="hold">
                                          <p:stCondLst>
                                            <p:cond delay="0"/>
                                          </p:stCondLst>
                                        </p:cTn>
                                        <p:tgtEl>
                                          <p:spTgt spid="35850"/>
                                        </p:tgtEl>
                                        <p:attrNameLst>
                                          <p:attrName>style.visibility</p:attrName>
                                        </p:attrNameLst>
                                      </p:cBhvr>
                                      <p:to>
                                        <p:strVal val="visible"/>
                                      </p:to>
                                    </p:set>
                                    <p:anim calcmode="lin" valueType="num">
                                      <p:cBhvr>
                                        <p:cTn id="91" dur="500" fill="hold"/>
                                        <p:tgtEl>
                                          <p:spTgt spid="35850"/>
                                        </p:tgtEl>
                                        <p:attrNameLst>
                                          <p:attrName>ppt_w</p:attrName>
                                        </p:attrNameLst>
                                      </p:cBhvr>
                                      <p:tavLst>
                                        <p:tav tm="0">
                                          <p:val>
                                            <p:fltVal val="0"/>
                                          </p:val>
                                        </p:tav>
                                        <p:tav tm="100000">
                                          <p:val>
                                            <p:strVal val="#ppt_w"/>
                                          </p:val>
                                        </p:tav>
                                      </p:tavLst>
                                    </p:anim>
                                    <p:anim calcmode="lin" valueType="num">
                                      <p:cBhvr>
                                        <p:cTn id="92" dur="500" fill="hold"/>
                                        <p:tgtEl>
                                          <p:spTgt spid="35850"/>
                                        </p:tgtEl>
                                        <p:attrNameLst>
                                          <p:attrName>ppt_h</p:attrName>
                                        </p:attrNameLst>
                                      </p:cBhvr>
                                      <p:tavLst>
                                        <p:tav tm="0">
                                          <p:val>
                                            <p:fltVal val="0"/>
                                          </p:val>
                                        </p:tav>
                                        <p:tav tm="100000">
                                          <p:val>
                                            <p:strVal val="#ppt_h"/>
                                          </p:val>
                                        </p:tav>
                                      </p:tavLst>
                                    </p:anim>
                                    <p:anim calcmode="lin" valueType="num">
                                      <p:cBhvr>
                                        <p:cTn id="93" dur="500" fill="hold"/>
                                        <p:tgtEl>
                                          <p:spTgt spid="35850"/>
                                        </p:tgtEl>
                                        <p:attrNameLst>
                                          <p:attrName>style.rotation</p:attrName>
                                        </p:attrNameLst>
                                      </p:cBhvr>
                                      <p:tavLst>
                                        <p:tav tm="0">
                                          <p:val>
                                            <p:fltVal val="90"/>
                                          </p:val>
                                        </p:tav>
                                        <p:tav tm="100000">
                                          <p:val>
                                            <p:fltVal val="0"/>
                                          </p:val>
                                        </p:tav>
                                      </p:tavLst>
                                    </p:anim>
                                    <p:animEffect transition="in" filter="fade">
                                      <p:cBhvr>
                                        <p:cTn id="94" dur="500"/>
                                        <p:tgtEl>
                                          <p:spTgt spid="35850"/>
                                        </p:tgtEl>
                                      </p:cBhvr>
                                    </p:animEffect>
                                  </p:childTnLst>
                                </p:cTn>
                              </p:par>
                              <p:par>
                                <p:cTn id="95" presetID="31" presetClass="entr" presetSubtype="0" fill="hold" grpId="0" nodeType="withEffect">
                                  <p:stCondLst>
                                    <p:cond delay="0"/>
                                  </p:stCondLst>
                                  <p:childTnLst>
                                    <p:set>
                                      <p:cBhvr>
                                        <p:cTn id="96" dur="1" fill="hold">
                                          <p:stCondLst>
                                            <p:cond delay="0"/>
                                          </p:stCondLst>
                                        </p:cTn>
                                        <p:tgtEl>
                                          <p:spTgt spid="35851"/>
                                        </p:tgtEl>
                                        <p:attrNameLst>
                                          <p:attrName>style.visibility</p:attrName>
                                        </p:attrNameLst>
                                      </p:cBhvr>
                                      <p:to>
                                        <p:strVal val="visible"/>
                                      </p:to>
                                    </p:set>
                                    <p:anim calcmode="lin" valueType="num">
                                      <p:cBhvr>
                                        <p:cTn id="97" dur="500" fill="hold"/>
                                        <p:tgtEl>
                                          <p:spTgt spid="35851"/>
                                        </p:tgtEl>
                                        <p:attrNameLst>
                                          <p:attrName>ppt_w</p:attrName>
                                        </p:attrNameLst>
                                      </p:cBhvr>
                                      <p:tavLst>
                                        <p:tav tm="0">
                                          <p:val>
                                            <p:fltVal val="0"/>
                                          </p:val>
                                        </p:tav>
                                        <p:tav tm="100000">
                                          <p:val>
                                            <p:strVal val="#ppt_w"/>
                                          </p:val>
                                        </p:tav>
                                      </p:tavLst>
                                    </p:anim>
                                    <p:anim calcmode="lin" valueType="num">
                                      <p:cBhvr>
                                        <p:cTn id="98" dur="500" fill="hold"/>
                                        <p:tgtEl>
                                          <p:spTgt spid="35851"/>
                                        </p:tgtEl>
                                        <p:attrNameLst>
                                          <p:attrName>ppt_h</p:attrName>
                                        </p:attrNameLst>
                                      </p:cBhvr>
                                      <p:tavLst>
                                        <p:tav tm="0">
                                          <p:val>
                                            <p:fltVal val="0"/>
                                          </p:val>
                                        </p:tav>
                                        <p:tav tm="100000">
                                          <p:val>
                                            <p:strVal val="#ppt_h"/>
                                          </p:val>
                                        </p:tav>
                                      </p:tavLst>
                                    </p:anim>
                                    <p:anim calcmode="lin" valueType="num">
                                      <p:cBhvr>
                                        <p:cTn id="99" dur="500" fill="hold"/>
                                        <p:tgtEl>
                                          <p:spTgt spid="35851"/>
                                        </p:tgtEl>
                                        <p:attrNameLst>
                                          <p:attrName>style.rotation</p:attrName>
                                        </p:attrNameLst>
                                      </p:cBhvr>
                                      <p:tavLst>
                                        <p:tav tm="0">
                                          <p:val>
                                            <p:fltVal val="90"/>
                                          </p:val>
                                        </p:tav>
                                        <p:tav tm="100000">
                                          <p:val>
                                            <p:fltVal val="0"/>
                                          </p:val>
                                        </p:tav>
                                      </p:tavLst>
                                    </p:anim>
                                    <p:animEffect transition="in" filter="fade">
                                      <p:cBhvr>
                                        <p:cTn id="100" dur="500"/>
                                        <p:tgtEl>
                                          <p:spTgt spid="358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autoUpdateAnimBg="0"/>
      <p:bldP spid="35843" grpId="0" animBg="1"/>
      <p:bldP spid="35844" grpId="0" animBg="1"/>
      <p:bldP spid="35844" grpId="1" animBg="1"/>
      <p:bldP spid="35845" grpId="0" animBg="1"/>
      <p:bldP spid="35845" grpId="1" animBg="1"/>
      <p:bldP spid="35846" grpId="0" animBg="1"/>
      <p:bldP spid="35846" grpId="1" animBg="1"/>
      <p:bldP spid="35847" grpId="0" animBg="1"/>
      <p:bldP spid="35847" grpId="1" animBg="1"/>
      <p:bldP spid="35848" grpId="0" autoUpdateAnimBg="0"/>
      <p:bldP spid="35849" grpId="0" autoUpdateAnimBg="0"/>
      <p:bldP spid="35850" grpId="0" autoUpdateAnimBg="0"/>
      <p:bldP spid="35851" grpId="0" autoUpdateAnimBg="0"/>
      <p:bldP spid="35852" grpId="0" autoUpdateAnimBg="0"/>
      <p:bldP spid="35853" grpId="0" autoUpdateAnimBg="0"/>
      <p:bldP spid="35854" grpId="0" autoUpdateAnimBg="0"/>
      <p:bldP spid="35855" grpId="0" autoUpdateAnimBg="0"/>
      <p:bldP spid="35856" grpId="0" animBg="1"/>
      <p:bldP spid="35856" grpId="1"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36867"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68" name="Freeform 6"/>
          <p:cNvSpPr>
            <a:spLocks/>
          </p:cNvSpPr>
          <p:nvPr/>
        </p:nvSpPr>
        <p:spPr bwMode="auto">
          <a:xfrm>
            <a:off x="1603375" y="1341438"/>
            <a:ext cx="239713" cy="4773612"/>
          </a:xfrm>
          <a:custGeom>
            <a:avLst/>
            <a:gdLst>
              <a:gd name="T0" fmla="*/ 142 w 285"/>
              <a:gd name="T1" fmla="*/ 0 h 5701"/>
              <a:gd name="T2" fmla="*/ 142 w 285"/>
              <a:gd name="T3" fmla="*/ 0 h 5701"/>
              <a:gd name="T4" fmla="*/ 285 w 285"/>
              <a:gd name="T5" fmla="*/ 143 h 5701"/>
              <a:gd name="T6" fmla="*/ 285 w 285"/>
              <a:gd name="T7" fmla="*/ 5558 h 5701"/>
              <a:gd name="T8" fmla="*/ 142 w 285"/>
              <a:gd name="T9" fmla="*/ 5701 h 5701"/>
              <a:gd name="T10" fmla="*/ 0 w 285"/>
              <a:gd name="T11" fmla="*/ 5558 h 5701"/>
              <a:gd name="T12" fmla="*/ 0 w 285"/>
              <a:gd name="T13" fmla="*/ 143 h 5701"/>
              <a:gd name="T14" fmla="*/ 142 w 285"/>
              <a:gd name="T15" fmla="*/ 0 h 57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5" h="5701">
                <a:moveTo>
                  <a:pt x="142" y="0"/>
                </a:moveTo>
                <a:lnTo>
                  <a:pt x="142" y="0"/>
                </a:lnTo>
                <a:cubicBezTo>
                  <a:pt x="221" y="0"/>
                  <a:pt x="285" y="64"/>
                  <a:pt x="285" y="143"/>
                </a:cubicBezTo>
                <a:lnTo>
                  <a:pt x="285" y="5558"/>
                </a:lnTo>
                <a:cubicBezTo>
                  <a:pt x="285" y="5637"/>
                  <a:pt x="221" y="5701"/>
                  <a:pt x="142" y="5701"/>
                </a:cubicBezTo>
                <a:cubicBezTo>
                  <a:pt x="64" y="5701"/>
                  <a:pt x="0" y="5637"/>
                  <a:pt x="0" y="5558"/>
                </a:cubicBezTo>
                <a:lnTo>
                  <a:pt x="0" y="143"/>
                </a:lnTo>
                <a:cubicBezTo>
                  <a:pt x="0" y="64"/>
                  <a:pt x="64" y="0"/>
                  <a:pt x="14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69" name="Freeform 7"/>
          <p:cNvSpPr>
            <a:spLocks/>
          </p:cNvSpPr>
          <p:nvPr/>
        </p:nvSpPr>
        <p:spPr bwMode="auto">
          <a:xfrm>
            <a:off x="2797175" y="1341438"/>
            <a:ext cx="239713" cy="4773612"/>
          </a:xfrm>
          <a:custGeom>
            <a:avLst/>
            <a:gdLst>
              <a:gd name="T0" fmla="*/ 143 w 285"/>
              <a:gd name="T1" fmla="*/ 0 h 5701"/>
              <a:gd name="T2" fmla="*/ 143 w 285"/>
              <a:gd name="T3" fmla="*/ 0 h 5701"/>
              <a:gd name="T4" fmla="*/ 285 w 285"/>
              <a:gd name="T5" fmla="*/ 143 h 5701"/>
              <a:gd name="T6" fmla="*/ 285 w 285"/>
              <a:gd name="T7" fmla="*/ 5558 h 5701"/>
              <a:gd name="T8" fmla="*/ 143 w 285"/>
              <a:gd name="T9" fmla="*/ 5701 h 5701"/>
              <a:gd name="T10" fmla="*/ 0 w 285"/>
              <a:gd name="T11" fmla="*/ 5558 h 5701"/>
              <a:gd name="T12" fmla="*/ 0 w 285"/>
              <a:gd name="T13" fmla="*/ 143 h 5701"/>
              <a:gd name="T14" fmla="*/ 143 w 285"/>
              <a:gd name="T15" fmla="*/ 0 h 57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5" h="5701">
                <a:moveTo>
                  <a:pt x="143" y="0"/>
                </a:moveTo>
                <a:lnTo>
                  <a:pt x="143" y="0"/>
                </a:lnTo>
                <a:cubicBezTo>
                  <a:pt x="221" y="0"/>
                  <a:pt x="285" y="64"/>
                  <a:pt x="285" y="143"/>
                </a:cubicBezTo>
                <a:lnTo>
                  <a:pt x="285" y="5558"/>
                </a:lnTo>
                <a:cubicBezTo>
                  <a:pt x="285" y="5637"/>
                  <a:pt x="221" y="5701"/>
                  <a:pt x="143" y="5701"/>
                </a:cubicBezTo>
                <a:cubicBezTo>
                  <a:pt x="64" y="5701"/>
                  <a:pt x="0" y="5637"/>
                  <a:pt x="0" y="5558"/>
                </a:cubicBezTo>
                <a:lnTo>
                  <a:pt x="0" y="143"/>
                </a:lnTo>
                <a:cubicBezTo>
                  <a:pt x="0" y="64"/>
                  <a:pt x="64" y="0"/>
                  <a:pt x="143"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70" name="Freeform 8"/>
          <p:cNvSpPr>
            <a:spLocks/>
          </p:cNvSpPr>
          <p:nvPr/>
        </p:nvSpPr>
        <p:spPr bwMode="auto">
          <a:xfrm>
            <a:off x="3990975" y="1341438"/>
            <a:ext cx="239713" cy="4773612"/>
          </a:xfrm>
          <a:custGeom>
            <a:avLst/>
            <a:gdLst>
              <a:gd name="T0" fmla="*/ 143 w 285"/>
              <a:gd name="T1" fmla="*/ 0 h 5701"/>
              <a:gd name="T2" fmla="*/ 143 w 285"/>
              <a:gd name="T3" fmla="*/ 0 h 5701"/>
              <a:gd name="T4" fmla="*/ 285 w 285"/>
              <a:gd name="T5" fmla="*/ 143 h 5701"/>
              <a:gd name="T6" fmla="*/ 285 w 285"/>
              <a:gd name="T7" fmla="*/ 5558 h 5701"/>
              <a:gd name="T8" fmla="*/ 143 w 285"/>
              <a:gd name="T9" fmla="*/ 5701 h 5701"/>
              <a:gd name="T10" fmla="*/ 0 w 285"/>
              <a:gd name="T11" fmla="*/ 5558 h 5701"/>
              <a:gd name="T12" fmla="*/ 0 w 285"/>
              <a:gd name="T13" fmla="*/ 143 h 5701"/>
              <a:gd name="T14" fmla="*/ 143 w 285"/>
              <a:gd name="T15" fmla="*/ 0 h 57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5" h="5701">
                <a:moveTo>
                  <a:pt x="143" y="0"/>
                </a:moveTo>
                <a:lnTo>
                  <a:pt x="143" y="0"/>
                </a:lnTo>
                <a:cubicBezTo>
                  <a:pt x="221" y="0"/>
                  <a:pt x="285" y="64"/>
                  <a:pt x="285" y="143"/>
                </a:cubicBezTo>
                <a:lnTo>
                  <a:pt x="285" y="5558"/>
                </a:lnTo>
                <a:cubicBezTo>
                  <a:pt x="285" y="5637"/>
                  <a:pt x="221" y="5701"/>
                  <a:pt x="143" y="5701"/>
                </a:cubicBezTo>
                <a:cubicBezTo>
                  <a:pt x="64" y="5701"/>
                  <a:pt x="0" y="5637"/>
                  <a:pt x="0" y="5558"/>
                </a:cubicBezTo>
                <a:lnTo>
                  <a:pt x="0" y="143"/>
                </a:lnTo>
                <a:cubicBezTo>
                  <a:pt x="0" y="64"/>
                  <a:pt x="64" y="0"/>
                  <a:pt x="143"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71" name="Freeform 9"/>
          <p:cNvSpPr>
            <a:spLocks/>
          </p:cNvSpPr>
          <p:nvPr/>
        </p:nvSpPr>
        <p:spPr bwMode="auto">
          <a:xfrm>
            <a:off x="5186363" y="1341438"/>
            <a:ext cx="238125" cy="4773612"/>
          </a:xfrm>
          <a:custGeom>
            <a:avLst/>
            <a:gdLst>
              <a:gd name="T0" fmla="*/ 143 w 285"/>
              <a:gd name="T1" fmla="*/ 0 h 5701"/>
              <a:gd name="T2" fmla="*/ 143 w 285"/>
              <a:gd name="T3" fmla="*/ 0 h 5701"/>
              <a:gd name="T4" fmla="*/ 285 w 285"/>
              <a:gd name="T5" fmla="*/ 143 h 5701"/>
              <a:gd name="T6" fmla="*/ 285 w 285"/>
              <a:gd name="T7" fmla="*/ 5558 h 5701"/>
              <a:gd name="T8" fmla="*/ 143 w 285"/>
              <a:gd name="T9" fmla="*/ 5701 h 5701"/>
              <a:gd name="T10" fmla="*/ 0 w 285"/>
              <a:gd name="T11" fmla="*/ 5558 h 5701"/>
              <a:gd name="T12" fmla="*/ 0 w 285"/>
              <a:gd name="T13" fmla="*/ 143 h 5701"/>
              <a:gd name="T14" fmla="*/ 143 w 285"/>
              <a:gd name="T15" fmla="*/ 0 h 57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5" h="5701">
                <a:moveTo>
                  <a:pt x="143" y="0"/>
                </a:moveTo>
                <a:lnTo>
                  <a:pt x="143" y="0"/>
                </a:lnTo>
                <a:cubicBezTo>
                  <a:pt x="221" y="0"/>
                  <a:pt x="285" y="64"/>
                  <a:pt x="285" y="143"/>
                </a:cubicBezTo>
                <a:lnTo>
                  <a:pt x="285" y="5558"/>
                </a:lnTo>
                <a:cubicBezTo>
                  <a:pt x="285" y="5637"/>
                  <a:pt x="221" y="5701"/>
                  <a:pt x="143" y="5701"/>
                </a:cubicBezTo>
                <a:cubicBezTo>
                  <a:pt x="65" y="5701"/>
                  <a:pt x="0" y="5637"/>
                  <a:pt x="0" y="5558"/>
                </a:cubicBezTo>
                <a:lnTo>
                  <a:pt x="0" y="143"/>
                </a:lnTo>
                <a:cubicBezTo>
                  <a:pt x="0" y="64"/>
                  <a:pt x="65" y="0"/>
                  <a:pt x="143"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72" name="Freeform 10"/>
          <p:cNvSpPr>
            <a:spLocks/>
          </p:cNvSpPr>
          <p:nvPr/>
        </p:nvSpPr>
        <p:spPr bwMode="auto">
          <a:xfrm>
            <a:off x="6380163" y="1341438"/>
            <a:ext cx="239712" cy="4773612"/>
          </a:xfrm>
          <a:custGeom>
            <a:avLst/>
            <a:gdLst>
              <a:gd name="T0" fmla="*/ 142 w 285"/>
              <a:gd name="T1" fmla="*/ 0 h 5701"/>
              <a:gd name="T2" fmla="*/ 142 w 285"/>
              <a:gd name="T3" fmla="*/ 0 h 5701"/>
              <a:gd name="T4" fmla="*/ 285 w 285"/>
              <a:gd name="T5" fmla="*/ 143 h 5701"/>
              <a:gd name="T6" fmla="*/ 285 w 285"/>
              <a:gd name="T7" fmla="*/ 5558 h 5701"/>
              <a:gd name="T8" fmla="*/ 142 w 285"/>
              <a:gd name="T9" fmla="*/ 5701 h 5701"/>
              <a:gd name="T10" fmla="*/ 0 w 285"/>
              <a:gd name="T11" fmla="*/ 5558 h 5701"/>
              <a:gd name="T12" fmla="*/ 0 w 285"/>
              <a:gd name="T13" fmla="*/ 143 h 5701"/>
              <a:gd name="T14" fmla="*/ 142 w 285"/>
              <a:gd name="T15" fmla="*/ 0 h 57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5" h="5701">
                <a:moveTo>
                  <a:pt x="142" y="0"/>
                </a:moveTo>
                <a:lnTo>
                  <a:pt x="142" y="0"/>
                </a:lnTo>
                <a:cubicBezTo>
                  <a:pt x="220" y="0"/>
                  <a:pt x="285" y="64"/>
                  <a:pt x="285" y="143"/>
                </a:cubicBezTo>
                <a:lnTo>
                  <a:pt x="285" y="5558"/>
                </a:lnTo>
                <a:cubicBezTo>
                  <a:pt x="285" y="5637"/>
                  <a:pt x="220" y="5701"/>
                  <a:pt x="142" y="5701"/>
                </a:cubicBezTo>
                <a:cubicBezTo>
                  <a:pt x="64" y="5701"/>
                  <a:pt x="0" y="5637"/>
                  <a:pt x="0" y="5558"/>
                </a:cubicBezTo>
                <a:lnTo>
                  <a:pt x="0" y="143"/>
                </a:lnTo>
                <a:cubicBezTo>
                  <a:pt x="0" y="64"/>
                  <a:pt x="64" y="0"/>
                  <a:pt x="14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73" name="Freeform 11"/>
          <p:cNvSpPr>
            <a:spLocks/>
          </p:cNvSpPr>
          <p:nvPr/>
        </p:nvSpPr>
        <p:spPr bwMode="auto">
          <a:xfrm>
            <a:off x="7573963" y="1341438"/>
            <a:ext cx="239712" cy="4773612"/>
          </a:xfrm>
          <a:custGeom>
            <a:avLst/>
            <a:gdLst>
              <a:gd name="T0" fmla="*/ 142 w 285"/>
              <a:gd name="T1" fmla="*/ 0 h 5701"/>
              <a:gd name="T2" fmla="*/ 142 w 285"/>
              <a:gd name="T3" fmla="*/ 0 h 5701"/>
              <a:gd name="T4" fmla="*/ 285 w 285"/>
              <a:gd name="T5" fmla="*/ 143 h 5701"/>
              <a:gd name="T6" fmla="*/ 285 w 285"/>
              <a:gd name="T7" fmla="*/ 5558 h 5701"/>
              <a:gd name="T8" fmla="*/ 142 w 285"/>
              <a:gd name="T9" fmla="*/ 5701 h 5701"/>
              <a:gd name="T10" fmla="*/ 0 w 285"/>
              <a:gd name="T11" fmla="*/ 5558 h 5701"/>
              <a:gd name="T12" fmla="*/ 0 w 285"/>
              <a:gd name="T13" fmla="*/ 143 h 5701"/>
              <a:gd name="T14" fmla="*/ 142 w 285"/>
              <a:gd name="T15" fmla="*/ 0 h 57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5" h="5701">
                <a:moveTo>
                  <a:pt x="142" y="0"/>
                </a:moveTo>
                <a:lnTo>
                  <a:pt x="142" y="0"/>
                </a:lnTo>
                <a:cubicBezTo>
                  <a:pt x="221" y="0"/>
                  <a:pt x="285" y="64"/>
                  <a:pt x="285" y="143"/>
                </a:cubicBezTo>
                <a:lnTo>
                  <a:pt x="285" y="5558"/>
                </a:lnTo>
                <a:cubicBezTo>
                  <a:pt x="285" y="5637"/>
                  <a:pt x="221" y="5701"/>
                  <a:pt x="142" y="5701"/>
                </a:cubicBezTo>
                <a:cubicBezTo>
                  <a:pt x="64" y="5701"/>
                  <a:pt x="0" y="5637"/>
                  <a:pt x="0" y="5558"/>
                </a:cubicBezTo>
                <a:lnTo>
                  <a:pt x="0" y="143"/>
                </a:lnTo>
                <a:cubicBezTo>
                  <a:pt x="0" y="64"/>
                  <a:pt x="64" y="0"/>
                  <a:pt x="14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74" name="Oval 12"/>
          <p:cNvSpPr>
            <a:spLocks noChangeArrowheads="1"/>
          </p:cNvSpPr>
          <p:nvPr/>
        </p:nvSpPr>
        <p:spPr bwMode="auto">
          <a:xfrm>
            <a:off x="1423988" y="1951038"/>
            <a:ext cx="581025" cy="579437"/>
          </a:xfrm>
          <a:prstGeom prst="ellipse">
            <a:avLst/>
          </a:prstGeom>
          <a:solidFill>
            <a:schemeClr val="tx1"/>
          </a:solidFill>
          <a:ln w="28575" cmpd="sng">
            <a:solidFill>
              <a:srgbClr val="FFFFFF"/>
            </a:solidFill>
            <a:round/>
            <a:headEnd/>
            <a:tailEnd/>
          </a:ln>
        </p:spPr>
        <p:txBody>
          <a:bodyPr/>
          <a:lstStyle/>
          <a:p>
            <a:pPr eaLnBrk="1" hangingPunct="1">
              <a:buFontTx/>
              <a:buNone/>
            </a:pPr>
            <a:endParaRPr lang="zh-CN" altLang="zh-CN">
              <a:solidFill>
                <a:schemeClr val="accent2"/>
              </a:solidFill>
            </a:endParaRPr>
          </a:p>
        </p:txBody>
      </p:sp>
      <p:sp>
        <p:nvSpPr>
          <p:cNvPr id="36875" name="TextBox 10"/>
          <p:cNvSpPr txBox="1">
            <a:spLocks noChangeArrowheads="1"/>
          </p:cNvSpPr>
          <p:nvPr/>
        </p:nvSpPr>
        <p:spPr bwMode="auto">
          <a:xfrm>
            <a:off x="1417638" y="2055813"/>
            <a:ext cx="6461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a:solidFill>
                  <a:schemeClr val="accent2"/>
                </a:solidFill>
              </a:rPr>
              <a:t>83%</a:t>
            </a:r>
            <a:endParaRPr lang="zh-CN" altLang="en-US">
              <a:solidFill>
                <a:schemeClr val="accent2"/>
              </a:solidFill>
            </a:endParaRPr>
          </a:p>
        </p:txBody>
      </p:sp>
      <p:sp>
        <p:nvSpPr>
          <p:cNvPr id="36876" name="Oval 12"/>
          <p:cNvSpPr>
            <a:spLocks noChangeArrowheads="1"/>
          </p:cNvSpPr>
          <p:nvPr/>
        </p:nvSpPr>
        <p:spPr bwMode="auto">
          <a:xfrm>
            <a:off x="2611438" y="3260725"/>
            <a:ext cx="581025" cy="579438"/>
          </a:xfrm>
          <a:prstGeom prst="ellipse">
            <a:avLst/>
          </a:prstGeom>
          <a:solidFill>
            <a:schemeClr val="tx1"/>
          </a:solidFill>
          <a:ln w="28575" cmpd="sng">
            <a:solidFill>
              <a:srgbClr val="FFFFFF"/>
            </a:solidFill>
            <a:round/>
            <a:headEnd/>
            <a:tailEnd/>
          </a:ln>
        </p:spPr>
        <p:txBody>
          <a:bodyPr/>
          <a:lstStyle/>
          <a:p>
            <a:pPr eaLnBrk="1" hangingPunct="1">
              <a:buFontTx/>
              <a:buNone/>
            </a:pPr>
            <a:endParaRPr lang="zh-CN" altLang="zh-CN">
              <a:solidFill>
                <a:schemeClr val="accent2"/>
              </a:solidFill>
            </a:endParaRPr>
          </a:p>
        </p:txBody>
      </p:sp>
      <p:sp>
        <p:nvSpPr>
          <p:cNvPr id="36877" name="TextBox 12"/>
          <p:cNvSpPr txBox="1">
            <a:spLocks noChangeArrowheads="1"/>
          </p:cNvSpPr>
          <p:nvPr/>
        </p:nvSpPr>
        <p:spPr bwMode="auto">
          <a:xfrm>
            <a:off x="2605088" y="3365500"/>
            <a:ext cx="6461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a:solidFill>
                  <a:schemeClr val="accent2"/>
                </a:solidFill>
              </a:rPr>
              <a:t>65%</a:t>
            </a:r>
            <a:endParaRPr lang="zh-CN" altLang="en-US">
              <a:solidFill>
                <a:schemeClr val="accent2"/>
              </a:solidFill>
            </a:endParaRPr>
          </a:p>
        </p:txBody>
      </p:sp>
      <p:sp>
        <p:nvSpPr>
          <p:cNvPr id="36878" name="Oval 12"/>
          <p:cNvSpPr>
            <a:spLocks noChangeArrowheads="1"/>
          </p:cNvSpPr>
          <p:nvPr/>
        </p:nvSpPr>
        <p:spPr bwMode="auto">
          <a:xfrm>
            <a:off x="3798888" y="3930650"/>
            <a:ext cx="581025" cy="579438"/>
          </a:xfrm>
          <a:prstGeom prst="ellipse">
            <a:avLst/>
          </a:prstGeom>
          <a:solidFill>
            <a:schemeClr val="tx1"/>
          </a:solidFill>
          <a:ln w="28575" cmpd="sng">
            <a:solidFill>
              <a:srgbClr val="FFFFFF"/>
            </a:solidFill>
            <a:round/>
            <a:headEnd/>
            <a:tailEnd/>
          </a:ln>
        </p:spPr>
        <p:txBody>
          <a:bodyPr/>
          <a:lstStyle/>
          <a:p>
            <a:pPr eaLnBrk="1" hangingPunct="1">
              <a:buFontTx/>
              <a:buNone/>
            </a:pPr>
            <a:endParaRPr lang="zh-CN" altLang="zh-CN">
              <a:solidFill>
                <a:schemeClr val="accent2"/>
              </a:solidFill>
            </a:endParaRPr>
          </a:p>
        </p:txBody>
      </p:sp>
      <p:sp>
        <p:nvSpPr>
          <p:cNvPr id="36879" name="TextBox 15"/>
          <p:cNvSpPr txBox="1">
            <a:spLocks noChangeArrowheads="1"/>
          </p:cNvSpPr>
          <p:nvPr/>
        </p:nvSpPr>
        <p:spPr bwMode="auto">
          <a:xfrm>
            <a:off x="3792538" y="4035425"/>
            <a:ext cx="6461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a:solidFill>
                  <a:schemeClr val="accent2"/>
                </a:solidFill>
              </a:rPr>
              <a:t>43%</a:t>
            </a:r>
            <a:endParaRPr lang="zh-CN" altLang="en-US">
              <a:solidFill>
                <a:schemeClr val="accent2"/>
              </a:solidFill>
            </a:endParaRPr>
          </a:p>
        </p:txBody>
      </p:sp>
      <p:sp>
        <p:nvSpPr>
          <p:cNvPr id="36880" name="Oval 12"/>
          <p:cNvSpPr>
            <a:spLocks noChangeArrowheads="1"/>
          </p:cNvSpPr>
          <p:nvPr/>
        </p:nvSpPr>
        <p:spPr bwMode="auto">
          <a:xfrm>
            <a:off x="5000625" y="2470150"/>
            <a:ext cx="581025" cy="579438"/>
          </a:xfrm>
          <a:prstGeom prst="ellipse">
            <a:avLst/>
          </a:prstGeom>
          <a:solidFill>
            <a:schemeClr val="tx1"/>
          </a:solidFill>
          <a:ln w="28575" cmpd="sng">
            <a:solidFill>
              <a:srgbClr val="FFFFFF"/>
            </a:solidFill>
            <a:round/>
            <a:headEnd/>
            <a:tailEnd/>
          </a:ln>
        </p:spPr>
        <p:txBody>
          <a:bodyPr/>
          <a:lstStyle/>
          <a:p>
            <a:pPr eaLnBrk="1" hangingPunct="1">
              <a:buFontTx/>
              <a:buNone/>
            </a:pPr>
            <a:endParaRPr lang="zh-CN" altLang="zh-CN">
              <a:solidFill>
                <a:schemeClr val="accent2"/>
              </a:solidFill>
            </a:endParaRPr>
          </a:p>
        </p:txBody>
      </p:sp>
      <p:sp>
        <p:nvSpPr>
          <p:cNvPr id="36881" name="TextBox 17"/>
          <p:cNvSpPr txBox="1">
            <a:spLocks noChangeArrowheads="1"/>
          </p:cNvSpPr>
          <p:nvPr/>
        </p:nvSpPr>
        <p:spPr bwMode="auto">
          <a:xfrm>
            <a:off x="4994275" y="2574925"/>
            <a:ext cx="6461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a:solidFill>
                  <a:schemeClr val="accent2"/>
                </a:solidFill>
              </a:rPr>
              <a:t>75%</a:t>
            </a:r>
            <a:endParaRPr lang="zh-CN" altLang="en-US">
              <a:solidFill>
                <a:schemeClr val="accent2"/>
              </a:solidFill>
            </a:endParaRPr>
          </a:p>
        </p:txBody>
      </p:sp>
      <p:sp>
        <p:nvSpPr>
          <p:cNvPr id="36882" name="Oval 12"/>
          <p:cNvSpPr>
            <a:spLocks noChangeArrowheads="1"/>
          </p:cNvSpPr>
          <p:nvPr/>
        </p:nvSpPr>
        <p:spPr bwMode="auto">
          <a:xfrm>
            <a:off x="6215063" y="3821113"/>
            <a:ext cx="581025" cy="579437"/>
          </a:xfrm>
          <a:prstGeom prst="ellipse">
            <a:avLst/>
          </a:prstGeom>
          <a:solidFill>
            <a:schemeClr val="tx1"/>
          </a:solidFill>
          <a:ln w="28575" cmpd="sng">
            <a:solidFill>
              <a:srgbClr val="FFFFFF"/>
            </a:solidFill>
            <a:round/>
            <a:headEnd/>
            <a:tailEnd/>
          </a:ln>
        </p:spPr>
        <p:txBody>
          <a:bodyPr/>
          <a:lstStyle/>
          <a:p>
            <a:pPr eaLnBrk="1" hangingPunct="1">
              <a:buFontTx/>
              <a:buNone/>
            </a:pPr>
            <a:endParaRPr lang="zh-CN" altLang="zh-CN">
              <a:solidFill>
                <a:schemeClr val="accent2"/>
              </a:solidFill>
            </a:endParaRPr>
          </a:p>
        </p:txBody>
      </p:sp>
      <p:sp>
        <p:nvSpPr>
          <p:cNvPr id="36883" name="TextBox 19"/>
          <p:cNvSpPr txBox="1">
            <a:spLocks noChangeArrowheads="1"/>
          </p:cNvSpPr>
          <p:nvPr/>
        </p:nvSpPr>
        <p:spPr bwMode="auto">
          <a:xfrm>
            <a:off x="6208713" y="3925888"/>
            <a:ext cx="6461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a:solidFill>
                  <a:schemeClr val="accent2"/>
                </a:solidFill>
              </a:rPr>
              <a:t>48%</a:t>
            </a:r>
            <a:endParaRPr lang="zh-CN" altLang="en-US">
              <a:solidFill>
                <a:schemeClr val="accent2"/>
              </a:solidFill>
            </a:endParaRPr>
          </a:p>
        </p:txBody>
      </p:sp>
      <p:sp>
        <p:nvSpPr>
          <p:cNvPr id="36884" name="Oval 12"/>
          <p:cNvSpPr>
            <a:spLocks noChangeArrowheads="1"/>
          </p:cNvSpPr>
          <p:nvPr/>
        </p:nvSpPr>
        <p:spPr bwMode="auto">
          <a:xfrm>
            <a:off x="7388225" y="2892425"/>
            <a:ext cx="581025" cy="579438"/>
          </a:xfrm>
          <a:prstGeom prst="ellipse">
            <a:avLst/>
          </a:prstGeom>
          <a:solidFill>
            <a:schemeClr val="tx1"/>
          </a:solidFill>
          <a:ln w="28575" cmpd="sng">
            <a:solidFill>
              <a:srgbClr val="FFFFFF"/>
            </a:solidFill>
            <a:round/>
            <a:headEnd/>
            <a:tailEnd/>
          </a:ln>
        </p:spPr>
        <p:txBody>
          <a:bodyPr/>
          <a:lstStyle/>
          <a:p>
            <a:pPr eaLnBrk="1" hangingPunct="1">
              <a:buFontTx/>
              <a:buNone/>
            </a:pPr>
            <a:endParaRPr lang="zh-CN" altLang="zh-CN">
              <a:solidFill>
                <a:schemeClr val="accent2"/>
              </a:solidFill>
            </a:endParaRPr>
          </a:p>
        </p:txBody>
      </p:sp>
      <p:sp>
        <p:nvSpPr>
          <p:cNvPr id="36885" name="TextBox 21"/>
          <p:cNvSpPr txBox="1">
            <a:spLocks noChangeArrowheads="1"/>
          </p:cNvSpPr>
          <p:nvPr/>
        </p:nvSpPr>
        <p:spPr bwMode="auto">
          <a:xfrm>
            <a:off x="7381875" y="2997200"/>
            <a:ext cx="6461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a:solidFill>
                  <a:schemeClr val="accent2"/>
                </a:solidFill>
              </a:rPr>
              <a:t>70%</a:t>
            </a:r>
            <a:endParaRPr lang="zh-CN" altLang="en-US">
              <a:solidFill>
                <a:schemeClr val="accent2"/>
              </a:solidFill>
            </a:endParaRPr>
          </a:p>
        </p:txBody>
      </p:sp>
      <p:sp>
        <p:nvSpPr>
          <p:cNvPr id="36886" name="TextBox 22"/>
          <p:cNvSpPr txBox="1">
            <a:spLocks noChangeArrowheads="1"/>
          </p:cNvSpPr>
          <p:nvPr/>
        </p:nvSpPr>
        <p:spPr bwMode="auto">
          <a:xfrm>
            <a:off x="1157288" y="6135688"/>
            <a:ext cx="923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chemeClr val="bg1"/>
                </a:solidFill>
                <a:latin typeface="微软雅黑" pitchFamily="34" charset="-122"/>
                <a:ea typeface="微软雅黑" pitchFamily="34" charset="-122"/>
              </a:rPr>
              <a:t>文本一</a:t>
            </a:r>
          </a:p>
        </p:txBody>
      </p:sp>
      <p:sp>
        <p:nvSpPr>
          <p:cNvPr id="36887" name="TextBox 23"/>
          <p:cNvSpPr txBox="1">
            <a:spLocks noChangeArrowheads="1"/>
          </p:cNvSpPr>
          <p:nvPr/>
        </p:nvSpPr>
        <p:spPr bwMode="auto">
          <a:xfrm>
            <a:off x="2413000" y="6135688"/>
            <a:ext cx="923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chemeClr val="bg1"/>
                </a:solidFill>
                <a:latin typeface="微软雅黑" pitchFamily="34" charset="-122"/>
                <a:ea typeface="微软雅黑" pitchFamily="34" charset="-122"/>
              </a:rPr>
              <a:t>文本二</a:t>
            </a:r>
          </a:p>
        </p:txBody>
      </p:sp>
      <p:sp>
        <p:nvSpPr>
          <p:cNvPr id="36888" name="TextBox 24"/>
          <p:cNvSpPr txBox="1">
            <a:spLocks noChangeArrowheads="1"/>
          </p:cNvSpPr>
          <p:nvPr/>
        </p:nvSpPr>
        <p:spPr bwMode="auto">
          <a:xfrm>
            <a:off x="3627438" y="6135688"/>
            <a:ext cx="923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chemeClr val="bg1"/>
                </a:solidFill>
                <a:latin typeface="微软雅黑" pitchFamily="34" charset="-122"/>
                <a:ea typeface="微软雅黑" pitchFamily="34" charset="-122"/>
              </a:rPr>
              <a:t>文本三</a:t>
            </a:r>
          </a:p>
        </p:txBody>
      </p:sp>
      <p:sp>
        <p:nvSpPr>
          <p:cNvPr id="36889" name="TextBox 25"/>
          <p:cNvSpPr txBox="1">
            <a:spLocks noChangeArrowheads="1"/>
          </p:cNvSpPr>
          <p:nvPr/>
        </p:nvSpPr>
        <p:spPr bwMode="auto">
          <a:xfrm>
            <a:off x="4827588" y="6135688"/>
            <a:ext cx="923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chemeClr val="bg1"/>
                </a:solidFill>
                <a:latin typeface="微软雅黑" pitchFamily="34" charset="-122"/>
                <a:ea typeface="微软雅黑" pitchFamily="34" charset="-122"/>
              </a:rPr>
              <a:t>文本四</a:t>
            </a:r>
          </a:p>
        </p:txBody>
      </p:sp>
      <p:sp>
        <p:nvSpPr>
          <p:cNvPr id="36890" name="TextBox 26"/>
          <p:cNvSpPr txBox="1">
            <a:spLocks noChangeArrowheads="1"/>
          </p:cNvSpPr>
          <p:nvPr/>
        </p:nvSpPr>
        <p:spPr bwMode="auto">
          <a:xfrm>
            <a:off x="6029325" y="6135688"/>
            <a:ext cx="923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chemeClr val="bg1"/>
                </a:solidFill>
                <a:latin typeface="微软雅黑" pitchFamily="34" charset="-122"/>
                <a:ea typeface="微软雅黑" pitchFamily="34" charset="-122"/>
              </a:rPr>
              <a:t>文本五</a:t>
            </a:r>
          </a:p>
        </p:txBody>
      </p:sp>
      <p:sp>
        <p:nvSpPr>
          <p:cNvPr id="36891" name="TextBox 27"/>
          <p:cNvSpPr txBox="1">
            <a:spLocks noChangeArrowheads="1"/>
          </p:cNvSpPr>
          <p:nvPr/>
        </p:nvSpPr>
        <p:spPr bwMode="auto">
          <a:xfrm>
            <a:off x="7243763" y="6135688"/>
            <a:ext cx="923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chemeClr val="bg1"/>
                </a:solidFill>
                <a:latin typeface="微软雅黑" pitchFamily="34" charset="-122"/>
                <a:ea typeface="微软雅黑" pitchFamily="34" charset="-122"/>
              </a:rPr>
              <a:t>文本六</a:t>
            </a:r>
          </a:p>
        </p:txBody>
      </p:sp>
      <p:sp>
        <p:nvSpPr>
          <p:cNvPr id="36892" name="TextBox 28"/>
          <p:cNvSpPr txBox="1">
            <a:spLocks noChangeArrowheads="1"/>
          </p:cNvSpPr>
          <p:nvPr/>
        </p:nvSpPr>
        <p:spPr bwMode="auto">
          <a:xfrm>
            <a:off x="8761413" y="2617788"/>
            <a:ext cx="17605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200" b="1">
                <a:solidFill>
                  <a:schemeClr val="bg1"/>
                </a:solidFill>
                <a:latin typeface="微软雅黑" pitchFamily="34" charset="-122"/>
                <a:ea typeface="微软雅黑" pitchFamily="34" charset="-122"/>
              </a:rPr>
              <a:t>添加标题</a:t>
            </a:r>
            <a:endParaRPr lang="en-US" sz="2200" b="1">
              <a:solidFill>
                <a:schemeClr val="bg1"/>
              </a:solidFill>
              <a:latin typeface="微软雅黑" pitchFamily="34" charset="-122"/>
              <a:ea typeface="微软雅黑" pitchFamily="34" charset="-122"/>
            </a:endParaRPr>
          </a:p>
        </p:txBody>
      </p:sp>
      <p:sp>
        <p:nvSpPr>
          <p:cNvPr id="36893" name="TextBox 29"/>
          <p:cNvSpPr txBox="1">
            <a:spLocks noChangeArrowheads="1"/>
          </p:cNvSpPr>
          <p:nvPr/>
        </p:nvSpPr>
        <p:spPr bwMode="auto">
          <a:xfrm>
            <a:off x="8777288" y="3168650"/>
            <a:ext cx="2887662"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2000">
                <a:solidFill>
                  <a:schemeClr val="bg1"/>
                </a:solidFill>
                <a:latin typeface="微软雅黑" pitchFamily="34" charset="-122"/>
                <a:ea typeface="微软雅黑" pitchFamily="34" charset="-122"/>
              </a:rPr>
              <a:t>这里可以添加主要内容这里可以添加主要内容这里可以添加主要内容这里可以添加主要内容添加主要内容这里可以添加主要内容</a:t>
            </a:r>
          </a:p>
          <a:p>
            <a:pPr eaLnBrk="1" hangingPunct="1">
              <a:buFontTx/>
              <a:buNone/>
            </a:pPr>
            <a:endParaRPr lang="zh-CN" altLang="zh-CN" sz="2000">
              <a:solidFill>
                <a:schemeClr val="bg1"/>
              </a:solidFill>
              <a:latin typeface="微软雅黑" pitchFamily="34" charset="-122"/>
              <a:ea typeface="微软雅黑" pitchFamily="34" charset="-122"/>
            </a:endParaRP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6867"/>
                                        </p:tgtEl>
                                        <p:attrNameLst>
                                          <p:attrName>style.visibility</p:attrName>
                                        </p:attrNameLst>
                                      </p:cBhvr>
                                      <p:to>
                                        <p:strVal val="visible"/>
                                      </p:to>
                                    </p:set>
                                    <p:animEffect transition="in" filter="barn(inVertical)">
                                      <p:cBhvr>
                                        <p:cTn id="7" dur="500"/>
                                        <p:tgtEl>
                                          <p:spTgt spid="36867"/>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6866"/>
                                        </p:tgtEl>
                                        <p:attrNameLst>
                                          <p:attrName>style.visibility</p:attrName>
                                        </p:attrNameLst>
                                      </p:cBhvr>
                                      <p:to>
                                        <p:strVal val="visible"/>
                                      </p:to>
                                    </p:set>
                                    <p:anim calcmode="lin" valueType="num">
                                      <p:cBhvr>
                                        <p:cTn id="11" dur="500" fill="hold"/>
                                        <p:tgtEl>
                                          <p:spTgt spid="36866"/>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6866"/>
                                        </p:tgtEl>
                                        <p:attrNameLst>
                                          <p:attrName>ppt_y</p:attrName>
                                        </p:attrNameLst>
                                      </p:cBhvr>
                                      <p:tavLst>
                                        <p:tav tm="0">
                                          <p:val>
                                            <p:strVal val="#ppt_y"/>
                                          </p:val>
                                        </p:tav>
                                        <p:tav tm="100000">
                                          <p:val>
                                            <p:strVal val="#ppt_y"/>
                                          </p:val>
                                        </p:tav>
                                      </p:tavLst>
                                    </p:anim>
                                    <p:anim calcmode="lin" valueType="num">
                                      <p:cBhvr>
                                        <p:cTn id="13" dur="500" fill="hold"/>
                                        <p:tgtEl>
                                          <p:spTgt spid="36866"/>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6866"/>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6866"/>
                                        </p:tgtEl>
                                      </p:cBhvr>
                                    </p:animEffect>
                                  </p:childTnLst>
                                </p:cTn>
                              </p:par>
                            </p:childTnLst>
                          </p:cTn>
                        </p:par>
                        <p:par>
                          <p:cTn id="16" fill="hold" nodeType="afterGroup">
                            <p:stCondLst>
                              <p:cond delay="1450"/>
                            </p:stCondLst>
                            <p:childTnLst>
                              <p:par>
                                <p:cTn id="17" presetID="2" presetClass="entr" presetSubtype="9" fill="hold" grpId="0" nodeType="afterEffect">
                                  <p:stCondLst>
                                    <p:cond delay="0"/>
                                  </p:stCondLst>
                                  <p:childTnLst>
                                    <p:set>
                                      <p:cBhvr>
                                        <p:cTn id="18" dur="1" fill="hold">
                                          <p:stCondLst>
                                            <p:cond delay="0"/>
                                          </p:stCondLst>
                                        </p:cTn>
                                        <p:tgtEl>
                                          <p:spTgt spid="36886"/>
                                        </p:tgtEl>
                                        <p:attrNameLst>
                                          <p:attrName>style.visibility</p:attrName>
                                        </p:attrNameLst>
                                      </p:cBhvr>
                                      <p:to>
                                        <p:strVal val="visible"/>
                                      </p:to>
                                    </p:set>
                                    <p:anim calcmode="lin" valueType="num">
                                      <p:cBhvr additive="base">
                                        <p:cTn id="19" dur="500" fill="hold"/>
                                        <p:tgtEl>
                                          <p:spTgt spid="36886"/>
                                        </p:tgtEl>
                                        <p:attrNameLst>
                                          <p:attrName>ppt_x</p:attrName>
                                        </p:attrNameLst>
                                      </p:cBhvr>
                                      <p:tavLst>
                                        <p:tav tm="0">
                                          <p:val>
                                            <p:strVal val="0-#ppt_w/2"/>
                                          </p:val>
                                        </p:tav>
                                        <p:tav tm="100000">
                                          <p:val>
                                            <p:strVal val="#ppt_x"/>
                                          </p:val>
                                        </p:tav>
                                      </p:tavLst>
                                    </p:anim>
                                    <p:anim calcmode="lin" valueType="num">
                                      <p:cBhvr additive="base">
                                        <p:cTn id="20" dur="500" fill="hold"/>
                                        <p:tgtEl>
                                          <p:spTgt spid="36886"/>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100"/>
                                  </p:stCondLst>
                                  <p:childTnLst>
                                    <p:set>
                                      <p:cBhvr>
                                        <p:cTn id="22" dur="1" fill="hold">
                                          <p:stCondLst>
                                            <p:cond delay="0"/>
                                          </p:stCondLst>
                                        </p:cTn>
                                        <p:tgtEl>
                                          <p:spTgt spid="36887"/>
                                        </p:tgtEl>
                                        <p:attrNameLst>
                                          <p:attrName>style.visibility</p:attrName>
                                        </p:attrNameLst>
                                      </p:cBhvr>
                                      <p:to>
                                        <p:strVal val="visible"/>
                                      </p:to>
                                    </p:set>
                                    <p:anim calcmode="lin" valueType="num">
                                      <p:cBhvr additive="base">
                                        <p:cTn id="23" dur="500" fill="hold"/>
                                        <p:tgtEl>
                                          <p:spTgt spid="36887"/>
                                        </p:tgtEl>
                                        <p:attrNameLst>
                                          <p:attrName>ppt_x</p:attrName>
                                        </p:attrNameLst>
                                      </p:cBhvr>
                                      <p:tavLst>
                                        <p:tav tm="0">
                                          <p:val>
                                            <p:strVal val="0-#ppt_w/2"/>
                                          </p:val>
                                        </p:tav>
                                        <p:tav tm="100000">
                                          <p:val>
                                            <p:strVal val="#ppt_x"/>
                                          </p:val>
                                        </p:tav>
                                      </p:tavLst>
                                    </p:anim>
                                    <p:anim calcmode="lin" valueType="num">
                                      <p:cBhvr additive="base">
                                        <p:cTn id="24" dur="500" fill="hold"/>
                                        <p:tgtEl>
                                          <p:spTgt spid="36887"/>
                                        </p:tgtEl>
                                        <p:attrNameLst>
                                          <p:attrName>ppt_y</p:attrName>
                                        </p:attrNameLst>
                                      </p:cBhvr>
                                      <p:tavLst>
                                        <p:tav tm="0">
                                          <p:val>
                                            <p:strVal val="0-#ppt_h/2"/>
                                          </p:val>
                                        </p:tav>
                                        <p:tav tm="100000">
                                          <p:val>
                                            <p:strVal val="#ppt_y"/>
                                          </p:val>
                                        </p:tav>
                                      </p:tavLst>
                                    </p:anim>
                                  </p:childTnLst>
                                </p:cTn>
                              </p:par>
                              <p:par>
                                <p:cTn id="25" presetID="2" presetClass="entr" presetSubtype="9" fill="hold" grpId="0" nodeType="withEffect">
                                  <p:stCondLst>
                                    <p:cond delay="200"/>
                                  </p:stCondLst>
                                  <p:childTnLst>
                                    <p:set>
                                      <p:cBhvr>
                                        <p:cTn id="26" dur="1" fill="hold">
                                          <p:stCondLst>
                                            <p:cond delay="0"/>
                                          </p:stCondLst>
                                        </p:cTn>
                                        <p:tgtEl>
                                          <p:spTgt spid="36888"/>
                                        </p:tgtEl>
                                        <p:attrNameLst>
                                          <p:attrName>style.visibility</p:attrName>
                                        </p:attrNameLst>
                                      </p:cBhvr>
                                      <p:to>
                                        <p:strVal val="visible"/>
                                      </p:to>
                                    </p:set>
                                    <p:anim calcmode="lin" valueType="num">
                                      <p:cBhvr additive="base">
                                        <p:cTn id="27" dur="500" fill="hold"/>
                                        <p:tgtEl>
                                          <p:spTgt spid="36888"/>
                                        </p:tgtEl>
                                        <p:attrNameLst>
                                          <p:attrName>ppt_x</p:attrName>
                                        </p:attrNameLst>
                                      </p:cBhvr>
                                      <p:tavLst>
                                        <p:tav tm="0">
                                          <p:val>
                                            <p:strVal val="0-#ppt_w/2"/>
                                          </p:val>
                                        </p:tav>
                                        <p:tav tm="100000">
                                          <p:val>
                                            <p:strVal val="#ppt_x"/>
                                          </p:val>
                                        </p:tav>
                                      </p:tavLst>
                                    </p:anim>
                                    <p:anim calcmode="lin" valueType="num">
                                      <p:cBhvr additive="base">
                                        <p:cTn id="28" dur="500" fill="hold"/>
                                        <p:tgtEl>
                                          <p:spTgt spid="36888"/>
                                        </p:tgtEl>
                                        <p:attrNameLst>
                                          <p:attrName>ppt_y</p:attrName>
                                        </p:attrNameLst>
                                      </p:cBhvr>
                                      <p:tavLst>
                                        <p:tav tm="0">
                                          <p:val>
                                            <p:strVal val="0-#ppt_h/2"/>
                                          </p:val>
                                        </p:tav>
                                        <p:tav tm="100000">
                                          <p:val>
                                            <p:strVal val="#ppt_y"/>
                                          </p:val>
                                        </p:tav>
                                      </p:tavLst>
                                    </p:anim>
                                  </p:childTnLst>
                                </p:cTn>
                              </p:par>
                              <p:par>
                                <p:cTn id="29" presetID="2" presetClass="entr" presetSubtype="9" fill="hold" grpId="0" nodeType="withEffect">
                                  <p:stCondLst>
                                    <p:cond delay="300"/>
                                  </p:stCondLst>
                                  <p:childTnLst>
                                    <p:set>
                                      <p:cBhvr>
                                        <p:cTn id="30" dur="1" fill="hold">
                                          <p:stCondLst>
                                            <p:cond delay="0"/>
                                          </p:stCondLst>
                                        </p:cTn>
                                        <p:tgtEl>
                                          <p:spTgt spid="36889"/>
                                        </p:tgtEl>
                                        <p:attrNameLst>
                                          <p:attrName>style.visibility</p:attrName>
                                        </p:attrNameLst>
                                      </p:cBhvr>
                                      <p:to>
                                        <p:strVal val="visible"/>
                                      </p:to>
                                    </p:set>
                                    <p:anim calcmode="lin" valueType="num">
                                      <p:cBhvr additive="base">
                                        <p:cTn id="31" dur="500" fill="hold"/>
                                        <p:tgtEl>
                                          <p:spTgt spid="36889"/>
                                        </p:tgtEl>
                                        <p:attrNameLst>
                                          <p:attrName>ppt_x</p:attrName>
                                        </p:attrNameLst>
                                      </p:cBhvr>
                                      <p:tavLst>
                                        <p:tav tm="0">
                                          <p:val>
                                            <p:strVal val="0-#ppt_w/2"/>
                                          </p:val>
                                        </p:tav>
                                        <p:tav tm="100000">
                                          <p:val>
                                            <p:strVal val="#ppt_x"/>
                                          </p:val>
                                        </p:tav>
                                      </p:tavLst>
                                    </p:anim>
                                    <p:anim calcmode="lin" valueType="num">
                                      <p:cBhvr additive="base">
                                        <p:cTn id="32" dur="500" fill="hold"/>
                                        <p:tgtEl>
                                          <p:spTgt spid="36889"/>
                                        </p:tgtEl>
                                        <p:attrNameLst>
                                          <p:attrName>ppt_y</p:attrName>
                                        </p:attrNameLst>
                                      </p:cBhvr>
                                      <p:tavLst>
                                        <p:tav tm="0">
                                          <p:val>
                                            <p:strVal val="0-#ppt_h/2"/>
                                          </p:val>
                                        </p:tav>
                                        <p:tav tm="100000">
                                          <p:val>
                                            <p:strVal val="#ppt_y"/>
                                          </p:val>
                                        </p:tav>
                                      </p:tavLst>
                                    </p:anim>
                                  </p:childTnLst>
                                </p:cTn>
                              </p:par>
                              <p:par>
                                <p:cTn id="33" presetID="2" presetClass="entr" presetSubtype="9" fill="hold" grpId="0" nodeType="withEffect">
                                  <p:stCondLst>
                                    <p:cond delay="400"/>
                                  </p:stCondLst>
                                  <p:childTnLst>
                                    <p:set>
                                      <p:cBhvr>
                                        <p:cTn id="34" dur="1" fill="hold">
                                          <p:stCondLst>
                                            <p:cond delay="0"/>
                                          </p:stCondLst>
                                        </p:cTn>
                                        <p:tgtEl>
                                          <p:spTgt spid="36890"/>
                                        </p:tgtEl>
                                        <p:attrNameLst>
                                          <p:attrName>style.visibility</p:attrName>
                                        </p:attrNameLst>
                                      </p:cBhvr>
                                      <p:to>
                                        <p:strVal val="visible"/>
                                      </p:to>
                                    </p:set>
                                    <p:anim calcmode="lin" valueType="num">
                                      <p:cBhvr additive="base">
                                        <p:cTn id="35" dur="500" fill="hold"/>
                                        <p:tgtEl>
                                          <p:spTgt spid="36890"/>
                                        </p:tgtEl>
                                        <p:attrNameLst>
                                          <p:attrName>ppt_x</p:attrName>
                                        </p:attrNameLst>
                                      </p:cBhvr>
                                      <p:tavLst>
                                        <p:tav tm="0">
                                          <p:val>
                                            <p:strVal val="0-#ppt_w/2"/>
                                          </p:val>
                                        </p:tav>
                                        <p:tav tm="100000">
                                          <p:val>
                                            <p:strVal val="#ppt_x"/>
                                          </p:val>
                                        </p:tav>
                                      </p:tavLst>
                                    </p:anim>
                                    <p:anim calcmode="lin" valueType="num">
                                      <p:cBhvr additive="base">
                                        <p:cTn id="36" dur="500" fill="hold"/>
                                        <p:tgtEl>
                                          <p:spTgt spid="36890"/>
                                        </p:tgtEl>
                                        <p:attrNameLst>
                                          <p:attrName>ppt_y</p:attrName>
                                        </p:attrNameLst>
                                      </p:cBhvr>
                                      <p:tavLst>
                                        <p:tav tm="0">
                                          <p:val>
                                            <p:strVal val="0-#ppt_h/2"/>
                                          </p:val>
                                        </p:tav>
                                        <p:tav tm="100000">
                                          <p:val>
                                            <p:strVal val="#ppt_y"/>
                                          </p:val>
                                        </p:tav>
                                      </p:tavLst>
                                    </p:anim>
                                  </p:childTnLst>
                                </p:cTn>
                              </p:par>
                              <p:par>
                                <p:cTn id="37" presetID="2" presetClass="entr" presetSubtype="9" fill="hold" grpId="0" nodeType="withEffect">
                                  <p:stCondLst>
                                    <p:cond delay="500"/>
                                  </p:stCondLst>
                                  <p:childTnLst>
                                    <p:set>
                                      <p:cBhvr>
                                        <p:cTn id="38" dur="1" fill="hold">
                                          <p:stCondLst>
                                            <p:cond delay="0"/>
                                          </p:stCondLst>
                                        </p:cTn>
                                        <p:tgtEl>
                                          <p:spTgt spid="36891"/>
                                        </p:tgtEl>
                                        <p:attrNameLst>
                                          <p:attrName>style.visibility</p:attrName>
                                        </p:attrNameLst>
                                      </p:cBhvr>
                                      <p:to>
                                        <p:strVal val="visible"/>
                                      </p:to>
                                    </p:set>
                                    <p:anim calcmode="lin" valueType="num">
                                      <p:cBhvr additive="base">
                                        <p:cTn id="39" dur="500" fill="hold"/>
                                        <p:tgtEl>
                                          <p:spTgt spid="36891"/>
                                        </p:tgtEl>
                                        <p:attrNameLst>
                                          <p:attrName>ppt_x</p:attrName>
                                        </p:attrNameLst>
                                      </p:cBhvr>
                                      <p:tavLst>
                                        <p:tav tm="0">
                                          <p:val>
                                            <p:strVal val="0-#ppt_w/2"/>
                                          </p:val>
                                        </p:tav>
                                        <p:tav tm="100000">
                                          <p:val>
                                            <p:strVal val="#ppt_x"/>
                                          </p:val>
                                        </p:tav>
                                      </p:tavLst>
                                    </p:anim>
                                    <p:anim calcmode="lin" valueType="num">
                                      <p:cBhvr additive="base">
                                        <p:cTn id="40" dur="500" fill="hold"/>
                                        <p:tgtEl>
                                          <p:spTgt spid="36891"/>
                                        </p:tgtEl>
                                        <p:attrNameLst>
                                          <p:attrName>ppt_y</p:attrName>
                                        </p:attrNameLst>
                                      </p:cBhvr>
                                      <p:tavLst>
                                        <p:tav tm="0">
                                          <p:val>
                                            <p:strVal val="0-#ppt_h/2"/>
                                          </p:val>
                                        </p:tav>
                                        <p:tav tm="100000">
                                          <p:val>
                                            <p:strVal val="#ppt_y"/>
                                          </p:val>
                                        </p:tav>
                                      </p:tavLst>
                                    </p:anim>
                                  </p:childTnLst>
                                </p:cTn>
                              </p:par>
                            </p:childTnLst>
                          </p:cTn>
                        </p:par>
                        <p:par>
                          <p:cTn id="41" fill="hold" nodeType="afterGroup">
                            <p:stCondLst>
                              <p:cond delay="2450"/>
                            </p:stCondLst>
                            <p:childTnLst>
                              <p:par>
                                <p:cTn id="42" presetID="22" presetClass="entr" presetSubtype="4" fill="hold" grpId="0" nodeType="afterEffect">
                                  <p:stCondLst>
                                    <p:cond delay="0"/>
                                  </p:stCondLst>
                                  <p:childTnLst>
                                    <p:set>
                                      <p:cBhvr>
                                        <p:cTn id="43" dur="1" fill="hold">
                                          <p:stCondLst>
                                            <p:cond delay="0"/>
                                          </p:stCondLst>
                                        </p:cTn>
                                        <p:tgtEl>
                                          <p:spTgt spid="36868"/>
                                        </p:tgtEl>
                                        <p:attrNameLst>
                                          <p:attrName>style.visibility</p:attrName>
                                        </p:attrNameLst>
                                      </p:cBhvr>
                                      <p:to>
                                        <p:strVal val="visible"/>
                                      </p:to>
                                    </p:set>
                                    <p:animEffect transition="in" filter="wipe(down)">
                                      <p:cBhvr>
                                        <p:cTn id="44" dur="500"/>
                                        <p:tgtEl>
                                          <p:spTgt spid="36868"/>
                                        </p:tgtEl>
                                      </p:cBhvr>
                                    </p:animEffect>
                                  </p:childTnLst>
                                </p:cTn>
                              </p:par>
                              <p:par>
                                <p:cTn id="45" presetID="22" presetClass="entr" presetSubtype="4" fill="hold" grpId="0" nodeType="withEffect">
                                  <p:stCondLst>
                                    <p:cond delay="100"/>
                                  </p:stCondLst>
                                  <p:childTnLst>
                                    <p:set>
                                      <p:cBhvr>
                                        <p:cTn id="46" dur="1" fill="hold">
                                          <p:stCondLst>
                                            <p:cond delay="0"/>
                                          </p:stCondLst>
                                        </p:cTn>
                                        <p:tgtEl>
                                          <p:spTgt spid="36869"/>
                                        </p:tgtEl>
                                        <p:attrNameLst>
                                          <p:attrName>style.visibility</p:attrName>
                                        </p:attrNameLst>
                                      </p:cBhvr>
                                      <p:to>
                                        <p:strVal val="visible"/>
                                      </p:to>
                                    </p:set>
                                    <p:animEffect transition="in" filter="wipe(down)">
                                      <p:cBhvr>
                                        <p:cTn id="47" dur="500"/>
                                        <p:tgtEl>
                                          <p:spTgt spid="36869"/>
                                        </p:tgtEl>
                                      </p:cBhvr>
                                    </p:animEffect>
                                  </p:childTnLst>
                                </p:cTn>
                              </p:par>
                              <p:par>
                                <p:cTn id="48" presetID="22" presetClass="entr" presetSubtype="4" fill="hold" grpId="0" nodeType="withEffect">
                                  <p:stCondLst>
                                    <p:cond delay="200"/>
                                  </p:stCondLst>
                                  <p:childTnLst>
                                    <p:set>
                                      <p:cBhvr>
                                        <p:cTn id="49" dur="1" fill="hold">
                                          <p:stCondLst>
                                            <p:cond delay="0"/>
                                          </p:stCondLst>
                                        </p:cTn>
                                        <p:tgtEl>
                                          <p:spTgt spid="36870"/>
                                        </p:tgtEl>
                                        <p:attrNameLst>
                                          <p:attrName>style.visibility</p:attrName>
                                        </p:attrNameLst>
                                      </p:cBhvr>
                                      <p:to>
                                        <p:strVal val="visible"/>
                                      </p:to>
                                    </p:set>
                                    <p:animEffect transition="in" filter="wipe(down)">
                                      <p:cBhvr>
                                        <p:cTn id="50" dur="500"/>
                                        <p:tgtEl>
                                          <p:spTgt spid="36870"/>
                                        </p:tgtEl>
                                      </p:cBhvr>
                                    </p:animEffect>
                                  </p:childTnLst>
                                </p:cTn>
                              </p:par>
                              <p:par>
                                <p:cTn id="51" presetID="22" presetClass="entr" presetSubtype="4" fill="hold" grpId="0" nodeType="withEffect">
                                  <p:stCondLst>
                                    <p:cond delay="300"/>
                                  </p:stCondLst>
                                  <p:childTnLst>
                                    <p:set>
                                      <p:cBhvr>
                                        <p:cTn id="52" dur="1" fill="hold">
                                          <p:stCondLst>
                                            <p:cond delay="0"/>
                                          </p:stCondLst>
                                        </p:cTn>
                                        <p:tgtEl>
                                          <p:spTgt spid="36871"/>
                                        </p:tgtEl>
                                        <p:attrNameLst>
                                          <p:attrName>style.visibility</p:attrName>
                                        </p:attrNameLst>
                                      </p:cBhvr>
                                      <p:to>
                                        <p:strVal val="visible"/>
                                      </p:to>
                                    </p:set>
                                    <p:animEffect transition="in" filter="wipe(down)">
                                      <p:cBhvr>
                                        <p:cTn id="53" dur="500"/>
                                        <p:tgtEl>
                                          <p:spTgt spid="36871"/>
                                        </p:tgtEl>
                                      </p:cBhvr>
                                    </p:animEffect>
                                  </p:childTnLst>
                                </p:cTn>
                              </p:par>
                              <p:par>
                                <p:cTn id="54" presetID="22" presetClass="entr" presetSubtype="4" fill="hold" grpId="0" nodeType="withEffect">
                                  <p:stCondLst>
                                    <p:cond delay="400"/>
                                  </p:stCondLst>
                                  <p:childTnLst>
                                    <p:set>
                                      <p:cBhvr>
                                        <p:cTn id="55" dur="1" fill="hold">
                                          <p:stCondLst>
                                            <p:cond delay="0"/>
                                          </p:stCondLst>
                                        </p:cTn>
                                        <p:tgtEl>
                                          <p:spTgt spid="36872"/>
                                        </p:tgtEl>
                                        <p:attrNameLst>
                                          <p:attrName>style.visibility</p:attrName>
                                        </p:attrNameLst>
                                      </p:cBhvr>
                                      <p:to>
                                        <p:strVal val="visible"/>
                                      </p:to>
                                    </p:set>
                                    <p:animEffect transition="in" filter="wipe(down)">
                                      <p:cBhvr>
                                        <p:cTn id="56" dur="500"/>
                                        <p:tgtEl>
                                          <p:spTgt spid="36872"/>
                                        </p:tgtEl>
                                      </p:cBhvr>
                                    </p:animEffect>
                                  </p:childTnLst>
                                </p:cTn>
                              </p:par>
                              <p:par>
                                <p:cTn id="57" presetID="22" presetClass="entr" presetSubtype="4" fill="hold" grpId="0" nodeType="withEffect">
                                  <p:stCondLst>
                                    <p:cond delay="500"/>
                                  </p:stCondLst>
                                  <p:childTnLst>
                                    <p:set>
                                      <p:cBhvr>
                                        <p:cTn id="58" dur="1" fill="hold">
                                          <p:stCondLst>
                                            <p:cond delay="0"/>
                                          </p:stCondLst>
                                        </p:cTn>
                                        <p:tgtEl>
                                          <p:spTgt spid="36873"/>
                                        </p:tgtEl>
                                        <p:attrNameLst>
                                          <p:attrName>style.visibility</p:attrName>
                                        </p:attrNameLst>
                                      </p:cBhvr>
                                      <p:to>
                                        <p:strVal val="visible"/>
                                      </p:to>
                                    </p:set>
                                    <p:animEffect transition="in" filter="wipe(down)">
                                      <p:cBhvr>
                                        <p:cTn id="59" dur="500"/>
                                        <p:tgtEl>
                                          <p:spTgt spid="36873"/>
                                        </p:tgtEl>
                                      </p:cBhvr>
                                    </p:animEffect>
                                  </p:childTnLst>
                                </p:cTn>
                              </p:par>
                            </p:childTnLst>
                          </p:cTn>
                        </p:par>
                        <p:par>
                          <p:cTn id="60" fill="hold" nodeType="afterGroup">
                            <p:stCondLst>
                              <p:cond delay="3450"/>
                            </p:stCondLst>
                            <p:childTnLst>
                              <p:par>
                                <p:cTn id="61" presetID="1" presetClass="entr" presetSubtype="0" fill="hold" grpId="0" nodeType="afterEffect">
                                  <p:stCondLst>
                                    <p:cond delay="0"/>
                                  </p:stCondLst>
                                  <p:childTnLst>
                                    <p:set>
                                      <p:cBhvr>
                                        <p:cTn id="62" dur="1" fill="hold">
                                          <p:stCondLst>
                                            <p:cond delay="0"/>
                                          </p:stCondLst>
                                        </p:cTn>
                                        <p:tgtEl>
                                          <p:spTgt spid="36874"/>
                                        </p:tgtEl>
                                        <p:attrNameLst>
                                          <p:attrName>style.visibility</p:attrName>
                                        </p:attrNameLst>
                                      </p:cBhvr>
                                      <p:to>
                                        <p:strVal val="visible"/>
                                      </p:to>
                                    </p:set>
                                  </p:childTnLst>
                                </p:cTn>
                              </p:par>
                              <p:par>
                                <p:cTn id="63" presetID="64" presetClass="path" presetSubtype="0" accel="50000" decel="50000" fill="hold" grpId="1" nodeType="withEffect">
                                  <p:stCondLst>
                                    <p:cond delay="0"/>
                                  </p:stCondLst>
                                  <p:childTnLst>
                                    <p:animMotion origin="layout" path="M -4.82503E-6 0.56181 L -4.82503E-6 -3.7037E-7 " pathEditMode="relative" rAng="0" ptsTypes="AA">
                                      <p:cBhvr>
                                        <p:cTn id="64" dur="1000" fill="hold"/>
                                        <p:tgtEl>
                                          <p:spTgt spid="36874"/>
                                        </p:tgtEl>
                                        <p:attrNameLst>
                                          <p:attrName>ppt_x,ppt_y</p:attrName>
                                        </p:attrNameLst>
                                      </p:cBhvr>
                                      <p:rCtr x="0" y="-27800"/>
                                    </p:animMotion>
                                  </p:childTnLst>
                                </p:cTn>
                              </p:par>
                            </p:childTnLst>
                          </p:cTn>
                        </p:par>
                        <p:par>
                          <p:cTn id="65" fill="hold" nodeType="afterGroup">
                            <p:stCondLst>
                              <p:cond delay="4450"/>
                            </p:stCondLst>
                            <p:childTnLst>
                              <p:par>
                                <p:cTn id="66" presetID="31" presetClass="entr" presetSubtype="0" fill="hold" grpId="0" nodeType="afterEffect">
                                  <p:stCondLst>
                                    <p:cond delay="0"/>
                                  </p:stCondLst>
                                  <p:childTnLst>
                                    <p:set>
                                      <p:cBhvr>
                                        <p:cTn id="67" dur="1" fill="hold">
                                          <p:stCondLst>
                                            <p:cond delay="0"/>
                                          </p:stCondLst>
                                        </p:cTn>
                                        <p:tgtEl>
                                          <p:spTgt spid="36875"/>
                                        </p:tgtEl>
                                        <p:attrNameLst>
                                          <p:attrName>style.visibility</p:attrName>
                                        </p:attrNameLst>
                                      </p:cBhvr>
                                      <p:to>
                                        <p:strVal val="visible"/>
                                      </p:to>
                                    </p:set>
                                    <p:anim calcmode="lin" valueType="num">
                                      <p:cBhvr>
                                        <p:cTn id="68" dur="500" fill="hold"/>
                                        <p:tgtEl>
                                          <p:spTgt spid="36875"/>
                                        </p:tgtEl>
                                        <p:attrNameLst>
                                          <p:attrName>ppt_w</p:attrName>
                                        </p:attrNameLst>
                                      </p:cBhvr>
                                      <p:tavLst>
                                        <p:tav tm="0">
                                          <p:val>
                                            <p:fltVal val="0"/>
                                          </p:val>
                                        </p:tav>
                                        <p:tav tm="100000">
                                          <p:val>
                                            <p:strVal val="#ppt_w"/>
                                          </p:val>
                                        </p:tav>
                                      </p:tavLst>
                                    </p:anim>
                                    <p:anim calcmode="lin" valueType="num">
                                      <p:cBhvr>
                                        <p:cTn id="69" dur="500" fill="hold"/>
                                        <p:tgtEl>
                                          <p:spTgt spid="36875"/>
                                        </p:tgtEl>
                                        <p:attrNameLst>
                                          <p:attrName>ppt_h</p:attrName>
                                        </p:attrNameLst>
                                      </p:cBhvr>
                                      <p:tavLst>
                                        <p:tav tm="0">
                                          <p:val>
                                            <p:fltVal val="0"/>
                                          </p:val>
                                        </p:tav>
                                        <p:tav tm="100000">
                                          <p:val>
                                            <p:strVal val="#ppt_h"/>
                                          </p:val>
                                        </p:tav>
                                      </p:tavLst>
                                    </p:anim>
                                    <p:anim calcmode="lin" valueType="num">
                                      <p:cBhvr>
                                        <p:cTn id="70" dur="500" fill="hold"/>
                                        <p:tgtEl>
                                          <p:spTgt spid="36875"/>
                                        </p:tgtEl>
                                        <p:attrNameLst>
                                          <p:attrName>style.rotation</p:attrName>
                                        </p:attrNameLst>
                                      </p:cBhvr>
                                      <p:tavLst>
                                        <p:tav tm="0">
                                          <p:val>
                                            <p:fltVal val="90"/>
                                          </p:val>
                                        </p:tav>
                                        <p:tav tm="100000">
                                          <p:val>
                                            <p:fltVal val="0"/>
                                          </p:val>
                                        </p:tav>
                                      </p:tavLst>
                                    </p:anim>
                                    <p:animEffect transition="in" filter="fade">
                                      <p:cBhvr>
                                        <p:cTn id="71" dur="500"/>
                                        <p:tgtEl>
                                          <p:spTgt spid="36875"/>
                                        </p:tgtEl>
                                      </p:cBhvr>
                                    </p:animEffect>
                                  </p:childTnLst>
                                </p:cTn>
                              </p:par>
                            </p:childTnLst>
                          </p:cTn>
                        </p:par>
                        <p:par>
                          <p:cTn id="72" fill="hold" nodeType="afterGroup">
                            <p:stCondLst>
                              <p:cond delay="4950"/>
                            </p:stCondLst>
                            <p:childTnLst>
                              <p:par>
                                <p:cTn id="73" presetID="1" presetClass="entr" presetSubtype="0" fill="hold" grpId="0" nodeType="afterEffect">
                                  <p:stCondLst>
                                    <p:cond delay="0"/>
                                  </p:stCondLst>
                                  <p:childTnLst>
                                    <p:set>
                                      <p:cBhvr>
                                        <p:cTn id="74" dur="1" fill="hold">
                                          <p:stCondLst>
                                            <p:cond delay="0"/>
                                          </p:stCondLst>
                                        </p:cTn>
                                        <p:tgtEl>
                                          <p:spTgt spid="36876"/>
                                        </p:tgtEl>
                                        <p:attrNameLst>
                                          <p:attrName>style.visibility</p:attrName>
                                        </p:attrNameLst>
                                      </p:cBhvr>
                                      <p:to>
                                        <p:strVal val="visible"/>
                                      </p:to>
                                    </p:set>
                                  </p:childTnLst>
                                </p:cTn>
                              </p:par>
                              <p:par>
                                <p:cTn id="75" presetID="64" presetClass="path" presetSubtype="0" accel="50000" decel="50000" fill="hold" grpId="1" nodeType="withEffect">
                                  <p:stCondLst>
                                    <p:cond delay="0"/>
                                  </p:stCondLst>
                                  <p:childTnLst>
                                    <p:animMotion origin="layout" path="M -1.96696E-6 0.37084 L -1.96696E-6 -2.59259E-6 " pathEditMode="relative" rAng="0" ptsTypes="AA">
                                      <p:cBhvr>
                                        <p:cTn id="76" dur="1000" fill="hold"/>
                                        <p:tgtEl>
                                          <p:spTgt spid="36876"/>
                                        </p:tgtEl>
                                        <p:attrNameLst>
                                          <p:attrName>ppt_x,ppt_y</p:attrName>
                                        </p:attrNameLst>
                                      </p:cBhvr>
                                      <p:rCtr x="0" y="-18200"/>
                                    </p:animMotion>
                                  </p:childTnLst>
                                </p:cTn>
                              </p:par>
                            </p:childTnLst>
                          </p:cTn>
                        </p:par>
                        <p:par>
                          <p:cTn id="77" fill="hold" nodeType="afterGroup">
                            <p:stCondLst>
                              <p:cond delay="5950"/>
                            </p:stCondLst>
                            <p:childTnLst>
                              <p:par>
                                <p:cTn id="78" presetID="31" presetClass="entr" presetSubtype="0" fill="hold" grpId="0" nodeType="afterEffect">
                                  <p:stCondLst>
                                    <p:cond delay="0"/>
                                  </p:stCondLst>
                                  <p:childTnLst>
                                    <p:set>
                                      <p:cBhvr>
                                        <p:cTn id="79" dur="1" fill="hold">
                                          <p:stCondLst>
                                            <p:cond delay="0"/>
                                          </p:stCondLst>
                                        </p:cTn>
                                        <p:tgtEl>
                                          <p:spTgt spid="36877"/>
                                        </p:tgtEl>
                                        <p:attrNameLst>
                                          <p:attrName>style.visibility</p:attrName>
                                        </p:attrNameLst>
                                      </p:cBhvr>
                                      <p:to>
                                        <p:strVal val="visible"/>
                                      </p:to>
                                    </p:set>
                                    <p:anim calcmode="lin" valueType="num">
                                      <p:cBhvr>
                                        <p:cTn id="80" dur="500" fill="hold"/>
                                        <p:tgtEl>
                                          <p:spTgt spid="36877"/>
                                        </p:tgtEl>
                                        <p:attrNameLst>
                                          <p:attrName>ppt_w</p:attrName>
                                        </p:attrNameLst>
                                      </p:cBhvr>
                                      <p:tavLst>
                                        <p:tav tm="0">
                                          <p:val>
                                            <p:fltVal val="0"/>
                                          </p:val>
                                        </p:tav>
                                        <p:tav tm="100000">
                                          <p:val>
                                            <p:strVal val="#ppt_w"/>
                                          </p:val>
                                        </p:tav>
                                      </p:tavLst>
                                    </p:anim>
                                    <p:anim calcmode="lin" valueType="num">
                                      <p:cBhvr>
                                        <p:cTn id="81" dur="500" fill="hold"/>
                                        <p:tgtEl>
                                          <p:spTgt spid="36877"/>
                                        </p:tgtEl>
                                        <p:attrNameLst>
                                          <p:attrName>ppt_h</p:attrName>
                                        </p:attrNameLst>
                                      </p:cBhvr>
                                      <p:tavLst>
                                        <p:tav tm="0">
                                          <p:val>
                                            <p:fltVal val="0"/>
                                          </p:val>
                                        </p:tav>
                                        <p:tav tm="100000">
                                          <p:val>
                                            <p:strVal val="#ppt_h"/>
                                          </p:val>
                                        </p:tav>
                                      </p:tavLst>
                                    </p:anim>
                                    <p:anim calcmode="lin" valueType="num">
                                      <p:cBhvr>
                                        <p:cTn id="82" dur="500" fill="hold"/>
                                        <p:tgtEl>
                                          <p:spTgt spid="36877"/>
                                        </p:tgtEl>
                                        <p:attrNameLst>
                                          <p:attrName>style.rotation</p:attrName>
                                        </p:attrNameLst>
                                      </p:cBhvr>
                                      <p:tavLst>
                                        <p:tav tm="0">
                                          <p:val>
                                            <p:fltVal val="90"/>
                                          </p:val>
                                        </p:tav>
                                        <p:tav tm="100000">
                                          <p:val>
                                            <p:fltVal val="0"/>
                                          </p:val>
                                        </p:tav>
                                      </p:tavLst>
                                    </p:anim>
                                    <p:animEffect transition="in" filter="fade">
                                      <p:cBhvr>
                                        <p:cTn id="83" dur="500"/>
                                        <p:tgtEl>
                                          <p:spTgt spid="36877"/>
                                        </p:tgtEl>
                                      </p:cBhvr>
                                    </p:animEffect>
                                  </p:childTnLst>
                                </p:cTn>
                              </p:par>
                            </p:childTnLst>
                          </p:cTn>
                        </p:par>
                        <p:par>
                          <p:cTn id="84" fill="hold" nodeType="afterGroup">
                            <p:stCondLst>
                              <p:cond delay="6450"/>
                            </p:stCondLst>
                            <p:childTnLst>
                              <p:par>
                                <p:cTn id="85" presetID="1" presetClass="entr" presetSubtype="0" fill="hold" grpId="0" nodeType="afterEffect">
                                  <p:stCondLst>
                                    <p:cond delay="0"/>
                                  </p:stCondLst>
                                  <p:childTnLst>
                                    <p:set>
                                      <p:cBhvr>
                                        <p:cTn id="86" dur="1" fill="hold">
                                          <p:stCondLst>
                                            <p:cond delay="0"/>
                                          </p:stCondLst>
                                        </p:cTn>
                                        <p:tgtEl>
                                          <p:spTgt spid="36878"/>
                                        </p:tgtEl>
                                        <p:attrNameLst>
                                          <p:attrName>style.visibility</p:attrName>
                                        </p:attrNameLst>
                                      </p:cBhvr>
                                      <p:to>
                                        <p:strVal val="visible"/>
                                      </p:to>
                                    </p:set>
                                  </p:childTnLst>
                                </p:cTn>
                              </p:par>
                              <p:par>
                                <p:cTn id="87" presetID="64" presetClass="path" presetSubtype="0" accel="50000" decel="50000" fill="hold" grpId="1" nodeType="withEffect">
                                  <p:stCondLst>
                                    <p:cond delay="0"/>
                                  </p:stCondLst>
                                  <p:childTnLst>
                                    <p:animMotion origin="layout" path="M 8.91115E-7 0.27315 L 8.91115E-7 2.22222E-6 " pathEditMode="relative" rAng="0" ptsTypes="AA">
                                      <p:cBhvr>
                                        <p:cTn id="88" dur="1000" fill="hold"/>
                                        <p:tgtEl>
                                          <p:spTgt spid="36878"/>
                                        </p:tgtEl>
                                        <p:attrNameLst>
                                          <p:attrName>ppt_x,ppt_y</p:attrName>
                                        </p:attrNameLst>
                                      </p:cBhvr>
                                      <p:rCtr x="0" y="-13400"/>
                                    </p:animMotion>
                                  </p:childTnLst>
                                </p:cTn>
                              </p:par>
                            </p:childTnLst>
                          </p:cTn>
                        </p:par>
                        <p:par>
                          <p:cTn id="89" fill="hold" nodeType="afterGroup">
                            <p:stCondLst>
                              <p:cond delay="7450"/>
                            </p:stCondLst>
                            <p:childTnLst>
                              <p:par>
                                <p:cTn id="90" presetID="31" presetClass="entr" presetSubtype="0" fill="hold" grpId="0" nodeType="afterEffect">
                                  <p:stCondLst>
                                    <p:cond delay="0"/>
                                  </p:stCondLst>
                                  <p:childTnLst>
                                    <p:set>
                                      <p:cBhvr>
                                        <p:cTn id="91" dur="1" fill="hold">
                                          <p:stCondLst>
                                            <p:cond delay="0"/>
                                          </p:stCondLst>
                                        </p:cTn>
                                        <p:tgtEl>
                                          <p:spTgt spid="36879"/>
                                        </p:tgtEl>
                                        <p:attrNameLst>
                                          <p:attrName>style.visibility</p:attrName>
                                        </p:attrNameLst>
                                      </p:cBhvr>
                                      <p:to>
                                        <p:strVal val="visible"/>
                                      </p:to>
                                    </p:set>
                                    <p:anim calcmode="lin" valueType="num">
                                      <p:cBhvr>
                                        <p:cTn id="92" dur="500" fill="hold"/>
                                        <p:tgtEl>
                                          <p:spTgt spid="36879"/>
                                        </p:tgtEl>
                                        <p:attrNameLst>
                                          <p:attrName>ppt_w</p:attrName>
                                        </p:attrNameLst>
                                      </p:cBhvr>
                                      <p:tavLst>
                                        <p:tav tm="0">
                                          <p:val>
                                            <p:fltVal val="0"/>
                                          </p:val>
                                        </p:tav>
                                        <p:tav tm="100000">
                                          <p:val>
                                            <p:strVal val="#ppt_w"/>
                                          </p:val>
                                        </p:tav>
                                      </p:tavLst>
                                    </p:anim>
                                    <p:anim calcmode="lin" valueType="num">
                                      <p:cBhvr>
                                        <p:cTn id="93" dur="500" fill="hold"/>
                                        <p:tgtEl>
                                          <p:spTgt spid="36879"/>
                                        </p:tgtEl>
                                        <p:attrNameLst>
                                          <p:attrName>ppt_h</p:attrName>
                                        </p:attrNameLst>
                                      </p:cBhvr>
                                      <p:tavLst>
                                        <p:tav tm="0">
                                          <p:val>
                                            <p:fltVal val="0"/>
                                          </p:val>
                                        </p:tav>
                                        <p:tav tm="100000">
                                          <p:val>
                                            <p:strVal val="#ppt_h"/>
                                          </p:val>
                                        </p:tav>
                                      </p:tavLst>
                                    </p:anim>
                                    <p:anim calcmode="lin" valueType="num">
                                      <p:cBhvr>
                                        <p:cTn id="94" dur="500" fill="hold"/>
                                        <p:tgtEl>
                                          <p:spTgt spid="36879"/>
                                        </p:tgtEl>
                                        <p:attrNameLst>
                                          <p:attrName>style.rotation</p:attrName>
                                        </p:attrNameLst>
                                      </p:cBhvr>
                                      <p:tavLst>
                                        <p:tav tm="0">
                                          <p:val>
                                            <p:fltVal val="90"/>
                                          </p:val>
                                        </p:tav>
                                        <p:tav tm="100000">
                                          <p:val>
                                            <p:fltVal val="0"/>
                                          </p:val>
                                        </p:tav>
                                      </p:tavLst>
                                    </p:anim>
                                    <p:animEffect transition="in" filter="fade">
                                      <p:cBhvr>
                                        <p:cTn id="95" dur="500"/>
                                        <p:tgtEl>
                                          <p:spTgt spid="36879"/>
                                        </p:tgtEl>
                                      </p:cBhvr>
                                    </p:animEffect>
                                  </p:childTnLst>
                                </p:cTn>
                              </p:par>
                            </p:childTnLst>
                          </p:cTn>
                        </p:par>
                        <p:par>
                          <p:cTn id="96" fill="hold" nodeType="afterGroup">
                            <p:stCondLst>
                              <p:cond delay="7950"/>
                            </p:stCondLst>
                            <p:childTnLst>
                              <p:par>
                                <p:cTn id="97" presetID="1" presetClass="entr" presetSubtype="0" fill="hold" grpId="0" nodeType="afterEffect">
                                  <p:stCondLst>
                                    <p:cond delay="0"/>
                                  </p:stCondLst>
                                  <p:childTnLst>
                                    <p:set>
                                      <p:cBhvr>
                                        <p:cTn id="98" dur="1" fill="hold">
                                          <p:stCondLst>
                                            <p:cond delay="0"/>
                                          </p:stCondLst>
                                        </p:cTn>
                                        <p:tgtEl>
                                          <p:spTgt spid="36880"/>
                                        </p:tgtEl>
                                        <p:attrNameLst>
                                          <p:attrName>style.visibility</p:attrName>
                                        </p:attrNameLst>
                                      </p:cBhvr>
                                      <p:to>
                                        <p:strVal val="visible"/>
                                      </p:to>
                                    </p:set>
                                  </p:childTnLst>
                                </p:cTn>
                              </p:par>
                              <p:par>
                                <p:cTn id="99" presetID="64" presetClass="path" presetSubtype="0" accel="50000" decel="50000" fill="hold" grpId="1" nodeType="withEffect">
                                  <p:stCondLst>
                                    <p:cond delay="0"/>
                                  </p:stCondLst>
                                  <p:childTnLst>
                                    <p:animMotion origin="layout" path="M 3.03109E-6 0.48612 L 3.03109E-6 -4.81481E-6 " pathEditMode="relative" rAng="0" ptsTypes="AA">
                                      <p:cBhvr>
                                        <p:cTn id="100" dur="1000" fill="hold"/>
                                        <p:tgtEl>
                                          <p:spTgt spid="36880"/>
                                        </p:tgtEl>
                                        <p:attrNameLst>
                                          <p:attrName>ppt_x,ppt_y</p:attrName>
                                        </p:attrNameLst>
                                      </p:cBhvr>
                                      <p:rCtr x="0" y="-24000"/>
                                    </p:animMotion>
                                  </p:childTnLst>
                                </p:cTn>
                              </p:par>
                            </p:childTnLst>
                          </p:cTn>
                        </p:par>
                        <p:par>
                          <p:cTn id="101" fill="hold" nodeType="afterGroup">
                            <p:stCondLst>
                              <p:cond delay="8950"/>
                            </p:stCondLst>
                            <p:childTnLst>
                              <p:par>
                                <p:cTn id="102" presetID="31" presetClass="entr" presetSubtype="0" fill="hold" grpId="0" nodeType="afterEffect">
                                  <p:stCondLst>
                                    <p:cond delay="0"/>
                                  </p:stCondLst>
                                  <p:childTnLst>
                                    <p:set>
                                      <p:cBhvr>
                                        <p:cTn id="103" dur="1" fill="hold">
                                          <p:stCondLst>
                                            <p:cond delay="0"/>
                                          </p:stCondLst>
                                        </p:cTn>
                                        <p:tgtEl>
                                          <p:spTgt spid="36881"/>
                                        </p:tgtEl>
                                        <p:attrNameLst>
                                          <p:attrName>style.visibility</p:attrName>
                                        </p:attrNameLst>
                                      </p:cBhvr>
                                      <p:to>
                                        <p:strVal val="visible"/>
                                      </p:to>
                                    </p:set>
                                    <p:anim calcmode="lin" valueType="num">
                                      <p:cBhvr>
                                        <p:cTn id="104" dur="500" fill="hold"/>
                                        <p:tgtEl>
                                          <p:spTgt spid="36881"/>
                                        </p:tgtEl>
                                        <p:attrNameLst>
                                          <p:attrName>ppt_w</p:attrName>
                                        </p:attrNameLst>
                                      </p:cBhvr>
                                      <p:tavLst>
                                        <p:tav tm="0">
                                          <p:val>
                                            <p:fltVal val="0"/>
                                          </p:val>
                                        </p:tav>
                                        <p:tav tm="100000">
                                          <p:val>
                                            <p:strVal val="#ppt_w"/>
                                          </p:val>
                                        </p:tav>
                                      </p:tavLst>
                                    </p:anim>
                                    <p:anim calcmode="lin" valueType="num">
                                      <p:cBhvr>
                                        <p:cTn id="105" dur="500" fill="hold"/>
                                        <p:tgtEl>
                                          <p:spTgt spid="36881"/>
                                        </p:tgtEl>
                                        <p:attrNameLst>
                                          <p:attrName>ppt_h</p:attrName>
                                        </p:attrNameLst>
                                      </p:cBhvr>
                                      <p:tavLst>
                                        <p:tav tm="0">
                                          <p:val>
                                            <p:fltVal val="0"/>
                                          </p:val>
                                        </p:tav>
                                        <p:tav tm="100000">
                                          <p:val>
                                            <p:strVal val="#ppt_h"/>
                                          </p:val>
                                        </p:tav>
                                      </p:tavLst>
                                    </p:anim>
                                    <p:anim calcmode="lin" valueType="num">
                                      <p:cBhvr>
                                        <p:cTn id="106" dur="500" fill="hold"/>
                                        <p:tgtEl>
                                          <p:spTgt spid="36881"/>
                                        </p:tgtEl>
                                        <p:attrNameLst>
                                          <p:attrName>style.rotation</p:attrName>
                                        </p:attrNameLst>
                                      </p:cBhvr>
                                      <p:tavLst>
                                        <p:tav tm="0">
                                          <p:val>
                                            <p:fltVal val="90"/>
                                          </p:val>
                                        </p:tav>
                                        <p:tav tm="100000">
                                          <p:val>
                                            <p:fltVal val="0"/>
                                          </p:val>
                                        </p:tav>
                                      </p:tavLst>
                                    </p:anim>
                                    <p:animEffect transition="in" filter="fade">
                                      <p:cBhvr>
                                        <p:cTn id="107" dur="500"/>
                                        <p:tgtEl>
                                          <p:spTgt spid="36881"/>
                                        </p:tgtEl>
                                      </p:cBhvr>
                                    </p:animEffect>
                                  </p:childTnLst>
                                </p:cTn>
                              </p:par>
                            </p:childTnLst>
                          </p:cTn>
                        </p:par>
                        <p:par>
                          <p:cTn id="108" fill="hold" nodeType="afterGroup">
                            <p:stCondLst>
                              <p:cond delay="9450"/>
                            </p:stCondLst>
                            <p:childTnLst>
                              <p:par>
                                <p:cTn id="109" presetID="1" presetClass="entr" presetSubtype="0" fill="hold" grpId="0" nodeType="afterEffect">
                                  <p:stCondLst>
                                    <p:cond delay="0"/>
                                  </p:stCondLst>
                                  <p:childTnLst>
                                    <p:set>
                                      <p:cBhvr>
                                        <p:cTn id="110" dur="1" fill="hold">
                                          <p:stCondLst>
                                            <p:cond delay="0"/>
                                          </p:stCondLst>
                                        </p:cTn>
                                        <p:tgtEl>
                                          <p:spTgt spid="36882"/>
                                        </p:tgtEl>
                                        <p:attrNameLst>
                                          <p:attrName>style.visibility</p:attrName>
                                        </p:attrNameLst>
                                      </p:cBhvr>
                                      <p:to>
                                        <p:strVal val="visible"/>
                                      </p:to>
                                    </p:set>
                                  </p:childTnLst>
                                </p:cTn>
                              </p:par>
                              <p:par>
                                <p:cTn id="111" presetID="64" presetClass="path" presetSubtype="0" accel="50000" decel="50000" fill="hold" grpId="1" nodeType="withEffect">
                                  <p:stCondLst>
                                    <p:cond delay="0"/>
                                  </p:stCondLst>
                                  <p:childTnLst>
                                    <p:animMotion origin="layout" path="M 8.91115E-7 0.27315 L 8.91115E-7 2.22222E-6 " pathEditMode="relative" rAng="0" ptsTypes="AA">
                                      <p:cBhvr>
                                        <p:cTn id="112" dur="1000" fill="hold"/>
                                        <p:tgtEl>
                                          <p:spTgt spid="36882"/>
                                        </p:tgtEl>
                                        <p:attrNameLst>
                                          <p:attrName>ppt_x,ppt_y</p:attrName>
                                        </p:attrNameLst>
                                      </p:cBhvr>
                                      <p:rCtr x="0" y="-13400"/>
                                    </p:animMotion>
                                  </p:childTnLst>
                                </p:cTn>
                              </p:par>
                            </p:childTnLst>
                          </p:cTn>
                        </p:par>
                        <p:par>
                          <p:cTn id="113" fill="hold" nodeType="afterGroup">
                            <p:stCondLst>
                              <p:cond delay="10450"/>
                            </p:stCondLst>
                            <p:childTnLst>
                              <p:par>
                                <p:cTn id="114" presetID="31" presetClass="entr" presetSubtype="0" fill="hold" grpId="0" nodeType="afterEffect">
                                  <p:stCondLst>
                                    <p:cond delay="0"/>
                                  </p:stCondLst>
                                  <p:childTnLst>
                                    <p:set>
                                      <p:cBhvr>
                                        <p:cTn id="115" dur="1" fill="hold">
                                          <p:stCondLst>
                                            <p:cond delay="0"/>
                                          </p:stCondLst>
                                        </p:cTn>
                                        <p:tgtEl>
                                          <p:spTgt spid="36883"/>
                                        </p:tgtEl>
                                        <p:attrNameLst>
                                          <p:attrName>style.visibility</p:attrName>
                                        </p:attrNameLst>
                                      </p:cBhvr>
                                      <p:to>
                                        <p:strVal val="visible"/>
                                      </p:to>
                                    </p:set>
                                    <p:anim calcmode="lin" valueType="num">
                                      <p:cBhvr>
                                        <p:cTn id="116" dur="500" fill="hold"/>
                                        <p:tgtEl>
                                          <p:spTgt spid="36883"/>
                                        </p:tgtEl>
                                        <p:attrNameLst>
                                          <p:attrName>ppt_w</p:attrName>
                                        </p:attrNameLst>
                                      </p:cBhvr>
                                      <p:tavLst>
                                        <p:tav tm="0">
                                          <p:val>
                                            <p:fltVal val="0"/>
                                          </p:val>
                                        </p:tav>
                                        <p:tav tm="100000">
                                          <p:val>
                                            <p:strVal val="#ppt_w"/>
                                          </p:val>
                                        </p:tav>
                                      </p:tavLst>
                                    </p:anim>
                                    <p:anim calcmode="lin" valueType="num">
                                      <p:cBhvr>
                                        <p:cTn id="117" dur="500" fill="hold"/>
                                        <p:tgtEl>
                                          <p:spTgt spid="36883"/>
                                        </p:tgtEl>
                                        <p:attrNameLst>
                                          <p:attrName>ppt_h</p:attrName>
                                        </p:attrNameLst>
                                      </p:cBhvr>
                                      <p:tavLst>
                                        <p:tav tm="0">
                                          <p:val>
                                            <p:fltVal val="0"/>
                                          </p:val>
                                        </p:tav>
                                        <p:tav tm="100000">
                                          <p:val>
                                            <p:strVal val="#ppt_h"/>
                                          </p:val>
                                        </p:tav>
                                      </p:tavLst>
                                    </p:anim>
                                    <p:anim calcmode="lin" valueType="num">
                                      <p:cBhvr>
                                        <p:cTn id="118" dur="500" fill="hold"/>
                                        <p:tgtEl>
                                          <p:spTgt spid="36883"/>
                                        </p:tgtEl>
                                        <p:attrNameLst>
                                          <p:attrName>style.rotation</p:attrName>
                                        </p:attrNameLst>
                                      </p:cBhvr>
                                      <p:tavLst>
                                        <p:tav tm="0">
                                          <p:val>
                                            <p:fltVal val="90"/>
                                          </p:val>
                                        </p:tav>
                                        <p:tav tm="100000">
                                          <p:val>
                                            <p:fltVal val="0"/>
                                          </p:val>
                                        </p:tav>
                                      </p:tavLst>
                                    </p:anim>
                                    <p:animEffect transition="in" filter="fade">
                                      <p:cBhvr>
                                        <p:cTn id="119" dur="500"/>
                                        <p:tgtEl>
                                          <p:spTgt spid="36883"/>
                                        </p:tgtEl>
                                      </p:cBhvr>
                                    </p:animEffect>
                                  </p:childTnLst>
                                </p:cTn>
                              </p:par>
                            </p:childTnLst>
                          </p:cTn>
                        </p:par>
                        <p:par>
                          <p:cTn id="120" fill="hold" nodeType="afterGroup">
                            <p:stCondLst>
                              <p:cond delay="10950"/>
                            </p:stCondLst>
                            <p:childTnLst>
                              <p:par>
                                <p:cTn id="121" presetID="1" presetClass="entr" presetSubtype="0" fill="hold" grpId="0" nodeType="afterEffect">
                                  <p:stCondLst>
                                    <p:cond delay="0"/>
                                  </p:stCondLst>
                                  <p:childTnLst>
                                    <p:set>
                                      <p:cBhvr>
                                        <p:cTn id="122" dur="1" fill="hold">
                                          <p:stCondLst>
                                            <p:cond delay="0"/>
                                          </p:stCondLst>
                                        </p:cTn>
                                        <p:tgtEl>
                                          <p:spTgt spid="36884"/>
                                        </p:tgtEl>
                                        <p:attrNameLst>
                                          <p:attrName>style.visibility</p:attrName>
                                        </p:attrNameLst>
                                      </p:cBhvr>
                                      <p:to>
                                        <p:strVal val="visible"/>
                                      </p:to>
                                    </p:set>
                                  </p:childTnLst>
                                </p:cTn>
                              </p:par>
                              <p:par>
                                <p:cTn id="123" presetID="64" presetClass="path" presetSubtype="0" accel="50000" decel="50000" fill="hold" grpId="1" nodeType="withEffect">
                                  <p:stCondLst>
                                    <p:cond delay="0"/>
                                  </p:stCondLst>
                                  <p:childTnLst>
                                    <p:animMotion origin="layout" path="M -2.06062E-6 0.42454 L -2.06062E-6 1.11111E-6 " pathEditMode="relative" rAng="0" ptsTypes="AA">
                                      <p:cBhvr>
                                        <p:cTn id="124" dur="1000" fill="hold"/>
                                        <p:tgtEl>
                                          <p:spTgt spid="36884"/>
                                        </p:tgtEl>
                                        <p:attrNameLst>
                                          <p:attrName>ppt_x,ppt_y</p:attrName>
                                        </p:attrNameLst>
                                      </p:cBhvr>
                                      <p:rCtr x="0" y="-20900"/>
                                    </p:animMotion>
                                  </p:childTnLst>
                                </p:cTn>
                              </p:par>
                            </p:childTnLst>
                          </p:cTn>
                        </p:par>
                        <p:par>
                          <p:cTn id="125" fill="hold" nodeType="afterGroup">
                            <p:stCondLst>
                              <p:cond delay="11950"/>
                            </p:stCondLst>
                            <p:childTnLst>
                              <p:par>
                                <p:cTn id="126" presetID="31" presetClass="entr" presetSubtype="0" fill="hold" grpId="0" nodeType="afterEffect">
                                  <p:stCondLst>
                                    <p:cond delay="0"/>
                                  </p:stCondLst>
                                  <p:childTnLst>
                                    <p:set>
                                      <p:cBhvr>
                                        <p:cTn id="127" dur="1" fill="hold">
                                          <p:stCondLst>
                                            <p:cond delay="0"/>
                                          </p:stCondLst>
                                        </p:cTn>
                                        <p:tgtEl>
                                          <p:spTgt spid="36885"/>
                                        </p:tgtEl>
                                        <p:attrNameLst>
                                          <p:attrName>style.visibility</p:attrName>
                                        </p:attrNameLst>
                                      </p:cBhvr>
                                      <p:to>
                                        <p:strVal val="visible"/>
                                      </p:to>
                                    </p:set>
                                    <p:anim calcmode="lin" valueType="num">
                                      <p:cBhvr>
                                        <p:cTn id="128" dur="500" fill="hold"/>
                                        <p:tgtEl>
                                          <p:spTgt spid="36885"/>
                                        </p:tgtEl>
                                        <p:attrNameLst>
                                          <p:attrName>ppt_w</p:attrName>
                                        </p:attrNameLst>
                                      </p:cBhvr>
                                      <p:tavLst>
                                        <p:tav tm="0">
                                          <p:val>
                                            <p:fltVal val="0"/>
                                          </p:val>
                                        </p:tav>
                                        <p:tav tm="100000">
                                          <p:val>
                                            <p:strVal val="#ppt_w"/>
                                          </p:val>
                                        </p:tav>
                                      </p:tavLst>
                                    </p:anim>
                                    <p:anim calcmode="lin" valueType="num">
                                      <p:cBhvr>
                                        <p:cTn id="129" dur="500" fill="hold"/>
                                        <p:tgtEl>
                                          <p:spTgt spid="36885"/>
                                        </p:tgtEl>
                                        <p:attrNameLst>
                                          <p:attrName>ppt_h</p:attrName>
                                        </p:attrNameLst>
                                      </p:cBhvr>
                                      <p:tavLst>
                                        <p:tav tm="0">
                                          <p:val>
                                            <p:fltVal val="0"/>
                                          </p:val>
                                        </p:tav>
                                        <p:tav tm="100000">
                                          <p:val>
                                            <p:strVal val="#ppt_h"/>
                                          </p:val>
                                        </p:tav>
                                      </p:tavLst>
                                    </p:anim>
                                    <p:anim calcmode="lin" valueType="num">
                                      <p:cBhvr>
                                        <p:cTn id="130" dur="500" fill="hold"/>
                                        <p:tgtEl>
                                          <p:spTgt spid="36885"/>
                                        </p:tgtEl>
                                        <p:attrNameLst>
                                          <p:attrName>style.rotation</p:attrName>
                                        </p:attrNameLst>
                                      </p:cBhvr>
                                      <p:tavLst>
                                        <p:tav tm="0">
                                          <p:val>
                                            <p:fltVal val="90"/>
                                          </p:val>
                                        </p:tav>
                                        <p:tav tm="100000">
                                          <p:val>
                                            <p:fltVal val="0"/>
                                          </p:val>
                                        </p:tav>
                                      </p:tavLst>
                                    </p:anim>
                                    <p:animEffect transition="in" filter="fade">
                                      <p:cBhvr>
                                        <p:cTn id="131" dur="500"/>
                                        <p:tgtEl>
                                          <p:spTgt spid="36885"/>
                                        </p:tgtEl>
                                      </p:cBhvr>
                                    </p:animEffect>
                                  </p:childTnLst>
                                </p:cTn>
                              </p:par>
                            </p:childTnLst>
                          </p:cTn>
                        </p:par>
                        <p:par>
                          <p:cTn id="132" fill="hold" nodeType="afterGroup">
                            <p:stCondLst>
                              <p:cond delay="12450"/>
                            </p:stCondLst>
                            <p:childTnLst>
                              <p:par>
                                <p:cTn id="133" presetID="31" presetClass="entr" presetSubtype="0" fill="hold" grpId="0" nodeType="afterEffect">
                                  <p:stCondLst>
                                    <p:cond delay="0"/>
                                  </p:stCondLst>
                                  <p:childTnLst>
                                    <p:set>
                                      <p:cBhvr>
                                        <p:cTn id="134" dur="1" fill="hold">
                                          <p:stCondLst>
                                            <p:cond delay="0"/>
                                          </p:stCondLst>
                                        </p:cTn>
                                        <p:tgtEl>
                                          <p:spTgt spid="36892"/>
                                        </p:tgtEl>
                                        <p:attrNameLst>
                                          <p:attrName>style.visibility</p:attrName>
                                        </p:attrNameLst>
                                      </p:cBhvr>
                                      <p:to>
                                        <p:strVal val="visible"/>
                                      </p:to>
                                    </p:set>
                                    <p:anim calcmode="lin" valueType="num">
                                      <p:cBhvr>
                                        <p:cTn id="135" dur="500" fill="hold"/>
                                        <p:tgtEl>
                                          <p:spTgt spid="36892"/>
                                        </p:tgtEl>
                                        <p:attrNameLst>
                                          <p:attrName>ppt_w</p:attrName>
                                        </p:attrNameLst>
                                      </p:cBhvr>
                                      <p:tavLst>
                                        <p:tav tm="0">
                                          <p:val>
                                            <p:fltVal val="0"/>
                                          </p:val>
                                        </p:tav>
                                        <p:tav tm="100000">
                                          <p:val>
                                            <p:strVal val="#ppt_w"/>
                                          </p:val>
                                        </p:tav>
                                      </p:tavLst>
                                    </p:anim>
                                    <p:anim calcmode="lin" valueType="num">
                                      <p:cBhvr>
                                        <p:cTn id="136" dur="500" fill="hold"/>
                                        <p:tgtEl>
                                          <p:spTgt spid="36892"/>
                                        </p:tgtEl>
                                        <p:attrNameLst>
                                          <p:attrName>ppt_h</p:attrName>
                                        </p:attrNameLst>
                                      </p:cBhvr>
                                      <p:tavLst>
                                        <p:tav tm="0">
                                          <p:val>
                                            <p:fltVal val="0"/>
                                          </p:val>
                                        </p:tav>
                                        <p:tav tm="100000">
                                          <p:val>
                                            <p:strVal val="#ppt_h"/>
                                          </p:val>
                                        </p:tav>
                                      </p:tavLst>
                                    </p:anim>
                                    <p:anim calcmode="lin" valueType="num">
                                      <p:cBhvr>
                                        <p:cTn id="137" dur="500" fill="hold"/>
                                        <p:tgtEl>
                                          <p:spTgt spid="36892"/>
                                        </p:tgtEl>
                                        <p:attrNameLst>
                                          <p:attrName>style.rotation</p:attrName>
                                        </p:attrNameLst>
                                      </p:cBhvr>
                                      <p:tavLst>
                                        <p:tav tm="0">
                                          <p:val>
                                            <p:fltVal val="90"/>
                                          </p:val>
                                        </p:tav>
                                        <p:tav tm="100000">
                                          <p:val>
                                            <p:fltVal val="0"/>
                                          </p:val>
                                        </p:tav>
                                      </p:tavLst>
                                    </p:anim>
                                    <p:animEffect transition="in" filter="fade">
                                      <p:cBhvr>
                                        <p:cTn id="138" dur="500"/>
                                        <p:tgtEl>
                                          <p:spTgt spid="36892"/>
                                        </p:tgtEl>
                                      </p:cBhvr>
                                    </p:animEffect>
                                  </p:childTnLst>
                                </p:cTn>
                              </p:par>
                            </p:childTnLst>
                          </p:cTn>
                        </p:par>
                        <p:par>
                          <p:cTn id="139" fill="hold" nodeType="afterGroup">
                            <p:stCondLst>
                              <p:cond delay="12950"/>
                            </p:stCondLst>
                            <p:childTnLst>
                              <p:par>
                                <p:cTn id="140" presetID="22" presetClass="entr" presetSubtype="1" fill="hold" grpId="0" nodeType="afterEffect">
                                  <p:stCondLst>
                                    <p:cond delay="0"/>
                                  </p:stCondLst>
                                  <p:childTnLst>
                                    <p:set>
                                      <p:cBhvr>
                                        <p:cTn id="141" dur="1" fill="hold">
                                          <p:stCondLst>
                                            <p:cond delay="0"/>
                                          </p:stCondLst>
                                        </p:cTn>
                                        <p:tgtEl>
                                          <p:spTgt spid="36893"/>
                                        </p:tgtEl>
                                        <p:attrNameLst>
                                          <p:attrName>style.visibility</p:attrName>
                                        </p:attrNameLst>
                                      </p:cBhvr>
                                      <p:to>
                                        <p:strVal val="visible"/>
                                      </p:to>
                                    </p:set>
                                    <p:animEffect transition="in" filter="wipe(up)">
                                      <p:cBhvr>
                                        <p:cTn id="142" dur="500"/>
                                        <p:tgtEl>
                                          <p:spTgt spid="368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autoUpdateAnimBg="0"/>
      <p:bldP spid="36867" grpId="0" animBg="1"/>
      <p:bldP spid="36868" grpId="0" animBg="1"/>
      <p:bldP spid="36869" grpId="0" animBg="1"/>
      <p:bldP spid="36870" grpId="0" animBg="1"/>
      <p:bldP spid="36871" grpId="0" animBg="1"/>
      <p:bldP spid="36872" grpId="0" animBg="1"/>
      <p:bldP spid="36873" grpId="0" animBg="1"/>
      <p:bldP spid="36874" grpId="0" animBg="1" autoUpdateAnimBg="0"/>
      <p:bldP spid="36874" grpId="1" animBg="1" autoUpdateAnimBg="0"/>
      <p:bldP spid="36875" grpId="0" autoUpdateAnimBg="0"/>
      <p:bldP spid="36876" grpId="0" animBg="1" autoUpdateAnimBg="0"/>
      <p:bldP spid="36876" grpId="1" animBg="1" autoUpdateAnimBg="0"/>
      <p:bldP spid="36877" grpId="0" autoUpdateAnimBg="0"/>
      <p:bldP spid="36878" grpId="0" animBg="1" autoUpdateAnimBg="0"/>
      <p:bldP spid="36878" grpId="1" animBg="1" autoUpdateAnimBg="0"/>
      <p:bldP spid="36879" grpId="0" autoUpdateAnimBg="0"/>
      <p:bldP spid="36880" grpId="0" animBg="1" autoUpdateAnimBg="0"/>
      <p:bldP spid="36880" grpId="1" animBg="1" autoUpdateAnimBg="0"/>
      <p:bldP spid="36881" grpId="0" autoUpdateAnimBg="0"/>
      <p:bldP spid="36882" grpId="0" animBg="1" autoUpdateAnimBg="0"/>
      <p:bldP spid="36882" grpId="1" animBg="1" autoUpdateAnimBg="0"/>
      <p:bldP spid="36883" grpId="0" autoUpdateAnimBg="0"/>
      <p:bldP spid="36884" grpId="0" animBg="1" autoUpdateAnimBg="0"/>
      <p:bldP spid="36884" grpId="1" animBg="1" autoUpdateAnimBg="0"/>
      <p:bldP spid="36885" grpId="0" autoUpdateAnimBg="0"/>
      <p:bldP spid="36886" grpId="0" autoUpdateAnimBg="0"/>
      <p:bldP spid="36887" grpId="0" autoUpdateAnimBg="0"/>
      <p:bldP spid="36888" grpId="0" autoUpdateAnimBg="0"/>
      <p:bldP spid="36889" grpId="0" autoUpdateAnimBg="0"/>
      <p:bldP spid="36890" grpId="0" autoUpdateAnimBg="0"/>
      <p:bldP spid="36891" grpId="0" autoUpdateAnimBg="0"/>
      <p:bldP spid="36892" grpId="0" autoUpdateAnimBg="0"/>
      <p:bldP spid="36893"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7890" name="图片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385888"/>
            <a:ext cx="12196763" cy="408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1" name="图片 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970838" y="1782763"/>
            <a:ext cx="4225925" cy="356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2" name="Freeform 5"/>
          <p:cNvSpPr>
            <a:spLocks noEditPoints="1"/>
          </p:cNvSpPr>
          <p:nvPr/>
        </p:nvSpPr>
        <p:spPr bwMode="auto">
          <a:xfrm>
            <a:off x="1168400" y="2276475"/>
            <a:ext cx="1617663" cy="1622425"/>
          </a:xfrm>
          <a:custGeom>
            <a:avLst/>
            <a:gdLst>
              <a:gd name="T0" fmla="*/ 2214 w 2214"/>
              <a:gd name="T1" fmla="*/ 1107 h 2214"/>
              <a:gd name="T2" fmla="*/ 1107 w 2214"/>
              <a:gd name="T3" fmla="*/ 1883 h 2214"/>
              <a:gd name="T4" fmla="*/ 1124 w 2214"/>
              <a:gd name="T5" fmla="*/ 272 h 2214"/>
              <a:gd name="T6" fmla="*/ 1107 w 2214"/>
              <a:gd name="T7" fmla="*/ 272 h 2214"/>
              <a:gd name="T8" fmla="*/ 1168 w 2214"/>
              <a:gd name="T9" fmla="*/ 224 h 2214"/>
              <a:gd name="T10" fmla="*/ 1540 w 2214"/>
              <a:gd name="T11" fmla="*/ 178 h 2214"/>
              <a:gd name="T12" fmla="*/ 1606 w 2214"/>
              <a:gd name="T13" fmla="*/ 437 h 2214"/>
              <a:gd name="T14" fmla="*/ 1566 w 2214"/>
              <a:gd name="T15" fmla="*/ 191 h 2214"/>
              <a:gd name="T16" fmla="*/ 1654 w 2214"/>
              <a:gd name="T17" fmla="*/ 468 h 2214"/>
              <a:gd name="T18" fmla="*/ 1858 w 2214"/>
              <a:gd name="T19" fmla="*/ 410 h 2214"/>
              <a:gd name="T20" fmla="*/ 1868 w 2214"/>
              <a:gd name="T21" fmla="*/ 762 h 2214"/>
              <a:gd name="T22" fmla="*/ 1754 w 2214"/>
              <a:gd name="T23" fmla="*/ 578 h 2214"/>
              <a:gd name="T24" fmla="*/ 2132 w 2214"/>
              <a:gd name="T25" fmla="*/ 1126 h 2214"/>
              <a:gd name="T26" fmla="*/ 1937 w 2214"/>
              <a:gd name="T27" fmla="*/ 1010 h 2214"/>
              <a:gd name="T28" fmla="*/ 1937 w 2214"/>
              <a:gd name="T29" fmla="*/ 1010 h 2214"/>
              <a:gd name="T30" fmla="*/ 2126 w 2214"/>
              <a:gd name="T31" fmla="*/ 1220 h 2214"/>
              <a:gd name="T32" fmla="*/ 1823 w 2214"/>
              <a:gd name="T33" fmla="*/ 1537 h 2214"/>
              <a:gd name="T34" fmla="*/ 1676 w 2214"/>
              <a:gd name="T35" fmla="*/ 1719 h 2214"/>
              <a:gd name="T36" fmla="*/ 1489 w 2214"/>
              <a:gd name="T37" fmla="*/ 1850 h 2214"/>
              <a:gd name="T38" fmla="*/ 1652 w 2214"/>
              <a:gd name="T39" fmla="*/ 1741 h 2214"/>
              <a:gd name="T40" fmla="*/ 1460 w 2214"/>
              <a:gd name="T41" fmla="*/ 2070 h 2214"/>
              <a:gd name="T42" fmla="*/ 1061 w 2214"/>
              <a:gd name="T43" fmla="*/ 1941 h 2214"/>
              <a:gd name="T44" fmla="*/ 1122 w 2214"/>
              <a:gd name="T45" fmla="*/ 1942 h 2214"/>
              <a:gd name="T46" fmla="*/ 1044 w 2214"/>
              <a:gd name="T47" fmla="*/ 2130 h 2214"/>
              <a:gd name="T48" fmla="*/ 570 w 2214"/>
              <a:gd name="T49" fmla="*/ 1795 h 2214"/>
              <a:gd name="T50" fmla="*/ 593 w 2214"/>
              <a:gd name="T51" fmla="*/ 1766 h 2214"/>
              <a:gd name="T52" fmla="*/ 536 w 2214"/>
              <a:gd name="T53" fmla="*/ 1717 h 2214"/>
              <a:gd name="T54" fmla="*/ 536 w 2214"/>
              <a:gd name="T55" fmla="*/ 1717 h 2214"/>
              <a:gd name="T56" fmla="*/ 489 w 2214"/>
              <a:gd name="T57" fmla="*/ 1669 h 2214"/>
              <a:gd name="T58" fmla="*/ 318 w 2214"/>
              <a:gd name="T59" fmla="*/ 1762 h 2214"/>
              <a:gd name="T60" fmla="*/ 333 w 2214"/>
              <a:gd name="T61" fmla="*/ 1422 h 2214"/>
              <a:gd name="T62" fmla="*/ 276 w 2214"/>
              <a:gd name="T63" fmla="*/ 1196 h 2214"/>
              <a:gd name="T64" fmla="*/ 304 w 2214"/>
              <a:gd name="T65" fmla="*/ 1339 h 2214"/>
              <a:gd name="T66" fmla="*/ 135 w 2214"/>
              <a:gd name="T67" fmla="*/ 1020 h 2214"/>
              <a:gd name="T68" fmla="*/ 274 w 2214"/>
              <a:gd name="T69" fmla="*/ 1166 h 2214"/>
              <a:gd name="T70" fmla="*/ 157 w 2214"/>
              <a:gd name="T71" fmla="*/ 998 h 2214"/>
              <a:gd name="T72" fmla="*/ 315 w 2214"/>
              <a:gd name="T73" fmla="*/ 686 h 2214"/>
              <a:gd name="T74" fmla="*/ 473 w 2214"/>
              <a:gd name="T75" fmla="*/ 302 h 2214"/>
              <a:gd name="T76" fmla="*/ 494 w 2214"/>
              <a:gd name="T77" fmla="*/ 540 h 2214"/>
              <a:gd name="T78" fmla="*/ 650 w 2214"/>
              <a:gd name="T79" fmla="*/ 408 h 2214"/>
              <a:gd name="T80" fmla="*/ 517 w 2214"/>
              <a:gd name="T81" fmla="*/ 516 h 2214"/>
              <a:gd name="T82" fmla="*/ 606 w 2214"/>
              <a:gd name="T83" fmla="*/ 213 h 2214"/>
              <a:gd name="T84" fmla="*/ 969 w 2214"/>
              <a:gd name="T85" fmla="*/ 91 h 2214"/>
              <a:gd name="T86" fmla="*/ 962 w 2214"/>
              <a:gd name="T87" fmla="*/ 191 h 2214"/>
              <a:gd name="T88" fmla="*/ 1003 w 2214"/>
              <a:gd name="T89" fmla="*/ 87 h 2214"/>
              <a:gd name="T90" fmla="*/ 1924 w 2214"/>
              <a:gd name="T91" fmla="*/ 488 h 2214"/>
              <a:gd name="T92" fmla="*/ 1980 w 2214"/>
              <a:gd name="T93" fmla="*/ 1644 h 2214"/>
              <a:gd name="T94" fmla="*/ 1712 w 2214"/>
              <a:gd name="T95" fmla="*/ 1935 h 2214"/>
              <a:gd name="T96" fmla="*/ 651 w 2214"/>
              <a:gd name="T97" fmla="*/ 2025 h 2214"/>
              <a:gd name="T98" fmla="*/ 284 w 2214"/>
              <a:gd name="T99" fmla="*/ 669 h 2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14" h="2214">
                <a:moveTo>
                  <a:pt x="1107" y="0"/>
                </a:moveTo>
                <a:cubicBezTo>
                  <a:pt x="496" y="0"/>
                  <a:pt x="0" y="496"/>
                  <a:pt x="0" y="1107"/>
                </a:cubicBezTo>
                <a:cubicBezTo>
                  <a:pt x="0" y="1718"/>
                  <a:pt x="496" y="2214"/>
                  <a:pt x="1107" y="2214"/>
                </a:cubicBezTo>
                <a:cubicBezTo>
                  <a:pt x="1718" y="2214"/>
                  <a:pt x="2214" y="1718"/>
                  <a:pt x="2214" y="1107"/>
                </a:cubicBezTo>
                <a:cubicBezTo>
                  <a:pt x="2214" y="496"/>
                  <a:pt x="1718" y="0"/>
                  <a:pt x="1107" y="0"/>
                </a:cubicBezTo>
                <a:close/>
                <a:moveTo>
                  <a:pt x="1107" y="331"/>
                </a:moveTo>
                <a:cubicBezTo>
                  <a:pt x="1536" y="331"/>
                  <a:pt x="1883" y="679"/>
                  <a:pt x="1883" y="1107"/>
                </a:cubicBezTo>
                <a:cubicBezTo>
                  <a:pt x="1883" y="1536"/>
                  <a:pt x="1536" y="1883"/>
                  <a:pt x="1107" y="1883"/>
                </a:cubicBezTo>
                <a:cubicBezTo>
                  <a:pt x="679" y="1883"/>
                  <a:pt x="331" y="1536"/>
                  <a:pt x="331" y="1107"/>
                </a:cubicBezTo>
                <a:cubicBezTo>
                  <a:pt x="331" y="679"/>
                  <a:pt x="679" y="331"/>
                  <a:pt x="1107" y="331"/>
                </a:cubicBezTo>
                <a:close/>
                <a:moveTo>
                  <a:pt x="1107" y="272"/>
                </a:moveTo>
                <a:cubicBezTo>
                  <a:pt x="1113" y="272"/>
                  <a:pt x="1118" y="272"/>
                  <a:pt x="1124" y="272"/>
                </a:cubicBezTo>
                <a:lnTo>
                  <a:pt x="1138" y="224"/>
                </a:lnTo>
                <a:lnTo>
                  <a:pt x="950" y="220"/>
                </a:lnTo>
                <a:lnTo>
                  <a:pt x="922" y="292"/>
                </a:lnTo>
                <a:cubicBezTo>
                  <a:pt x="981" y="279"/>
                  <a:pt x="1043" y="272"/>
                  <a:pt x="1107" y="272"/>
                </a:cubicBezTo>
                <a:close/>
                <a:moveTo>
                  <a:pt x="1154" y="273"/>
                </a:moveTo>
                <a:cubicBezTo>
                  <a:pt x="1227" y="277"/>
                  <a:pt x="1298" y="291"/>
                  <a:pt x="1366" y="313"/>
                </a:cubicBezTo>
                <a:lnTo>
                  <a:pt x="1298" y="227"/>
                </a:lnTo>
                <a:lnTo>
                  <a:pt x="1168" y="224"/>
                </a:lnTo>
                <a:lnTo>
                  <a:pt x="1154" y="273"/>
                </a:lnTo>
                <a:close/>
                <a:moveTo>
                  <a:pt x="1418" y="332"/>
                </a:moveTo>
                <a:lnTo>
                  <a:pt x="1420" y="332"/>
                </a:lnTo>
                <a:lnTo>
                  <a:pt x="1540" y="178"/>
                </a:lnTo>
                <a:cubicBezTo>
                  <a:pt x="1442" y="132"/>
                  <a:pt x="1336" y="101"/>
                  <a:pt x="1224" y="89"/>
                </a:cubicBezTo>
                <a:lnTo>
                  <a:pt x="1418" y="332"/>
                </a:lnTo>
                <a:close/>
                <a:moveTo>
                  <a:pt x="1448" y="344"/>
                </a:moveTo>
                <a:cubicBezTo>
                  <a:pt x="1504" y="369"/>
                  <a:pt x="1557" y="401"/>
                  <a:pt x="1606" y="437"/>
                </a:cubicBezTo>
                <a:lnTo>
                  <a:pt x="1651" y="439"/>
                </a:lnTo>
                <a:lnTo>
                  <a:pt x="1626" y="223"/>
                </a:lnTo>
                <a:cubicBezTo>
                  <a:pt x="1607" y="212"/>
                  <a:pt x="1587" y="201"/>
                  <a:pt x="1566" y="190"/>
                </a:cubicBezTo>
                <a:lnTo>
                  <a:pt x="1566" y="191"/>
                </a:lnTo>
                <a:lnTo>
                  <a:pt x="1448" y="344"/>
                </a:lnTo>
                <a:close/>
                <a:moveTo>
                  <a:pt x="1645" y="468"/>
                </a:moveTo>
                <a:cubicBezTo>
                  <a:pt x="1648" y="470"/>
                  <a:pt x="1651" y="473"/>
                  <a:pt x="1655" y="476"/>
                </a:cubicBezTo>
                <a:lnTo>
                  <a:pt x="1654" y="468"/>
                </a:lnTo>
                <a:lnTo>
                  <a:pt x="1645" y="468"/>
                </a:lnTo>
                <a:close/>
                <a:moveTo>
                  <a:pt x="1687" y="506"/>
                </a:moveTo>
                <a:cubicBezTo>
                  <a:pt x="1704" y="522"/>
                  <a:pt x="1720" y="539"/>
                  <a:pt x="1735" y="556"/>
                </a:cubicBezTo>
                <a:lnTo>
                  <a:pt x="1858" y="410"/>
                </a:lnTo>
                <a:cubicBezTo>
                  <a:pt x="1799" y="346"/>
                  <a:pt x="1732" y="290"/>
                  <a:pt x="1658" y="242"/>
                </a:cubicBezTo>
                <a:lnTo>
                  <a:pt x="1687" y="506"/>
                </a:lnTo>
                <a:close/>
                <a:moveTo>
                  <a:pt x="1754" y="578"/>
                </a:moveTo>
                <a:cubicBezTo>
                  <a:pt x="1799" y="634"/>
                  <a:pt x="1838" y="696"/>
                  <a:pt x="1868" y="762"/>
                </a:cubicBezTo>
                <a:lnTo>
                  <a:pt x="1898" y="458"/>
                </a:lnTo>
                <a:lnTo>
                  <a:pt x="1901" y="459"/>
                </a:lnTo>
                <a:cubicBezTo>
                  <a:pt x="1893" y="450"/>
                  <a:pt x="1886" y="441"/>
                  <a:pt x="1878" y="432"/>
                </a:cubicBezTo>
                <a:lnTo>
                  <a:pt x="1754" y="578"/>
                </a:lnTo>
                <a:close/>
                <a:moveTo>
                  <a:pt x="1887" y="806"/>
                </a:moveTo>
                <a:cubicBezTo>
                  <a:pt x="1906" y="856"/>
                  <a:pt x="1920" y="907"/>
                  <a:pt x="1930" y="961"/>
                </a:cubicBezTo>
                <a:lnTo>
                  <a:pt x="2090" y="1127"/>
                </a:lnTo>
                <a:lnTo>
                  <a:pt x="2132" y="1126"/>
                </a:lnTo>
                <a:cubicBezTo>
                  <a:pt x="2132" y="1120"/>
                  <a:pt x="2132" y="1113"/>
                  <a:pt x="2132" y="1107"/>
                </a:cubicBezTo>
                <a:cubicBezTo>
                  <a:pt x="2132" y="1021"/>
                  <a:pt x="2121" y="938"/>
                  <a:pt x="2102" y="858"/>
                </a:cubicBezTo>
                <a:lnTo>
                  <a:pt x="1887" y="806"/>
                </a:lnTo>
                <a:close/>
                <a:moveTo>
                  <a:pt x="1937" y="1010"/>
                </a:moveTo>
                <a:cubicBezTo>
                  <a:pt x="1941" y="1042"/>
                  <a:pt x="1942" y="1074"/>
                  <a:pt x="1942" y="1107"/>
                </a:cubicBezTo>
                <a:cubicBezTo>
                  <a:pt x="1942" y="1114"/>
                  <a:pt x="1942" y="1121"/>
                  <a:pt x="1942" y="1128"/>
                </a:cubicBezTo>
                <a:lnTo>
                  <a:pt x="2050" y="1127"/>
                </a:lnTo>
                <a:lnTo>
                  <a:pt x="1937" y="1010"/>
                </a:lnTo>
                <a:close/>
                <a:moveTo>
                  <a:pt x="1941" y="1157"/>
                </a:moveTo>
                <a:cubicBezTo>
                  <a:pt x="1940" y="1165"/>
                  <a:pt x="1940" y="1172"/>
                  <a:pt x="1939" y="1180"/>
                </a:cubicBezTo>
                <a:lnTo>
                  <a:pt x="1937" y="1346"/>
                </a:lnTo>
                <a:lnTo>
                  <a:pt x="2126" y="1220"/>
                </a:lnTo>
                <a:cubicBezTo>
                  <a:pt x="2128" y="1199"/>
                  <a:pt x="2130" y="1177"/>
                  <a:pt x="2131" y="1155"/>
                </a:cubicBezTo>
                <a:lnTo>
                  <a:pt x="1941" y="1157"/>
                </a:lnTo>
                <a:close/>
                <a:moveTo>
                  <a:pt x="1908" y="1346"/>
                </a:moveTo>
                <a:cubicBezTo>
                  <a:pt x="1888" y="1414"/>
                  <a:pt x="1859" y="1478"/>
                  <a:pt x="1823" y="1537"/>
                </a:cubicBezTo>
                <a:lnTo>
                  <a:pt x="1904" y="1592"/>
                </a:lnTo>
                <a:lnTo>
                  <a:pt x="1908" y="1346"/>
                </a:lnTo>
                <a:close/>
                <a:moveTo>
                  <a:pt x="1767" y="1619"/>
                </a:moveTo>
                <a:cubicBezTo>
                  <a:pt x="1740" y="1655"/>
                  <a:pt x="1709" y="1688"/>
                  <a:pt x="1676" y="1719"/>
                </a:cubicBezTo>
                <a:lnTo>
                  <a:pt x="1734" y="1741"/>
                </a:lnTo>
                <a:lnTo>
                  <a:pt x="1767" y="1619"/>
                </a:lnTo>
                <a:close/>
                <a:moveTo>
                  <a:pt x="1652" y="1741"/>
                </a:moveTo>
                <a:cubicBezTo>
                  <a:pt x="1602" y="1783"/>
                  <a:pt x="1548" y="1820"/>
                  <a:pt x="1489" y="1850"/>
                </a:cubicBezTo>
                <a:lnTo>
                  <a:pt x="1489" y="2059"/>
                </a:lnTo>
                <a:cubicBezTo>
                  <a:pt x="1554" y="2032"/>
                  <a:pt x="1616" y="1999"/>
                  <a:pt x="1674" y="1961"/>
                </a:cubicBezTo>
                <a:lnTo>
                  <a:pt x="1726" y="1770"/>
                </a:lnTo>
                <a:lnTo>
                  <a:pt x="1652" y="1741"/>
                </a:lnTo>
                <a:close/>
                <a:moveTo>
                  <a:pt x="1460" y="1864"/>
                </a:moveTo>
                <a:cubicBezTo>
                  <a:pt x="1370" y="1906"/>
                  <a:pt x="1272" y="1933"/>
                  <a:pt x="1168" y="1940"/>
                </a:cubicBezTo>
                <a:lnTo>
                  <a:pt x="1375" y="2097"/>
                </a:lnTo>
                <a:cubicBezTo>
                  <a:pt x="1404" y="2089"/>
                  <a:pt x="1432" y="2080"/>
                  <a:pt x="1460" y="2070"/>
                </a:cubicBezTo>
                <a:lnTo>
                  <a:pt x="1460" y="1864"/>
                </a:lnTo>
                <a:close/>
                <a:moveTo>
                  <a:pt x="1122" y="1942"/>
                </a:moveTo>
                <a:cubicBezTo>
                  <a:pt x="1117" y="1942"/>
                  <a:pt x="1112" y="1942"/>
                  <a:pt x="1107" y="1942"/>
                </a:cubicBezTo>
                <a:cubicBezTo>
                  <a:pt x="1091" y="1942"/>
                  <a:pt x="1076" y="1942"/>
                  <a:pt x="1061" y="1941"/>
                </a:cubicBezTo>
                <a:lnTo>
                  <a:pt x="1073" y="2132"/>
                </a:lnTo>
                <a:cubicBezTo>
                  <a:pt x="1085" y="2132"/>
                  <a:pt x="1096" y="2132"/>
                  <a:pt x="1107" y="2132"/>
                </a:cubicBezTo>
                <a:cubicBezTo>
                  <a:pt x="1187" y="2132"/>
                  <a:pt x="1264" y="2123"/>
                  <a:pt x="1339" y="2106"/>
                </a:cubicBezTo>
                <a:lnTo>
                  <a:pt x="1122" y="1942"/>
                </a:lnTo>
                <a:close/>
                <a:moveTo>
                  <a:pt x="1031" y="1939"/>
                </a:moveTo>
                <a:cubicBezTo>
                  <a:pt x="963" y="1933"/>
                  <a:pt x="898" y="1919"/>
                  <a:pt x="835" y="1897"/>
                </a:cubicBezTo>
                <a:lnTo>
                  <a:pt x="1018" y="2128"/>
                </a:lnTo>
                <a:cubicBezTo>
                  <a:pt x="1027" y="2129"/>
                  <a:pt x="1036" y="2130"/>
                  <a:pt x="1044" y="2130"/>
                </a:cubicBezTo>
                <a:lnTo>
                  <a:pt x="1031" y="1939"/>
                </a:lnTo>
                <a:close/>
                <a:moveTo>
                  <a:pt x="786" y="1879"/>
                </a:moveTo>
                <a:cubicBezTo>
                  <a:pt x="732" y="1856"/>
                  <a:pt x="681" y="1828"/>
                  <a:pt x="634" y="1795"/>
                </a:cubicBezTo>
                <a:lnTo>
                  <a:pt x="570" y="1795"/>
                </a:lnTo>
                <a:lnTo>
                  <a:pt x="582" y="1988"/>
                </a:lnTo>
                <a:cubicBezTo>
                  <a:pt x="596" y="1996"/>
                  <a:pt x="609" y="2003"/>
                  <a:pt x="623" y="2011"/>
                </a:cubicBezTo>
                <a:lnTo>
                  <a:pt x="786" y="1879"/>
                </a:lnTo>
                <a:close/>
                <a:moveTo>
                  <a:pt x="593" y="1766"/>
                </a:moveTo>
                <a:cubicBezTo>
                  <a:pt x="584" y="1759"/>
                  <a:pt x="576" y="1752"/>
                  <a:pt x="567" y="1744"/>
                </a:cubicBezTo>
                <a:lnTo>
                  <a:pt x="568" y="1766"/>
                </a:lnTo>
                <a:lnTo>
                  <a:pt x="593" y="1766"/>
                </a:lnTo>
                <a:close/>
                <a:moveTo>
                  <a:pt x="536" y="1717"/>
                </a:moveTo>
                <a:cubicBezTo>
                  <a:pt x="527" y="1708"/>
                  <a:pt x="518" y="1699"/>
                  <a:pt x="509" y="1691"/>
                </a:cubicBezTo>
                <a:lnTo>
                  <a:pt x="337" y="1784"/>
                </a:lnTo>
                <a:cubicBezTo>
                  <a:pt x="400" y="1855"/>
                  <a:pt x="472" y="1917"/>
                  <a:pt x="552" y="1969"/>
                </a:cubicBezTo>
                <a:lnTo>
                  <a:pt x="536" y="1717"/>
                </a:lnTo>
                <a:close/>
                <a:moveTo>
                  <a:pt x="489" y="1669"/>
                </a:moveTo>
                <a:cubicBezTo>
                  <a:pt x="473" y="1651"/>
                  <a:pt x="457" y="1633"/>
                  <a:pt x="443" y="1614"/>
                </a:cubicBezTo>
                <a:lnTo>
                  <a:pt x="406" y="1714"/>
                </a:lnTo>
                <a:lnTo>
                  <a:pt x="489" y="1669"/>
                </a:lnTo>
                <a:close/>
                <a:moveTo>
                  <a:pt x="422" y="1586"/>
                </a:moveTo>
                <a:cubicBezTo>
                  <a:pt x="418" y="1580"/>
                  <a:pt x="414" y="1574"/>
                  <a:pt x="410" y="1568"/>
                </a:cubicBezTo>
                <a:lnTo>
                  <a:pt x="131" y="1420"/>
                </a:lnTo>
                <a:cubicBezTo>
                  <a:pt x="171" y="1546"/>
                  <a:pt x="235" y="1662"/>
                  <a:pt x="318" y="1762"/>
                </a:cubicBezTo>
                <a:lnTo>
                  <a:pt x="368" y="1735"/>
                </a:lnTo>
                <a:lnTo>
                  <a:pt x="422" y="1586"/>
                </a:lnTo>
                <a:close/>
                <a:moveTo>
                  <a:pt x="380" y="1519"/>
                </a:moveTo>
                <a:cubicBezTo>
                  <a:pt x="363" y="1488"/>
                  <a:pt x="347" y="1456"/>
                  <a:pt x="333" y="1422"/>
                </a:cubicBezTo>
                <a:lnTo>
                  <a:pt x="333" y="1494"/>
                </a:lnTo>
                <a:lnTo>
                  <a:pt x="380" y="1519"/>
                </a:lnTo>
                <a:close/>
                <a:moveTo>
                  <a:pt x="304" y="1339"/>
                </a:moveTo>
                <a:cubicBezTo>
                  <a:pt x="291" y="1293"/>
                  <a:pt x="282" y="1245"/>
                  <a:pt x="276" y="1196"/>
                </a:cubicBezTo>
                <a:lnTo>
                  <a:pt x="94" y="1263"/>
                </a:lnTo>
                <a:cubicBezTo>
                  <a:pt x="100" y="1303"/>
                  <a:pt x="108" y="1342"/>
                  <a:pt x="119" y="1381"/>
                </a:cubicBezTo>
                <a:lnTo>
                  <a:pt x="305" y="1479"/>
                </a:lnTo>
                <a:lnTo>
                  <a:pt x="304" y="1339"/>
                </a:lnTo>
                <a:close/>
                <a:moveTo>
                  <a:pt x="274" y="1166"/>
                </a:moveTo>
                <a:cubicBezTo>
                  <a:pt x="272" y="1147"/>
                  <a:pt x="272" y="1127"/>
                  <a:pt x="272" y="1107"/>
                </a:cubicBezTo>
                <a:cubicBezTo>
                  <a:pt x="272" y="1097"/>
                  <a:pt x="272" y="1087"/>
                  <a:pt x="272" y="1077"/>
                </a:cubicBezTo>
                <a:lnTo>
                  <a:pt x="135" y="1020"/>
                </a:lnTo>
                <a:lnTo>
                  <a:pt x="83" y="1074"/>
                </a:lnTo>
                <a:cubicBezTo>
                  <a:pt x="82" y="1085"/>
                  <a:pt x="82" y="1096"/>
                  <a:pt x="82" y="1107"/>
                </a:cubicBezTo>
                <a:cubicBezTo>
                  <a:pt x="82" y="1150"/>
                  <a:pt x="85" y="1192"/>
                  <a:pt x="90" y="1233"/>
                </a:cubicBezTo>
                <a:lnTo>
                  <a:pt x="274" y="1166"/>
                </a:lnTo>
                <a:close/>
                <a:moveTo>
                  <a:pt x="274" y="1046"/>
                </a:moveTo>
                <a:cubicBezTo>
                  <a:pt x="278" y="982"/>
                  <a:pt x="290" y="920"/>
                  <a:pt x="308" y="861"/>
                </a:cubicBezTo>
                <a:lnTo>
                  <a:pt x="306" y="845"/>
                </a:lnTo>
                <a:lnTo>
                  <a:pt x="157" y="998"/>
                </a:lnTo>
                <a:lnTo>
                  <a:pt x="274" y="1046"/>
                </a:lnTo>
                <a:close/>
                <a:moveTo>
                  <a:pt x="330" y="800"/>
                </a:moveTo>
                <a:cubicBezTo>
                  <a:pt x="341" y="771"/>
                  <a:pt x="355" y="742"/>
                  <a:pt x="369" y="715"/>
                </a:cubicBezTo>
                <a:lnTo>
                  <a:pt x="315" y="686"/>
                </a:lnTo>
                <a:lnTo>
                  <a:pt x="330" y="800"/>
                </a:lnTo>
                <a:close/>
                <a:moveTo>
                  <a:pt x="384" y="689"/>
                </a:moveTo>
                <a:cubicBezTo>
                  <a:pt x="395" y="669"/>
                  <a:pt x="408" y="650"/>
                  <a:pt x="421" y="631"/>
                </a:cubicBezTo>
                <a:lnTo>
                  <a:pt x="473" y="302"/>
                </a:lnTo>
                <a:cubicBezTo>
                  <a:pt x="369" y="384"/>
                  <a:pt x="282" y="485"/>
                  <a:pt x="216" y="601"/>
                </a:cubicBezTo>
                <a:lnTo>
                  <a:pt x="384" y="689"/>
                </a:lnTo>
                <a:close/>
                <a:moveTo>
                  <a:pt x="458" y="581"/>
                </a:moveTo>
                <a:cubicBezTo>
                  <a:pt x="470" y="567"/>
                  <a:pt x="481" y="553"/>
                  <a:pt x="494" y="540"/>
                </a:cubicBezTo>
                <a:lnTo>
                  <a:pt x="466" y="534"/>
                </a:lnTo>
                <a:lnTo>
                  <a:pt x="458" y="581"/>
                </a:lnTo>
                <a:close/>
                <a:moveTo>
                  <a:pt x="517" y="516"/>
                </a:moveTo>
                <a:cubicBezTo>
                  <a:pt x="557" y="475"/>
                  <a:pt x="602" y="439"/>
                  <a:pt x="650" y="408"/>
                </a:cubicBezTo>
                <a:lnTo>
                  <a:pt x="581" y="227"/>
                </a:lnTo>
                <a:cubicBezTo>
                  <a:pt x="555" y="243"/>
                  <a:pt x="531" y="259"/>
                  <a:pt x="507" y="276"/>
                </a:cubicBezTo>
                <a:lnTo>
                  <a:pt x="470" y="505"/>
                </a:lnTo>
                <a:lnTo>
                  <a:pt x="517" y="516"/>
                </a:lnTo>
                <a:close/>
                <a:moveTo>
                  <a:pt x="675" y="392"/>
                </a:moveTo>
                <a:cubicBezTo>
                  <a:pt x="715" y="368"/>
                  <a:pt x="758" y="346"/>
                  <a:pt x="802" y="329"/>
                </a:cubicBezTo>
                <a:lnTo>
                  <a:pt x="649" y="190"/>
                </a:lnTo>
                <a:cubicBezTo>
                  <a:pt x="635" y="197"/>
                  <a:pt x="620" y="205"/>
                  <a:pt x="606" y="213"/>
                </a:cubicBezTo>
                <a:lnTo>
                  <a:pt x="675" y="392"/>
                </a:lnTo>
                <a:close/>
                <a:moveTo>
                  <a:pt x="833" y="318"/>
                </a:moveTo>
                <a:cubicBezTo>
                  <a:pt x="851" y="312"/>
                  <a:pt x="869" y="306"/>
                  <a:pt x="887" y="301"/>
                </a:cubicBezTo>
                <a:lnTo>
                  <a:pt x="969" y="91"/>
                </a:lnTo>
                <a:cubicBezTo>
                  <a:pt x="866" y="105"/>
                  <a:pt x="768" y="134"/>
                  <a:pt x="677" y="176"/>
                </a:cubicBezTo>
                <a:lnTo>
                  <a:pt x="833" y="318"/>
                </a:lnTo>
                <a:close/>
                <a:moveTo>
                  <a:pt x="1003" y="87"/>
                </a:moveTo>
                <a:lnTo>
                  <a:pt x="962" y="191"/>
                </a:lnTo>
                <a:lnTo>
                  <a:pt x="1274" y="198"/>
                </a:lnTo>
                <a:lnTo>
                  <a:pt x="1184" y="85"/>
                </a:lnTo>
                <a:cubicBezTo>
                  <a:pt x="1158" y="83"/>
                  <a:pt x="1133" y="82"/>
                  <a:pt x="1107" y="82"/>
                </a:cubicBezTo>
                <a:cubicBezTo>
                  <a:pt x="1072" y="82"/>
                  <a:pt x="1037" y="84"/>
                  <a:pt x="1003" y="87"/>
                </a:cubicBezTo>
                <a:close/>
                <a:moveTo>
                  <a:pt x="1924" y="488"/>
                </a:moveTo>
                <a:lnTo>
                  <a:pt x="1896" y="778"/>
                </a:lnTo>
                <a:lnTo>
                  <a:pt x="2093" y="826"/>
                </a:lnTo>
                <a:cubicBezTo>
                  <a:pt x="2058" y="702"/>
                  <a:pt x="2000" y="588"/>
                  <a:pt x="1924" y="488"/>
                </a:cubicBezTo>
                <a:close/>
                <a:moveTo>
                  <a:pt x="2121" y="1258"/>
                </a:moveTo>
                <a:lnTo>
                  <a:pt x="1936" y="1381"/>
                </a:lnTo>
                <a:lnTo>
                  <a:pt x="1933" y="1612"/>
                </a:lnTo>
                <a:lnTo>
                  <a:pt x="1980" y="1644"/>
                </a:lnTo>
                <a:cubicBezTo>
                  <a:pt x="2051" y="1529"/>
                  <a:pt x="2100" y="1398"/>
                  <a:pt x="2121" y="1258"/>
                </a:cubicBezTo>
                <a:close/>
                <a:moveTo>
                  <a:pt x="1965" y="1668"/>
                </a:moveTo>
                <a:lnTo>
                  <a:pt x="1812" y="1564"/>
                </a:lnTo>
                <a:lnTo>
                  <a:pt x="1712" y="1935"/>
                </a:lnTo>
                <a:cubicBezTo>
                  <a:pt x="1811" y="1862"/>
                  <a:pt x="1897" y="1772"/>
                  <a:pt x="1965" y="1668"/>
                </a:cubicBezTo>
                <a:close/>
                <a:moveTo>
                  <a:pt x="978" y="2124"/>
                </a:moveTo>
                <a:lnTo>
                  <a:pt x="803" y="1903"/>
                </a:lnTo>
                <a:lnTo>
                  <a:pt x="651" y="2025"/>
                </a:lnTo>
                <a:cubicBezTo>
                  <a:pt x="752" y="2075"/>
                  <a:pt x="862" y="2109"/>
                  <a:pt x="978" y="2124"/>
                </a:cubicBezTo>
                <a:close/>
                <a:moveTo>
                  <a:pt x="85" y="1030"/>
                </a:moveTo>
                <a:lnTo>
                  <a:pt x="302" y="808"/>
                </a:lnTo>
                <a:lnTo>
                  <a:pt x="284" y="669"/>
                </a:lnTo>
                <a:lnTo>
                  <a:pt x="202" y="626"/>
                </a:lnTo>
                <a:cubicBezTo>
                  <a:pt x="137" y="748"/>
                  <a:pt x="96" y="885"/>
                  <a:pt x="85" y="1030"/>
                </a:cubicBezTo>
                <a:close/>
              </a:path>
            </a:pathLst>
          </a:custGeom>
          <a:solidFill>
            <a:srgbClr val="2A313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37893" name="直接连接符 12"/>
          <p:cNvCxnSpPr>
            <a:cxnSpLocks noChangeShapeType="1"/>
          </p:cNvCxnSpPr>
          <p:nvPr/>
        </p:nvCxnSpPr>
        <p:spPr bwMode="auto">
          <a:xfrm>
            <a:off x="3001963" y="2997200"/>
            <a:ext cx="5184775" cy="0"/>
          </a:xfrm>
          <a:prstGeom prst="line">
            <a:avLst/>
          </a:prstGeom>
          <a:noFill/>
          <a:ln w="9525" cmpd="sng">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894" name="TextBox 13"/>
          <p:cNvSpPr txBox="1">
            <a:spLocks noChangeArrowheads="1"/>
          </p:cNvSpPr>
          <p:nvPr/>
        </p:nvSpPr>
        <p:spPr bwMode="auto">
          <a:xfrm>
            <a:off x="2930525" y="2133600"/>
            <a:ext cx="542448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5600">
                <a:solidFill>
                  <a:srgbClr val="393E3B"/>
                </a:solidFill>
                <a:latin typeface="方正隶二简体" pitchFamily="1" charset="-122"/>
                <a:ea typeface="方正隶二简体" pitchFamily="1" charset="-122"/>
              </a:rPr>
              <a:t>请输入章节标题</a:t>
            </a:r>
          </a:p>
        </p:txBody>
      </p:sp>
      <p:sp>
        <p:nvSpPr>
          <p:cNvPr id="37895" name="TextBox 14"/>
          <p:cNvSpPr txBox="1">
            <a:spLocks noChangeArrowheads="1"/>
          </p:cNvSpPr>
          <p:nvPr/>
        </p:nvSpPr>
        <p:spPr bwMode="auto">
          <a:xfrm>
            <a:off x="2593975" y="2940050"/>
            <a:ext cx="576103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lnSpc>
                <a:spcPct val="150000"/>
              </a:lnSpc>
              <a:buFontTx/>
              <a:buNone/>
            </a:pPr>
            <a:r>
              <a:rPr lang="en-US" sz="2000">
                <a:solidFill>
                  <a:srgbClr val="393E3B"/>
                </a:solidFill>
                <a:latin typeface="微软雅黑" pitchFamily="34" charset="-122"/>
                <a:ea typeface="微软雅黑" pitchFamily="34" charset="-122"/>
              </a:rPr>
              <a:t>◎</a:t>
            </a:r>
            <a:r>
              <a:rPr lang="zh-CN" altLang="en-US" sz="2000">
                <a:solidFill>
                  <a:srgbClr val="393E3B"/>
                </a:solidFill>
                <a:latin typeface="微软雅黑" pitchFamily="34" charset="-122"/>
                <a:ea typeface="微软雅黑" pitchFamily="34" charset="-122"/>
              </a:rPr>
              <a:t>这里是小节标题一         </a:t>
            </a:r>
            <a:r>
              <a:rPr lang="en-US" sz="2000">
                <a:solidFill>
                  <a:srgbClr val="393E3B"/>
                </a:solidFill>
                <a:latin typeface="微软雅黑" pitchFamily="34" charset="-122"/>
                <a:ea typeface="微软雅黑" pitchFamily="34" charset="-122"/>
              </a:rPr>
              <a:t>◎</a:t>
            </a:r>
            <a:r>
              <a:rPr lang="zh-CN" altLang="en-US" sz="2000">
                <a:solidFill>
                  <a:srgbClr val="393E3B"/>
                </a:solidFill>
                <a:latin typeface="微软雅黑" pitchFamily="34" charset="-122"/>
                <a:ea typeface="微软雅黑" pitchFamily="34" charset="-122"/>
              </a:rPr>
              <a:t>这里是小节标题二</a:t>
            </a:r>
          </a:p>
          <a:p>
            <a:pPr algn="ctr" eaLnBrk="1" hangingPunct="1">
              <a:lnSpc>
                <a:spcPct val="150000"/>
              </a:lnSpc>
              <a:buFontTx/>
              <a:buNone/>
            </a:pPr>
            <a:r>
              <a:rPr lang="en-US" sz="2000">
                <a:solidFill>
                  <a:srgbClr val="393E3B"/>
                </a:solidFill>
                <a:latin typeface="微软雅黑" pitchFamily="34" charset="-122"/>
                <a:ea typeface="微软雅黑" pitchFamily="34" charset="-122"/>
              </a:rPr>
              <a:t>◎</a:t>
            </a:r>
            <a:r>
              <a:rPr lang="zh-CN" altLang="en-US" sz="2000">
                <a:solidFill>
                  <a:srgbClr val="393E3B"/>
                </a:solidFill>
                <a:latin typeface="微软雅黑" pitchFamily="34" charset="-122"/>
                <a:ea typeface="微软雅黑" pitchFamily="34" charset="-122"/>
              </a:rPr>
              <a:t>这里是小节标题三         </a:t>
            </a:r>
            <a:r>
              <a:rPr lang="en-US" sz="2000">
                <a:solidFill>
                  <a:srgbClr val="393E3B"/>
                </a:solidFill>
                <a:latin typeface="微软雅黑" pitchFamily="34" charset="-122"/>
                <a:ea typeface="微软雅黑" pitchFamily="34" charset="-122"/>
              </a:rPr>
              <a:t>◎</a:t>
            </a:r>
            <a:r>
              <a:rPr lang="zh-CN" altLang="en-US" sz="2000">
                <a:solidFill>
                  <a:srgbClr val="393E3B"/>
                </a:solidFill>
                <a:latin typeface="微软雅黑" pitchFamily="34" charset="-122"/>
                <a:ea typeface="微软雅黑" pitchFamily="34" charset="-122"/>
              </a:rPr>
              <a:t>这里是小节标题四</a:t>
            </a:r>
          </a:p>
        </p:txBody>
      </p:sp>
      <p:sp>
        <p:nvSpPr>
          <p:cNvPr id="37896" name="TextBox 15"/>
          <p:cNvSpPr txBox="1">
            <a:spLocks noChangeArrowheads="1"/>
          </p:cNvSpPr>
          <p:nvPr/>
        </p:nvSpPr>
        <p:spPr bwMode="auto">
          <a:xfrm>
            <a:off x="1371600" y="2427288"/>
            <a:ext cx="1211263"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8000">
                <a:solidFill>
                  <a:srgbClr val="AF251C"/>
                </a:solidFill>
                <a:latin typeface="方正隶二简体" pitchFamily="1" charset="-122"/>
                <a:ea typeface="方正隶二简体" pitchFamily="1" charset="-122"/>
              </a:rPr>
              <a:t>伍</a:t>
            </a:r>
          </a:p>
        </p:txBody>
      </p:sp>
      <p:sp>
        <p:nvSpPr>
          <p:cNvPr id="37897" name="TextBox 16"/>
          <p:cNvSpPr txBox="1">
            <a:spLocks noChangeArrowheads="1"/>
          </p:cNvSpPr>
          <p:nvPr/>
        </p:nvSpPr>
        <p:spPr bwMode="auto">
          <a:xfrm>
            <a:off x="-7938" y="2762250"/>
            <a:ext cx="488951"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lvl2pPr/>
            <a:lvl3pPr/>
            <a:lvl4pPr/>
            <a:lvl5pPr/>
            <a:lvl6pPr/>
            <a:lvl7pPr/>
            <a:lvl8pPr/>
            <a:lvl9pPr/>
          </a:lstStyle>
          <a:p>
            <a:pPr algn="dist" eaLnBrk="1" hangingPunct="1">
              <a:buFontTx/>
              <a:buNone/>
            </a:pPr>
            <a:r>
              <a:rPr lang="zh-CN" sz="2000" b="1">
                <a:solidFill>
                  <a:srgbClr val="4D4948"/>
                </a:solidFill>
              </a:rPr>
              <a:t>过渡页</a:t>
            </a:r>
          </a:p>
        </p:txBody>
      </p:sp>
      <p:pic>
        <p:nvPicPr>
          <p:cNvPr id="37898" name="图片 18"/>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1013" y="4095750"/>
            <a:ext cx="2271712"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6467">
    <p:check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Effect transition="in" filter="wipe(left)">
                                      <p:cBhvr>
                                        <p:cTn id="7" dur="1000"/>
                                        <p:tgtEl>
                                          <p:spTgt spid="37890"/>
                                        </p:tgtEl>
                                      </p:cBhvr>
                                    </p:animEffect>
                                  </p:childTnLst>
                                </p:cTn>
                              </p:par>
                            </p:childTnLst>
                          </p:cTn>
                        </p:par>
                        <p:par>
                          <p:cTn id="8" fill="hold" nodeType="afterGroup">
                            <p:stCondLst>
                              <p:cond delay="1000"/>
                            </p:stCondLst>
                            <p:childTnLst>
                              <p:par>
                                <p:cTn id="9" presetID="42" presetClass="entr" presetSubtype="0" fill="hold" nodeType="afterEffect">
                                  <p:stCondLst>
                                    <p:cond delay="0"/>
                                  </p:stCondLst>
                                  <p:childTnLst>
                                    <p:set>
                                      <p:cBhvr>
                                        <p:cTn id="10" dur="1" fill="hold">
                                          <p:stCondLst>
                                            <p:cond delay="0"/>
                                          </p:stCondLst>
                                        </p:cTn>
                                        <p:tgtEl>
                                          <p:spTgt spid="37898"/>
                                        </p:tgtEl>
                                        <p:attrNameLst>
                                          <p:attrName>style.visibility</p:attrName>
                                        </p:attrNameLst>
                                      </p:cBhvr>
                                      <p:to>
                                        <p:strVal val="visible"/>
                                      </p:to>
                                    </p:set>
                                    <p:animEffect transition="in" filter="fade">
                                      <p:cBhvr>
                                        <p:cTn id="11" dur="700"/>
                                        <p:tgtEl>
                                          <p:spTgt spid="37898"/>
                                        </p:tgtEl>
                                      </p:cBhvr>
                                    </p:animEffect>
                                    <p:anim calcmode="lin" valueType="num">
                                      <p:cBhvr>
                                        <p:cTn id="12" dur="700" fill="hold"/>
                                        <p:tgtEl>
                                          <p:spTgt spid="37898"/>
                                        </p:tgtEl>
                                        <p:attrNameLst>
                                          <p:attrName>ppt_x</p:attrName>
                                        </p:attrNameLst>
                                      </p:cBhvr>
                                      <p:tavLst>
                                        <p:tav tm="0">
                                          <p:val>
                                            <p:strVal val="#ppt_x"/>
                                          </p:val>
                                        </p:tav>
                                        <p:tav tm="100000">
                                          <p:val>
                                            <p:strVal val="#ppt_x"/>
                                          </p:val>
                                        </p:tav>
                                      </p:tavLst>
                                    </p:anim>
                                    <p:anim calcmode="lin" valueType="num">
                                      <p:cBhvr>
                                        <p:cTn id="13" dur="700" fill="hold"/>
                                        <p:tgtEl>
                                          <p:spTgt spid="37898"/>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37891"/>
                                        </p:tgtEl>
                                        <p:attrNameLst>
                                          <p:attrName>style.visibility</p:attrName>
                                        </p:attrNameLst>
                                      </p:cBhvr>
                                      <p:to>
                                        <p:strVal val="visible"/>
                                      </p:to>
                                    </p:set>
                                    <p:animEffect transition="in" filter="fade">
                                      <p:cBhvr>
                                        <p:cTn id="16" dur="700"/>
                                        <p:tgtEl>
                                          <p:spTgt spid="37891"/>
                                        </p:tgtEl>
                                      </p:cBhvr>
                                    </p:animEffect>
                                    <p:anim calcmode="lin" valueType="num">
                                      <p:cBhvr>
                                        <p:cTn id="17" dur="700" fill="hold"/>
                                        <p:tgtEl>
                                          <p:spTgt spid="37891"/>
                                        </p:tgtEl>
                                        <p:attrNameLst>
                                          <p:attrName>ppt_x</p:attrName>
                                        </p:attrNameLst>
                                      </p:cBhvr>
                                      <p:tavLst>
                                        <p:tav tm="0">
                                          <p:val>
                                            <p:strVal val="#ppt_x"/>
                                          </p:val>
                                        </p:tav>
                                        <p:tav tm="100000">
                                          <p:val>
                                            <p:strVal val="#ppt_x"/>
                                          </p:val>
                                        </p:tav>
                                      </p:tavLst>
                                    </p:anim>
                                    <p:anim calcmode="lin" valueType="num">
                                      <p:cBhvr>
                                        <p:cTn id="18" dur="700" fill="hold"/>
                                        <p:tgtEl>
                                          <p:spTgt spid="37891"/>
                                        </p:tgtEl>
                                        <p:attrNameLst>
                                          <p:attrName>ppt_y</p:attrName>
                                        </p:attrNameLst>
                                      </p:cBhvr>
                                      <p:tavLst>
                                        <p:tav tm="0">
                                          <p:val>
                                            <p:strVal val="#ppt_y+.1"/>
                                          </p:val>
                                        </p:tav>
                                        <p:tav tm="100000">
                                          <p:val>
                                            <p:strVal val="#ppt_y"/>
                                          </p:val>
                                        </p:tav>
                                      </p:tavLst>
                                    </p:anim>
                                  </p:childTnLst>
                                </p:cTn>
                              </p:par>
                            </p:childTnLst>
                          </p:cTn>
                        </p:par>
                        <p:par>
                          <p:cTn id="19" fill="hold" nodeType="afterGroup">
                            <p:stCondLst>
                              <p:cond delay="17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37897"/>
                                        </p:tgtEl>
                                        <p:attrNameLst>
                                          <p:attrName>style.visibility</p:attrName>
                                        </p:attrNameLst>
                                      </p:cBhvr>
                                      <p:to>
                                        <p:strVal val="visible"/>
                                      </p:to>
                                    </p:set>
                                    <p:anim calcmode="lin" valueType="num">
                                      <p:cBhvr>
                                        <p:cTn id="22" dur="500" fill="hold"/>
                                        <p:tgtEl>
                                          <p:spTgt spid="37897"/>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37897"/>
                                        </p:tgtEl>
                                        <p:attrNameLst>
                                          <p:attrName>ppt_y</p:attrName>
                                        </p:attrNameLst>
                                      </p:cBhvr>
                                      <p:tavLst>
                                        <p:tav tm="0">
                                          <p:val>
                                            <p:strVal val="#ppt_y"/>
                                          </p:val>
                                        </p:tav>
                                        <p:tav tm="100000">
                                          <p:val>
                                            <p:strVal val="#ppt_y"/>
                                          </p:val>
                                        </p:tav>
                                      </p:tavLst>
                                    </p:anim>
                                    <p:anim calcmode="lin" valueType="num">
                                      <p:cBhvr>
                                        <p:cTn id="24" dur="500" fill="hold"/>
                                        <p:tgtEl>
                                          <p:spTgt spid="37897"/>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37897"/>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37897"/>
                                        </p:tgtEl>
                                      </p:cBhvr>
                                    </p:animEffect>
                                  </p:childTnLst>
                                </p:cTn>
                              </p:par>
                            </p:childTnLst>
                          </p:cTn>
                        </p:par>
                        <p:par>
                          <p:cTn id="27" fill="hold" nodeType="afterGroup">
                            <p:stCondLst>
                              <p:cond delay="2300"/>
                            </p:stCondLst>
                            <p:childTnLst>
                              <p:par>
                                <p:cTn id="28" presetID="10" presetClass="entr" presetSubtype="0" fill="hold" grpId="0" nodeType="afterEffect">
                                  <p:stCondLst>
                                    <p:cond delay="0"/>
                                  </p:stCondLst>
                                  <p:childTnLst>
                                    <p:set>
                                      <p:cBhvr>
                                        <p:cTn id="29" dur="1" fill="hold">
                                          <p:stCondLst>
                                            <p:cond delay="0"/>
                                          </p:stCondLst>
                                        </p:cTn>
                                        <p:tgtEl>
                                          <p:spTgt spid="37892"/>
                                        </p:tgtEl>
                                        <p:attrNameLst>
                                          <p:attrName>style.visibility</p:attrName>
                                        </p:attrNameLst>
                                      </p:cBhvr>
                                      <p:to>
                                        <p:strVal val="visible"/>
                                      </p:to>
                                    </p:set>
                                    <p:anim calcmode="lin" valueType="num">
                                      <p:cBhvr>
                                        <p:cTn id="30" dur="1000" fill="hold"/>
                                        <p:tgtEl>
                                          <p:spTgt spid="37892"/>
                                        </p:tgtEl>
                                        <p:attrNameLst>
                                          <p:attrName>ppt_w</p:attrName>
                                        </p:attrNameLst>
                                      </p:cBhvr>
                                      <p:tavLst>
                                        <p:tav tm="0">
                                          <p:val>
                                            <p:fltVal val="0"/>
                                          </p:val>
                                        </p:tav>
                                        <p:tav tm="100000">
                                          <p:val>
                                            <p:strVal val="#ppt_w"/>
                                          </p:val>
                                        </p:tav>
                                      </p:tavLst>
                                    </p:anim>
                                    <p:anim calcmode="lin" valueType="num">
                                      <p:cBhvr>
                                        <p:cTn id="31" dur="1000" fill="hold"/>
                                        <p:tgtEl>
                                          <p:spTgt spid="37892"/>
                                        </p:tgtEl>
                                        <p:attrNameLst>
                                          <p:attrName>ppt_h</p:attrName>
                                        </p:attrNameLst>
                                      </p:cBhvr>
                                      <p:tavLst>
                                        <p:tav tm="0">
                                          <p:val>
                                            <p:fltVal val="0"/>
                                          </p:val>
                                        </p:tav>
                                        <p:tav tm="100000">
                                          <p:val>
                                            <p:strVal val="#ppt_h"/>
                                          </p:val>
                                        </p:tav>
                                      </p:tavLst>
                                    </p:anim>
                                    <p:animEffect transition="in" filter="fade">
                                      <p:cBhvr>
                                        <p:cTn id="32" dur="1000"/>
                                        <p:tgtEl>
                                          <p:spTgt spid="37892"/>
                                        </p:tgtEl>
                                      </p:cBhvr>
                                    </p:animEffect>
                                  </p:childTnLst>
                                </p:cTn>
                              </p:par>
                            </p:childTnLst>
                          </p:cTn>
                        </p:par>
                        <p:par>
                          <p:cTn id="33" fill="hold" nodeType="afterGroup">
                            <p:stCondLst>
                              <p:cond delay="3300"/>
                            </p:stCondLst>
                            <p:childTnLst>
                              <p:par>
                                <p:cTn id="34" presetID="31" presetClass="entr" presetSubtype="0" fill="hold" grpId="0" nodeType="afterEffect">
                                  <p:stCondLst>
                                    <p:cond delay="0"/>
                                  </p:stCondLst>
                                  <p:childTnLst>
                                    <p:set>
                                      <p:cBhvr>
                                        <p:cTn id="35" dur="1" fill="hold">
                                          <p:stCondLst>
                                            <p:cond delay="0"/>
                                          </p:stCondLst>
                                        </p:cTn>
                                        <p:tgtEl>
                                          <p:spTgt spid="37896"/>
                                        </p:tgtEl>
                                        <p:attrNameLst>
                                          <p:attrName>style.visibility</p:attrName>
                                        </p:attrNameLst>
                                      </p:cBhvr>
                                      <p:to>
                                        <p:strVal val="visible"/>
                                      </p:to>
                                    </p:set>
                                    <p:anim calcmode="lin" valueType="num">
                                      <p:cBhvr>
                                        <p:cTn id="36" dur="1000" fill="hold"/>
                                        <p:tgtEl>
                                          <p:spTgt spid="37896"/>
                                        </p:tgtEl>
                                        <p:attrNameLst>
                                          <p:attrName>ppt_w</p:attrName>
                                        </p:attrNameLst>
                                      </p:cBhvr>
                                      <p:tavLst>
                                        <p:tav tm="0">
                                          <p:val>
                                            <p:fltVal val="0"/>
                                          </p:val>
                                        </p:tav>
                                        <p:tav tm="100000">
                                          <p:val>
                                            <p:strVal val="#ppt_w"/>
                                          </p:val>
                                        </p:tav>
                                      </p:tavLst>
                                    </p:anim>
                                    <p:anim calcmode="lin" valueType="num">
                                      <p:cBhvr>
                                        <p:cTn id="37" dur="1000" fill="hold"/>
                                        <p:tgtEl>
                                          <p:spTgt spid="37896"/>
                                        </p:tgtEl>
                                        <p:attrNameLst>
                                          <p:attrName>ppt_h</p:attrName>
                                        </p:attrNameLst>
                                      </p:cBhvr>
                                      <p:tavLst>
                                        <p:tav tm="0">
                                          <p:val>
                                            <p:fltVal val="0"/>
                                          </p:val>
                                        </p:tav>
                                        <p:tav tm="100000">
                                          <p:val>
                                            <p:strVal val="#ppt_h"/>
                                          </p:val>
                                        </p:tav>
                                      </p:tavLst>
                                    </p:anim>
                                    <p:anim calcmode="lin" valueType="num">
                                      <p:cBhvr>
                                        <p:cTn id="38" dur="1000" fill="hold"/>
                                        <p:tgtEl>
                                          <p:spTgt spid="37896"/>
                                        </p:tgtEl>
                                        <p:attrNameLst>
                                          <p:attrName>style.rotation</p:attrName>
                                        </p:attrNameLst>
                                      </p:cBhvr>
                                      <p:tavLst>
                                        <p:tav tm="0">
                                          <p:val>
                                            <p:fltVal val="90"/>
                                          </p:val>
                                        </p:tav>
                                        <p:tav tm="100000">
                                          <p:val>
                                            <p:fltVal val="0"/>
                                          </p:val>
                                        </p:tav>
                                      </p:tavLst>
                                    </p:anim>
                                    <p:animEffect transition="in" filter="fade">
                                      <p:cBhvr>
                                        <p:cTn id="39" dur="1000"/>
                                        <p:tgtEl>
                                          <p:spTgt spid="37896"/>
                                        </p:tgtEl>
                                      </p:cBhvr>
                                    </p:animEffect>
                                  </p:childTnLst>
                                </p:cTn>
                              </p:par>
                            </p:childTnLst>
                          </p:cTn>
                        </p:par>
                        <p:par>
                          <p:cTn id="40" fill="hold" nodeType="afterGroup">
                            <p:stCondLst>
                              <p:cond delay="4300"/>
                            </p:stCondLst>
                            <p:childTnLst>
                              <p:par>
                                <p:cTn id="41" presetID="31" presetClass="entr" presetSubtype="0" fill="hold" nodeType="afterEffect">
                                  <p:stCondLst>
                                    <p:cond delay="0"/>
                                  </p:stCondLst>
                                  <p:childTnLst>
                                    <p:set>
                                      <p:cBhvr>
                                        <p:cTn id="42" dur="1" fill="hold">
                                          <p:stCondLst>
                                            <p:cond delay="0"/>
                                          </p:stCondLst>
                                        </p:cTn>
                                        <p:tgtEl>
                                          <p:spTgt spid="37893"/>
                                        </p:tgtEl>
                                        <p:attrNameLst>
                                          <p:attrName>style.visibility</p:attrName>
                                        </p:attrNameLst>
                                      </p:cBhvr>
                                      <p:to>
                                        <p:strVal val="visible"/>
                                      </p:to>
                                    </p:set>
                                    <p:anim calcmode="lin" valueType="num">
                                      <p:cBhvr>
                                        <p:cTn id="43" dur="500" fill="hold"/>
                                        <p:tgtEl>
                                          <p:spTgt spid="37893"/>
                                        </p:tgtEl>
                                        <p:attrNameLst>
                                          <p:attrName>ppt_w</p:attrName>
                                        </p:attrNameLst>
                                      </p:cBhvr>
                                      <p:tavLst>
                                        <p:tav tm="0">
                                          <p:val>
                                            <p:fltVal val="0"/>
                                          </p:val>
                                        </p:tav>
                                        <p:tav tm="100000">
                                          <p:val>
                                            <p:strVal val="#ppt_w"/>
                                          </p:val>
                                        </p:tav>
                                      </p:tavLst>
                                    </p:anim>
                                    <p:anim calcmode="lin" valueType="num">
                                      <p:cBhvr>
                                        <p:cTn id="44" dur="500" fill="hold"/>
                                        <p:tgtEl>
                                          <p:spTgt spid="37893"/>
                                        </p:tgtEl>
                                        <p:attrNameLst>
                                          <p:attrName>ppt_h</p:attrName>
                                        </p:attrNameLst>
                                      </p:cBhvr>
                                      <p:tavLst>
                                        <p:tav tm="0">
                                          <p:val>
                                            <p:fltVal val="0"/>
                                          </p:val>
                                        </p:tav>
                                        <p:tav tm="100000">
                                          <p:val>
                                            <p:strVal val="#ppt_h"/>
                                          </p:val>
                                        </p:tav>
                                      </p:tavLst>
                                    </p:anim>
                                    <p:anim calcmode="lin" valueType="num">
                                      <p:cBhvr>
                                        <p:cTn id="45" dur="500" fill="hold"/>
                                        <p:tgtEl>
                                          <p:spTgt spid="37893"/>
                                        </p:tgtEl>
                                        <p:attrNameLst>
                                          <p:attrName>style.rotation</p:attrName>
                                        </p:attrNameLst>
                                      </p:cBhvr>
                                      <p:tavLst>
                                        <p:tav tm="0">
                                          <p:val>
                                            <p:fltVal val="90"/>
                                          </p:val>
                                        </p:tav>
                                        <p:tav tm="100000">
                                          <p:val>
                                            <p:fltVal val="0"/>
                                          </p:val>
                                        </p:tav>
                                      </p:tavLst>
                                    </p:anim>
                                    <p:animEffect transition="in" filter="fade">
                                      <p:cBhvr>
                                        <p:cTn id="46" dur="500"/>
                                        <p:tgtEl>
                                          <p:spTgt spid="37893"/>
                                        </p:tgtEl>
                                      </p:cBhvr>
                                    </p:animEffect>
                                  </p:childTnLst>
                                </p:cTn>
                              </p:par>
                            </p:childTnLst>
                          </p:cTn>
                        </p:par>
                        <p:par>
                          <p:cTn id="47" fill="hold" nodeType="afterGroup">
                            <p:stCondLst>
                              <p:cond delay="4800"/>
                            </p:stCondLst>
                            <p:childTnLst>
                              <p:par>
                                <p:cTn id="48" presetID="41" presetClass="entr" presetSubtype="0" fill="hold" grpId="0" nodeType="afterEffect">
                                  <p:stCondLst>
                                    <p:cond delay="0"/>
                                  </p:stCondLst>
                                  <p:iterate type="lt">
                                    <p:tmPct val="10000"/>
                                  </p:iterate>
                                  <p:childTnLst>
                                    <p:set>
                                      <p:cBhvr>
                                        <p:cTn id="49" dur="1" fill="hold">
                                          <p:stCondLst>
                                            <p:cond delay="0"/>
                                          </p:stCondLst>
                                        </p:cTn>
                                        <p:tgtEl>
                                          <p:spTgt spid="37894"/>
                                        </p:tgtEl>
                                        <p:attrNameLst>
                                          <p:attrName>style.visibility</p:attrName>
                                        </p:attrNameLst>
                                      </p:cBhvr>
                                      <p:to>
                                        <p:strVal val="visible"/>
                                      </p:to>
                                    </p:set>
                                    <p:anim calcmode="lin" valueType="num">
                                      <p:cBhvr>
                                        <p:cTn id="50" dur="500" fill="hold"/>
                                        <p:tgtEl>
                                          <p:spTgt spid="37894"/>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37894"/>
                                        </p:tgtEl>
                                        <p:attrNameLst>
                                          <p:attrName>ppt_y</p:attrName>
                                        </p:attrNameLst>
                                      </p:cBhvr>
                                      <p:tavLst>
                                        <p:tav tm="0">
                                          <p:val>
                                            <p:strVal val="#ppt_y"/>
                                          </p:val>
                                        </p:tav>
                                        <p:tav tm="100000">
                                          <p:val>
                                            <p:strVal val="#ppt_y"/>
                                          </p:val>
                                        </p:tav>
                                      </p:tavLst>
                                    </p:anim>
                                    <p:anim calcmode="lin" valueType="num">
                                      <p:cBhvr>
                                        <p:cTn id="52" dur="500" fill="hold"/>
                                        <p:tgtEl>
                                          <p:spTgt spid="37894"/>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37894"/>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37894"/>
                                        </p:tgtEl>
                                      </p:cBhvr>
                                    </p:animEffect>
                                  </p:childTnLst>
                                </p:cTn>
                              </p:par>
                            </p:childTnLst>
                          </p:cTn>
                        </p:par>
                        <p:par>
                          <p:cTn id="55" fill="hold" nodeType="afterGroup">
                            <p:stCondLst>
                              <p:cond delay="5600"/>
                            </p:stCondLst>
                            <p:childTnLst>
                              <p:par>
                                <p:cTn id="56" presetID="22" presetClass="entr" presetSubtype="1" fill="hold" grpId="0" nodeType="afterEffect">
                                  <p:stCondLst>
                                    <p:cond delay="0"/>
                                  </p:stCondLst>
                                  <p:childTnLst>
                                    <p:set>
                                      <p:cBhvr>
                                        <p:cTn id="57" dur="1" fill="hold">
                                          <p:stCondLst>
                                            <p:cond delay="0"/>
                                          </p:stCondLst>
                                        </p:cTn>
                                        <p:tgtEl>
                                          <p:spTgt spid="37895"/>
                                        </p:tgtEl>
                                        <p:attrNameLst>
                                          <p:attrName>style.visibility</p:attrName>
                                        </p:attrNameLst>
                                      </p:cBhvr>
                                      <p:to>
                                        <p:strVal val="visible"/>
                                      </p:to>
                                    </p:set>
                                    <p:animEffect transition="in" filter="wipe(up)">
                                      <p:cBhvr>
                                        <p:cTn id="58" dur="500"/>
                                        <p:tgtEl>
                                          <p:spTgt spid="378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animBg="1"/>
      <p:bldP spid="37894" grpId="0" autoUpdateAnimBg="0"/>
      <p:bldP spid="37895" grpId="0" autoUpdateAnimBg="0"/>
      <p:bldP spid="37896" grpId="0" autoUpdateAnimBg="0"/>
      <p:bldP spid="37897"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38915"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16" name="椭圆 3"/>
          <p:cNvSpPr>
            <a:spLocks noChangeArrowheads="1"/>
          </p:cNvSpPr>
          <p:nvPr/>
        </p:nvSpPr>
        <p:spPr bwMode="auto">
          <a:xfrm>
            <a:off x="6556375" y="1631950"/>
            <a:ext cx="2135188" cy="213518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38917" name="椭圆 4"/>
          <p:cNvSpPr>
            <a:spLocks noChangeArrowheads="1"/>
          </p:cNvSpPr>
          <p:nvPr/>
        </p:nvSpPr>
        <p:spPr bwMode="auto">
          <a:xfrm>
            <a:off x="1716088" y="1631950"/>
            <a:ext cx="2135187" cy="2135188"/>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pic>
        <p:nvPicPr>
          <p:cNvPr id="38918" name="组合 5"/>
          <p:cNvPicPr>
            <a:picLocks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474913" y="1925638"/>
            <a:ext cx="615950" cy="157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9" name="组合 8"/>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254875" y="1925638"/>
            <a:ext cx="719138" cy="159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20" name="TextBox 11"/>
          <p:cNvSpPr txBox="1">
            <a:spLocks noChangeArrowheads="1"/>
          </p:cNvSpPr>
          <p:nvPr/>
        </p:nvSpPr>
        <p:spPr bwMode="auto">
          <a:xfrm>
            <a:off x="3851275" y="2268538"/>
            <a:ext cx="1758950"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en-US" sz="5000" b="1">
                <a:latin typeface="微软雅黑" pitchFamily="34" charset="-122"/>
                <a:ea typeface="微软雅黑" pitchFamily="34" charset="-122"/>
              </a:rPr>
              <a:t>72%</a:t>
            </a:r>
            <a:endParaRPr lang="zh-CN" altLang="en-US" sz="5000" b="1">
              <a:latin typeface="微软雅黑" pitchFamily="34" charset="-122"/>
              <a:ea typeface="微软雅黑" pitchFamily="34" charset="-122"/>
            </a:endParaRPr>
          </a:p>
        </p:txBody>
      </p:sp>
      <p:sp>
        <p:nvSpPr>
          <p:cNvPr id="38921" name="TextBox 12"/>
          <p:cNvSpPr txBox="1">
            <a:spLocks noChangeArrowheads="1"/>
          </p:cNvSpPr>
          <p:nvPr/>
        </p:nvSpPr>
        <p:spPr bwMode="auto">
          <a:xfrm>
            <a:off x="8761413" y="2268538"/>
            <a:ext cx="1760537"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en-US" sz="5000" b="1">
                <a:latin typeface="微软雅黑" pitchFamily="34" charset="-122"/>
                <a:ea typeface="微软雅黑" pitchFamily="34" charset="-122"/>
              </a:rPr>
              <a:t>78%</a:t>
            </a:r>
            <a:endParaRPr lang="zh-CN" altLang="en-US" sz="5000" b="1">
              <a:latin typeface="微软雅黑" pitchFamily="34" charset="-122"/>
              <a:ea typeface="微软雅黑" pitchFamily="34" charset="-122"/>
            </a:endParaRPr>
          </a:p>
        </p:txBody>
      </p:sp>
      <p:sp>
        <p:nvSpPr>
          <p:cNvPr id="38922" name="TextBox 13"/>
          <p:cNvSpPr txBox="1">
            <a:spLocks noChangeArrowheads="1"/>
          </p:cNvSpPr>
          <p:nvPr/>
        </p:nvSpPr>
        <p:spPr bwMode="auto">
          <a:xfrm>
            <a:off x="1633538" y="4210050"/>
            <a:ext cx="17605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200" b="1">
                <a:solidFill>
                  <a:schemeClr val="bg1"/>
                </a:solidFill>
                <a:latin typeface="微软雅黑" pitchFamily="34" charset="-122"/>
                <a:ea typeface="微软雅黑" pitchFamily="34" charset="-122"/>
              </a:rPr>
              <a:t>添加标题</a:t>
            </a:r>
            <a:endParaRPr lang="en-US" sz="2200" b="1">
              <a:solidFill>
                <a:schemeClr val="bg1"/>
              </a:solidFill>
              <a:latin typeface="微软雅黑" pitchFamily="34" charset="-122"/>
              <a:ea typeface="微软雅黑" pitchFamily="34" charset="-122"/>
            </a:endParaRPr>
          </a:p>
        </p:txBody>
      </p:sp>
      <p:sp>
        <p:nvSpPr>
          <p:cNvPr id="38923" name="TextBox 15"/>
          <p:cNvSpPr txBox="1">
            <a:spLocks noChangeArrowheads="1"/>
          </p:cNvSpPr>
          <p:nvPr/>
        </p:nvSpPr>
        <p:spPr bwMode="auto">
          <a:xfrm>
            <a:off x="6577013" y="4210050"/>
            <a:ext cx="17605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200" b="1">
                <a:solidFill>
                  <a:schemeClr val="bg1"/>
                </a:solidFill>
                <a:latin typeface="微软雅黑" pitchFamily="34" charset="-122"/>
                <a:ea typeface="微软雅黑" pitchFamily="34" charset="-122"/>
              </a:rPr>
              <a:t>添加标题</a:t>
            </a:r>
            <a:endParaRPr lang="en-US" sz="2200" b="1">
              <a:solidFill>
                <a:schemeClr val="bg1"/>
              </a:solidFill>
              <a:latin typeface="微软雅黑" pitchFamily="34" charset="-122"/>
              <a:ea typeface="微软雅黑" pitchFamily="34" charset="-122"/>
            </a:endParaRPr>
          </a:p>
        </p:txBody>
      </p:sp>
      <p:cxnSp>
        <p:nvCxnSpPr>
          <p:cNvPr id="38924" name="直接连接符 16"/>
          <p:cNvCxnSpPr>
            <a:cxnSpLocks noChangeShapeType="1"/>
          </p:cNvCxnSpPr>
          <p:nvPr/>
        </p:nvCxnSpPr>
        <p:spPr bwMode="auto">
          <a:xfrm>
            <a:off x="6129338" y="1138238"/>
            <a:ext cx="0" cy="4986337"/>
          </a:xfrm>
          <a:prstGeom prst="line">
            <a:avLst/>
          </a:prstGeom>
          <a:noFill/>
          <a:ln w="9525" cmpd="sng">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8925" name="TextBox 17"/>
          <p:cNvSpPr txBox="1">
            <a:spLocks noChangeArrowheads="1"/>
          </p:cNvSpPr>
          <p:nvPr/>
        </p:nvSpPr>
        <p:spPr bwMode="auto">
          <a:xfrm>
            <a:off x="6653213" y="4657725"/>
            <a:ext cx="4333875"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2000">
                <a:solidFill>
                  <a:schemeClr val="bg1"/>
                </a:solidFill>
                <a:latin typeface="微软雅黑" pitchFamily="34" charset="-122"/>
                <a:ea typeface="微软雅黑" pitchFamily="34" charset="-122"/>
              </a:rPr>
              <a:t>这里可以添加主要内容这里可以添加主要内容这里可以添加主要内容这里可以添加主要内容添加主要内容这里可以添加主要内容</a:t>
            </a:r>
          </a:p>
          <a:p>
            <a:pPr eaLnBrk="1" hangingPunct="1">
              <a:buFontTx/>
              <a:buNone/>
            </a:pPr>
            <a:endParaRPr lang="zh-CN" altLang="zh-CN" sz="2000">
              <a:solidFill>
                <a:schemeClr val="bg1"/>
              </a:solidFill>
              <a:latin typeface="微软雅黑" pitchFamily="34" charset="-122"/>
              <a:ea typeface="微软雅黑" pitchFamily="34" charset="-122"/>
            </a:endParaRPr>
          </a:p>
        </p:txBody>
      </p:sp>
      <p:sp>
        <p:nvSpPr>
          <p:cNvPr id="38926" name="TextBox 18"/>
          <p:cNvSpPr txBox="1">
            <a:spLocks noChangeArrowheads="1"/>
          </p:cNvSpPr>
          <p:nvPr/>
        </p:nvSpPr>
        <p:spPr bwMode="auto">
          <a:xfrm>
            <a:off x="1677988" y="4657725"/>
            <a:ext cx="4335462"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2000">
                <a:solidFill>
                  <a:schemeClr val="bg1"/>
                </a:solidFill>
                <a:latin typeface="微软雅黑" pitchFamily="34" charset="-122"/>
                <a:ea typeface="微软雅黑" pitchFamily="34" charset="-122"/>
              </a:rPr>
              <a:t>这里可以添加主要内容这里可以添加主要内容这里可以添加主要内容这里可以添加主要内容添加主要内容这里可以添加主要内容</a:t>
            </a:r>
          </a:p>
          <a:p>
            <a:pPr eaLnBrk="1" hangingPunct="1">
              <a:buFontTx/>
              <a:buNone/>
            </a:pPr>
            <a:endParaRPr lang="zh-CN" altLang="zh-CN" sz="2000">
              <a:solidFill>
                <a:schemeClr val="bg1"/>
              </a:solidFill>
              <a:latin typeface="微软雅黑" pitchFamily="34" charset="-122"/>
              <a:ea typeface="微软雅黑" pitchFamily="34" charset="-122"/>
            </a:endParaRP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8915"/>
                                        </p:tgtEl>
                                        <p:attrNameLst>
                                          <p:attrName>style.visibility</p:attrName>
                                        </p:attrNameLst>
                                      </p:cBhvr>
                                      <p:to>
                                        <p:strVal val="visible"/>
                                      </p:to>
                                    </p:set>
                                    <p:animEffect transition="in" filter="barn(inVertical)">
                                      <p:cBhvr>
                                        <p:cTn id="7" dur="500"/>
                                        <p:tgtEl>
                                          <p:spTgt spid="38915"/>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8914"/>
                                        </p:tgtEl>
                                        <p:attrNameLst>
                                          <p:attrName>style.visibility</p:attrName>
                                        </p:attrNameLst>
                                      </p:cBhvr>
                                      <p:to>
                                        <p:strVal val="visible"/>
                                      </p:to>
                                    </p:set>
                                    <p:anim calcmode="lin" valueType="num">
                                      <p:cBhvr>
                                        <p:cTn id="11" dur="500" fill="hold"/>
                                        <p:tgtEl>
                                          <p:spTgt spid="3891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8914"/>
                                        </p:tgtEl>
                                        <p:attrNameLst>
                                          <p:attrName>ppt_y</p:attrName>
                                        </p:attrNameLst>
                                      </p:cBhvr>
                                      <p:tavLst>
                                        <p:tav tm="0">
                                          <p:val>
                                            <p:strVal val="#ppt_y"/>
                                          </p:val>
                                        </p:tav>
                                        <p:tav tm="100000">
                                          <p:val>
                                            <p:strVal val="#ppt_y"/>
                                          </p:val>
                                        </p:tav>
                                      </p:tavLst>
                                    </p:anim>
                                    <p:anim calcmode="lin" valueType="num">
                                      <p:cBhvr>
                                        <p:cTn id="13" dur="500" fill="hold"/>
                                        <p:tgtEl>
                                          <p:spTgt spid="3891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891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8914"/>
                                        </p:tgtEl>
                                      </p:cBhvr>
                                    </p:animEffect>
                                  </p:childTnLst>
                                </p:cTn>
                              </p:par>
                            </p:childTnLst>
                          </p:cTn>
                        </p:par>
                        <p:par>
                          <p:cTn id="16" fill="hold" nodeType="afterGroup">
                            <p:stCondLst>
                              <p:cond delay="1450"/>
                            </p:stCondLst>
                            <p:childTnLst>
                              <p:par>
                                <p:cTn id="17" presetID="16" presetClass="entr" presetSubtype="42" fill="hold" nodeType="afterEffect">
                                  <p:stCondLst>
                                    <p:cond delay="0"/>
                                  </p:stCondLst>
                                  <p:childTnLst>
                                    <p:set>
                                      <p:cBhvr>
                                        <p:cTn id="18" dur="1" fill="hold">
                                          <p:stCondLst>
                                            <p:cond delay="0"/>
                                          </p:stCondLst>
                                        </p:cTn>
                                        <p:tgtEl>
                                          <p:spTgt spid="38924"/>
                                        </p:tgtEl>
                                        <p:attrNameLst>
                                          <p:attrName>style.visibility</p:attrName>
                                        </p:attrNameLst>
                                      </p:cBhvr>
                                      <p:to>
                                        <p:strVal val="visible"/>
                                      </p:to>
                                    </p:set>
                                    <p:animEffect transition="in" filter="barn(outHorizontal)">
                                      <p:cBhvr>
                                        <p:cTn id="19" dur="500"/>
                                        <p:tgtEl>
                                          <p:spTgt spid="38924"/>
                                        </p:tgtEl>
                                      </p:cBhvr>
                                    </p:animEffect>
                                  </p:childTnLst>
                                </p:cTn>
                              </p:par>
                            </p:childTnLst>
                          </p:cTn>
                        </p:par>
                        <p:par>
                          <p:cTn id="20" fill="hold" nodeType="afterGroup">
                            <p:stCondLst>
                              <p:cond delay="1950"/>
                            </p:stCondLst>
                            <p:childTnLst>
                              <p:par>
                                <p:cTn id="21" presetID="52" presetClass="entr" presetSubtype="0" fill="hold" grpId="0" nodeType="afterEffect">
                                  <p:stCondLst>
                                    <p:cond delay="0"/>
                                  </p:stCondLst>
                                  <p:childTnLst>
                                    <p:set>
                                      <p:cBhvr>
                                        <p:cTn id="22" dur="1" fill="hold">
                                          <p:stCondLst>
                                            <p:cond delay="0"/>
                                          </p:stCondLst>
                                        </p:cTn>
                                        <p:tgtEl>
                                          <p:spTgt spid="38917"/>
                                        </p:tgtEl>
                                        <p:attrNameLst>
                                          <p:attrName>style.visibility</p:attrName>
                                        </p:attrNameLst>
                                      </p:cBhvr>
                                      <p:to>
                                        <p:strVal val="visible"/>
                                      </p:to>
                                    </p:set>
                                    <p:animScale>
                                      <p:cBhvr>
                                        <p:cTn id="23" dur="1000" decel="50000" fill="hold">
                                          <p:stCondLst>
                                            <p:cond delay="0"/>
                                          </p:stCondLst>
                                        </p:cTn>
                                        <p:tgtEl>
                                          <p:spTgt spid="389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4" dur="1000" decel="50000" fill="hold">
                                          <p:stCondLst>
                                            <p:cond delay="0"/>
                                          </p:stCondLst>
                                        </p:cTn>
                                        <p:tgtEl>
                                          <p:spTgt spid="38917"/>
                                        </p:tgtEl>
                                        <p:attrNameLst>
                                          <p:attrName>ppt_x,ppt_y</p:attrName>
                                        </p:attrNameLst>
                                      </p:cBhvr>
                                      <p:rCtr x="0" y="0"/>
                                    </p:animMotion>
                                    <p:animEffect transition="in" filter="fade">
                                      <p:cBhvr>
                                        <p:cTn id="25" dur="1000"/>
                                        <p:tgtEl>
                                          <p:spTgt spid="38917"/>
                                        </p:tgtEl>
                                      </p:cBhvr>
                                    </p:animEffect>
                                  </p:childTnLst>
                                </p:cTn>
                              </p:par>
                              <p:par>
                                <p:cTn id="26" presetID="52" presetClass="entr" presetSubtype="0" fill="hold" nodeType="withEffect">
                                  <p:stCondLst>
                                    <p:cond delay="0"/>
                                  </p:stCondLst>
                                  <p:childTnLst>
                                    <p:set>
                                      <p:cBhvr>
                                        <p:cTn id="27" dur="1" fill="hold">
                                          <p:stCondLst>
                                            <p:cond delay="0"/>
                                          </p:stCondLst>
                                        </p:cTn>
                                        <p:tgtEl>
                                          <p:spTgt spid="38918"/>
                                        </p:tgtEl>
                                        <p:attrNameLst>
                                          <p:attrName>style.visibility</p:attrName>
                                        </p:attrNameLst>
                                      </p:cBhvr>
                                      <p:to>
                                        <p:strVal val="visible"/>
                                      </p:to>
                                    </p:set>
                                    <p:animScale>
                                      <p:cBhvr>
                                        <p:cTn id="28" dur="1000" decel="50000" fill="hold">
                                          <p:stCondLst>
                                            <p:cond delay="0"/>
                                          </p:stCondLst>
                                        </p:cTn>
                                        <p:tgtEl>
                                          <p:spTgt spid="389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9" dur="1000" decel="50000" fill="hold">
                                          <p:stCondLst>
                                            <p:cond delay="0"/>
                                          </p:stCondLst>
                                        </p:cTn>
                                        <p:tgtEl>
                                          <p:spTgt spid="38918"/>
                                        </p:tgtEl>
                                        <p:attrNameLst>
                                          <p:attrName>ppt_x,ppt_y</p:attrName>
                                        </p:attrNameLst>
                                      </p:cBhvr>
                                      <p:rCtr x="0" y="0"/>
                                    </p:animMotion>
                                    <p:animEffect transition="in" filter="fade">
                                      <p:cBhvr>
                                        <p:cTn id="30" dur="1000"/>
                                        <p:tgtEl>
                                          <p:spTgt spid="38918"/>
                                        </p:tgtEl>
                                      </p:cBhvr>
                                    </p:animEffect>
                                  </p:childTnLst>
                                </p:cTn>
                              </p:par>
                              <p:par>
                                <p:cTn id="31" presetID="52" presetClass="entr" presetSubtype="0" fill="hold" grpId="0" nodeType="withEffect">
                                  <p:stCondLst>
                                    <p:cond delay="0"/>
                                  </p:stCondLst>
                                  <p:childTnLst>
                                    <p:set>
                                      <p:cBhvr>
                                        <p:cTn id="32" dur="1" fill="hold">
                                          <p:stCondLst>
                                            <p:cond delay="0"/>
                                          </p:stCondLst>
                                        </p:cTn>
                                        <p:tgtEl>
                                          <p:spTgt spid="38916"/>
                                        </p:tgtEl>
                                        <p:attrNameLst>
                                          <p:attrName>style.visibility</p:attrName>
                                        </p:attrNameLst>
                                      </p:cBhvr>
                                      <p:to>
                                        <p:strVal val="visible"/>
                                      </p:to>
                                    </p:set>
                                    <p:animScale>
                                      <p:cBhvr>
                                        <p:cTn id="33" dur="1000" decel="50000" fill="hold">
                                          <p:stCondLst>
                                            <p:cond delay="0"/>
                                          </p:stCondLst>
                                        </p:cTn>
                                        <p:tgtEl>
                                          <p:spTgt spid="389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4" dur="1000" decel="50000" fill="hold">
                                          <p:stCondLst>
                                            <p:cond delay="0"/>
                                          </p:stCondLst>
                                        </p:cTn>
                                        <p:tgtEl>
                                          <p:spTgt spid="38916"/>
                                        </p:tgtEl>
                                        <p:attrNameLst>
                                          <p:attrName>ppt_x,ppt_y</p:attrName>
                                        </p:attrNameLst>
                                      </p:cBhvr>
                                      <p:rCtr x="0" y="0"/>
                                    </p:animMotion>
                                    <p:animEffect transition="in" filter="fade">
                                      <p:cBhvr>
                                        <p:cTn id="35" dur="1000"/>
                                        <p:tgtEl>
                                          <p:spTgt spid="38916"/>
                                        </p:tgtEl>
                                      </p:cBhvr>
                                    </p:animEffect>
                                  </p:childTnLst>
                                </p:cTn>
                              </p:par>
                              <p:par>
                                <p:cTn id="36" presetID="52" presetClass="entr" presetSubtype="0" fill="hold" nodeType="withEffect">
                                  <p:stCondLst>
                                    <p:cond delay="0"/>
                                  </p:stCondLst>
                                  <p:childTnLst>
                                    <p:set>
                                      <p:cBhvr>
                                        <p:cTn id="37" dur="1" fill="hold">
                                          <p:stCondLst>
                                            <p:cond delay="0"/>
                                          </p:stCondLst>
                                        </p:cTn>
                                        <p:tgtEl>
                                          <p:spTgt spid="38919"/>
                                        </p:tgtEl>
                                        <p:attrNameLst>
                                          <p:attrName>style.visibility</p:attrName>
                                        </p:attrNameLst>
                                      </p:cBhvr>
                                      <p:to>
                                        <p:strVal val="visible"/>
                                      </p:to>
                                    </p:set>
                                    <p:animScale>
                                      <p:cBhvr>
                                        <p:cTn id="38" dur="1000" decel="50000" fill="hold">
                                          <p:stCondLst>
                                            <p:cond delay="0"/>
                                          </p:stCondLst>
                                        </p:cTn>
                                        <p:tgtEl>
                                          <p:spTgt spid="389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9" dur="1000" decel="50000" fill="hold">
                                          <p:stCondLst>
                                            <p:cond delay="0"/>
                                          </p:stCondLst>
                                        </p:cTn>
                                        <p:tgtEl>
                                          <p:spTgt spid="38919"/>
                                        </p:tgtEl>
                                        <p:attrNameLst>
                                          <p:attrName>ppt_x,ppt_y</p:attrName>
                                        </p:attrNameLst>
                                      </p:cBhvr>
                                      <p:rCtr x="0" y="0"/>
                                    </p:animMotion>
                                    <p:animEffect transition="in" filter="fade">
                                      <p:cBhvr>
                                        <p:cTn id="40" dur="1000"/>
                                        <p:tgtEl>
                                          <p:spTgt spid="38919"/>
                                        </p:tgtEl>
                                      </p:cBhvr>
                                    </p:animEffect>
                                  </p:childTnLst>
                                </p:cTn>
                              </p:par>
                            </p:childTnLst>
                          </p:cTn>
                        </p:par>
                        <p:par>
                          <p:cTn id="41" fill="hold" nodeType="afterGroup">
                            <p:stCondLst>
                              <p:cond delay="295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38920"/>
                                        </p:tgtEl>
                                        <p:attrNameLst>
                                          <p:attrName>style.visibility</p:attrName>
                                        </p:attrNameLst>
                                      </p:cBhvr>
                                      <p:to>
                                        <p:strVal val="visible"/>
                                      </p:to>
                                    </p:set>
                                    <p:anim by="(-#ppt_w*2)" calcmode="lin" valueType="num">
                                      <p:cBhvr rctx="PPT">
                                        <p:cTn id="44" dur="250" autoRev="1" fill="hold">
                                          <p:stCondLst>
                                            <p:cond delay="0"/>
                                          </p:stCondLst>
                                        </p:cTn>
                                        <p:tgtEl>
                                          <p:spTgt spid="38920"/>
                                        </p:tgtEl>
                                        <p:attrNameLst>
                                          <p:attrName>ppt_w</p:attrName>
                                        </p:attrNameLst>
                                      </p:cBhvr>
                                    </p:anim>
                                    <p:anim by="(#ppt_w*0.50)" calcmode="lin" valueType="num">
                                      <p:cBhvr>
                                        <p:cTn id="45" dur="250" decel="50000" autoRev="1" fill="hold">
                                          <p:stCondLst>
                                            <p:cond delay="0"/>
                                          </p:stCondLst>
                                        </p:cTn>
                                        <p:tgtEl>
                                          <p:spTgt spid="38920"/>
                                        </p:tgtEl>
                                        <p:attrNameLst>
                                          <p:attrName>ppt_x</p:attrName>
                                        </p:attrNameLst>
                                      </p:cBhvr>
                                    </p:anim>
                                    <p:anim from="(-#ppt_h/2)" to="(#ppt_y)" calcmode="lin" valueType="num">
                                      <p:cBhvr>
                                        <p:cTn id="46" dur="500" fill="hold">
                                          <p:stCondLst>
                                            <p:cond delay="0"/>
                                          </p:stCondLst>
                                        </p:cTn>
                                        <p:tgtEl>
                                          <p:spTgt spid="38920"/>
                                        </p:tgtEl>
                                        <p:attrNameLst>
                                          <p:attrName>ppt_y</p:attrName>
                                        </p:attrNameLst>
                                      </p:cBhvr>
                                    </p:anim>
                                    <p:animRot by="21600000">
                                      <p:cBhvr>
                                        <p:cTn id="47" dur="500" fill="hold">
                                          <p:stCondLst>
                                            <p:cond delay="0"/>
                                          </p:stCondLst>
                                        </p:cTn>
                                        <p:tgtEl>
                                          <p:spTgt spid="38920"/>
                                        </p:tgtEl>
                                        <p:attrNameLst>
                                          <p:attrName>r</p:attrName>
                                        </p:attrNameLst>
                                      </p:cBhvr>
                                    </p:animRot>
                                  </p:childTnLst>
                                </p:cTn>
                              </p:par>
                            </p:childTnLst>
                          </p:cTn>
                        </p:par>
                        <p:par>
                          <p:cTn id="48" fill="hold" nodeType="afterGroup">
                            <p:stCondLst>
                              <p:cond delay="3550"/>
                            </p:stCondLst>
                            <p:childTnLst>
                              <p:par>
                                <p:cTn id="49" presetID="56" presetClass="entr" presetSubtype="0" fill="hold" grpId="0" nodeType="afterEffect">
                                  <p:stCondLst>
                                    <p:cond delay="0"/>
                                  </p:stCondLst>
                                  <p:iterate type="lt">
                                    <p:tmPct val="10000"/>
                                  </p:iterate>
                                  <p:childTnLst>
                                    <p:set>
                                      <p:cBhvr>
                                        <p:cTn id="50" dur="1" fill="hold">
                                          <p:stCondLst>
                                            <p:cond delay="0"/>
                                          </p:stCondLst>
                                        </p:cTn>
                                        <p:tgtEl>
                                          <p:spTgt spid="38921"/>
                                        </p:tgtEl>
                                        <p:attrNameLst>
                                          <p:attrName>style.visibility</p:attrName>
                                        </p:attrNameLst>
                                      </p:cBhvr>
                                      <p:to>
                                        <p:strVal val="visible"/>
                                      </p:to>
                                    </p:set>
                                    <p:anim by="(-#ppt_w*2)" calcmode="lin" valueType="num">
                                      <p:cBhvr rctx="PPT">
                                        <p:cTn id="51" dur="250" autoRev="1" fill="hold">
                                          <p:stCondLst>
                                            <p:cond delay="0"/>
                                          </p:stCondLst>
                                        </p:cTn>
                                        <p:tgtEl>
                                          <p:spTgt spid="38921"/>
                                        </p:tgtEl>
                                        <p:attrNameLst>
                                          <p:attrName>ppt_w</p:attrName>
                                        </p:attrNameLst>
                                      </p:cBhvr>
                                    </p:anim>
                                    <p:anim by="(#ppt_w*0.50)" calcmode="lin" valueType="num">
                                      <p:cBhvr>
                                        <p:cTn id="52" dur="250" decel="50000" autoRev="1" fill="hold">
                                          <p:stCondLst>
                                            <p:cond delay="0"/>
                                          </p:stCondLst>
                                        </p:cTn>
                                        <p:tgtEl>
                                          <p:spTgt spid="38921"/>
                                        </p:tgtEl>
                                        <p:attrNameLst>
                                          <p:attrName>ppt_x</p:attrName>
                                        </p:attrNameLst>
                                      </p:cBhvr>
                                    </p:anim>
                                    <p:anim from="(-#ppt_h/2)" to="(#ppt_y)" calcmode="lin" valueType="num">
                                      <p:cBhvr>
                                        <p:cTn id="53" dur="500" fill="hold">
                                          <p:stCondLst>
                                            <p:cond delay="0"/>
                                          </p:stCondLst>
                                        </p:cTn>
                                        <p:tgtEl>
                                          <p:spTgt spid="38921"/>
                                        </p:tgtEl>
                                        <p:attrNameLst>
                                          <p:attrName>ppt_y</p:attrName>
                                        </p:attrNameLst>
                                      </p:cBhvr>
                                    </p:anim>
                                    <p:animRot by="21600000">
                                      <p:cBhvr>
                                        <p:cTn id="54" dur="500" fill="hold">
                                          <p:stCondLst>
                                            <p:cond delay="0"/>
                                          </p:stCondLst>
                                        </p:cTn>
                                        <p:tgtEl>
                                          <p:spTgt spid="38921"/>
                                        </p:tgtEl>
                                        <p:attrNameLst>
                                          <p:attrName>r</p:attrName>
                                        </p:attrNameLst>
                                      </p:cBhvr>
                                    </p:animRot>
                                  </p:childTnLst>
                                </p:cTn>
                              </p:par>
                            </p:childTnLst>
                          </p:cTn>
                        </p:par>
                        <p:par>
                          <p:cTn id="55" fill="hold" nodeType="afterGroup">
                            <p:stCondLst>
                              <p:cond delay="4150"/>
                            </p:stCondLst>
                            <p:childTnLst>
                              <p:par>
                                <p:cTn id="56" presetID="2" presetClass="entr" presetSubtype="6" fill="hold" grpId="0" nodeType="afterEffect">
                                  <p:stCondLst>
                                    <p:cond delay="0"/>
                                  </p:stCondLst>
                                  <p:childTnLst>
                                    <p:set>
                                      <p:cBhvr>
                                        <p:cTn id="57" dur="1" fill="hold">
                                          <p:stCondLst>
                                            <p:cond delay="0"/>
                                          </p:stCondLst>
                                        </p:cTn>
                                        <p:tgtEl>
                                          <p:spTgt spid="38923"/>
                                        </p:tgtEl>
                                        <p:attrNameLst>
                                          <p:attrName>style.visibility</p:attrName>
                                        </p:attrNameLst>
                                      </p:cBhvr>
                                      <p:to>
                                        <p:strVal val="visible"/>
                                      </p:to>
                                    </p:set>
                                    <p:anim calcmode="lin" valueType="num">
                                      <p:cBhvr additive="base">
                                        <p:cTn id="58" dur="500" fill="hold"/>
                                        <p:tgtEl>
                                          <p:spTgt spid="38923"/>
                                        </p:tgtEl>
                                        <p:attrNameLst>
                                          <p:attrName>ppt_x</p:attrName>
                                        </p:attrNameLst>
                                      </p:cBhvr>
                                      <p:tavLst>
                                        <p:tav tm="0">
                                          <p:val>
                                            <p:strVal val="1+#ppt_w/2"/>
                                          </p:val>
                                        </p:tav>
                                        <p:tav tm="100000">
                                          <p:val>
                                            <p:strVal val="#ppt_x"/>
                                          </p:val>
                                        </p:tav>
                                      </p:tavLst>
                                    </p:anim>
                                    <p:anim calcmode="lin" valueType="num">
                                      <p:cBhvr additive="base">
                                        <p:cTn id="59" dur="500" fill="hold"/>
                                        <p:tgtEl>
                                          <p:spTgt spid="38923"/>
                                        </p:tgtEl>
                                        <p:attrNameLst>
                                          <p:attrName>ppt_y</p:attrName>
                                        </p:attrNameLst>
                                      </p:cBhvr>
                                      <p:tavLst>
                                        <p:tav tm="0">
                                          <p:val>
                                            <p:strVal val="1+#ppt_h/2"/>
                                          </p:val>
                                        </p:tav>
                                        <p:tav tm="100000">
                                          <p:val>
                                            <p:strVal val="#ppt_y"/>
                                          </p:val>
                                        </p:tav>
                                      </p:tavLst>
                                    </p:anim>
                                  </p:childTnLst>
                                </p:cTn>
                              </p:par>
                              <p:par>
                                <p:cTn id="60" presetID="2" presetClass="entr" presetSubtype="6" fill="hold" grpId="0" nodeType="withEffect">
                                  <p:stCondLst>
                                    <p:cond delay="0"/>
                                  </p:stCondLst>
                                  <p:childTnLst>
                                    <p:set>
                                      <p:cBhvr>
                                        <p:cTn id="61" dur="1" fill="hold">
                                          <p:stCondLst>
                                            <p:cond delay="0"/>
                                          </p:stCondLst>
                                        </p:cTn>
                                        <p:tgtEl>
                                          <p:spTgt spid="38922"/>
                                        </p:tgtEl>
                                        <p:attrNameLst>
                                          <p:attrName>style.visibility</p:attrName>
                                        </p:attrNameLst>
                                      </p:cBhvr>
                                      <p:to>
                                        <p:strVal val="visible"/>
                                      </p:to>
                                    </p:set>
                                    <p:anim calcmode="lin" valueType="num">
                                      <p:cBhvr additive="base">
                                        <p:cTn id="62" dur="500" fill="hold"/>
                                        <p:tgtEl>
                                          <p:spTgt spid="38922"/>
                                        </p:tgtEl>
                                        <p:attrNameLst>
                                          <p:attrName>ppt_x</p:attrName>
                                        </p:attrNameLst>
                                      </p:cBhvr>
                                      <p:tavLst>
                                        <p:tav tm="0">
                                          <p:val>
                                            <p:strVal val="1+#ppt_w/2"/>
                                          </p:val>
                                        </p:tav>
                                        <p:tav tm="100000">
                                          <p:val>
                                            <p:strVal val="#ppt_x"/>
                                          </p:val>
                                        </p:tav>
                                      </p:tavLst>
                                    </p:anim>
                                    <p:anim calcmode="lin" valueType="num">
                                      <p:cBhvr additive="base">
                                        <p:cTn id="63" dur="500" fill="hold"/>
                                        <p:tgtEl>
                                          <p:spTgt spid="38922"/>
                                        </p:tgtEl>
                                        <p:attrNameLst>
                                          <p:attrName>ppt_y</p:attrName>
                                        </p:attrNameLst>
                                      </p:cBhvr>
                                      <p:tavLst>
                                        <p:tav tm="0">
                                          <p:val>
                                            <p:strVal val="1+#ppt_h/2"/>
                                          </p:val>
                                        </p:tav>
                                        <p:tav tm="100000">
                                          <p:val>
                                            <p:strVal val="#ppt_y"/>
                                          </p:val>
                                        </p:tav>
                                      </p:tavLst>
                                    </p:anim>
                                  </p:childTnLst>
                                </p:cTn>
                              </p:par>
                            </p:childTnLst>
                          </p:cTn>
                        </p:par>
                        <p:par>
                          <p:cTn id="64" fill="hold" nodeType="afterGroup">
                            <p:stCondLst>
                              <p:cond delay="4650"/>
                            </p:stCondLst>
                            <p:childTnLst>
                              <p:par>
                                <p:cTn id="65" presetID="22" presetClass="entr" presetSubtype="1" fill="hold" grpId="0" nodeType="afterEffect">
                                  <p:stCondLst>
                                    <p:cond delay="0"/>
                                  </p:stCondLst>
                                  <p:childTnLst>
                                    <p:set>
                                      <p:cBhvr>
                                        <p:cTn id="66" dur="1" fill="hold">
                                          <p:stCondLst>
                                            <p:cond delay="0"/>
                                          </p:stCondLst>
                                        </p:cTn>
                                        <p:tgtEl>
                                          <p:spTgt spid="38926"/>
                                        </p:tgtEl>
                                        <p:attrNameLst>
                                          <p:attrName>style.visibility</p:attrName>
                                        </p:attrNameLst>
                                      </p:cBhvr>
                                      <p:to>
                                        <p:strVal val="visible"/>
                                      </p:to>
                                    </p:set>
                                    <p:animEffect transition="in" filter="wipe(up)">
                                      <p:cBhvr>
                                        <p:cTn id="67" dur="500"/>
                                        <p:tgtEl>
                                          <p:spTgt spid="38926"/>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8925"/>
                                        </p:tgtEl>
                                        <p:attrNameLst>
                                          <p:attrName>style.visibility</p:attrName>
                                        </p:attrNameLst>
                                      </p:cBhvr>
                                      <p:to>
                                        <p:strVal val="visible"/>
                                      </p:to>
                                    </p:set>
                                    <p:animEffect transition="in" filter="wipe(up)">
                                      <p:cBhvr>
                                        <p:cTn id="70" dur="500"/>
                                        <p:tgtEl>
                                          <p:spTgt spid="389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autoUpdateAnimBg="0"/>
      <p:bldP spid="38915" grpId="0" animBg="1"/>
      <p:bldP spid="38916" grpId="0" animBg="1" autoUpdateAnimBg="0"/>
      <p:bldP spid="38917" grpId="0" animBg="1" autoUpdateAnimBg="0"/>
      <p:bldP spid="38920" grpId="0" autoUpdateAnimBg="0"/>
      <p:bldP spid="38921" grpId="0" autoUpdateAnimBg="0"/>
      <p:bldP spid="38922" grpId="0" autoUpdateAnimBg="0"/>
      <p:bldP spid="38923" grpId="0" autoUpdateAnimBg="0"/>
      <p:bldP spid="38925" grpId="0" autoUpdateAnimBg="0"/>
      <p:bldP spid="38926"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39939"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40" name="Oval 6"/>
          <p:cNvSpPr>
            <a:spLocks noChangeArrowheads="1"/>
          </p:cNvSpPr>
          <p:nvPr/>
        </p:nvSpPr>
        <p:spPr bwMode="auto">
          <a:xfrm>
            <a:off x="1441450" y="1109663"/>
            <a:ext cx="2249488" cy="2249487"/>
          </a:xfrm>
          <a:prstGeom prst="ellipse">
            <a:avLst/>
          </a:prstGeom>
          <a:solidFill>
            <a:srgbClr val="DCDAD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39941" name="Line 7"/>
          <p:cNvSpPr>
            <a:spLocks noChangeShapeType="1"/>
          </p:cNvSpPr>
          <p:nvPr/>
        </p:nvSpPr>
        <p:spPr bwMode="auto">
          <a:xfrm>
            <a:off x="3690938" y="2235200"/>
            <a:ext cx="2633662" cy="0"/>
          </a:xfrm>
          <a:prstGeom prst="line">
            <a:avLst/>
          </a:prstGeom>
          <a:noFill/>
          <a:ln w="11" cmpd="sng">
            <a:solidFill>
              <a:schemeClr val="bg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942" name="Line 8"/>
          <p:cNvSpPr>
            <a:spLocks noChangeShapeType="1"/>
          </p:cNvSpPr>
          <p:nvPr/>
        </p:nvSpPr>
        <p:spPr bwMode="auto">
          <a:xfrm>
            <a:off x="3419475" y="2967038"/>
            <a:ext cx="1749425" cy="1225550"/>
          </a:xfrm>
          <a:prstGeom prst="line">
            <a:avLst/>
          </a:prstGeom>
          <a:noFill/>
          <a:ln w="11" cmpd="sng">
            <a:solidFill>
              <a:schemeClr val="bg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943" name="Line 9"/>
          <p:cNvSpPr>
            <a:spLocks noChangeShapeType="1"/>
          </p:cNvSpPr>
          <p:nvPr/>
        </p:nvSpPr>
        <p:spPr bwMode="auto">
          <a:xfrm>
            <a:off x="2566988" y="3359150"/>
            <a:ext cx="0" cy="1600200"/>
          </a:xfrm>
          <a:prstGeom prst="line">
            <a:avLst/>
          </a:prstGeom>
          <a:noFill/>
          <a:ln w="11" cmpd="sng">
            <a:solidFill>
              <a:schemeClr val="bg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944" name="Oval 10"/>
          <p:cNvSpPr>
            <a:spLocks noChangeArrowheads="1"/>
          </p:cNvSpPr>
          <p:nvPr/>
        </p:nvSpPr>
        <p:spPr bwMode="auto">
          <a:xfrm>
            <a:off x="6383338" y="1630363"/>
            <a:ext cx="1236662" cy="1236662"/>
          </a:xfrm>
          <a:prstGeom prst="ellipse">
            <a:avLst/>
          </a:prstGeom>
          <a:solidFill>
            <a:srgbClr val="DCDAD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39945" name="Oval 11"/>
          <p:cNvSpPr>
            <a:spLocks noChangeArrowheads="1"/>
          </p:cNvSpPr>
          <p:nvPr/>
        </p:nvSpPr>
        <p:spPr bwMode="auto">
          <a:xfrm>
            <a:off x="6496050" y="1743075"/>
            <a:ext cx="1011238" cy="101123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39946" name="Oval 12"/>
          <p:cNvSpPr>
            <a:spLocks noChangeArrowheads="1"/>
          </p:cNvSpPr>
          <p:nvPr/>
        </p:nvSpPr>
        <p:spPr bwMode="auto">
          <a:xfrm>
            <a:off x="5114925" y="3838575"/>
            <a:ext cx="1236663" cy="1238250"/>
          </a:xfrm>
          <a:prstGeom prst="ellipse">
            <a:avLst/>
          </a:prstGeom>
          <a:solidFill>
            <a:srgbClr val="DCDAD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39947" name="Oval 13"/>
          <p:cNvSpPr>
            <a:spLocks noChangeArrowheads="1"/>
          </p:cNvSpPr>
          <p:nvPr/>
        </p:nvSpPr>
        <p:spPr bwMode="auto">
          <a:xfrm>
            <a:off x="5227638" y="3952875"/>
            <a:ext cx="1011237" cy="101123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39948" name="Oval 14"/>
          <p:cNvSpPr>
            <a:spLocks noChangeArrowheads="1"/>
          </p:cNvSpPr>
          <p:nvPr/>
        </p:nvSpPr>
        <p:spPr bwMode="auto">
          <a:xfrm>
            <a:off x="1947863" y="4954588"/>
            <a:ext cx="1236662" cy="1238250"/>
          </a:xfrm>
          <a:prstGeom prst="ellipse">
            <a:avLst/>
          </a:prstGeom>
          <a:solidFill>
            <a:srgbClr val="DCDAD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39949" name="Oval 15"/>
          <p:cNvSpPr>
            <a:spLocks noChangeArrowheads="1"/>
          </p:cNvSpPr>
          <p:nvPr/>
        </p:nvSpPr>
        <p:spPr bwMode="auto">
          <a:xfrm>
            <a:off x="2060575" y="5067300"/>
            <a:ext cx="1011238" cy="101123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39950" name="Oval 16"/>
          <p:cNvSpPr>
            <a:spLocks noChangeArrowheads="1"/>
          </p:cNvSpPr>
          <p:nvPr/>
        </p:nvSpPr>
        <p:spPr bwMode="auto">
          <a:xfrm>
            <a:off x="1568450" y="1236663"/>
            <a:ext cx="1995488" cy="199707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39951" name="TextBox 15"/>
          <p:cNvSpPr txBox="1">
            <a:spLocks noChangeArrowheads="1"/>
          </p:cNvSpPr>
          <p:nvPr/>
        </p:nvSpPr>
        <p:spPr bwMode="auto">
          <a:xfrm>
            <a:off x="1824038" y="2035175"/>
            <a:ext cx="14843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sz="2000">
                <a:solidFill>
                  <a:schemeClr val="accent2"/>
                </a:solidFill>
                <a:latin typeface="微软雅黑" pitchFamily="34" charset="-122"/>
                <a:ea typeface="微软雅黑" pitchFamily="34" charset="-122"/>
              </a:rPr>
              <a:t>添加文本</a:t>
            </a:r>
          </a:p>
        </p:txBody>
      </p:sp>
      <p:sp>
        <p:nvSpPr>
          <p:cNvPr id="39952" name="TextBox 16"/>
          <p:cNvSpPr txBox="1">
            <a:spLocks noChangeArrowheads="1"/>
          </p:cNvSpPr>
          <p:nvPr/>
        </p:nvSpPr>
        <p:spPr bwMode="auto">
          <a:xfrm>
            <a:off x="2127250" y="5249863"/>
            <a:ext cx="86836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chemeClr val="accent2"/>
                </a:solidFill>
                <a:latin typeface="微软雅黑" pitchFamily="34" charset="-122"/>
                <a:ea typeface="微软雅黑" pitchFamily="34" charset="-122"/>
              </a:rPr>
              <a:t>添加文本</a:t>
            </a:r>
          </a:p>
        </p:txBody>
      </p:sp>
      <p:sp>
        <p:nvSpPr>
          <p:cNvPr id="39953" name="TextBox 17"/>
          <p:cNvSpPr txBox="1">
            <a:spLocks noChangeArrowheads="1"/>
          </p:cNvSpPr>
          <p:nvPr/>
        </p:nvSpPr>
        <p:spPr bwMode="auto">
          <a:xfrm>
            <a:off x="5280025" y="4159250"/>
            <a:ext cx="8683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chemeClr val="accent2"/>
                </a:solidFill>
                <a:latin typeface="微软雅黑" pitchFamily="34" charset="-122"/>
                <a:ea typeface="微软雅黑" pitchFamily="34" charset="-122"/>
              </a:rPr>
              <a:t>添加文本</a:t>
            </a:r>
          </a:p>
        </p:txBody>
      </p:sp>
      <p:sp>
        <p:nvSpPr>
          <p:cNvPr id="39954" name="TextBox 18"/>
          <p:cNvSpPr txBox="1">
            <a:spLocks noChangeArrowheads="1"/>
          </p:cNvSpPr>
          <p:nvPr/>
        </p:nvSpPr>
        <p:spPr bwMode="auto">
          <a:xfrm>
            <a:off x="6548438" y="1933575"/>
            <a:ext cx="8699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chemeClr val="accent2"/>
                </a:solidFill>
                <a:latin typeface="微软雅黑" pitchFamily="34" charset="-122"/>
                <a:ea typeface="微软雅黑" pitchFamily="34" charset="-122"/>
              </a:rPr>
              <a:t>添加文本</a:t>
            </a:r>
          </a:p>
        </p:txBody>
      </p:sp>
      <p:sp>
        <p:nvSpPr>
          <p:cNvPr id="39955" name="TextBox 19"/>
          <p:cNvSpPr txBox="1">
            <a:spLocks noChangeArrowheads="1"/>
          </p:cNvSpPr>
          <p:nvPr/>
        </p:nvSpPr>
        <p:spPr bwMode="auto">
          <a:xfrm>
            <a:off x="7891463" y="1773238"/>
            <a:ext cx="32480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chemeClr val="bg1"/>
                </a:solidFill>
                <a:latin typeface="微软雅黑" pitchFamily="34" charset="-122"/>
                <a:ea typeface="微软雅黑" pitchFamily="34" charset="-122"/>
              </a:rPr>
              <a:t>这里可以输入你的文字内容这里可以输入你的文字内容这里可以输入你的文字内容</a:t>
            </a:r>
          </a:p>
        </p:txBody>
      </p:sp>
      <p:sp>
        <p:nvSpPr>
          <p:cNvPr id="39956" name="TextBox 20"/>
          <p:cNvSpPr txBox="1">
            <a:spLocks noChangeArrowheads="1"/>
          </p:cNvSpPr>
          <p:nvPr/>
        </p:nvSpPr>
        <p:spPr bwMode="auto">
          <a:xfrm>
            <a:off x="6553200" y="3984625"/>
            <a:ext cx="40878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chemeClr val="bg1"/>
                </a:solidFill>
                <a:latin typeface="微软雅黑" pitchFamily="34" charset="-122"/>
                <a:ea typeface="微软雅黑" pitchFamily="34" charset="-122"/>
              </a:rPr>
              <a:t>这里可以输入你的文字内容这里可以输入你的文字内容这里可以输入你的文字内容这里可以</a:t>
            </a:r>
          </a:p>
        </p:txBody>
      </p:sp>
      <p:sp>
        <p:nvSpPr>
          <p:cNvPr id="39957" name="TextBox 21"/>
          <p:cNvSpPr txBox="1">
            <a:spLocks noChangeArrowheads="1"/>
          </p:cNvSpPr>
          <p:nvPr/>
        </p:nvSpPr>
        <p:spPr bwMode="auto">
          <a:xfrm>
            <a:off x="3292475" y="5432425"/>
            <a:ext cx="61245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chemeClr val="bg1"/>
                </a:solidFill>
                <a:latin typeface="微软雅黑" pitchFamily="34" charset="-122"/>
                <a:ea typeface="微软雅黑" pitchFamily="34" charset="-122"/>
              </a:rPr>
              <a:t>这里可以输入你的文字内容这里可以输入你的文字内容这里可以输入你的文字内容这里可以输入你的文字内容</a:t>
            </a: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9939"/>
                                        </p:tgtEl>
                                        <p:attrNameLst>
                                          <p:attrName>style.visibility</p:attrName>
                                        </p:attrNameLst>
                                      </p:cBhvr>
                                      <p:to>
                                        <p:strVal val="visible"/>
                                      </p:to>
                                    </p:set>
                                    <p:animEffect transition="in" filter="barn(inVertical)">
                                      <p:cBhvr>
                                        <p:cTn id="7" dur="500"/>
                                        <p:tgtEl>
                                          <p:spTgt spid="39939"/>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9938"/>
                                        </p:tgtEl>
                                        <p:attrNameLst>
                                          <p:attrName>style.visibility</p:attrName>
                                        </p:attrNameLst>
                                      </p:cBhvr>
                                      <p:to>
                                        <p:strVal val="visible"/>
                                      </p:to>
                                    </p:set>
                                    <p:anim calcmode="lin" valueType="num">
                                      <p:cBhvr>
                                        <p:cTn id="11" dur="500" fill="hold"/>
                                        <p:tgtEl>
                                          <p:spTgt spid="3993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9938"/>
                                        </p:tgtEl>
                                        <p:attrNameLst>
                                          <p:attrName>ppt_y</p:attrName>
                                        </p:attrNameLst>
                                      </p:cBhvr>
                                      <p:tavLst>
                                        <p:tav tm="0">
                                          <p:val>
                                            <p:strVal val="#ppt_y"/>
                                          </p:val>
                                        </p:tav>
                                        <p:tav tm="100000">
                                          <p:val>
                                            <p:strVal val="#ppt_y"/>
                                          </p:val>
                                        </p:tav>
                                      </p:tavLst>
                                    </p:anim>
                                    <p:anim calcmode="lin" valueType="num">
                                      <p:cBhvr>
                                        <p:cTn id="13" dur="500" fill="hold"/>
                                        <p:tgtEl>
                                          <p:spTgt spid="3993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9938"/>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9938"/>
                                        </p:tgtEl>
                                      </p:cBhvr>
                                    </p:animEffect>
                                  </p:childTnLst>
                                </p:cTn>
                              </p:par>
                            </p:childTnLst>
                          </p:cTn>
                        </p:par>
                        <p:par>
                          <p:cTn id="16" fill="hold" nodeType="afterGroup">
                            <p:stCondLst>
                              <p:cond delay="1450"/>
                            </p:stCondLst>
                            <p:childTnLst>
                              <p:par>
                                <p:cTn id="17" presetID="21" presetClass="entr" presetSubtype="1" fill="hold" grpId="0" nodeType="afterEffect">
                                  <p:stCondLst>
                                    <p:cond delay="0"/>
                                  </p:stCondLst>
                                  <p:childTnLst>
                                    <p:set>
                                      <p:cBhvr>
                                        <p:cTn id="18" dur="1" fill="hold">
                                          <p:stCondLst>
                                            <p:cond delay="0"/>
                                          </p:stCondLst>
                                        </p:cTn>
                                        <p:tgtEl>
                                          <p:spTgt spid="39950"/>
                                        </p:tgtEl>
                                        <p:attrNameLst>
                                          <p:attrName>style.visibility</p:attrName>
                                        </p:attrNameLst>
                                      </p:cBhvr>
                                      <p:to>
                                        <p:strVal val="visible"/>
                                      </p:to>
                                    </p:set>
                                    <p:animEffect transition="in" filter="wheel(1)">
                                      <p:cBhvr>
                                        <p:cTn id="19" dur="2000"/>
                                        <p:tgtEl>
                                          <p:spTgt spid="39950"/>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39940"/>
                                        </p:tgtEl>
                                        <p:attrNameLst>
                                          <p:attrName>style.visibility</p:attrName>
                                        </p:attrNameLst>
                                      </p:cBhvr>
                                      <p:to>
                                        <p:strVal val="visible"/>
                                      </p:to>
                                    </p:set>
                                    <p:animEffect transition="in" filter="wheel(1)">
                                      <p:cBhvr>
                                        <p:cTn id="22" dur="2000"/>
                                        <p:tgtEl>
                                          <p:spTgt spid="39940"/>
                                        </p:tgtEl>
                                      </p:cBhvr>
                                    </p:animEffect>
                                  </p:childTnLst>
                                </p:cTn>
                              </p:par>
                            </p:childTnLst>
                          </p:cTn>
                        </p:par>
                        <p:par>
                          <p:cTn id="23" fill="hold" nodeType="afterGroup">
                            <p:stCondLst>
                              <p:cond delay="3450"/>
                            </p:stCondLst>
                            <p:childTnLst>
                              <p:par>
                                <p:cTn id="24" presetID="31" presetClass="entr" presetSubtype="0" fill="hold" grpId="0" nodeType="afterEffect">
                                  <p:stCondLst>
                                    <p:cond delay="0"/>
                                  </p:stCondLst>
                                  <p:childTnLst>
                                    <p:set>
                                      <p:cBhvr>
                                        <p:cTn id="25" dur="1" fill="hold">
                                          <p:stCondLst>
                                            <p:cond delay="0"/>
                                          </p:stCondLst>
                                        </p:cTn>
                                        <p:tgtEl>
                                          <p:spTgt spid="39951"/>
                                        </p:tgtEl>
                                        <p:attrNameLst>
                                          <p:attrName>style.visibility</p:attrName>
                                        </p:attrNameLst>
                                      </p:cBhvr>
                                      <p:to>
                                        <p:strVal val="visible"/>
                                      </p:to>
                                    </p:set>
                                    <p:anim calcmode="lin" valueType="num">
                                      <p:cBhvr>
                                        <p:cTn id="26" dur="500" fill="hold"/>
                                        <p:tgtEl>
                                          <p:spTgt spid="39951"/>
                                        </p:tgtEl>
                                        <p:attrNameLst>
                                          <p:attrName>ppt_w</p:attrName>
                                        </p:attrNameLst>
                                      </p:cBhvr>
                                      <p:tavLst>
                                        <p:tav tm="0">
                                          <p:val>
                                            <p:fltVal val="0"/>
                                          </p:val>
                                        </p:tav>
                                        <p:tav tm="100000">
                                          <p:val>
                                            <p:strVal val="#ppt_w"/>
                                          </p:val>
                                        </p:tav>
                                      </p:tavLst>
                                    </p:anim>
                                    <p:anim calcmode="lin" valueType="num">
                                      <p:cBhvr>
                                        <p:cTn id="27" dur="500" fill="hold"/>
                                        <p:tgtEl>
                                          <p:spTgt spid="39951"/>
                                        </p:tgtEl>
                                        <p:attrNameLst>
                                          <p:attrName>ppt_h</p:attrName>
                                        </p:attrNameLst>
                                      </p:cBhvr>
                                      <p:tavLst>
                                        <p:tav tm="0">
                                          <p:val>
                                            <p:fltVal val="0"/>
                                          </p:val>
                                        </p:tav>
                                        <p:tav tm="100000">
                                          <p:val>
                                            <p:strVal val="#ppt_h"/>
                                          </p:val>
                                        </p:tav>
                                      </p:tavLst>
                                    </p:anim>
                                    <p:anim calcmode="lin" valueType="num">
                                      <p:cBhvr>
                                        <p:cTn id="28" dur="500" fill="hold"/>
                                        <p:tgtEl>
                                          <p:spTgt spid="39951"/>
                                        </p:tgtEl>
                                        <p:attrNameLst>
                                          <p:attrName>style.rotation</p:attrName>
                                        </p:attrNameLst>
                                      </p:cBhvr>
                                      <p:tavLst>
                                        <p:tav tm="0">
                                          <p:val>
                                            <p:fltVal val="90"/>
                                          </p:val>
                                        </p:tav>
                                        <p:tav tm="100000">
                                          <p:val>
                                            <p:fltVal val="0"/>
                                          </p:val>
                                        </p:tav>
                                      </p:tavLst>
                                    </p:anim>
                                    <p:animEffect transition="in" filter="fade">
                                      <p:cBhvr>
                                        <p:cTn id="29" dur="500"/>
                                        <p:tgtEl>
                                          <p:spTgt spid="39951"/>
                                        </p:tgtEl>
                                      </p:cBhvr>
                                    </p:animEffect>
                                  </p:childTnLst>
                                </p:cTn>
                              </p:par>
                            </p:childTnLst>
                          </p:cTn>
                        </p:par>
                        <p:par>
                          <p:cTn id="30" fill="hold" nodeType="afterGroup">
                            <p:stCondLst>
                              <p:cond delay="3950"/>
                            </p:stCondLst>
                            <p:childTnLst>
                              <p:par>
                                <p:cTn id="31" presetID="22" presetClass="entr" presetSubtype="8" fill="hold" grpId="0" nodeType="afterEffect">
                                  <p:stCondLst>
                                    <p:cond delay="0"/>
                                  </p:stCondLst>
                                  <p:childTnLst>
                                    <p:set>
                                      <p:cBhvr>
                                        <p:cTn id="32" dur="1" fill="hold">
                                          <p:stCondLst>
                                            <p:cond delay="0"/>
                                          </p:stCondLst>
                                        </p:cTn>
                                        <p:tgtEl>
                                          <p:spTgt spid="39941"/>
                                        </p:tgtEl>
                                        <p:attrNameLst>
                                          <p:attrName>style.visibility</p:attrName>
                                        </p:attrNameLst>
                                      </p:cBhvr>
                                      <p:to>
                                        <p:strVal val="visible"/>
                                      </p:to>
                                    </p:set>
                                    <p:animEffect transition="in" filter="wipe(left)">
                                      <p:cBhvr>
                                        <p:cTn id="33" dur="500"/>
                                        <p:tgtEl>
                                          <p:spTgt spid="39941"/>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9942"/>
                                        </p:tgtEl>
                                        <p:attrNameLst>
                                          <p:attrName>style.visibility</p:attrName>
                                        </p:attrNameLst>
                                      </p:cBhvr>
                                      <p:to>
                                        <p:strVal val="visible"/>
                                      </p:to>
                                    </p:set>
                                    <p:animEffect transition="in" filter="wipe(left)">
                                      <p:cBhvr>
                                        <p:cTn id="36" dur="500"/>
                                        <p:tgtEl>
                                          <p:spTgt spid="39942"/>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39943"/>
                                        </p:tgtEl>
                                        <p:attrNameLst>
                                          <p:attrName>style.visibility</p:attrName>
                                        </p:attrNameLst>
                                      </p:cBhvr>
                                      <p:to>
                                        <p:strVal val="visible"/>
                                      </p:to>
                                    </p:set>
                                    <p:animEffect transition="in" filter="wipe(up)">
                                      <p:cBhvr>
                                        <p:cTn id="39" dur="500"/>
                                        <p:tgtEl>
                                          <p:spTgt spid="39943"/>
                                        </p:tgtEl>
                                      </p:cBhvr>
                                    </p:animEffect>
                                  </p:childTnLst>
                                </p:cTn>
                              </p:par>
                            </p:childTnLst>
                          </p:cTn>
                        </p:par>
                        <p:par>
                          <p:cTn id="40" fill="hold" nodeType="afterGroup">
                            <p:stCondLst>
                              <p:cond delay="4450"/>
                            </p:stCondLst>
                            <p:childTnLst>
                              <p:par>
                                <p:cTn id="41" presetID="10" presetClass="entr" presetSubtype="0" fill="hold" grpId="0" nodeType="afterEffect">
                                  <p:stCondLst>
                                    <p:cond delay="0"/>
                                  </p:stCondLst>
                                  <p:childTnLst>
                                    <p:set>
                                      <p:cBhvr>
                                        <p:cTn id="42" dur="1" fill="hold">
                                          <p:stCondLst>
                                            <p:cond delay="0"/>
                                          </p:stCondLst>
                                        </p:cTn>
                                        <p:tgtEl>
                                          <p:spTgt spid="39945"/>
                                        </p:tgtEl>
                                        <p:attrNameLst>
                                          <p:attrName>style.visibility</p:attrName>
                                        </p:attrNameLst>
                                      </p:cBhvr>
                                      <p:to>
                                        <p:strVal val="visible"/>
                                      </p:to>
                                    </p:set>
                                    <p:anim calcmode="lin" valueType="num">
                                      <p:cBhvr>
                                        <p:cTn id="43" dur="500" fill="hold"/>
                                        <p:tgtEl>
                                          <p:spTgt spid="39945"/>
                                        </p:tgtEl>
                                        <p:attrNameLst>
                                          <p:attrName>ppt_w</p:attrName>
                                        </p:attrNameLst>
                                      </p:cBhvr>
                                      <p:tavLst>
                                        <p:tav tm="0">
                                          <p:val>
                                            <p:fltVal val="0"/>
                                          </p:val>
                                        </p:tav>
                                        <p:tav tm="100000">
                                          <p:val>
                                            <p:strVal val="#ppt_w"/>
                                          </p:val>
                                        </p:tav>
                                      </p:tavLst>
                                    </p:anim>
                                    <p:anim calcmode="lin" valueType="num">
                                      <p:cBhvr>
                                        <p:cTn id="44" dur="500" fill="hold"/>
                                        <p:tgtEl>
                                          <p:spTgt spid="39945"/>
                                        </p:tgtEl>
                                        <p:attrNameLst>
                                          <p:attrName>ppt_h</p:attrName>
                                        </p:attrNameLst>
                                      </p:cBhvr>
                                      <p:tavLst>
                                        <p:tav tm="0">
                                          <p:val>
                                            <p:fltVal val="0"/>
                                          </p:val>
                                        </p:tav>
                                        <p:tav tm="100000">
                                          <p:val>
                                            <p:strVal val="#ppt_h"/>
                                          </p:val>
                                        </p:tav>
                                      </p:tavLst>
                                    </p:anim>
                                    <p:animEffect transition="in" filter="fade">
                                      <p:cBhvr>
                                        <p:cTn id="45" dur="500"/>
                                        <p:tgtEl>
                                          <p:spTgt spid="39945"/>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9944"/>
                                        </p:tgtEl>
                                        <p:attrNameLst>
                                          <p:attrName>style.visibility</p:attrName>
                                        </p:attrNameLst>
                                      </p:cBhvr>
                                      <p:to>
                                        <p:strVal val="visible"/>
                                      </p:to>
                                    </p:set>
                                    <p:anim calcmode="lin" valueType="num">
                                      <p:cBhvr>
                                        <p:cTn id="48" dur="500" fill="hold"/>
                                        <p:tgtEl>
                                          <p:spTgt spid="39944"/>
                                        </p:tgtEl>
                                        <p:attrNameLst>
                                          <p:attrName>ppt_w</p:attrName>
                                        </p:attrNameLst>
                                      </p:cBhvr>
                                      <p:tavLst>
                                        <p:tav tm="0">
                                          <p:val>
                                            <p:fltVal val="0"/>
                                          </p:val>
                                        </p:tav>
                                        <p:tav tm="100000">
                                          <p:val>
                                            <p:strVal val="#ppt_w"/>
                                          </p:val>
                                        </p:tav>
                                      </p:tavLst>
                                    </p:anim>
                                    <p:anim calcmode="lin" valueType="num">
                                      <p:cBhvr>
                                        <p:cTn id="49" dur="500" fill="hold"/>
                                        <p:tgtEl>
                                          <p:spTgt spid="39944"/>
                                        </p:tgtEl>
                                        <p:attrNameLst>
                                          <p:attrName>ppt_h</p:attrName>
                                        </p:attrNameLst>
                                      </p:cBhvr>
                                      <p:tavLst>
                                        <p:tav tm="0">
                                          <p:val>
                                            <p:fltVal val="0"/>
                                          </p:val>
                                        </p:tav>
                                        <p:tav tm="100000">
                                          <p:val>
                                            <p:strVal val="#ppt_h"/>
                                          </p:val>
                                        </p:tav>
                                      </p:tavLst>
                                    </p:anim>
                                    <p:animEffect transition="in" filter="fade">
                                      <p:cBhvr>
                                        <p:cTn id="50" dur="500"/>
                                        <p:tgtEl>
                                          <p:spTgt spid="39944"/>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9947"/>
                                        </p:tgtEl>
                                        <p:attrNameLst>
                                          <p:attrName>style.visibility</p:attrName>
                                        </p:attrNameLst>
                                      </p:cBhvr>
                                      <p:to>
                                        <p:strVal val="visible"/>
                                      </p:to>
                                    </p:set>
                                    <p:anim calcmode="lin" valueType="num">
                                      <p:cBhvr>
                                        <p:cTn id="53" dur="500" fill="hold"/>
                                        <p:tgtEl>
                                          <p:spTgt spid="39947"/>
                                        </p:tgtEl>
                                        <p:attrNameLst>
                                          <p:attrName>ppt_w</p:attrName>
                                        </p:attrNameLst>
                                      </p:cBhvr>
                                      <p:tavLst>
                                        <p:tav tm="0">
                                          <p:val>
                                            <p:fltVal val="0"/>
                                          </p:val>
                                        </p:tav>
                                        <p:tav tm="100000">
                                          <p:val>
                                            <p:strVal val="#ppt_w"/>
                                          </p:val>
                                        </p:tav>
                                      </p:tavLst>
                                    </p:anim>
                                    <p:anim calcmode="lin" valueType="num">
                                      <p:cBhvr>
                                        <p:cTn id="54" dur="500" fill="hold"/>
                                        <p:tgtEl>
                                          <p:spTgt spid="39947"/>
                                        </p:tgtEl>
                                        <p:attrNameLst>
                                          <p:attrName>ppt_h</p:attrName>
                                        </p:attrNameLst>
                                      </p:cBhvr>
                                      <p:tavLst>
                                        <p:tav tm="0">
                                          <p:val>
                                            <p:fltVal val="0"/>
                                          </p:val>
                                        </p:tav>
                                        <p:tav tm="100000">
                                          <p:val>
                                            <p:strVal val="#ppt_h"/>
                                          </p:val>
                                        </p:tav>
                                      </p:tavLst>
                                    </p:anim>
                                    <p:animEffect transition="in" filter="fade">
                                      <p:cBhvr>
                                        <p:cTn id="55" dur="500"/>
                                        <p:tgtEl>
                                          <p:spTgt spid="3994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9946"/>
                                        </p:tgtEl>
                                        <p:attrNameLst>
                                          <p:attrName>style.visibility</p:attrName>
                                        </p:attrNameLst>
                                      </p:cBhvr>
                                      <p:to>
                                        <p:strVal val="visible"/>
                                      </p:to>
                                    </p:set>
                                    <p:anim calcmode="lin" valueType="num">
                                      <p:cBhvr>
                                        <p:cTn id="58" dur="500" fill="hold"/>
                                        <p:tgtEl>
                                          <p:spTgt spid="39946"/>
                                        </p:tgtEl>
                                        <p:attrNameLst>
                                          <p:attrName>ppt_w</p:attrName>
                                        </p:attrNameLst>
                                      </p:cBhvr>
                                      <p:tavLst>
                                        <p:tav tm="0">
                                          <p:val>
                                            <p:fltVal val="0"/>
                                          </p:val>
                                        </p:tav>
                                        <p:tav tm="100000">
                                          <p:val>
                                            <p:strVal val="#ppt_w"/>
                                          </p:val>
                                        </p:tav>
                                      </p:tavLst>
                                    </p:anim>
                                    <p:anim calcmode="lin" valueType="num">
                                      <p:cBhvr>
                                        <p:cTn id="59" dur="500" fill="hold"/>
                                        <p:tgtEl>
                                          <p:spTgt spid="39946"/>
                                        </p:tgtEl>
                                        <p:attrNameLst>
                                          <p:attrName>ppt_h</p:attrName>
                                        </p:attrNameLst>
                                      </p:cBhvr>
                                      <p:tavLst>
                                        <p:tav tm="0">
                                          <p:val>
                                            <p:fltVal val="0"/>
                                          </p:val>
                                        </p:tav>
                                        <p:tav tm="100000">
                                          <p:val>
                                            <p:strVal val="#ppt_h"/>
                                          </p:val>
                                        </p:tav>
                                      </p:tavLst>
                                    </p:anim>
                                    <p:animEffect transition="in" filter="fade">
                                      <p:cBhvr>
                                        <p:cTn id="60" dur="500"/>
                                        <p:tgtEl>
                                          <p:spTgt spid="39946"/>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9949"/>
                                        </p:tgtEl>
                                        <p:attrNameLst>
                                          <p:attrName>style.visibility</p:attrName>
                                        </p:attrNameLst>
                                      </p:cBhvr>
                                      <p:to>
                                        <p:strVal val="visible"/>
                                      </p:to>
                                    </p:set>
                                    <p:anim calcmode="lin" valueType="num">
                                      <p:cBhvr>
                                        <p:cTn id="63" dur="500" fill="hold"/>
                                        <p:tgtEl>
                                          <p:spTgt spid="39949"/>
                                        </p:tgtEl>
                                        <p:attrNameLst>
                                          <p:attrName>ppt_w</p:attrName>
                                        </p:attrNameLst>
                                      </p:cBhvr>
                                      <p:tavLst>
                                        <p:tav tm="0">
                                          <p:val>
                                            <p:fltVal val="0"/>
                                          </p:val>
                                        </p:tav>
                                        <p:tav tm="100000">
                                          <p:val>
                                            <p:strVal val="#ppt_w"/>
                                          </p:val>
                                        </p:tav>
                                      </p:tavLst>
                                    </p:anim>
                                    <p:anim calcmode="lin" valueType="num">
                                      <p:cBhvr>
                                        <p:cTn id="64" dur="500" fill="hold"/>
                                        <p:tgtEl>
                                          <p:spTgt spid="39949"/>
                                        </p:tgtEl>
                                        <p:attrNameLst>
                                          <p:attrName>ppt_h</p:attrName>
                                        </p:attrNameLst>
                                      </p:cBhvr>
                                      <p:tavLst>
                                        <p:tav tm="0">
                                          <p:val>
                                            <p:fltVal val="0"/>
                                          </p:val>
                                        </p:tav>
                                        <p:tav tm="100000">
                                          <p:val>
                                            <p:strVal val="#ppt_h"/>
                                          </p:val>
                                        </p:tav>
                                      </p:tavLst>
                                    </p:anim>
                                    <p:animEffect transition="in" filter="fade">
                                      <p:cBhvr>
                                        <p:cTn id="65" dur="500"/>
                                        <p:tgtEl>
                                          <p:spTgt spid="39949"/>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9948"/>
                                        </p:tgtEl>
                                        <p:attrNameLst>
                                          <p:attrName>style.visibility</p:attrName>
                                        </p:attrNameLst>
                                      </p:cBhvr>
                                      <p:to>
                                        <p:strVal val="visible"/>
                                      </p:to>
                                    </p:set>
                                    <p:anim calcmode="lin" valueType="num">
                                      <p:cBhvr>
                                        <p:cTn id="68" dur="500" fill="hold"/>
                                        <p:tgtEl>
                                          <p:spTgt spid="39948"/>
                                        </p:tgtEl>
                                        <p:attrNameLst>
                                          <p:attrName>ppt_w</p:attrName>
                                        </p:attrNameLst>
                                      </p:cBhvr>
                                      <p:tavLst>
                                        <p:tav tm="0">
                                          <p:val>
                                            <p:fltVal val="0"/>
                                          </p:val>
                                        </p:tav>
                                        <p:tav tm="100000">
                                          <p:val>
                                            <p:strVal val="#ppt_w"/>
                                          </p:val>
                                        </p:tav>
                                      </p:tavLst>
                                    </p:anim>
                                    <p:anim calcmode="lin" valueType="num">
                                      <p:cBhvr>
                                        <p:cTn id="69" dur="500" fill="hold"/>
                                        <p:tgtEl>
                                          <p:spTgt spid="39948"/>
                                        </p:tgtEl>
                                        <p:attrNameLst>
                                          <p:attrName>ppt_h</p:attrName>
                                        </p:attrNameLst>
                                      </p:cBhvr>
                                      <p:tavLst>
                                        <p:tav tm="0">
                                          <p:val>
                                            <p:fltVal val="0"/>
                                          </p:val>
                                        </p:tav>
                                        <p:tav tm="100000">
                                          <p:val>
                                            <p:strVal val="#ppt_h"/>
                                          </p:val>
                                        </p:tav>
                                      </p:tavLst>
                                    </p:anim>
                                    <p:animEffect transition="in" filter="fade">
                                      <p:cBhvr>
                                        <p:cTn id="70" dur="500"/>
                                        <p:tgtEl>
                                          <p:spTgt spid="39948"/>
                                        </p:tgtEl>
                                      </p:cBhvr>
                                    </p:animEffect>
                                  </p:childTnLst>
                                </p:cTn>
                              </p:par>
                            </p:childTnLst>
                          </p:cTn>
                        </p:par>
                        <p:par>
                          <p:cTn id="71" fill="hold" nodeType="afterGroup">
                            <p:stCondLst>
                              <p:cond delay="4950"/>
                            </p:stCondLst>
                            <p:childTnLst>
                              <p:par>
                                <p:cTn id="72" presetID="31" presetClass="entr" presetSubtype="0" fill="hold" grpId="0" nodeType="afterEffect">
                                  <p:stCondLst>
                                    <p:cond delay="0"/>
                                  </p:stCondLst>
                                  <p:childTnLst>
                                    <p:set>
                                      <p:cBhvr>
                                        <p:cTn id="73" dur="1" fill="hold">
                                          <p:stCondLst>
                                            <p:cond delay="0"/>
                                          </p:stCondLst>
                                        </p:cTn>
                                        <p:tgtEl>
                                          <p:spTgt spid="39954"/>
                                        </p:tgtEl>
                                        <p:attrNameLst>
                                          <p:attrName>style.visibility</p:attrName>
                                        </p:attrNameLst>
                                      </p:cBhvr>
                                      <p:to>
                                        <p:strVal val="visible"/>
                                      </p:to>
                                    </p:set>
                                    <p:anim calcmode="lin" valueType="num">
                                      <p:cBhvr>
                                        <p:cTn id="74" dur="500" fill="hold"/>
                                        <p:tgtEl>
                                          <p:spTgt spid="39954"/>
                                        </p:tgtEl>
                                        <p:attrNameLst>
                                          <p:attrName>ppt_w</p:attrName>
                                        </p:attrNameLst>
                                      </p:cBhvr>
                                      <p:tavLst>
                                        <p:tav tm="0">
                                          <p:val>
                                            <p:fltVal val="0"/>
                                          </p:val>
                                        </p:tav>
                                        <p:tav tm="100000">
                                          <p:val>
                                            <p:strVal val="#ppt_w"/>
                                          </p:val>
                                        </p:tav>
                                      </p:tavLst>
                                    </p:anim>
                                    <p:anim calcmode="lin" valueType="num">
                                      <p:cBhvr>
                                        <p:cTn id="75" dur="500" fill="hold"/>
                                        <p:tgtEl>
                                          <p:spTgt spid="39954"/>
                                        </p:tgtEl>
                                        <p:attrNameLst>
                                          <p:attrName>ppt_h</p:attrName>
                                        </p:attrNameLst>
                                      </p:cBhvr>
                                      <p:tavLst>
                                        <p:tav tm="0">
                                          <p:val>
                                            <p:fltVal val="0"/>
                                          </p:val>
                                        </p:tav>
                                        <p:tav tm="100000">
                                          <p:val>
                                            <p:strVal val="#ppt_h"/>
                                          </p:val>
                                        </p:tav>
                                      </p:tavLst>
                                    </p:anim>
                                    <p:anim calcmode="lin" valueType="num">
                                      <p:cBhvr>
                                        <p:cTn id="76" dur="500" fill="hold"/>
                                        <p:tgtEl>
                                          <p:spTgt spid="39954"/>
                                        </p:tgtEl>
                                        <p:attrNameLst>
                                          <p:attrName>style.rotation</p:attrName>
                                        </p:attrNameLst>
                                      </p:cBhvr>
                                      <p:tavLst>
                                        <p:tav tm="0">
                                          <p:val>
                                            <p:fltVal val="90"/>
                                          </p:val>
                                        </p:tav>
                                        <p:tav tm="100000">
                                          <p:val>
                                            <p:fltVal val="0"/>
                                          </p:val>
                                        </p:tav>
                                      </p:tavLst>
                                    </p:anim>
                                    <p:animEffect transition="in" filter="fade">
                                      <p:cBhvr>
                                        <p:cTn id="77" dur="500"/>
                                        <p:tgtEl>
                                          <p:spTgt spid="39954"/>
                                        </p:tgtEl>
                                      </p:cBhvr>
                                    </p:animEffect>
                                  </p:childTnLst>
                                </p:cTn>
                              </p:par>
                            </p:childTnLst>
                          </p:cTn>
                        </p:par>
                        <p:par>
                          <p:cTn id="78" fill="hold" nodeType="afterGroup">
                            <p:stCondLst>
                              <p:cond delay="5450"/>
                            </p:stCondLst>
                            <p:childTnLst>
                              <p:par>
                                <p:cTn id="79" presetID="22" presetClass="entr" presetSubtype="8" fill="hold" grpId="0" nodeType="afterEffect">
                                  <p:stCondLst>
                                    <p:cond delay="0"/>
                                  </p:stCondLst>
                                  <p:childTnLst>
                                    <p:set>
                                      <p:cBhvr>
                                        <p:cTn id="80" dur="1" fill="hold">
                                          <p:stCondLst>
                                            <p:cond delay="0"/>
                                          </p:stCondLst>
                                        </p:cTn>
                                        <p:tgtEl>
                                          <p:spTgt spid="39955"/>
                                        </p:tgtEl>
                                        <p:attrNameLst>
                                          <p:attrName>style.visibility</p:attrName>
                                        </p:attrNameLst>
                                      </p:cBhvr>
                                      <p:to>
                                        <p:strVal val="visible"/>
                                      </p:to>
                                    </p:set>
                                    <p:animEffect transition="in" filter="wipe(left)">
                                      <p:cBhvr>
                                        <p:cTn id="81" dur="500"/>
                                        <p:tgtEl>
                                          <p:spTgt spid="39955"/>
                                        </p:tgtEl>
                                      </p:cBhvr>
                                    </p:animEffect>
                                  </p:childTnLst>
                                </p:cTn>
                              </p:par>
                            </p:childTnLst>
                          </p:cTn>
                        </p:par>
                        <p:par>
                          <p:cTn id="82" fill="hold" nodeType="afterGroup">
                            <p:stCondLst>
                              <p:cond delay="5950"/>
                            </p:stCondLst>
                            <p:childTnLst>
                              <p:par>
                                <p:cTn id="83" presetID="31" presetClass="entr" presetSubtype="0" fill="hold" grpId="0" nodeType="afterEffect">
                                  <p:stCondLst>
                                    <p:cond delay="0"/>
                                  </p:stCondLst>
                                  <p:childTnLst>
                                    <p:set>
                                      <p:cBhvr>
                                        <p:cTn id="84" dur="1" fill="hold">
                                          <p:stCondLst>
                                            <p:cond delay="0"/>
                                          </p:stCondLst>
                                        </p:cTn>
                                        <p:tgtEl>
                                          <p:spTgt spid="39953"/>
                                        </p:tgtEl>
                                        <p:attrNameLst>
                                          <p:attrName>style.visibility</p:attrName>
                                        </p:attrNameLst>
                                      </p:cBhvr>
                                      <p:to>
                                        <p:strVal val="visible"/>
                                      </p:to>
                                    </p:set>
                                    <p:anim calcmode="lin" valueType="num">
                                      <p:cBhvr>
                                        <p:cTn id="85" dur="500" fill="hold"/>
                                        <p:tgtEl>
                                          <p:spTgt spid="39953"/>
                                        </p:tgtEl>
                                        <p:attrNameLst>
                                          <p:attrName>ppt_w</p:attrName>
                                        </p:attrNameLst>
                                      </p:cBhvr>
                                      <p:tavLst>
                                        <p:tav tm="0">
                                          <p:val>
                                            <p:fltVal val="0"/>
                                          </p:val>
                                        </p:tav>
                                        <p:tav tm="100000">
                                          <p:val>
                                            <p:strVal val="#ppt_w"/>
                                          </p:val>
                                        </p:tav>
                                      </p:tavLst>
                                    </p:anim>
                                    <p:anim calcmode="lin" valueType="num">
                                      <p:cBhvr>
                                        <p:cTn id="86" dur="500" fill="hold"/>
                                        <p:tgtEl>
                                          <p:spTgt spid="39953"/>
                                        </p:tgtEl>
                                        <p:attrNameLst>
                                          <p:attrName>ppt_h</p:attrName>
                                        </p:attrNameLst>
                                      </p:cBhvr>
                                      <p:tavLst>
                                        <p:tav tm="0">
                                          <p:val>
                                            <p:fltVal val="0"/>
                                          </p:val>
                                        </p:tav>
                                        <p:tav tm="100000">
                                          <p:val>
                                            <p:strVal val="#ppt_h"/>
                                          </p:val>
                                        </p:tav>
                                      </p:tavLst>
                                    </p:anim>
                                    <p:anim calcmode="lin" valueType="num">
                                      <p:cBhvr>
                                        <p:cTn id="87" dur="500" fill="hold"/>
                                        <p:tgtEl>
                                          <p:spTgt spid="39953"/>
                                        </p:tgtEl>
                                        <p:attrNameLst>
                                          <p:attrName>style.rotation</p:attrName>
                                        </p:attrNameLst>
                                      </p:cBhvr>
                                      <p:tavLst>
                                        <p:tav tm="0">
                                          <p:val>
                                            <p:fltVal val="90"/>
                                          </p:val>
                                        </p:tav>
                                        <p:tav tm="100000">
                                          <p:val>
                                            <p:fltVal val="0"/>
                                          </p:val>
                                        </p:tav>
                                      </p:tavLst>
                                    </p:anim>
                                    <p:animEffect transition="in" filter="fade">
                                      <p:cBhvr>
                                        <p:cTn id="88" dur="500"/>
                                        <p:tgtEl>
                                          <p:spTgt spid="39953"/>
                                        </p:tgtEl>
                                      </p:cBhvr>
                                    </p:animEffect>
                                  </p:childTnLst>
                                </p:cTn>
                              </p:par>
                            </p:childTnLst>
                          </p:cTn>
                        </p:par>
                        <p:par>
                          <p:cTn id="89" fill="hold" nodeType="afterGroup">
                            <p:stCondLst>
                              <p:cond delay="6450"/>
                            </p:stCondLst>
                            <p:childTnLst>
                              <p:par>
                                <p:cTn id="90" presetID="22" presetClass="entr" presetSubtype="8" fill="hold" grpId="0" nodeType="afterEffect">
                                  <p:stCondLst>
                                    <p:cond delay="0"/>
                                  </p:stCondLst>
                                  <p:childTnLst>
                                    <p:set>
                                      <p:cBhvr>
                                        <p:cTn id="91" dur="1" fill="hold">
                                          <p:stCondLst>
                                            <p:cond delay="0"/>
                                          </p:stCondLst>
                                        </p:cTn>
                                        <p:tgtEl>
                                          <p:spTgt spid="39956"/>
                                        </p:tgtEl>
                                        <p:attrNameLst>
                                          <p:attrName>style.visibility</p:attrName>
                                        </p:attrNameLst>
                                      </p:cBhvr>
                                      <p:to>
                                        <p:strVal val="visible"/>
                                      </p:to>
                                    </p:set>
                                    <p:animEffect transition="in" filter="wipe(left)">
                                      <p:cBhvr>
                                        <p:cTn id="92" dur="500"/>
                                        <p:tgtEl>
                                          <p:spTgt spid="39956"/>
                                        </p:tgtEl>
                                      </p:cBhvr>
                                    </p:animEffect>
                                  </p:childTnLst>
                                </p:cTn>
                              </p:par>
                            </p:childTnLst>
                          </p:cTn>
                        </p:par>
                        <p:par>
                          <p:cTn id="93" fill="hold" nodeType="afterGroup">
                            <p:stCondLst>
                              <p:cond delay="6950"/>
                            </p:stCondLst>
                            <p:childTnLst>
                              <p:par>
                                <p:cTn id="94" presetID="31" presetClass="entr" presetSubtype="0" fill="hold" grpId="0" nodeType="afterEffect">
                                  <p:stCondLst>
                                    <p:cond delay="0"/>
                                  </p:stCondLst>
                                  <p:childTnLst>
                                    <p:set>
                                      <p:cBhvr>
                                        <p:cTn id="95" dur="1" fill="hold">
                                          <p:stCondLst>
                                            <p:cond delay="0"/>
                                          </p:stCondLst>
                                        </p:cTn>
                                        <p:tgtEl>
                                          <p:spTgt spid="39952"/>
                                        </p:tgtEl>
                                        <p:attrNameLst>
                                          <p:attrName>style.visibility</p:attrName>
                                        </p:attrNameLst>
                                      </p:cBhvr>
                                      <p:to>
                                        <p:strVal val="visible"/>
                                      </p:to>
                                    </p:set>
                                    <p:anim calcmode="lin" valueType="num">
                                      <p:cBhvr>
                                        <p:cTn id="96" dur="500" fill="hold"/>
                                        <p:tgtEl>
                                          <p:spTgt spid="39952"/>
                                        </p:tgtEl>
                                        <p:attrNameLst>
                                          <p:attrName>ppt_w</p:attrName>
                                        </p:attrNameLst>
                                      </p:cBhvr>
                                      <p:tavLst>
                                        <p:tav tm="0">
                                          <p:val>
                                            <p:fltVal val="0"/>
                                          </p:val>
                                        </p:tav>
                                        <p:tav tm="100000">
                                          <p:val>
                                            <p:strVal val="#ppt_w"/>
                                          </p:val>
                                        </p:tav>
                                      </p:tavLst>
                                    </p:anim>
                                    <p:anim calcmode="lin" valueType="num">
                                      <p:cBhvr>
                                        <p:cTn id="97" dur="500" fill="hold"/>
                                        <p:tgtEl>
                                          <p:spTgt spid="39952"/>
                                        </p:tgtEl>
                                        <p:attrNameLst>
                                          <p:attrName>ppt_h</p:attrName>
                                        </p:attrNameLst>
                                      </p:cBhvr>
                                      <p:tavLst>
                                        <p:tav tm="0">
                                          <p:val>
                                            <p:fltVal val="0"/>
                                          </p:val>
                                        </p:tav>
                                        <p:tav tm="100000">
                                          <p:val>
                                            <p:strVal val="#ppt_h"/>
                                          </p:val>
                                        </p:tav>
                                      </p:tavLst>
                                    </p:anim>
                                    <p:anim calcmode="lin" valueType="num">
                                      <p:cBhvr>
                                        <p:cTn id="98" dur="500" fill="hold"/>
                                        <p:tgtEl>
                                          <p:spTgt spid="39952"/>
                                        </p:tgtEl>
                                        <p:attrNameLst>
                                          <p:attrName>style.rotation</p:attrName>
                                        </p:attrNameLst>
                                      </p:cBhvr>
                                      <p:tavLst>
                                        <p:tav tm="0">
                                          <p:val>
                                            <p:fltVal val="90"/>
                                          </p:val>
                                        </p:tav>
                                        <p:tav tm="100000">
                                          <p:val>
                                            <p:fltVal val="0"/>
                                          </p:val>
                                        </p:tav>
                                      </p:tavLst>
                                    </p:anim>
                                    <p:animEffect transition="in" filter="fade">
                                      <p:cBhvr>
                                        <p:cTn id="99" dur="500"/>
                                        <p:tgtEl>
                                          <p:spTgt spid="39952"/>
                                        </p:tgtEl>
                                      </p:cBhvr>
                                    </p:animEffect>
                                  </p:childTnLst>
                                </p:cTn>
                              </p:par>
                            </p:childTnLst>
                          </p:cTn>
                        </p:par>
                        <p:par>
                          <p:cTn id="100" fill="hold" nodeType="afterGroup">
                            <p:stCondLst>
                              <p:cond delay="7450"/>
                            </p:stCondLst>
                            <p:childTnLst>
                              <p:par>
                                <p:cTn id="101" presetID="22" presetClass="entr" presetSubtype="8" fill="hold" grpId="0" nodeType="afterEffect">
                                  <p:stCondLst>
                                    <p:cond delay="0"/>
                                  </p:stCondLst>
                                  <p:childTnLst>
                                    <p:set>
                                      <p:cBhvr>
                                        <p:cTn id="102" dur="1" fill="hold">
                                          <p:stCondLst>
                                            <p:cond delay="0"/>
                                          </p:stCondLst>
                                        </p:cTn>
                                        <p:tgtEl>
                                          <p:spTgt spid="39957"/>
                                        </p:tgtEl>
                                        <p:attrNameLst>
                                          <p:attrName>style.visibility</p:attrName>
                                        </p:attrNameLst>
                                      </p:cBhvr>
                                      <p:to>
                                        <p:strVal val="visible"/>
                                      </p:to>
                                    </p:set>
                                    <p:animEffect transition="in" filter="wipe(left)">
                                      <p:cBhvr>
                                        <p:cTn id="103" dur="500"/>
                                        <p:tgtEl>
                                          <p:spTgt spid="399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autoUpdateAnimBg="0"/>
      <p:bldP spid="39939" grpId="0" animBg="1"/>
      <p:bldP spid="39940" grpId="0" animBg="1" autoUpdateAnimBg="0"/>
      <p:bldP spid="39941" grpId="0" animBg="1"/>
      <p:bldP spid="39942" grpId="0" animBg="1"/>
      <p:bldP spid="39943" grpId="0" animBg="1"/>
      <p:bldP spid="39944" grpId="0" animBg="1" autoUpdateAnimBg="0"/>
      <p:bldP spid="39945" grpId="0" animBg="1" autoUpdateAnimBg="0"/>
      <p:bldP spid="39946" grpId="0" animBg="1" autoUpdateAnimBg="0"/>
      <p:bldP spid="39947" grpId="0" animBg="1" autoUpdateAnimBg="0"/>
      <p:bldP spid="39948" grpId="0" animBg="1" autoUpdateAnimBg="0"/>
      <p:bldP spid="39949" grpId="0" animBg="1" autoUpdateAnimBg="0"/>
      <p:bldP spid="39950" grpId="0" animBg="1" autoUpdateAnimBg="0"/>
      <p:bldP spid="39951" grpId="0" autoUpdateAnimBg="0"/>
      <p:bldP spid="39952" grpId="0" autoUpdateAnimBg="0"/>
      <p:bldP spid="39953" grpId="0" autoUpdateAnimBg="0"/>
      <p:bldP spid="39954" grpId="0" autoUpdateAnimBg="0"/>
      <p:bldP spid="39955" grpId="0" autoUpdateAnimBg="0"/>
      <p:bldP spid="39956" grpId="0" autoUpdateAnimBg="0"/>
      <p:bldP spid="39957"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40963"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964" name="AutoShape 42"/>
          <p:cNvSpPr>
            <a:spLocks/>
          </p:cNvSpPr>
          <p:nvPr/>
        </p:nvSpPr>
        <p:spPr bwMode="auto">
          <a:xfrm rot="17429802">
            <a:off x="4212432" y="2901156"/>
            <a:ext cx="1276350" cy="1274763"/>
          </a:xfrm>
          <a:custGeom>
            <a:avLst/>
            <a:gdLst>
              <a:gd name="T0" fmla="*/ 16200 w 21600"/>
              <a:gd name="T1" fmla="*/ 10800 h 21600"/>
              <a:gd name="T2" fmla="*/ 10800 w 21600"/>
              <a:gd name="T3" fmla="*/ 5400 h 21600"/>
              <a:gd name="T4" fmla="*/ 8881 w 21600"/>
              <a:gd name="T5" fmla="*/ 5752 h 21600"/>
              <a:gd name="T6" fmla="*/ 6963 w 21600"/>
              <a:gd name="T7" fmla="*/ 704 h 21600"/>
              <a:gd name="T8" fmla="*/ 10800 w 21600"/>
              <a:gd name="T9" fmla="*/ 0 h 21600"/>
              <a:gd name="T10" fmla="*/ 21600 w 21600"/>
              <a:gd name="T11" fmla="*/ 10799 h 21600"/>
              <a:gd name="T12" fmla="*/ 21600 w 21600"/>
              <a:gd name="T13" fmla="*/ 10800 h 21600"/>
              <a:gd name="T14" fmla="*/ 24300 w 21600"/>
              <a:gd name="T15" fmla="*/ 10800 h 21600"/>
              <a:gd name="T16" fmla="*/ 18900 w 21600"/>
              <a:gd name="T17" fmla="*/ 16200 h 21600"/>
              <a:gd name="T18" fmla="*/ 13500 w 21600"/>
              <a:gd name="T19" fmla="*/ 10800 h 21600"/>
              <a:gd name="T20" fmla="*/ 16200 w 21600"/>
              <a:gd name="T21" fmla="*/ 10800 h 21600"/>
              <a:gd name="T22" fmla="*/ 3163 w 21600"/>
              <a:gd name="T23" fmla="*/ 3163 h 21600"/>
              <a:gd name="T24" fmla="*/ 18437 w 21600"/>
              <a:gd name="T25" fmla="*/ 18437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cmpd="sng">
            <a:solidFill>
              <a:schemeClr val="bg1"/>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40965" name="AutoShape 43"/>
          <p:cNvSpPr>
            <a:spLocks/>
          </p:cNvSpPr>
          <p:nvPr/>
        </p:nvSpPr>
        <p:spPr bwMode="auto">
          <a:xfrm rot="17429802">
            <a:off x="5831681" y="2018507"/>
            <a:ext cx="1274763" cy="1276350"/>
          </a:xfrm>
          <a:custGeom>
            <a:avLst/>
            <a:gdLst>
              <a:gd name="T0" fmla="*/ 16200 w 21600"/>
              <a:gd name="T1" fmla="*/ 10800 h 21600"/>
              <a:gd name="T2" fmla="*/ 10800 w 21600"/>
              <a:gd name="T3" fmla="*/ 5400 h 21600"/>
              <a:gd name="T4" fmla="*/ 8881 w 21600"/>
              <a:gd name="T5" fmla="*/ 5752 h 21600"/>
              <a:gd name="T6" fmla="*/ 6963 w 21600"/>
              <a:gd name="T7" fmla="*/ 704 h 21600"/>
              <a:gd name="T8" fmla="*/ 10800 w 21600"/>
              <a:gd name="T9" fmla="*/ 0 h 21600"/>
              <a:gd name="T10" fmla="*/ 21600 w 21600"/>
              <a:gd name="T11" fmla="*/ 10799 h 21600"/>
              <a:gd name="T12" fmla="*/ 21600 w 21600"/>
              <a:gd name="T13" fmla="*/ 10800 h 21600"/>
              <a:gd name="T14" fmla="*/ 24300 w 21600"/>
              <a:gd name="T15" fmla="*/ 10800 h 21600"/>
              <a:gd name="T16" fmla="*/ 18900 w 21600"/>
              <a:gd name="T17" fmla="*/ 16200 h 21600"/>
              <a:gd name="T18" fmla="*/ 13500 w 21600"/>
              <a:gd name="T19" fmla="*/ 10800 h 21600"/>
              <a:gd name="T20" fmla="*/ 16200 w 21600"/>
              <a:gd name="T21" fmla="*/ 10800 h 21600"/>
              <a:gd name="T22" fmla="*/ 3163 w 21600"/>
              <a:gd name="T23" fmla="*/ 3163 h 21600"/>
              <a:gd name="T24" fmla="*/ 18437 w 21600"/>
              <a:gd name="T25" fmla="*/ 18437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cmpd="sng">
            <a:solidFill>
              <a:schemeClr val="bg1"/>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40966" name="AutoShape 44"/>
          <p:cNvSpPr>
            <a:spLocks/>
          </p:cNvSpPr>
          <p:nvPr/>
        </p:nvSpPr>
        <p:spPr bwMode="auto">
          <a:xfrm rot="17429802">
            <a:off x="7350919" y="1185069"/>
            <a:ext cx="1276350" cy="1274762"/>
          </a:xfrm>
          <a:custGeom>
            <a:avLst/>
            <a:gdLst>
              <a:gd name="T0" fmla="*/ 16200 w 21600"/>
              <a:gd name="T1" fmla="*/ 10800 h 21600"/>
              <a:gd name="T2" fmla="*/ 10800 w 21600"/>
              <a:gd name="T3" fmla="*/ 5400 h 21600"/>
              <a:gd name="T4" fmla="*/ 8881 w 21600"/>
              <a:gd name="T5" fmla="*/ 5752 h 21600"/>
              <a:gd name="T6" fmla="*/ 6963 w 21600"/>
              <a:gd name="T7" fmla="*/ 704 h 21600"/>
              <a:gd name="T8" fmla="*/ 10800 w 21600"/>
              <a:gd name="T9" fmla="*/ 0 h 21600"/>
              <a:gd name="T10" fmla="*/ 21600 w 21600"/>
              <a:gd name="T11" fmla="*/ 10799 h 21600"/>
              <a:gd name="T12" fmla="*/ 21600 w 21600"/>
              <a:gd name="T13" fmla="*/ 10800 h 21600"/>
              <a:gd name="T14" fmla="*/ 24300 w 21600"/>
              <a:gd name="T15" fmla="*/ 10800 h 21600"/>
              <a:gd name="T16" fmla="*/ 18900 w 21600"/>
              <a:gd name="T17" fmla="*/ 16200 h 21600"/>
              <a:gd name="T18" fmla="*/ 13500 w 21600"/>
              <a:gd name="T19" fmla="*/ 10800 h 21600"/>
              <a:gd name="T20" fmla="*/ 16200 w 21600"/>
              <a:gd name="T21" fmla="*/ 10800 h 21600"/>
              <a:gd name="T22" fmla="*/ 3163 w 21600"/>
              <a:gd name="T23" fmla="*/ 3163 h 21600"/>
              <a:gd name="T24" fmla="*/ 18437 w 21600"/>
              <a:gd name="T25" fmla="*/ 18437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cmpd="sng">
            <a:solidFill>
              <a:schemeClr val="bg1"/>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40967" name="AutoShape 42"/>
          <p:cNvSpPr>
            <a:spLocks/>
          </p:cNvSpPr>
          <p:nvPr/>
        </p:nvSpPr>
        <p:spPr bwMode="auto">
          <a:xfrm rot="17429802">
            <a:off x="2779713" y="3843338"/>
            <a:ext cx="1276350" cy="1276350"/>
          </a:xfrm>
          <a:custGeom>
            <a:avLst/>
            <a:gdLst>
              <a:gd name="T0" fmla="*/ 16200 w 21600"/>
              <a:gd name="T1" fmla="*/ 10800 h 21600"/>
              <a:gd name="T2" fmla="*/ 10800 w 21600"/>
              <a:gd name="T3" fmla="*/ 5400 h 21600"/>
              <a:gd name="T4" fmla="*/ 8881 w 21600"/>
              <a:gd name="T5" fmla="*/ 5752 h 21600"/>
              <a:gd name="T6" fmla="*/ 6963 w 21600"/>
              <a:gd name="T7" fmla="*/ 704 h 21600"/>
              <a:gd name="T8" fmla="*/ 10800 w 21600"/>
              <a:gd name="T9" fmla="*/ 0 h 21600"/>
              <a:gd name="T10" fmla="*/ 21600 w 21600"/>
              <a:gd name="T11" fmla="*/ 10799 h 21600"/>
              <a:gd name="T12" fmla="*/ 21600 w 21600"/>
              <a:gd name="T13" fmla="*/ 10800 h 21600"/>
              <a:gd name="T14" fmla="*/ 24300 w 21600"/>
              <a:gd name="T15" fmla="*/ 10800 h 21600"/>
              <a:gd name="T16" fmla="*/ 18900 w 21600"/>
              <a:gd name="T17" fmla="*/ 16200 h 21600"/>
              <a:gd name="T18" fmla="*/ 13500 w 21600"/>
              <a:gd name="T19" fmla="*/ 10800 h 21600"/>
              <a:gd name="T20" fmla="*/ 16200 w 21600"/>
              <a:gd name="T21" fmla="*/ 10800 h 21600"/>
              <a:gd name="T22" fmla="*/ 3163 w 21600"/>
              <a:gd name="T23" fmla="*/ 3163 h 21600"/>
              <a:gd name="T24" fmla="*/ 18437 w 21600"/>
              <a:gd name="T25" fmla="*/ 18437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cmpd="sng">
            <a:solidFill>
              <a:schemeClr val="bg1"/>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40968" name="Text Box 41"/>
          <p:cNvSpPr txBox="1">
            <a:spLocks noChangeArrowheads="1"/>
          </p:cNvSpPr>
          <p:nvPr/>
        </p:nvSpPr>
        <p:spPr bwMode="auto">
          <a:xfrm>
            <a:off x="1328738" y="1536700"/>
            <a:ext cx="2844800" cy="1077913"/>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912813">
              <a:tabLst>
                <a:tab pos="136525" algn="l"/>
              </a:tabLst>
            </a:lvl1pPr>
            <a:lvl2pPr defTabSz="912813">
              <a:tabLst>
                <a:tab pos="136525" algn="l"/>
              </a:tabLst>
            </a:lvl2pPr>
            <a:lvl3pPr defTabSz="912813">
              <a:tabLst>
                <a:tab pos="136525" algn="l"/>
              </a:tabLst>
            </a:lvl3pPr>
            <a:lvl4pPr defTabSz="912813">
              <a:tabLst>
                <a:tab pos="136525" algn="l"/>
              </a:tabLst>
            </a:lvl4pPr>
            <a:lvl5pPr defTabSz="912813">
              <a:tabLst>
                <a:tab pos="136525" algn="l"/>
              </a:tabLst>
            </a:lvl5pPr>
            <a:lvl6pPr defTabSz="912813">
              <a:tabLst>
                <a:tab pos="136525" algn="l"/>
              </a:tabLst>
            </a:lvl6pPr>
            <a:lvl7pPr defTabSz="912813">
              <a:tabLst>
                <a:tab pos="136525" algn="l"/>
              </a:tabLst>
            </a:lvl7pPr>
            <a:lvl8pPr defTabSz="912813">
              <a:tabLst>
                <a:tab pos="136525" algn="l"/>
              </a:tabLst>
            </a:lvl8pPr>
            <a:lvl9pPr defTabSz="912813">
              <a:tabLst>
                <a:tab pos="136525" algn="l"/>
              </a:tabLst>
            </a:lvl9pPr>
          </a:lstStyle>
          <a:p>
            <a:pPr marL="0" lvl="2">
              <a:buClr>
                <a:srgbClr val="0070C0"/>
              </a:buClr>
              <a:buSzPct val="80000"/>
              <a:buFontTx/>
              <a:buNone/>
            </a:pPr>
            <a:r>
              <a:rPr lang="zh-CN" altLang="en-US" sz="1600" b="1">
                <a:solidFill>
                  <a:srgbClr val="000000"/>
                </a:solidFill>
                <a:latin typeface="微软雅黑" pitchFamily="34" charset="-122"/>
                <a:ea typeface="微软雅黑" pitchFamily="34" charset="-122"/>
              </a:rPr>
              <a:t>单击填加标题</a:t>
            </a:r>
            <a:endParaRPr lang="en-US" sz="1600" b="1">
              <a:solidFill>
                <a:srgbClr val="000000"/>
              </a:solidFill>
              <a:latin typeface="微软雅黑" pitchFamily="34" charset="-122"/>
              <a:ea typeface="微软雅黑" pitchFamily="34" charset="-122"/>
            </a:endParaRPr>
          </a:p>
          <a:p>
            <a:pPr marL="0" lvl="2">
              <a:buClr>
                <a:srgbClr val="0070C0"/>
              </a:buClr>
              <a:buSzPct val="80000"/>
              <a:buFontTx/>
              <a:buNone/>
            </a:pPr>
            <a:r>
              <a:rPr lang="zh-CN" altLang="en-US" sz="1600">
                <a:solidFill>
                  <a:srgbClr val="000000"/>
                </a:solidFill>
                <a:latin typeface="微软雅黑" pitchFamily="34" charset="-122"/>
                <a:ea typeface="微软雅黑" pitchFamily="34" charset="-122"/>
              </a:rPr>
              <a:t>点击添加文本点击添加文本</a:t>
            </a:r>
            <a:endParaRPr lang="en-US" sz="1600">
              <a:solidFill>
                <a:srgbClr val="000000"/>
              </a:solidFill>
              <a:latin typeface="微软雅黑" pitchFamily="34" charset="-122"/>
              <a:ea typeface="微软雅黑" pitchFamily="34" charset="-122"/>
            </a:endParaRPr>
          </a:p>
          <a:p>
            <a:pPr marL="0" lvl="2">
              <a:buClr>
                <a:srgbClr val="0070C0"/>
              </a:buClr>
              <a:buSzPct val="80000"/>
              <a:buFontTx/>
              <a:buNone/>
            </a:pPr>
            <a:r>
              <a:rPr lang="zh-CN" altLang="en-US" sz="1600">
                <a:solidFill>
                  <a:srgbClr val="000000"/>
                </a:solidFill>
                <a:latin typeface="微软雅黑" pitchFamily="34" charset="-122"/>
                <a:ea typeface="微软雅黑" pitchFamily="34" charset="-122"/>
              </a:rPr>
              <a:t>点击添加文本点击添加文本</a:t>
            </a:r>
            <a:endParaRPr lang="en-US" sz="1600">
              <a:solidFill>
                <a:srgbClr val="000000"/>
              </a:solidFill>
              <a:latin typeface="微软雅黑" pitchFamily="34" charset="-122"/>
              <a:ea typeface="微软雅黑" pitchFamily="34" charset="-122"/>
            </a:endParaRPr>
          </a:p>
          <a:p>
            <a:pPr marL="0" lvl="2">
              <a:buClr>
                <a:srgbClr val="0070C0"/>
              </a:buClr>
              <a:buSzPct val="80000"/>
              <a:buFontTx/>
              <a:buNone/>
            </a:pPr>
            <a:r>
              <a:rPr lang="zh-CN" altLang="en-US" sz="1600">
                <a:solidFill>
                  <a:srgbClr val="000000"/>
                </a:solidFill>
                <a:latin typeface="微软雅黑" pitchFamily="34" charset="-122"/>
                <a:ea typeface="微软雅黑" pitchFamily="34" charset="-122"/>
              </a:rPr>
              <a:t>点击添加文本点击添加文本</a:t>
            </a:r>
            <a:endParaRPr lang="en-US" sz="1600">
              <a:solidFill>
                <a:srgbClr val="000000"/>
              </a:solidFill>
              <a:latin typeface="微软雅黑" pitchFamily="34" charset="-122"/>
              <a:ea typeface="微软雅黑" pitchFamily="34" charset="-122"/>
            </a:endParaRPr>
          </a:p>
        </p:txBody>
      </p:sp>
      <p:sp>
        <p:nvSpPr>
          <p:cNvPr id="40969" name="Text Box 45"/>
          <p:cNvSpPr txBox="1">
            <a:spLocks noChangeArrowheads="1"/>
          </p:cNvSpPr>
          <p:nvPr/>
        </p:nvSpPr>
        <p:spPr bwMode="auto">
          <a:xfrm>
            <a:off x="7554913" y="3965575"/>
            <a:ext cx="3038475" cy="1322388"/>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vl2pPr/>
            <a:lvl3pPr/>
            <a:lvl4pPr/>
            <a:lvl5pPr/>
            <a:lvl6pPr/>
            <a:lvl7pPr/>
            <a:lvl8pPr/>
            <a:lvl9pPr/>
          </a:lstStyle>
          <a:p>
            <a:pPr eaLnBrk="1" hangingPunct="1">
              <a:buFontTx/>
              <a:buNone/>
            </a:pPr>
            <a:r>
              <a:rPr lang="zh-CN" altLang="en-US" sz="1600" b="1">
                <a:solidFill>
                  <a:srgbClr val="000000"/>
                </a:solidFill>
                <a:latin typeface="微软雅黑" pitchFamily="34" charset="-122"/>
                <a:ea typeface="微软雅黑" pitchFamily="34" charset="-122"/>
              </a:rPr>
              <a:t>单击填加标题</a:t>
            </a:r>
            <a:endParaRPr lang="en-US" sz="1600" b="1">
              <a:solidFill>
                <a:srgbClr val="000000"/>
              </a:solidFill>
              <a:latin typeface="微软雅黑" pitchFamily="34" charset="-122"/>
              <a:ea typeface="微软雅黑" pitchFamily="34" charset="-122"/>
            </a:endParaRPr>
          </a:p>
          <a:p>
            <a:pPr marL="0" lvl="2">
              <a:buClr>
                <a:srgbClr val="0070C0"/>
              </a:buClr>
              <a:buSzPct val="80000"/>
              <a:buFontTx/>
              <a:buNone/>
            </a:pPr>
            <a:r>
              <a:rPr lang="zh-CN" altLang="en-US" sz="1600">
                <a:solidFill>
                  <a:srgbClr val="000000"/>
                </a:solidFill>
                <a:latin typeface="微软雅黑" pitchFamily="34" charset="-122"/>
                <a:ea typeface="微软雅黑" pitchFamily="34" charset="-122"/>
              </a:rPr>
              <a:t>点击添加文本点击添加文本</a:t>
            </a:r>
            <a:endParaRPr lang="en-US" sz="1600">
              <a:solidFill>
                <a:srgbClr val="000000"/>
              </a:solidFill>
              <a:latin typeface="微软雅黑" pitchFamily="34" charset="-122"/>
              <a:ea typeface="微软雅黑" pitchFamily="34" charset="-122"/>
            </a:endParaRPr>
          </a:p>
          <a:p>
            <a:pPr eaLnBrk="1" hangingPunct="1">
              <a:buFontTx/>
              <a:buNone/>
            </a:pPr>
            <a:endParaRPr lang="en-US" sz="1600">
              <a:solidFill>
                <a:srgbClr val="000000"/>
              </a:solidFill>
            </a:endParaRPr>
          </a:p>
          <a:p>
            <a:pPr eaLnBrk="1" hangingPunct="1">
              <a:buFontTx/>
              <a:buNone/>
            </a:pPr>
            <a:r>
              <a:rPr lang="zh-CN" altLang="en-US" sz="1600" b="1">
                <a:solidFill>
                  <a:srgbClr val="000000"/>
                </a:solidFill>
                <a:latin typeface="微软雅黑" pitchFamily="34" charset="-122"/>
                <a:ea typeface="微软雅黑" pitchFamily="34" charset="-122"/>
              </a:rPr>
              <a:t>单击填加标题</a:t>
            </a:r>
            <a:endParaRPr lang="en-US" sz="1600" b="1">
              <a:solidFill>
                <a:srgbClr val="000000"/>
              </a:solidFill>
              <a:latin typeface="微软雅黑" pitchFamily="34" charset="-122"/>
              <a:ea typeface="微软雅黑" pitchFamily="34" charset="-122"/>
            </a:endParaRPr>
          </a:p>
          <a:p>
            <a:pPr marL="0" lvl="2">
              <a:buClr>
                <a:srgbClr val="0070C0"/>
              </a:buClr>
              <a:buSzPct val="80000"/>
              <a:buFontTx/>
              <a:buNone/>
            </a:pPr>
            <a:r>
              <a:rPr lang="zh-CN" altLang="en-US" sz="1600">
                <a:solidFill>
                  <a:srgbClr val="000000"/>
                </a:solidFill>
                <a:latin typeface="微软雅黑" pitchFamily="34" charset="-122"/>
                <a:ea typeface="微软雅黑" pitchFamily="34" charset="-122"/>
              </a:rPr>
              <a:t>点击添加文本点击添加文本</a:t>
            </a:r>
            <a:endParaRPr lang="en-US" sz="1600">
              <a:solidFill>
                <a:srgbClr val="000000"/>
              </a:solidFill>
              <a:latin typeface="微软雅黑" pitchFamily="34" charset="-122"/>
              <a:ea typeface="微软雅黑" pitchFamily="34" charset="-122"/>
            </a:endParaRPr>
          </a:p>
        </p:txBody>
      </p:sp>
      <p:grpSp>
        <p:nvGrpSpPr>
          <p:cNvPr id="40970" name="Group 29"/>
          <p:cNvGrpSpPr>
            <a:grpSpLocks/>
          </p:cNvGrpSpPr>
          <p:nvPr/>
        </p:nvGrpSpPr>
        <p:grpSpPr bwMode="auto">
          <a:xfrm>
            <a:off x="2200275" y="2506663"/>
            <a:ext cx="7850188" cy="3532187"/>
            <a:chOff x="0" y="0"/>
            <a:chExt cx="3629" cy="1633"/>
          </a:xfrm>
        </p:grpSpPr>
        <p:sp>
          <p:nvSpPr>
            <p:cNvPr id="40971" name="Freeform 30"/>
            <p:cNvSpPr>
              <a:spLocks/>
            </p:cNvSpPr>
            <p:nvPr/>
          </p:nvSpPr>
          <p:spPr bwMode="auto">
            <a:xfrm>
              <a:off x="726" y="1225"/>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bg1"/>
              </a:solidFill>
              <a:round/>
              <a:headEnd/>
              <a:tailEn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0972" name="Freeform 31"/>
            <p:cNvSpPr>
              <a:spLocks/>
            </p:cNvSpPr>
            <p:nvPr/>
          </p:nvSpPr>
          <p:spPr bwMode="auto">
            <a:xfrm>
              <a:off x="1451" y="816"/>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bg1"/>
              </a:solidFill>
              <a:round/>
              <a:headEnd/>
              <a:tailEn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0973" name="Freeform 32"/>
            <p:cNvSpPr>
              <a:spLocks/>
            </p:cNvSpPr>
            <p:nvPr/>
          </p:nvSpPr>
          <p:spPr bwMode="auto">
            <a:xfrm>
              <a:off x="2177" y="408"/>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bg1"/>
              </a:solidFill>
              <a:round/>
              <a:headEnd/>
              <a:tailEn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0974" name="Freeform 33"/>
            <p:cNvSpPr>
              <a:spLocks/>
            </p:cNvSpPr>
            <p:nvPr/>
          </p:nvSpPr>
          <p:spPr bwMode="auto">
            <a:xfrm>
              <a:off x="2903" y="0"/>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bg1"/>
              </a:solidFill>
              <a:round/>
              <a:headEnd/>
              <a:tailEn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0975" name="Line 34"/>
            <p:cNvSpPr>
              <a:spLocks noChangeShapeType="1"/>
            </p:cNvSpPr>
            <p:nvPr/>
          </p:nvSpPr>
          <p:spPr bwMode="auto">
            <a:xfrm flipH="1">
              <a:off x="0" y="1633"/>
              <a:ext cx="726" cy="0"/>
            </a:xfrm>
            <a:prstGeom prst="line">
              <a:avLst/>
            </a:prstGeom>
            <a:noFill/>
            <a:ln w="25400" cmpd="sng">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40976" name="Oval 10"/>
          <p:cNvSpPr>
            <a:spLocks noChangeArrowheads="1"/>
          </p:cNvSpPr>
          <p:nvPr/>
        </p:nvSpPr>
        <p:spPr bwMode="auto">
          <a:xfrm>
            <a:off x="3868738" y="3781425"/>
            <a:ext cx="1325562" cy="1325563"/>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solidFill>
                <a:srgbClr val="00A6E6"/>
              </a:solidFill>
              <a:latin typeface="微软雅黑" pitchFamily="34" charset="-122"/>
              <a:ea typeface="微软雅黑" pitchFamily="34" charset="-122"/>
            </a:endParaRPr>
          </a:p>
        </p:txBody>
      </p:sp>
      <p:sp>
        <p:nvSpPr>
          <p:cNvPr id="40977" name="Text Box 46"/>
          <p:cNvSpPr txBox="1">
            <a:spLocks noChangeArrowheads="1"/>
          </p:cNvSpPr>
          <p:nvPr/>
        </p:nvSpPr>
        <p:spPr bwMode="auto">
          <a:xfrm>
            <a:off x="4219575" y="4152900"/>
            <a:ext cx="669925"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vl2pPr/>
            <a:lvl3pPr/>
            <a:lvl4pPr/>
            <a:lvl5pPr/>
            <a:lvl6pPr/>
            <a:lvl7pPr/>
            <a:lvl8pPr/>
            <a:lvl9pPr/>
          </a:lstStyle>
          <a:p>
            <a:pPr algn="ctr" eaLnBrk="1" hangingPunct="1">
              <a:buFontTx/>
              <a:buNone/>
            </a:pPr>
            <a:r>
              <a:rPr lang="zh-CN" altLang="en-US">
                <a:solidFill>
                  <a:srgbClr val="F8F8F8"/>
                </a:solidFill>
                <a:ea typeface="微软雅黑" pitchFamily="34" charset="-122"/>
              </a:rPr>
              <a:t>填加</a:t>
            </a:r>
            <a:endParaRPr lang="en-US">
              <a:solidFill>
                <a:srgbClr val="F8F8F8"/>
              </a:solidFill>
              <a:ea typeface="微软雅黑" pitchFamily="34" charset="-122"/>
            </a:endParaRPr>
          </a:p>
          <a:p>
            <a:pPr algn="ctr" eaLnBrk="1" hangingPunct="1">
              <a:buFontTx/>
              <a:buNone/>
            </a:pPr>
            <a:r>
              <a:rPr lang="zh-CN" altLang="en-US">
                <a:solidFill>
                  <a:srgbClr val="F8F8F8"/>
                </a:solidFill>
                <a:ea typeface="微软雅黑" pitchFamily="34" charset="-122"/>
              </a:rPr>
              <a:t>标题</a:t>
            </a:r>
            <a:endParaRPr lang="en-US">
              <a:solidFill>
                <a:srgbClr val="F8F8F8"/>
              </a:solidFill>
              <a:ea typeface="微软雅黑" pitchFamily="34" charset="-122"/>
            </a:endParaRPr>
          </a:p>
        </p:txBody>
      </p:sp>
      <p:sp>
        <p:nvSpPr>
          <p:cNvPr id="40978" name="Oval 5"/>
          <p:cNvSpPr>
            <a:spLocks noChangeArrowheads="1"/>
          </p:cNvSpPr>
          <p:nvPr/>
        </p:nvSpPr>
        <p:spPr bwMode="auto">
          <a:xfrm>
            <a:off x="2300288" y="4665663"/>
            <a:ext cx="1325562" cy="132556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Tx/>
              <a:buNone/>
            </a:pPr>
            <a:endParaRPr lang="zh-CN" altLang="zh-CN">
              <a:solidFill>
                <a:srgbClr val="00A6E6"/>
              </a:solidFill>
              <a:ea typeface="微软雅黑" pitchFamily="34" charset="-122"/>
            </a:endParaRPr>
          </a:p>
        </p:txBody>
      </p:sp>
      <p:sp>
        <p:nvSpPr>
          <p:cNvPr id="40979" name="Text Box 47"/>
          <p:cNvSpPr txBox="1">
            <a:spLocks noChangeArrowheads="1"/>
          </p:cNvSpPr>
          <p:nvPr/>
        </p:nvSpPr>
        <p:spPr bwMode="auto">
          <a:xfrm>
            <a:off x="2622550" y="5038725"/>
            <a:ext cx="671513"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vl2pPr/>
            <a:lvl3pPr/>
            <a:lvl4pPr/>
            <a:lvl5pPr/>
            <a:lvl6pPr/>
            <a:lvl7pPr/>
            <a:lvl8pPr/>
            <a:lvl9pPr/>
          </a:lstStyle>
          <a:p>
            <a:pPr algn="ctr" eaLnBrk="1" hangingPunct="1">
              <a:buFontTx/>
              <a:buNone/>
            </a:pPr>
            <a:r>
              <a:rPr lang="zh-CN" altLang="en-US">
                <a:solidFill>
                  <a:srgbClr val="F8F8F8"/>
                </a:solidFill>
                <a:ea typeface="微软雅黑" pitchFamily="34" charset="-122"/>
              </a:rPr>
              <a:t>填加</a:t>
            </a:r>
            <a:endParaRPr lang="en-US">
              <a:solidFill>
                <a:srgbClr val="F8F8F8"/>
              </a:solidFill>
              <a:ea typeface="微软雅黑" pitchFamily="34" charset="-122"/>
            </a:endParaRPr>
          </a:p>
          <a:p>
            <a:pPr algn="ctr" eaLnBrk="1" hangingPunct="1">
              <a:buFontTx/>
              <a:buNone/>
            </a:pPr>
            <a:r>
              <a:rPr lang="zh-CN" altLang="en-US">
                <a:solidFill>
                  <a:srgbClr val="F8F8F8"/>
                </a:solidFill>
                <a:ea typeface="微软雅黑" pitchFamily="34" charset="-122"/>
              </a:rPr>
              <a:t>标题</a:t>
            </a:r>
            <a:endParaRPr lang="en-US">
              <a:solidFill>
                <a:srgbClr val="F8F8F8"/>
              </a:solidFill>
              <a:ea typeface="微软雅黑" pitchFamily="34" charset="-122"/>
            </a:endParaRPr>
          </a:p>
        </p:txBody>
      </p:sp>
      <p:sp>
        <p:nvSpPr>
          <p:cNvPr id="40980" name="Oval 20"/>
          <p:cNvSpPr>
            <a:spLocks noChangeArrowheads="1"/>
          </p:cNvSpPr>
          <p:nvPr/>
        </p:nvSpPr>
        <p:spPr bwMode="auto">
          <a:xfrm>
            <a:off x="7008813" y="2019300"/>
            <a:ext cx="1327150" cy="1325563"/>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solidFill>
                <a:srgbClr val="00A6E6"/>
              </a:solidFill>
              <a:latin typeface="微软雅黑" pitchFamily="34" charset="-122"/>
              <a:ea typeface="微软雅黑" pitchFamily="34" charset="-122"/>
            </a:endParaRPr>
          </a:p>
        </p:txBody>
      </p:sp>
      <p:sp>
        <p:nvSpPr>
          <p:cNvPr id="40981" name="Text Box 48"/>
          <p:cNvSpPr txBox="1">
            <a:spLocks noChangeArrowheads="1"/>
          </p:cNvSpPr>
          <p:nvPr/>
        </p:nvSpPr>
        <p:spPr bwMode="auto">
          <a:xfrm>
            <a:off x="7343775" y="2389188"/>
            <a:ext cx="671513"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vl2pPr/>
            <a:lvl3pPr/>
            <a:lvl4pPr/>
            <a:lvl5pPr/>
            <a:lvl6pPr/>
            <a:lvl7pPr/>
            <a:lvl8pPr/>
            <a:lvl9pPr/>
          </a:lstStyle>
          <a:p>
            <a:pPr algn="ctr" eaLnBrk="1" hangingPunct="1">
              <a:buFontTx/>
              <a:buNone/>
            </a:pPr>
            <a:r>
              <a:rPr lang="zh-CN" altLang="en-US">
                <a:solidFill>
                  <a:srgbClr val="F8F8F8"/>
                </a:solidFill>
                <a:ea typeface="微软雅黑" pitchFamily="34" charset="-122"/>
              </a:rPr>
              <a:t>填加</a:t>
            </a:r>
            <a:endParaRPr lang="en-US">
              <a:solidFill>
                <a:srgbClr val="F8F8F8"/>
              </a:solidFill>
              <a:ea typeface="微软雅黑" pitchFamily="34" charset="-122"/>
            </a:endParaRPr>
          </a:p>
          <a:p>
            <a:pPr algn="ctr" eaLnBrk="1" hangingPunct="1">
              <a:buFontTx/>
              <a:buNone/>
            </a:pPr>
            <a:r>
              <a:rPr lang="zh-CN" altLang="en-US">
                <a:solidFill>
                  <a:srgbClr val="F8F8F8"/>
                </a:solidFill>
                <a:ea typeface="微软雅黑" pitchFamily="34" charset="-122"/>
              </a:rPr>
              <a:t>标题</a:t>
            </a:r>
            <a:endParaRPr lang="en-US">
              <a:solidFill>
                <a:srgbClr val="F8F8F8"/>
              </a:solidFill>
              <a:ea typeface="微软雅黑" pitchFamily="34" charset="-122"/>
            </a:endParaRPr>
          </a:p>
        </p:txBody>
      </p:sp>
      <p:sp>
        <p:nvSpPr>
          <p:cNvPr id="40982" name="Oval 15"/>
          <p:cNvSpPr>
            <a:spLocks noChangeArrowheads="1"/>
          </p:cNvSpPr>
          <p:nvPr/>
        </p:nvSpPr>
        <p:spPr bwMode="auto">
          <a:xfrm>
            <a:off x="5437188" y="2898775"/>
            <a:ext cx="1325562" cy="1325563"/>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solidFill>
                <a:srgbClr val="00A6E6"/>
              </a:solidFill>
              <a:latin typeface="微软雅黑" pitchFamily="34" charset="-122"/>
              <a:ea typeface="微软雅黑" pitchFamily="34" charset="-122"/>
            </a:endParaRPr>
          </a:p>
        </p:txBody>
      </p:sp>
      <p:sp>
        <p:nvSpPr>
          <p:cNvPr id="40983" name="Text Box 49"/>
          <p:cNvSpPr txBox="1">
            <a:spLocks noChangeArrowheads="1"/>
          </p:cNvSpPr>
          <p:nvPr/>
        </p:nvSpPr>
        <p:spPr bwMode="auto">
          <a:xfrm>
            <a:off x="5765800" y="3270250"/>
            <a:ext cx="669925"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vl2pPr/>
            <a:lvl3pPr/>
            <a:lvl4pPr/>
            <a:lvl5pPr/>
            <a:lvl6pPr/>
            <a:lvl7pPr/>
            <a:lvl8pPr/>
            <a:lvl9pPr/>
          </a:lstStyle>
          <a:p>
            <a:pPr algn="ctr" eaLnBrk="1" hangingPunct="1">
              <a:buFontTx/>
              <a:buNone/>
            </a:pPr>
            <a:r>
              <a:rPr lang="zh-CN" altLang="en-US">
                <a:solidFill>
                  <a:srgbClr val="F8F8F8"/>
                </a:solidFill>
                <a:ea typeface="微软雅黑" pitchFamily="34" charset="-122"/>
              </a:rPr>
              <a:t>填加</a:t>
            </a:r>
            <a:endParaRPr lang="en-US">
              <a:solidFill>
                <a:srgbClr val="F8F8F8"/>
              </a:solidFill>
              <a:ea typeface="微软雅黑" pitchFamily="34" charset="-122"/>
            </a:endParaRPr>
          </a:p>
          <a:p>
            <a:pPr algn="ctr" eaLnBrk="1" hangingPunct="1">
              <a:buFontTx/>
              <a:buNone/>
            </a:pPr>
            <a:r>
              <a:rPr lang="zh-CN" altLang="en-US">
                <a:solidFill>
                  <a:srgbClr val="F8F8F8"/>
                </a:solidFill>
                <a:ea typeface="微软雅黑" pitchFamily="34" charset="-122"/>
              </a:rPr>
              <a:t>标题</a:t>
            </a:r>
            <a:endParaRPr lang="en-US">
              <a:solidFill>
                <a:srgbClr val="F8F8F8"/>
              </a:solidFill>
              <a:ea typeface="微软雅黑" pitchFamily="34" charset="-122"/>
            </a:endParaRPr>
          </a:p>
        </p:txBody>
      </p:sp>
      <p:sp>
        <p:nvSpPr>
          <p:cNvPr id="40984" name="Oval 25"/>
          <p:cNvSpPr>
            <a:spLocks noChangeArrowheads="1"/>
          </p:cNvSpPr>
          <p:nvPr/>
        </p:nvSpPr>
        <p:spPr bwMode="auto">
          <a:xfrm>
            <a:off x="8577263" y="1133475"/>
            <a:ext cx="1325562" cy="13271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Tx/>
              <a:buNone/>
            </a:pPr>
            <a:endParaRPr lang="zh-CN" altLang="zh-CN">
              <a:solidFill>
                <a:srgbClr val="000000"/>
              </a:solidFill>
              <a:ea typeface="微软雅黑" pitchFamily="34" charset="-122"/>
            </a:endParaRPr>
          </a:p>
        </p:txBody>
      </p:sp>
      <p:sp>
        <p:nvSpPr>
          <p:cNvPr id="40985" name="Text Box 50"/>
          <p:cNvSpPr txBox="1">
            <a:spLocks noChangeArrowheads="1"/>
          </p:cNvSpPr>
          <p:nvPr/>
        </p:nvSpPr>
        <p:spPr bwMode="auto">
          <a:xfrm>
            <a:off x="8894763" y="1506538"/>
            <a:ext cx="6461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vl2pPr/>
            <a:lvl3pPr/>
            <a:lvl4pPr/>
            <a:lvl5pPr/>
            <a:lvl6pPr/>
            <a:lvl7pPr/>
            <a:lvl8pPr/>
            <a:lvl9pPr/>
          </a:lstStyle>
          <a:p>
            <a:pPr algn="ctr" eaLnBrk="1" hangingPunct="1">
              <a:buFontTx/>
              <a:buNone/>
            </a:pPr>
            <a:r>
              <a:rPr lang="zh-CN" altLang="en-US">
                <a:solidFill>
                  <a:srgbClr val="F8F8F8"/>
                </a:solidFill>
                <a:ea typeface="微软雅黑" pitchFamily="34" charset="-122"/>
              </a:rPr>
              <a:t>填加</a:t>
            </a:r>
            <a:endParaRPr lang="en-US">
              <a:solidFill>
                <a:srgbClr val="F8F8F8"/>
              </a:solidFill>
              <a:ea typeface="微软雅黑" pitchFamily="34" charset="-122"/>
            </a:endParaRPr>
          </a:p>
          <a:p>
            <a:pPr algn="ctr" eaLnBrk="1" hangingPunct="1">
              <a:buFontTx/>
              <a:buNone/>
            </a:pPr>
            <a:r>
              <a:rPr lang="zh-CN" altLang="en-US">
                <a:solidFill>
                  <a:srgbClr val="F8F8F8"/>
                </a:solidFill>
                <a:ea typeface="微软雅黑" pitchFamily="34" charset="-122"/>
              </a:rPr>
              <a:t>标题</a:t>
            </a:r>
            <a:endParaRPr lang="en-US">
              <a:solidFill>
                <a:srgbClr val="F8F8F8"/>
              </a:solidFill>
              <a:ea typeface="微软雅黑" pitchFamily="34" charset="-122"/>
            </a:endParaRP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0963"/>
                                        </p:tgtEl>
                                        <p:attrNameLst>
                                          <p:attrName>style.visibility</p:attrName>
                                        </p:attrNameLst>
                                      </p:cBhvr>
                                      <p:to>
                                        <p:strVal val="visible"/>
                                      </p:to>
                                    </p:set>
                                    <p:animEffect transition="in" filter="barn(inVertical)">
                                      <p:cBhvr>
                                        <p:cTn id="7" dur="500"/>
                                        <p:tgtEl>
                                          <p:spTgt spid="40963"/>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40962"/>
                                        </p:tgtEl>
                                        <p:attrNameLst>
                                          <p:attrName>style.visibility</p:attrName>
                                        </p:attrNameLst>
                                      </p:cBhvr>
                                      <p:to>
                                        <p:strVal val="visible"/>
                                      </p:to>
                                    </p:set>
                                    <p:anim calcmode="lin" valueType="num">
                                      <p:cBhvr>
                                        <p:cTn id="11" dur="500" fill="hold"/>
                                        <p:tgtEl>
                                          <p:spTgt spid="4096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40962"/>
                                        </p:tgtEl>
                                        <p:attrNameLst>
                                          <p:attrName>ppt_y</p:attrName>
                                        </p:attrNameLst>
                                      </p:cBhvr>
                                      <p:tavLst>
                                        <p:tav tm="0">
                                          <p:val>
                                            <p:strVal val="#ppt_y"/>
                                          </p:val>
                                        </p:tav>
                                        <p:tav tm="100000">
                                          <p:val>
                                            <p:strVal val="#ppt_y"/>
                                          </p:val>
                                        </p:tav>
                                      </p:tavLst>
                                    </p:anim>
                                    <p:anim calcmode="lin" valueType="num">
                                      <p:cBhvr>
                                        <p:cTn id="13" dur="500" fill="hold"/>
                                        <p:tgtEl>
                                          <p:spTgt spid="4096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4096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40962"/>
                                        </p:tgtEl>
                                      </p:cBhvr>
                                    </p:animEffect>
                                  </p:childTnLst>
                                </p:cTn>
                              </p:par>
                            </p:childTnLst>
                          </p:cTn>
                        </p:par>
                        <p:par>
                          <p:cTn id="16" fill="hold" nodeType="afterGroup">
                            <p:stCondLst>
                              <p:cond delay="1450"/>
                            </p:stCondLst>
                            <p:childTnLst>
                              <p:par>
                                <p:cTn id="17" presetID="22" presetClass="entr" presetSubtype="4" fill="hold" nodeType="afterEffect">
                                  <p:stCondLst>
                                    <p:cond delay="0"/>
                                  </p:stCondLst>
                                  <p:childTnLst>
                                    <p:set>
                                      <p:cBhvr>
                                        <p:cTn id="18" dur="1" fill="hold">
                                          <p:stCondLst>
                                            <p:cond delay="0"/>
                                          </p:stCondLst>
                                        </p:cTn>
                                        <p:tgtEl>
                                          <p:spTgt spid="40970"/>
                                        </p:tgtEl>
                                        <p:attrNameLst>
                                          <p:attrName>style.visibility</p:attrName>
                                        </p:attrNameLst>
                                      </p:cBhvr>
                                      <p:to>
                                        <p:strVal val="visible"/>
                                      </p:to>
                                    </p:set>
                                    <p:animEffect transition="in" filter="wipe(down)">
                                      <p:cBhvr>
                                        <p:cTn id="19" dur="1000"/>
                                        <p:tgtEl>
                                          <p:spTgt spid="40970"/>
                                        </p:tgtEl>
                                      </p:cBhvr>
                                    </p:animEffect>
                                  </p:childTnLst>
                                </p:cTn>
                              </p:par>
                            </p:childTnLst>
                          </p:cTn>
                        </p:par>
                        <p:par>
                          <p:cTn id="20" fill="hold" nodeType="afterGroup">
                            <p:stCondLst>
                              <p:cond delay="2450"/>
                            </p:stCondLst>
                            <p:childTnLst>
                              <p:par>
                                <p:cTn id="21" presetID="26" presetClass="entr" presetSubtype="0" fill="hold" grpId="0" nodeType="afterEffect">
                                  <p:stCondLst>
                                    <p:cond delay="0"/>
                                  </p:stCondLst>
                                  <p:childTnLst>
                                    <p:set>
                                      <p:cBhvr>
                                        <p:cTn id="22" dur="1" fill="hold">
                                          <p:stCondLst>
                                            <p:cond delay="0"/>
                                          </p:stCondLst>
                                        </p:cTn>
                                        <p:tgtEl>
                                          <p:spTgt spid="40978"/>
                                        </p:tgtEl>
                                        <p:attrNameLst>
                                          <p:attrName>style.visibility</p:attrName>
                                        </p:attrNameLst>
                                      </p:cBhvr>
                                      <p:to>
                                        <p:strVal val="visible"/>
                                      </p:to>
                                    </p:set>
                                    <p:animEffect transition="in" filter="wipe(down)">
                                      <p:cBhvr>
                                        <p:cTn id="23" dur="145">
                                          <p:stCondLst>
                                            <p:cond delay="0"/>
                                          </p:stCondLst>
                                        </p:cTn>
                                        <p:tgtEl>
                                          <p:spTgt spid="40978"/>
                                        </p:tgtEl>
                                      </p:cBhvr>
                                    </p:animEffect>
                                    <p:anim calcmode="lin" valueType="num">
                                      <p:cBhvr>
                                        <p:cTn id="24" dur="456" tmFilter="0,0; 0.14,0.36; 0.43,0.73; 0.71,0.91; 1.0,1.0">
                                          <p:stCondLst>
                                            <p:cond delay="0"/>
                                          </p:stCondLst>
                                        </p:cTn>
                                        <p:tgtEl>
                                          <p:spTgt spid="40978"/>
                                        </p:tgtEl>
                                        <p:attrNameLst>
                                          <p:attrName>ppt_x</p:attrName>
                                        </p:attrNameLst>
                                      </p:cBhvr>
                                      <p:tavLst>
                                        <p:tav tm="0">
                                          <p:val>
                                            <p:strVal val="#ppt_x-0.25"/>
                                          </p:val>
                                        </p:tav>
                                        <p:tav tm="100000">
                                          <p:val>
                                            <p:strVal val="#ppt_x"/>
                                          </p:val>
                                        </p:tav>
                                      </p:tavLst>
                                    </p:anim>
                                    <p:anim calcmode="lin" valueType="num">
                                      <p:cBhvr>
                                        <p:cTn id="25" dur="166" tmFilter="0.0,0.0; 0.25,0.07; 0.50,0.2; 0.75,0.467; 1.0,1.0">
                                          <p:stCondLst>
                                            <p:cond delay="0"/>
                                          </p:stCondLst>
                                        </p:cTn>
                                        <p:tgtEl>
                                          <p:spTgt spid="40978"/>
                                        </p:tgtEl>
                                        <p:attrNameLst>
                                          <p:attrName>ppt_y</p:attrName>
                                        </p:attrNameLst>
                                      </p:cBhvr>
                                      <p:tavLst>
                                        <p:tav tm="0" fmla="#ppt_y-sin(pi*$)/3">
                                          <p:val>
                                            <p:fltVal val="0.5"/>
                                          </p:val>
                                        </p:tav>
                                        <p:tav tm="100000">
                                          <p:val>
                                            <p:fltVal val="1"/>
                                          </p:val>
                                        </p:tav>
                                      </p:tavLst>
                                    </p:anim>
                                    <p:anim calcmode="lin" valueType="num">
                                      <p:cBhvr>
                                        <p:cTn id="26" dur="166" tmFilter="0, 0; 0.125,0.2665; 0.25,0.4; 0.375,0.465; 0.5,0.5;  0.625,0.535; 0.75,0.6; 0.875,0.7335; 1,1">
                                          <p:stCondLst>
                                            <p:cond delay="166"/>
                                          </p:stCondLst>
                                        </p:cTn>
                                        <p:tgtEl>
                                          <p:spTgt spid="40978"/>
                                        </p:tgtEl>
                                        <p:attrNameLst>
                                          <p:attrName>ppt_y</p:attrName>
                                        </p:attrNameLst>
                                      </p:cBhvr>
                                      <p:tavLst>
                                        <p:tav tm="0" fmla="#ppt_y-sin(pi*$)/9">
                                          <p:val>
                                            <p:fltVal val="0"/>
                                          </p:val>
                                        </p:tav>
                                        <p:tav tm="100000">
                                          <p:val>
                                            <p:fltVal val="1"/>
                                          </p:val>
                                        </p:tav>
                                      </p:tavLst>
                                    </p:anim>
                                    <p:anim calcmode="lin" valueType="num">
                                      <p:cBhvr>
                                        <p:cTn id="27" dur="83" tmFilter="0, 0; 0.125,0.2665; 0.25,0.4; 0.375,0.465; 0.5,0.5;  0.625,0.535; 0.75,0.6; 0.875,0.7335; 1,1">
                                          <p:stCondLst>
                                            <p:cond delay="331"/>
                                          </p:stCondLst>
                                        </p:cTn>
                                        <p:tgtEl>
                                          <p:spTgt spid="40978"/>
                                        </p:tgtEl>
                                        <p:attrNameLst>
                                          <p:attrName>ppt_y</p:attrName>
                                        </p:attrNameLst>
                                      </p:cBhvr>
                                      <p:tavLst>
                                        <p:tav tm="0" fmla="#ppt_y-sin(pi*$)/27">
                                          <p:val>
                                            <p:fltVal val="0"/>
                                          </p:val>
                                        </p:tav>
                                        <p:tav tm="100000">
                                          <p:val>
                                            <p:fltVal val="1"/>
                                          </p:val>
                                        </p:tav>
                                      </p:tavLst>
                                    </p:anim>
                                    <p:anim calcmode="lin" valueType="num">
                                      <p:cBhvr>
                                        <p:cTn id="28" dur="41" tmFilter="0, 0; 0.125,0.2665; 0.25,0.4; 0.375,0.465; 0.5,0.5;  0.625,0.535; 0.75,0.6; 0.875,0.7335; 1,1">
                                          <p:stCondLst>
                                            <p:cond delay="414"/>
                                          </p:stCondLst>
                                        </p:cTn>
                                        <p:tgtEl>
                                          <p:spTgt spid="40978"/>
                                        </p:tgtEl>
                                        <p:attrNameLst>
                                          <p:attrName>ppt_y</p:attrName>
                                        </p:attrNameLst>
                                      </p:cBhvr>
                                      <p:tavLst>
                                        <p:tav tm="0" fmla="#ppt_y-sin(pi*$)/81">
                                          <p:val>
                                            <p:fltVal val="0"/>
                                          </p:val>
                                        </p:tav>
                                        <p:tav tm="100000">
                                          <p:val>
                                            <p:fltVal val="1"/>
                                          </p:val>
                                        </p:tav>
                                      </p:tavLst>
                                    </p:anim>
                                    <p:animScale>
                                      <p:cBhvr>
                                        <p:cTn id="29" dur="7">
                                          <p:stCondLst>
                                            <p:cond delay="163"/>
                                          </p:stCondLst>
                                        </p:cTn>
                                        <p:tgtEl>
                                          <p:spTgt spid="40978"/>
                                        </p:tgtEl>
                                      </p:cBhvr>
                                      <p:to x="100000" y="60000"/>
                                    </p:animScale>
                                    <p:animScale>
                                      <p:cBhvr>
                                        <p:cTn id="30" dur="42" decel="50000">
                                          <p:stCondLst>
                                            <p:cond delay="169"/>
                                          </p:stCondLst>
                                        </p:cTn>
                                        <p:tgtEl>
                                          <p:spTgt spid="40978"/>
                                        </p:tgtEl>
                                      </p:cBhvr>
                                      <p:to x="100000" y="100000"/>
                                    </p:animScale>
                                    <p:animScale>
                                      <p:cBhvr>
                                        <p:cTn id="31" dur="7">
                                          <p:stCondLst>
                                            <p:cond delay="328"/>
                                          </p:stCondLst>
                                        </p:cTn>
                                        <p:tgtEl>
                                          <p:spTgt spid="40978"/>
                                        </p:tgtEl>
                                      </p:cBhvr>
                                      <p:to x="100000" y="80000"/>
                                    </p:animScale>
                                    <p:animScale>
                                      <p:cBhvr>
                                        <p:cTn id="32" dur="42" decel="50000">
                                          <p:stCondLst>
                                            <p:cond delay="335"/>
                                          </p:stCondLst>
                                        </p:cTn>
                                        <p:tgtEl>
                                          <p:spTgt spid="40978"/>
                                        </p:tgtEl>
                                      </p:cBhvr>
                                      <p:to x="100000" y="100000"/>
                                    </p:animScale>
                                    <p:animScale>
                                      <p:cBhvr>
                                        <p:cTn id="33" dur="7">
                                          <p:stCondLst>
                                            <p:cond delay="411"/>
                                          </p:stCondLst>
                                        </p:cTn>
                                        <p:tgtEl>
                                          <p:spTgt spid="40978"/>
                                        </p:tgtEl>
                                      </p:cBhvr>
                                      <p:to x="100000" y="90000"/>
                                    </p:animScale>
                                    <p:animScale>
                                      <p:cBhvr>
                                        <p:cTn id="34" dur="42" decel="50000">
                                          <p:stCondLst>
                                            <p:cond delay="417"/>
                                          </p:stCondLst>
                                        </p:cTn>
                                        <p:tgtEl>
                                          <p:spTgt spid="40978"/>
                                        </p:tgtEl>
                                      </p:cBhvr>
                                      <p:to x="100000" y="100000"/>
                                    </p:animScale>
                                    <p:animScale>
                                      <p:cBhvr>
                                        <p:cTn id="35" dur="7">
                                          <p:stCondLst>
                                            <p:cond delay="452"/>
                                          </p:stCondLst>
                                        </p:cTn>
                                        <p:tgtEl>
                                          <p:spTgt spid="40978"/>
                                        </p:tgtEl>
                                      </p:cBhvr>
                                      <p:to x="100000" y="95000"/>
                                    </p:animScale>
                                    <p:animScale>
                                      <p:cBhvr>
                                        <p:cTn id="36" dur="42" decel="50000">
                                          <p:stCondLst>
                                            <p:cond delay="459"/>
                                          </p:stCondLst>
                                        </p:cTn>
                                        <p:tgtEl>
                                          <p:spTgt spid="40978"/>
                                        </p:tgtEl>
                                      </p:cBhvr>
                                      <p:to x="100000" y="100000"/>
                                    </p:animScale>
                                  </p:childTnLst>
                                </p:cTn>
                              </p:par>
                            </p:childTnLst>
                          </p:cTn>
                        </p:par>
                        <p:par>
                          <p:cTn id="37" fill="hold" nodeType="afterGroup">
                            <p:stCondLst>
                              <p:cond delay="2951"/>
                            </p:stCondLst>
                            <p:childTnLst>
                              <p:par>
                                <p:cTn id="38" presetID="31" presetClass="entr" presetSubtype="0" fill="hold" grpId="0" nodeType="afterEffect">
                                  <p:stCondLst>
                                    <p:cond delay="0"/>
                                  </p:stCondLst>
                                  <p:childTnLst>
                                    <p:set>
                                      <p:cBhvr>
                                        <p:cTn id="39" dur="1" fill="hold">
                                          <p:stCondLst>
                                            <p:cond delay="0"/>
                                          </p:stCondLst>
                                        </p:cTn>
                                        <p:tgtEl>
                                          <p:spTgt spid="40979"/>
                                        </p:tgtEl>
                                        <p:attrNameLst>
                                          <p:attrName>style.visibility</p:attrName>
                                        </p:attrNameLst>
                                      </p:cBhvr>
                                      <p:to>
                                        <p:strVal val="visible"/>
                                      </p:to>
                                    </p:set>
                                    <p:anim calcmode="lin" valueType="num">
                                      <p:cBhvr>
                                        <p:cTn id="40" dur="500" fill="hold"/>
                                        <p:tgtEl>
                                          <p:spTgt spid="40979"/>
                                        </p:tgtEl>
                                        <p:attrNameLst>
                                          <p:attrName>ppt_w</p:attrName>
                                        </p:attrNameLst>
                                      </p:cBhvr>
                                      <p:tavLst>
                                        <p:tav tm="0">
                                          <p:val>
                                            <p:fltVal val="0"/>
                                          </p:val>
                                        </p:tav>
                                        <p:tav tm="100000">
                                          <p:val>
                                            <p:strVal val="#ppt_w"/>
                                          </p:val>
                                        </p:tav>
                                      </p:tavLst>
                                    </p:anim>
                                    <p:anim calcmode="lin" valueType="num">
                                      <p:cBhvr>
                                        <p:cTn id="41" dur="500" fill="hold"/>
                                        <p:tgtEl>
                                          <p:spTgt spid="40979"/>
                                        </p:tgtEl>
                                        <p:attrNameLst>
                                          <p:attrName>ppt_h</p:attrName>
                                        </p:attrNameLst>
                                      </p:cBhvr>
                                      <p:tavLst>
                                        <p:tav tm="0">
                                          <p:val>
                                            <p:fltVal val="0"/>
                                          </p:val>
                                        </p:tav>
                                        <p:tav tm="100000">
                                          <p:val>
                                            <p:strVal val="#ppt_h"/>
                                          </p:val>
                                        </p:tav>
                                      </p:tavLst>
                                    </p:anim>
                                    <p:anim calcmode="lin" valueType="num">
                                      <p:cBhvr>
                                        <p:cTn id="42" dur="500" fill="hold"/>
                                        <p:tgtEl>
                                          <p:spTgt spid="40979"/>
                                        </p:tgtEl>
                                        <p:attrNameLst>
                                          <p:attrName>style.rotation</p:attrName>
                                        </p:attrNameLst>
                                      </p:cBhvr>
                                      <p:tavLst>
                                        <p:tav tm="0">
                                          <p:val>
                                            <p:fltVal val="90"/>
                                          </p:val>
                                        </p:tav>
                                        <p:tav tm="100000">
                                          <p:val>
                                            <p:fltVal val="0"/>
                                          </p:val>
                                        </p:tav>
                                      </p:tavLst>
                                    </p:anim>
                                    <p:animEffect transition="in" filter="fade">
                                      <p:cBhvr>
                                        <p:cTn id="43" dur="500"/>
                                        <p:tgtEl>
                                          <p:spTgt spid="40979"/>
                                        </p:tgtEl>
                                      </p:cBhvr>
                                    </p:animEffect>
                                  </p:childTnLst>
                                </p:cTn>
                              </p:par>
                            </p:childTnLst>
                          </p:cTn>
                        </p:par>
                        <p:par>
                          <p:cTn id="44" fill="hold" nodeType="afterGroup">
                            <p:stCondLst>
                              <p:cond delay="3451"/>
                            </p:stCondLst>
                            <p:childTnLst>
                              <p:par>
                                <p:cTn id="45" presetID="22" presetClass="entr" presetSubtype="8" fill="hold" grpId="0" nodeType="afterEffect">
                                  <p:stCondLst>
                                    <p:cond delay="0"/>
                                  </p:stCondLst>
                                  <p:childTnLst>
                                    <p:set>
                                      <p:cBhvr>
                                        <p:cTn id="46" dur="1" fill="hold">
                                          <p:stCondLst>
                                            <p:cond delay="0"/>
                                          </p:stCondLst>
                                        </p:cTn>
                                        <p:tgtEl>
                                          <p:spTgt spid="40967"/>
                                        </p:tgtEl>
                                        <p:attrNameLst>
                                          <p:attrName>style.visibility</p:attrName>
                                        </p:attrNameLst>
                                      </p:cBhvr>
                                      <p:to>
                                        <p:strVal val="visible"/>
                                      </p:to>
                                    </p:set>
                                    <p:animEffect transition="in" filter="wipe(left)">
                                      <p:cBhvr>
                                        <p:cTn id="47" dur="300"/>
                                        <p:tgtEl>
                                          <p:spTgt spid="40967"/>
                                        </p:tgtEl>
                                      </p:cBhvr>
                                    </p:animEffect>
                                  </p:childTnLst>
                                </p:cTn>
                              </p:par>
                            </p:childTnLst>
                          </p:cTn>
                        </p:par>
                        <p:par>
                          <p:cTn id="48" fill="hold" nodeType="afterGroup">
                            <p:stCondLst>
                              <p:cond delay="3751"/>
                            </p:stCondLst>
                            <p:childTnLst>
                              <p:par>
                                <p:cTn id="49" presetID="26" presetClass="entr" presetSubtype="0" fill="hold" grpId="0" nodeType="afterEffect">
                                  <p:stCondLst>
                                    <p:cond delay="0"/>
                                  </p:stCondLst>
                                  <p:childTnLst>
                                    <p:set>
                                      <p:cBhvr>
                                        <p:cTn id="50" dur="1" fill="hold">
                                          <p:stCondLst>
                                            <p:cond delay="0"/>
                                          </p:stCondLst>
                                        </p:cTn>
                                        <p:tgtEl>
                                          <p:spTgt spid="40976"/>
                                        </p:tgtEl>
                                        <p:attrNameLst>
                                          <p:attrName>style.visibility</p:attrName>
                                        </p:attrNameLst>
                                      </p:cBhvr>
                                      <p:to>
                                        <p:strVal val="visible"/>
                                      </p:to>
                                    </p:set>
                                    <p:animEffect transition="in" filter="wipe(down)">
                                      <p:cBhvr>
                                        <p:cTn id="51" dur="145">
                                          <p:stCondLst>
                                            <p:cond delay="0"/>
                                          </p:stCondLst>
                                        </p:cTn>
                                        <p:tgtEl>
                                          <p:spTgt spid="40976"/>
                                        </p:tgtEl>
                                      </p:cBhvr>
                                    </p:animEffect>
                                    <p:anim calcmode="lin" valueType="num">
                                      <p:cBhvr>
                                        <p:cTn id="52" dur="456" tmFilter="0,0; 0.14,0.36; 0.43,0.73; 0.71,0.91; 1.0,1.0">
                                          <p:stCondLst>
                                            <p:cond delay="0"/>
                                          </p:stCondLst>
                                        </p:cTn>
                                        <p:tgtEl>
                                          <p:spTgt spid="40976"/>
                                        </p:tgtEl>
                                        <p:attrNameLst>
                                          <p:attrName>ppt_x</p:attrName>
                                        </p:attrNameLst>
                                      </p:cBhvr>
                                      <p:tavLst>
                                        <p:tav tm="0">
                                          <p:val>
                                            <p:strVal val="#ppt_x-0.25"/>
                                          </p:val>
                                        </p:tav>
                                        <p:tav tm="100000">
                                          <p:val>
                                            <p:strVal val="#ppt_x"/>
                                          </p:val>
                                        </p:tav>
                                      </p:tavLst>
                                    </p:anim>
                                    <p:anim calcmode="lin" valueType="num">
                                      <p:cBhvr>
                                        <p:cTn id="53" dur="166" tmFilter="0.0,0.0; 0.25,0.07; 0.50,0.2; 0.75,0.467; 1.0,1.0">
                                          <p:stCondLst>
                                            <p:cond delay="0"/>
                                          </p:stCondLst>
                                        </p:cTn>
                                        <p:tgtEl>
                                          <p:spTgt spid="40976"/>
                                        </p:tgtEl>
                                        <p:attrNameLst>
                                          <p:attrName>ppt_y</p:attrName>
                                        </p:attrNameLst>
                                      </p:cBhvr>
                                      <p:tavLst>
                                        <p:tav tm="0" fmla="#ppt_y-sin(pi*$)/3">
                                          <p:val>
                                            <p:fltVal val="0.5"/>
                                          </p:val>
                                        </p:tav>
                                        <p:tav tm="100000">
                                          <p:val>
                                            <p:fltVal val="1"/>
                                          </p:val>
                                        </p:tav>
                                      </p:tavLst>
                                    </p:anim>
                                    <p:anim calcmode="lin" valueType="num">
                                      <p:cBhvr>
                                        <p:cTn id="54" dur="166" tmFilter="0, 0; 0.125,0.2665; 0.25,0.4; 0.375,0.465; 0.5,0.5;  0.625,0.535; 0.75,0.6; 0.875,0.7335; 1,1">
                                          <p:stCondLst>
                                            <p:cond delay="166"/>
                                          </p:stCondLst>
                                        </p:cTn>
                                        <p:tgtEl>
                                          <p:spTgt spid="40976"/>
                                        </p:tgtEl>
                                        <p:attrNameLst>
                                          <p:attrName>ppt_y</p:attrName>
                                        </p:attrNameLst>
                                      </p:cBhvr>
                                      <p:tavLst>
                                        <p:tav tm="0" fmla="#ppt_y-sin(pi*$)/9">
                                          <p:val>
                                            <p:fltVal val="0"/>
                                          </p:val>
                                        </p:tav>
                                        <p:tav tm="100000">
                                          <p:val>
                                            <p:fltVal val="1"/>
                                          </p:val>
                                        </p:tav>
                                      </p:tavLst>
                                    </p:anim>
                                    <p:anim calcmode="lin" valueType="num">
                                      <p:cBhvr>
                                        <p:cTn id="55" dur="83" tmFilter="0, 0; 0.125,0.2665; 0.25,0.4; 0.375,0.465; 0.5,0.5;  0.625,0.535; 0.75,0.6; 0.875,0.7335; 1,1">
                                          <p:stCondLst>
                                            <p:cond delay="331"/>
                                          </p:stCondLst>
                                        </p:cTn>
                                        <p:tgtEl>
                                          <p:spTgt spid="40976"/>
                                        </p:tgtEl>
                                        <p:attrNameLst>
                                          <p:attrName>ppt_y</p:attrName>
                                        </p:attrNameLst>
                                      </p:cBhvr>
                                      <p:tavLst>
                                        <p:tav tm="0" fmla="#ppt_y-sin(pi*$)/27">
                                          <p:val>
                                            <p:fltVal val="0"/>
                                          </p:val>
                                        </p:tav>
                                        <p:tav tm="100000">
                                          <p:val>
                                            <p:fltVal val="1"/>
                                          </p:val>
                                        </p:tav>
                                      </p:tavLst>
                                    </p:anim>
                                    <p:anim calcmode="lin" valueType="num">
                                      <p:cBhvr>
                                        <p:cTn id="56" dur="41" tmFilter="0, 0; 0.125,0.2665; 0.25,0.4; 0.375,0.465; 0.5,0.5;  0.625,0.535; 0.75,0.6; 0.875,0.7335; 1,1">
                                          <p:stCondLst>
                                            <p:cond delay="414"/>
                                          </p:stCondLst>
                                        </p:cTn>
                                        <p:tgtEl>
                                          <p:spTgt spid="40976"/>
                                        </p:tgtEl>
                                        <p:attrNameLst>
                                          <p:attrName>ppt_y</p:attrName>
                                        </p:attrNameLst>
                                      </p:cBhvr>
                                      <p:tavLst>
                                        <p:tav tm="0" fmla="#ppt_y-sin(pi*$)/81">
                                          <p:val>
                                            <p:fltVal val="0"/>
                                          </p:val>
                                        </p:tav>
                                        <p:tav tm="100000">
                                          <p:val>
                                            <p:fltVal val="1"/>
                                          </p:val>
                                        </p:tav>
                                      </p:tavLst>
                                    </p:anim>
                                    <p:animScale>
                                      <p:cBhvr>
                                        <p:cTn id="57" dur="7">
                                          <p:stCondLst>
                                            <p:cond delay="163"/>
                                          </p:stCondLst>
                                        </p:cTn>
                                        <p:tgtEl>
                                          <p:spTgt spid="40976"/>
                                        </p:tgtEl>
                                      </p:cBhvr>
                                      <p:to x="100000" y="60000"/>
                                    </p:animScale>
                                    <p:animScale>
                                      <p:cBhvr>
                                        <p:cTn id="58" dur="42" decel="50000">
                                          <p:stCondLst>
                                            <p:cond delay="169"/>
                                          </p:stCondLst>
                                        </p:cTn>
                                        <p:tgtEl>
                                          <p:spTgt spid="40976"/>
                                        </p:tgtEl>
                                      </p:cBhvr>
                                      <p:to x="100000" y="100000"/>
                                    </p:animScale>
                                    <p:animScale>
                                      <p:cBhvr>
                                        <p:cTn id="59" dur="7">
                                          <p:stCondLst>
                                            <p:cond delay="328"/>
                                          </p:stCondLst>
                                        </p:cTn>
                                        <p:tgtEl>
                                          <p:spTgt spid="40976"/>
                                        </p:tgtEl>
                                      </p:cBhvr>
                                      <p:to x="100000" y="80000"/>
                                    </p:animScale>
                                    <p:animScale>
                                      <p:cBhvr>
                                        <p:cTn id="60" dur="42" decel="50000">
                                          <p:stCondLst>
                                            <p:cond delay="335"/>
                                          </p:stCondLst>
                                        </p:cTn>
                                        <p:tgtEl>
                                          <p:spTgt spid="40976"/>
                                        </p:tgtEl>
                                      </p:cBhvr>
                                      <p:to x="100000" y="100000"/>
                                    </p:animScale>
                                    <p:animScale>
                                      <p:cBhvr>
                                        <p:cTn id="61" dur="7">
                                          <p:stCondLst>
                                            <p:cond delay="411"/>
                                          </p:stCondLst>
                                        </p:cTn>
                                        <p:tgtEl>
                                          <p:spTgt spid="40976"/>
                                        </p:tgtEl>
                                      </p:cBhvr>
                                      <p:to x="100000" y="90000"/>
                                    </p:animScale>
                                    <p:animScale>
                                      <p:cBhvr>
                                        <p:cTn id="62" dur="42" decel="50000">
                                          <p:stCondLst>
                                            <p:cond delay="417"/>
                                          </p:stCondLst>
                                        </p:cTn>
                                        <p:tgtEl>
                                          <p:spTgt spid="40976"/>
                                        </p:tgtEl>
                                      </p:cBhvr>
                                      <p:to x="100000" y="100000"/>
                                    </p:animScale>
                                    <p:animScale>
                                      <p:cBhvr>
                                        <p:cTn id="63" dur="7">
                                          <p:stCondLst>
                                            <p:cond delay="452"/>
                                          </p:stCondLst>
                                        </p:cTn>
                                        <p:tgtEl>
                                          <p:spTgt spid="40976"/>
                                        </p:tgtEl>
                                      </p:cBhvr>
                                      <p:to x="100000" y="95000"/>
                                    </p:animScale>
                                    <p:animScale>
                                      <p:cBhvr>
                                        <p:cTn id="64" dur="42" decel="50000">
                                          <p:stCondLst>
                                            <p:cond delay="459"/>
                                          </p:stCondLst>
                                        </p:cTn>
                                        <p:tgtEl>
                                          <p:spTgt spid="40976"/>
                                        </p:tgtEl>
                                      </p:cBhvr>
                                      <p:to x="100000" y="100000"/>
                                    </p:animScale>
                                  </p:childTnLst>
                                </p:cTn>
                              </p:par>
                            </p:childTnLst>
                          </p:cTn>
                        </p:par>
                        <p:par>
                          <p:cTn id="65" fill="hold" nodeType="afterGroup">
                            <p:stCondLst>
                              <p:cond delay="4252"/>
                            </p:stCondLst>
                            <p:childTnLst>
                              <p:par>
                                <p:cTn id="66" presetID="31" presetClass="entr" presetSubtype="0" fill="hold" grpId="0" nodeType="afterEffect">
                                  <p:stCondLst>
                                    <p:cond delay="0"/>
                                  </p:stCondLst>
                                  <p:childTnLst>
                                    <p:set>
                                      <p:cBhvr>
                                        <p:cTn id="67" dur="1" fill="hold">
                                          <p:stCondLst>
                                            <p:cond delay="0"/>
                                          </p:stCondLst>
                                        </p:cTn>
                                        <p:tgtEl>
                                          <p:spTgt spid="40977"/>
                                        </p:tgtEl>
                                        <p:attrNameLst>
                                          <p:attrName>style.visibility</p:attrName>
                                        </p:attrNameLst>
                                      </p:cBhvr>
                                      <p:to>
                                        <p:strVal val="visible"/>
                                      </p:to>
                                    </p:set>
                                    <p:anim calcmode="lin" valueType="num">
                                      <p:cBhvr>
                                        <p:cTn id="68" dur="500" fill="hold"/>
                                        <p:tgtEl>
                                          <p:spTgt spid="40977"/>
                                        </p:tgtEl>
                                        <p:attrNameLst>
                                          <p:attrName>ppt_w</p:attrName>
                                        </p:attrNameLst>
                                      </p:cBhvr>
                                      <p:tavLst>
                                        <p:tav tm="0">
                                          <p:val>
                                            <p:fltVal val="0"/>
                                          </p:val>
                                        </p:tav>
                                        <p:tav tm="100000">
                                          <p:val>
                                            <p:strVal val="#ppt_w"/>
                                          </p:val>
                                        </p:tav>
                                      </p:tavLst>
                                    </p:anim>
                                    <p:anim calcmode="lin" valueType="num">
                                      <p:cBhvr>
                                        <p:cTn id="69" dur="500" fill="hold"/>
                                        <p:tgtEl>
                                          <p:spTgt spid="40977"/>
                                        </p:tgtEl>
                                        <p:attrNameLst>
                                          <p:attrName>ppt_h</p:attrName>
                                        </p:attrNameLst>
                                      </p:cBhvr>
                                      <p:tavLst>
                                        <p:tav tm="0">
                                          <p:val>
                                            <p:fltVal val="0"/>
                                          </p:val>
                                        </p:tav>
                                        <p:tav tm="100000">
                                          <p:val>
                                            <p:strVal val="#ppt_h"/>
                                          </p:val>
                                        </p:tav>
                                      </p:tavLst>
                                    </p:anim>
                                    <p:anim calcmode="lin" valueType="num">
                                      <p:cBhvr>
                                        <p:cTn id="70" dur="500" fill="hold"/>
                                        <p:tgtEl>
                                          <p:spTgt spid="40977"/>
                                        </p:tgtEl>
                                        <p:attrNameLst>
                                          <p:attrName>style.rotation</p:attrName>
                                        </p:attrNameLst>
                                      </p:cBhvr>
                                      <p:tavLst>
                                        <p:tav tm="0">
                                          <p:val>
                                            <p:fltVal val="90"/>
                                          </p:val>
                                        </p:tav>
                                        <p:tav tm="100000">
                                          <p:val>
                                            <p:fltVal val="0"/>
                                          </p:val>
                                        </p:tav>
                                      </p:tavLst>
                                    </p:anim>
                                    <p:animEffect transition="in" filter="fade">
                                      <p:cBhvr>
                                        <p:cTn id="71" dur="500"/>
                                        <p:tgtEl>
                                          <p:spTgt spid="40977"/>
                                        </p:tgtEl>
                                      </p:cBhvr>
                                    </p:animEffect>
                                  </p:childTnLst>
                                </p:cTn>
                              </p:par>
                            </p:childTnLst>
                          </p:cTn>
                        </p:par>
                        <p:par>
                          <p:cTn id="72" fill="hold" nodeType="afterGroup">
                            <p:stCondLst>
                              <p:cond delay="4752"/>
                            </p:stCondLst>
                            <p:childTnLst>
                              <p:par>
                                <p:cTn id="73" presetID="22" presetClass="entr" presetSubtype="8" fill="hold" grpId="0" nodeType="afterEffect">
                                  <p:stCondLst>
                                    <p:cond delay="0"/>
                                  </p:stCondLst>
                                  <p:childTnLst>
                                    <p:set>
                                      <p:cBhvr>
                                        <p:cTn id="74" dur="1" fill="hold">
                                          <p:stCondLst>
                                            <p:cond delay="0"/>
                                          </p:stCondLst>
                                        </p:cTn>
                                        <p:tgtEl>
                                          <p:spTgt spid="40964"/>
                                        </p:tgtEl>
                                        <p:attrNameLst>
                                          <p:attrName>style.visibility</p:attrName>
                                        </p:attrNameLst>
                                      </p:cBhvr>
                                      <p:to>
                                        <p:strVal val="visible"/>
                                      </p:to>
                                    </p:set>
                                    <p:animEffect transition="in" filter="wipe(left)">
                                      <p:cBhvr>
                                        <p:cTn id="75" dur="300"/>
                                        <p:tgtEl>
                                          <p:spTgt spid="40964"/>
                                        </p:tgtEl>
                                      </p:cBhvr>
                                    </p:animEffect>
                                  </p:childTnLst>
                                </p:cTn>
                              </p:par>
                            </p:childTnLst>
                          </p:cTn>
                        </p:par>
                        <p:par>
                          <p:cTn id="76" fill="hold" nodeType="afterGroup">
                            <p:stCondLst>
                              <p:cond delay="5052"/>
                            </p:stCondLst>
                            <p:childTnLst>
                              <p:par>
                                <p:cTn id="77" presetID="26" presetClass="entr" presetSubtype="0" fill="hold" grpId="0" nodeType="afterEffect">
                                  <p:stCondLst>
                                    <p:cond delay="0"/>
                                  </p:stCondLst>
                                  <p:childTnLst>
                                    <p:set>
                                      <p:cBhvr>
                                        <p:cTn id="78" dur="1" fill="hold">
                                          <p:stCondLst>
                                            <p:cond delay="0"/>
                                          </p:stCondLst>
                                        </p:cTn>
                                        <p:tgtEl>
                                          <p:spTgt spid="40982"/>
                                        </p:tgtEl>
                                        <p:attrNameLst>
                                          <p:attrName>style.visibility</p:attrName>
                                        </p:attrNameLst>
                                      </p:cBhvr>
                                      <p:to>
                                        <p:strVal val="visible"/>
                                      </p:to>
                                    </p:set>
                                    <p:animEffect transition="in" filter="wipe(down)">
                                      <p:cBhvr>
                                        <p:cTn id="79" dur="145">
                                          <p:stCondLst>
                                            <p:cond delay="0"/>
                                          </p:stCondLst>
                                        </p:cTn>
                                        <p:tgtEl>
                                          <p:spTgt spid="40982"/>
                                        </p:tgtEl>
                                      </p:cBhvr>
                                    </p:animEffect>
                                    <p:anim calcmode="lin" valueType="num">
                                      <p:cBhvr>
                                        <p:cTn id="80" dur="456" tmFilter="0,0; 0.14,0.36; 0.43,0.73; 0.71,0.91; 1.0,1.0">
                                          <p:stCondLst>
                                            <p:cond delay="0"/>
                                          </p:stCondLst>
                                        </p:cTn>
                                        <p:tgtEl>
                                          <p:spTgt spid="40982"/>
                                        </p:tgtEl>
                                        <p:attrNameLst>
                                          <p:attrName>ppt_x</p:attrName>
                                        </p:attrNameLst>
                                      </p:cBhvr>
                                      <p:tavLst>
                                        <p:tav tm="0">
                                          <p:val>
                                            <p:strVal val="#ppt_x-0.25"/>
                                          </p:val>
                                        </p:tav>
                                        <p:tav tm="100000">
                                          <p:val>
                                            <p:strVal val="#ppt_x"/>
                                          </p:val>
                                        </p:tav>
                                      </p:tavLst>
                                    </p:anim>
                                    <p:anim calcmode="lin" valueType="num">
                                      <p:cBhvr>
                                        <p:cTn id="81" dur="166" tmFilter="0.0,0.0; 0.25,0.07; 0.50,0.2; 0.75,0.467; 1.0,1.0">
                                          <p:stCondLst>
                                            <p:cond delay="0"/>
                                          </p:stCondLst>
                                        </p:cTn>
                                        <p:tgtEl>
                                          <p:spTgt spid="40982"/>
                                        </p:tgtEl>
                                        <p:attrNameLst>
                                          <p:attrName>ppt_y</p:attrName>
                                        </p:attrNameLst>
                                      </p:cBhvr>
                                      <p:tavLst>
                                        <p:tav tm="0" fmla="#ppt_y-sin(pi*$)/3">
                                          <p:val>
                                            <p:fltVal val="0.5"/>
                                          </p:val>
                                        </p:tav>
                                        <p:tav tm="100000">
                                          <p:val>
                                            <p:fltVal val="1"/>
                                          </p:val>
                                        </p:tav>
                                      </p:tavLst>
                                    </p:anim>
                                    <p:anim calcmode="lin" valueType="num">
                                      <p:cBhvr>
                                        <p:cTn id="82" dur="166" tmFilter="0, 0; 0.125,0.2665; 0.25,0.4; 0.375,0.465; 0.5,0.5;  0.625,0.535; 0.75,0.6; 0.875,0.7335; 1,1">
                                          <p:stCondLst>
                                            <p:cond delay="166"/>
                                          </p:stCondLst>
                                        </p:cTn>
                                        <p:tgtEl>
                                          <p:spTgt spid="40982"/>
                                        </p:tgtEl>
                                        <p:attrNameLst>
                                          <p:attrName>ppt_y</p:attrName>
                                        </p:attrNameLst>
                                      </p:cBhvr>
                                      <p:tavLst>
                                        <p:tav tm="0" fmla="#ppt_y-sin(pi*$)/9">
                                          <p:val>
                                            <p:fltVal val="0"/>
                                          </p:val>
                                        </p:tav>
                                        <p:tav tm="100000">
                                          <p:val>
                                            <p:fltVal val="1"/>
                                          </p:val>
                                        </p:tav>
                                      </p:tavLst>
                                    </p:anim>
                                    <p:anim calcmode="lin" valueType="num">
                                      <p:cBhvr>
                                        <p:cTn id="83" dur="83" tmFilter="0, 0; 0.125,0.2665; 0.25,0.4; 0.375,0.465; 0.5,0.5;  0.625,0.535; 0.75,0.6; 0.875,0.7335; 1,1">
                                          <p:stCondLst>
                                            <p:cond delay="331"/>
                                          </p:stCondLst>
                                        </p:cTn>
                                        <p:tgtEl>
                                          <p:spTgt spid="40982"/>
                                        </p:tgtEl>
                                        <p:attrNameLst>
                                          <p:attrName>ppt_y</p:attrName>
                                        </p:attrNameLst>
                                      </p:cBhvr>
                                      <p:tavLst>
                                        <p:tav tm="0" fmla="#ppt_y-sin(pi*$)/27">
                                          <p:val>
                                            <p:fltVal val="0"/>
                                          </p:val>
                                        </p:tav>
                                        <p:tav tm="100000">
                                          <p:val>
                                            <p:fltVal val="1"/>
                                          </p:val>
                                        </p:tav>
                                      </p:tavLst>
                                    </p:anim>
                                    <p:anim calcmode="lin" valueType="num">
                                      <p:cBhvr>
                                        <p:cTn id="84" dur="41" tmFilter="0, 0; 0.125,0.2665; 0.25,0.4; 0.375,0.465; 0.5,0.5;  0.625,0.535; 0.75,0.6; 0.875,0.7335; 1,1">
                                          <p:stCondLst>
                                            <p:cond delay="414"/>
                                          </p:stCondLst>
                                        </p:cTn>
                                        <p:tgtEl>
                                          <p:spTgt spid="40982"/>
                                        </p:tgtEl>
                                        <p:attrNameLst>
                                          <p:attrName>ppt_y</p:attrName>
                                        </p:attrNameLst>
                                      </p:cBhvr>
                                      <p:tavLst>
                                        <p:tav tm="0" fmla="#ppt_y-sin(pi*$)/81">
                                          <p:val>
                                            <p:fltVal val="0"/>
                                          </p:val>
                                        </p:tav>
                                        <p:tav tm="100000">
                                          <p:val>
                                            <p:fltVal val="1"/>
                                          </p:val>
                                        </p:tav>
                                      </p:tavLst>
                                    </p:anim>
                                    <p:animScale>
                                      <p:cBhvr>
                                        <p:cTn id="85" dur="7">
                                          <p:stCondLst>
                                            <p:cond delay="163"/>
                                          </p:stCondLst>
                                        </p:cTn>
                                        <p:tgtEl>
                                          <p:spTgt spid="40982"/>
                                        </p:tgtEl>
                                      </p:cBhvr>
                                      <p:to x="100000" y="60000"/>
                                    </p:animScale>
                                    <p:animScale>
                                      <p:cBhvr>
                                        <p:cTn id="86" dur="42" decel="50000">
                                          <p:stCondLst>
                                            <p:cond delay="169"/>
                                          </p:stCondLst>
                                        </p:cTn>
                                        <p:tgtEl>
                                          <p:spTgt spid="40982"/>
                                        </p:tgtEl>
                                      </p:cBhvr>
                                      <p:to x="100000" y="100000"/>
                                    </p:animScale>
                                    <p:animScale>
                                      <p:cBhvr>
                                        <p:cTn id="87" dur="7">
                                          <p:stCondLst>
                                            <p:cond delay="328"/>
                                          </p:stCondLst>
                                        </p:cTn>
                                        <p:tgtEl>
                                          <p:spTgt spid="40982"/>
                                        </p:tgtEl>
                                      </p:cBhvr>
                                      <p:to x="100000" y="80000"/>
                                    </p:animScale>
                                    <p:animScale>
                                      <p:cBhvr>
                                        <p:cTn id="88" dur="42" decel="50000">
                                          <p:stCondLst>
                                            <p:cond delay="335"/>
                                          </p:stCondLst>
                                        </p:cTn>
                                        <p:tgtEl>
                                          <p:spTgt spid="40982"/>
                                        </p:tgtEl>
                                      </p:cBhvr>
                                      <p:to x="100000" y="100000"/>
                                    </p:animScale>
                                    <p:animScale>
                                      <p:cBhvr>
                                        <p:cTn id="89" dur="7">
                                          <p:stCondLst>
                                            <p:cond delay="411"/>
                                          </p:stCondLst>
                                        </p:cTn>
                                        <p:tgtEl>
                                          <p:spTgt spid="40982"/>
                                        </p:tgtEl>
                                      </p:cBhvr>
                                      <p:to x="100000" y="90000"/>
                                    </p:animScale>
                                    <p:animScale>
                                      <p:cBhvr>
                                        <p:cTn id="90" dur="42" decel="50000">
                                          <p:stCondLst>
                                            <p:cond delay="417"/>
                                          </p:stCondLst>
                                        </p:cTn>
                                        <p:tgtEl>
                                          <p:spTgt spid="40982"/>
                                        </p:tgtEl>
                                      </p:cBhvr>
                                      <p:to x="100000" y="100000"/>
                                    </p:animScale>
                                    <p:animScale>
                                      <p:cBhvr>
                                        <p:cTn id="91" dur="7">
                                          <p:stCondLst>
                                            <p:cond delay="452"/>
                                          </p:stCondLst>
                                        </p:cTn>
                                        <p:tgtEl>
                                          <p:spTgt spid="40982"/>
                                        </p:tgtEl>
                                      </p:cBhvr>
                                      <p:to x="100000" y="95000"/>
                                    </p:animScale>
                                    <p:animScale>
                                      <p:cBhvr>
                                        <p:cTn id="92" dur="42" decel="50000">
                                          <p:stCondLst>
                                            <p:cond delay="459"/>
                                          </p:stCondLst>
                                        </p:cTn>
                                        <p:tgtEl>
                                          <p:spTgt spid="40982"/>
                                        </p:tgtEl>
                                      </p:cBhvr>
                                      <p:to x="100000" y="100000"/>
                                    </p:animScale>
                                  </p:childTnLst>
                                </p:cTn>
                              </p:par>
                            </p:childTnLst>
                          </p:cTn>
                        </p:par>
                        <p:par>
                          <p:cTn id="93" fill="hold" nodeType="afterGroup">
                            <p:stCondLst>
                              <p:cond delay="5553"/>
                            </p:stCondLst>
                            <p:childTnLst>
                              <p:par>
                                <p:cTn id="94" presetID="31" presetClass="entr" presetSubtype="0" fill="hold" grpId="0" nodeType="afterEffect">
                                  <p:stCondLst>
                                    <p:cond delay="0"/>
                                  </p:stCondLst>
                                  <p:childTnLst>
                                    <p:set>
                                      <p:cBhvr>
                                        <p:cTn id="95" dur="1" fill="hold">
                                          <p:stCondLst>
                                            <p:cond delay="0"/>
                                          </p:stCondLst>
                                        </p:cTn>
                                        <p:tgtEl>
                                          <p:spTgt spid="40983"/>
                                        </p:tgtEl>
                                        <p:attrNameLst>
                                          <p:attrName>style.visibility</p:attrName>
                                        </p:attrNameLst>
                                      </p:cBhvr>
                                      <p:to>
                                        <p:strVal val="visible"/>
                                      </p:to>
                                    </p:set>
                                    <p:anim calcmode="lin" valueType="num">
                                      <p:cBhvr>
                                        <p:cTn id="96" dur="500" fill="hold"/>
                                        <p:tgtEl>
                                          <p:spTgt spid="40983"/>
                                        </p:tgtEl>
                                        <p:attrNameLst>
                                          <p:attrName>ppt_w</p:attrName>
                                        </p:attrNameLst>
                                      </p:cBhvr>
                                      <p:tavLst>
                                        <p:tav tm="0">
                                          <p:val>
                                            <p:fltVal val="0"/>
                                          </p:val>
                                        </p:tav>
                                        <p:tav tm="100000">
                                          <p:val>
                                            <p:strVal val="#ppt_w"/>
                                          </p:val>
                                        </p:tav>
                                      </p:tavLst>
                                    </p:anim>
                                    <p:anim calcmode="lin" valueType="num">
                                      <p:cBhvr>
                                        <p:cTn id="97" dur="500" fill="hold"/>
                                        <p:tgtEl>
                                          <p:spTgt spid="40983"/>
                                        </p:tgtEl>
                                        <p:attrNameLst>
                                          <p:attrName>ppt_h</p:attrName>
                                        </p:attrNameLst>
                                      </p:cBhvr>
                                      <p:tavLst>
                                        <p:tav tm="0">
                                          <p:val>
                                            <p:fltVal val="0"/>
                                          </p:val>
                                        </p:tav>
                                        <p:tav tm="100000">
                                          <p:val>
                                            <p:strVal val="#ppt_h"/>
                                          </p:val>
                                        </p:tav>
                                      </p:tavLst>
                                    </p:anim>
                                    <p:anim calcmode="lin" valueType="num">
                                      <p:cBhvr>
                                        <p:cTn id="98" dur="500" fill="hold"/>
                                        <p:tgtEl>
                                          <p:spTgt spid="40983"/>
                                        </p:tgtEl>
                                        <p:attrNameLst>
                                          <p:attrName>style.rotation</p:attrName>
                                        </p:attrNameLst>
                                      </p:cBhvr>
                                      <p:tavLst>
                                        <p:tav tm="0">
                                          <p:val>
                                            <p:fltVal val="90"/>
                                          </p:val>
                                        </p:tav>
                                        <p:tav tm="100000">
                                          <p:val>
                                            <p:fltVal val="0"/>
                                          </p:val>
                                        </p:tav>
                                      </p:tavLst>
                                    </p:anim>
                                    <p:animEffect transition="in" filter="fade">
                                      <p:cBhvr>
                                        <p:cTn id="99" dur="500"/>
                                        <p:tgtEl>
                                          <p:spTgt spid="40983"/>
                                        </p:tgtEl>
                                      </p:cBhvr>
                                    </p:animEffect>
                                  </p:childTnLst>
                                </p:cTn>
                              </p:par>
                            </p:childTnLst>
                          </p:cTn>
                        </p:par>
                        <p:par>
                          <p:cTn id="100" fill="hold" nodeType="afterGroup">
                            <p:stCondLst>
                              <p:cond delay="6053"/>
                            </p:stCondLst>
                            <p:childTnLst>
                              <p:par>
                                <p:cTn id="101" presetID="22" presetClass="entr" presetSubtype="8" fill="hold" grpId="0" nodeType="afterEffect">
                                  <p:stCondLst>
                                    <p:cond delay="0"/>
                                  </p:stCondLst>
                                  <p:childTnLst>
                                    <p:set>
                                      <p:cBhvr>
                                        <p:cTn id="102" dur="1" fill="hold">
                                          <p:stCondLst>
                                            <p:cond delay="0"/>
                                          </p:stCondLst>
                                        </p:cTn>
                                        <p:tgtEl>
                                          <p:spTgt spid="40965"/>
                                        </p:tgtEl>
                                        <p:attrNameLst>
                                          <p:attrName>style.visibility</p:attrName>
                                        </p:attrNameLst>
                                      </p:cBhvr>
                                      <p:to>
                                        <p:strVal val="visible"/>
                                      </p:to>
                                    </p:set>
                                    <p:animEffect transition="in" filter="wipe(left)">
                                      <p:cBhvr>
                                        <p:cTn id="103" dur="300"/>
                                        <p:tgtEl>
                                          <p:spTgt spid="40965"/>
                                        </p:tgtEl>
                                      </p:cBhvr>
                                    </p:animEffect>
                                  </p:childTnLst>
                                </p:cTn>
                              </p:par>
                            </p:childTnLst>
                          </p:cTn>
                        </p:par>
                        <p:par>
                          <p:cTn id="104" fill="hold" nodeType="afterGroup">
                            <p:stCondLst>
                              <p:cond delay="6353"/>
                            </p:stCondLst>
                            <p:childTnLst>
                              <p:par>
                                <p:cTn id="105" presetID="26" presetClass="entr" presetSubtype="0" fill="hold" grpId="0" nodeType="afterEffect">
                                  <p:stCondLst>
                                    <p:cond delay="0"/>
                                  </p:stCondLst>
                                  <p:childTnLst>
                                    <p:set>
                                      <p:cBhvr>
                                        <p:cTn id="106" dur="1" fill="hold">
                                          <p:stCondLst>
                                            <p:cond delay="0"/>
                                          </p:stCondLst>
                                        </p:cTn>
                                        <p:tgtEl>
                                          <p:spTgt spid="40980"/>
                                        </p:tgtEl>
                                        <p:attrNameLst>
                                          <p:attrName>style.visibility</p:attrName>
                                        </p:attrNameLst>
                                      </p:cBhvr>
                                      <p:to>
                                        <p:strVal val="visible"/>
                                      </p:to>
                                    </p:set>
                                    <p:animEffect transition="in" filter="wipe(down)">
                                      <p:cBhvr>
                                        <p:cTn id="107" dur="145">
                                          <p:stCondLst>
                                            <p:cond delay="0"/>
                                          </p:stCondLst>
                                        </p:cTn>
                                        <p:tgtEl>
                                          <p:spTgt spid="40980"/>
                                        </p:tgtEl>
                                      </p:cBhvr>
                                    </p:animEffect>
                                    <p:anim calcmode="lin" valueType="num">
                                      <p:cBhvr>
                                        <p:cTn id="108" dur="456" tmFilter="0,0; 0.14,0.36; 0.43,0.73; 0.71,0.91; 1.0,1.0">
                                          <p:stCondLst>
                                            <p:cond delay="0"/>
                                          </p:stCondLst>
                                        </p:cTn>
                                        <p:tgtEl>
                                          <p:spTgt spid="40980"/>
                                        </p:tgtEl>
                                        <p:attrNameLst>
                                          <p:attrName>ppt_x</p:attrName>
                                        </p:attrNameLst>
                                      </p:cBhvr>
                                      <p:tavLst>
                                        <p:tav tm="0">
                                          <p:val>
                                            <p:strVal val="#ppt_x-0.25"/>
                                          </p:val>
                                        </p:tav>
                                        <p:tav tm="100000">
                                          <p:val>
                                            <p:strVal val="#ppt_x"/>
                                          </p:val>
                                        </p:tav>
                                      </p:tavLst>
                                    </p:anim>
                                    <p:anim calcmode="lin" valueType="num">
                                      <p:cBhvr>
                                        <p:cTn id="109" dur="166" tmFilter="0.0,0.0; 0.25,0.07; 0.50,0.2; 0.75,0.467; 1.0,1.0">
                                          <p:stCondLst>
                                            <p:cond delay="0"/>
                                          </p:stCondLst>
                                        </p:cTn>
                                        <p:tgtEl>
                                          <p:spTgt spid="40980"/>
                                        </p:tgtEl>
                                        <p:attrNameLst>
                                          <p:attrName>ppt_y</p:attrName>
                                        </p:attrNameLst>
                                      </p:cBhvr>
                                      <p:tavLst>
                                        <p:tav tm="0" fmla="#ppt_y-sin(pi*$)/3">
                                          <p:val>
                                            <p:fltVal val="0.5"/>
                                          </p:val>
                                        </p:tav>
                                        <p:tav tm="100000">
                                          <p:val>
                                            <p:fltVal val="1"/>
                                          </p:val>
                                        </p:tav>
                                      </p:tavLst>
                                    </p:anim>
                                    <p:anim calcmode="lin" valueType="num">
                                      <p:cBhvr>
                                        <p:cTn id="110" dur="166" tmFilter="0, 0; 0.125,0.2665; 0.25,0.4; 0.375,0.465; 0.5,0.5;  0.625,0.535; 0.75,0.6; 0.875,0.7335; 1,1">
                                          <p:stCondLst>
                                            <p:cond delay="166"/>
                                          </p:stCondLst>
                                        </p:cTn>
                                        <p:tgtEl>
                                          <p:spTgt spid="40980"/>
                                        </p:tgtEl>
                                        <p:attrNameLst>
                                          <p:attrName>ppt_y</p:attrName>
                                        </p:attrNameLst>
                                      </p:cBhvr>
                                      <p:tavLst>
                                        <p:tav tm="0" fmla="#ppt_y-sin(pi*$)/9">
                                          <p:val>
                                            <p:fltVal val="0"/>
                                          </p:val>
                                        </p:tav>
                                        <p:tav tm="100000">
                                          <p:val>
                                            <p:fltVal val="1"/>
                                          </p:val>
                                        </p:tav>
                                      </p:tavLst>
                                    </p:anim>
                                    <p:anim calcmode="lin" valueType="num">
                                      <p:cBhvr>
                                        <p:cTn id="111" dur="83" tmFilter="0, 0; 0.125,0.2665; 0.25,0.4; 0.375,0.465; 0.5,0.5;  0.625,0.535; 0.75,0.6; 0.875,0.7335; 1,1">
                                          <p:stCondLst>
                                            <p:cond delay="331"/>
                                          </p:stCondLst>
                                        </p:cTn>
                                        <p:tgtEl>
                                          <p:spTgt spid="40980"/>
                                        </p:tgtEl>
                                        <p:attrNameLst>
                                          <p:attrName>ppt_y</p:attrName>
                                        </p:attrNameLst>
                                      </p:cBhvr>
                                      <p:tavLst>
                                        <p:tav tm="0" fmla="#ppt_y-sin(pi*$)/27">
                                          <p:val>
                                            <p:fltVal val="0"/>
                                          </p:val>
                                        </p:tav>
                                        <p:tav tm="100000">
                                          <p:val>
                                            <p:fltVal val="1"/>
                                          </p:val>
                                        </p:tav>
                                      </p:tavLst>
                                    </p:anim>
                                    <p:anim calcmode="lin" valueType="num">
                                      <p:cBhvr>
                                        <p:cTn id="112" dur="41" tmFilter="0, 0; 0.125,0.2665; 0.25,0.4; 0.375,0.465; 0.5,0.5;  0.625,0.535; 0.75,0.6; 0.875,0.7335; 1,1">
                                          <p:stCondLst>
                                            <p:cond delay="414"/>
                                          </p:stCondLst>
                                        </p:cTn>
                                        <p:tgtEl>
                                          <p:spTgt spid="40980"/>
                                        </p:tgtEl>
                                        <p:attrNameLst>
                                          <p:attrName>ppt_y</p:attrName>
                                        </p:attrNameLst>
                                      </p:cBhvr>
                                      <p:tavLst>
                                        <p:tav tm="0" fmla="#ppt_y-sin(pi*$)/81">
                                          <p:val>
                                            <p:fltVal val="0"/>
                                          </p:val>
                                        </p:tav>
                                        <p:tav tm="100000">
                                          <p:val>
                                            <p:fltVal val="1"/>
                                          </p:val>
                                        </p:tav>
                                      </p:tavLst>
                                    </p:anim>
                                    <p:animScale>
                                      <p:cBhvr>
                                        <p:cTn id="113" dur="7">
                                          <p:stCondLst>
                                            <p:cond delay="163"/>
                                          </p:stCondLst>
                                        </p:cTn>
                                        <p:tgtEl>
                                          <p:spTgt spid="40980"/>
                                        </p:tgtEl>
                                      </p:cBhvr>
                                      <p:to x="100000" y="60000"/>
                                    </p:animScale>
                                    <p:animScale>
                                      <p:cBhvr>
                                        <p:cTn id="114" dur="42" decel="50000">
                                          <p:stCondLst>
                                            <p:cond delay="169"/>
                                          </p:stCondLst>
                                        </p:cTn>
                                        <p:tgtEl>
                                          <p:spTgt spid="40980"/>
                                        </p:tgtEl>
                                      </p:cBhvr>
                                      <p:to x="100000" y="100000"/>
                                    </p:animScale>
                                    <p:animScale>
                                      <p:cBhvr>
                                        <p:cTn id="115" dur="7">
                                          <p:stCondLst>
                                            <p:cond delay="328"/>
                                          </p:stCondLst>
                                        </p:cTn>
                                        <p:tgtEl>
                                          <p:spTgt spid="40980"/>
                                        </p:tgtEl>
                                      </p:cBhvr>
                                      <p:to x="100000" y="80000"/>
                                    </p:animScale>
                                    <p:animScale>
                                      <p:cBhvr>
                                        <p:cTn id="116" dur="42" decel="50000">
                                          <p:stCondLst>
                                            <p:cond delay="335"/>
                                          </p:stCondLst>
                                        </p:cTn>
                                        <p:tgtEl>
                                          <p:spTgt spid="40980"/>
                                        </p:tgtEl>
                                      </p:cBhvr>
                                      <p:to x="100000" y="100000"/>
                                    </p:animScale>
                                    <p:animScale>
                                      <p:cBhvr>
                                        <p:cTn id="117" dur="7">
                                          <p:stCondLst>
                                            <p:cond delay="411"/>
                                          </p:stCondLst>
                                        </p:cTn>
                                        <p:tgtEl>
                                          <p:spTgt spid="40980"/>
                                        </p:tgtEl>
                                      </p:cBhvr>
                                      <p:to x="100000" y="90000"/>
                                    </p:animScale>
                                    <p:animScale>
                                      <p:cBhvr>
                                        <p:cTn id="118" dur="42" decel="50000">
                                          <p:stCondLst>
                                            <p:cond delay="417"/>
                                          </p:stCondLst>
                                        </p:cTn>
                                        <p:tgtEl>
                                          <p:spTgt spid="40980"/>
                                        </p:tgtEl>
                                      </p:cBhvr>
                                      <p:to x="100000" y="100000"/>
                                    </p:animScale>
                                    <p:animScale>
                                      <p:cBhvr>
                                        <p:cTn id="119" dur="7">
                                          <p:stCondLst>
                                            <p:cond delay="452"/>
                                          </p:stCondLst>
                                        </p:cTn>
                                        <p:tgtEl>
                                          <p:spTgt spid="40980"/>
                                        </p:tgtEl>
                                      </p:cBhvr>
                                      <p:to x="100000" y="95000"/>
                                    </p:animScale>
                                    <p:animScale>
                                      <p:cBhvr>
                                        <p:cTn id="120" dur="42" decel="50000">
                                          <p:stCondLst>
                                            <p:cond delay="459"/>
                                          </p:stCondLst>
                                        </p:cTn>
                                        <p:tgtEl>
                                          <p:spTgt spid="40980"/>
                                        </p:tgtEl>
                                      </p:cBhvr>
                                      <p:to x="100000" y="100000"/>
                                    </p:animScale>
                                  </p:childTnLst>
                                </p:cTn>
                              </p:par>
                            </p:childTnLst>
                          </p:cTn>
                        </p:par>
                        <p:par>
                          <p:cTn id="121" fill="hold" nodeType="afterGroup">
                            <p:stCondLst>
                              <p:cond delay="6854"/>
                            </p:stCondLst>
                            <p:childTnLst>
                              <p:par>
                                <p:cTn id="122" presetID="31" presetClass="entr" presetSubtype="0" fill="hold" grpId="0" nodeType="afterEffect">
                                  <p:stCondLst>
                                    <p:cond delay="0"/>
                                  </p:stCondLst>
                                  <p:childTnLst>
                                    <p:set>
                                      <p:cBhvr>
                                        <p:cTn id="123" dur="1" fill="hold">
                                          <p:stCondLst>
                                            <p:cond delay="0"/>
                                          </p:stCondLst>
                                        </p:cTn>
                                        <p:tgtEl>
                                          <p:spTgt spid="40981"/>
                                        </p:tgtEl>
                                        <p:attrNameLst>
                                          <p:attrName>style.visibility</p:attrName>
                                        </p:attrNameLst>
                                      </p:cBhvr>
                                      <p:to>
                                        <p:strVal val="visible"/>
                                      </p:to>
                                    </p:set>
                                    <p:anim calcmode="lin" valueType="num">
                                      <p:cBhvr>
                                        <p:cTn id="124" dur="500" fill="hold"/>
                                        <p:tgtEl>
                                          <p:spTgt spid="40981"/>
                                        </p:tgtEl>
                                        <p:attrNameLst>
                                          <p:attrName>ppt_w</p:attrName>
                                        </p:attrNameLst>
                                      </p:cBhvr>
                                      <p:tavLst>
                                        <p:tav tm="0">
                                          <p:val>
                                            <p:fltVal val="0"/>
                                          </p:val>
                                        </p:tav>
                                        <p:tav tm="100000">
                                          <p:val>
                                            <p:strVal val="#ppt_w"/>
                                          </p:val>
                                        </p:tav>
                                      </p:tavLst>
                                    </p:anim>
                                    <p:anim calcmode="lin" valueType="num">
                                      <p:cBhvr>
                                        <p:cTn id="125" dur="500" fill="hold"/>
                                        <p:tgtEl>
                                          <p:spTgt spid="40981"/>
                                        </p:tgtEl>
                                        <p:attrNameLst>
                                          <p:attrName>ppt_h</p:attrName>
                                        </p:attrNameLst>
                                      </p:cBhvr>
                                      <p:tavLst>
                                        <p:tav tm="0">
                                          <p:val>
                                            <p:fltVal val="0"/>
                                          </p:val>
                                        </p:tav>
                                        <p:tav tm="100000">
                                          <p:val>
                                            <p:strVal val="#ppt_h"/>
                                          </p:val>
                                        </p:tav>
                                      </p:tavLst>
                                    </p:anim>
                                    <p:anim calcmode="lin" valueType="num">
                                      <p:cBhvr>
                                        <p:cTn id="126" dur="500" fill="hold"/>
                                        <p:tgtEl>
                                          <p:spTgt spid="40981"/>
                                        </p:tgtEl>
                                        <p:attrNameLst>
                                          <p:attrName>style.rotation</p:attrName>
                                        </p:attrNameLst>
                                      </p:cBhvr>
                                      <p:tavLst>
                                        <p:tav tm="0">
                                          <p:val>
                                            <p:fltVal val="90"/>
                                          </p:val>
                                        </p:tav>
                                        <p:tav tm="100000">
                                          <p:val>
                                            <p:fltVal val="0"/>
                                          </p:val>
                                        </p:tav>
                                      </p:tavLst>
                                    </p:anim>
                                    <p:animEffect transition="in" filter="fade">
                                      <p:cBhvr>
                                        <p:cTn id="127" dur="500"/>
                                        <p:tgtEl>
                                          <p:spTgt spid="40981"/>
                                        </p:tgtEl>
                                      </p:cBhvr>
                                    </p:animEffect>
                                  </p:childTnLst>
                                </p:cTn>
                              </p:par>
                            </p:childTnLst>
                          </p:cTn>
                        </p:par>
                        <p:par>
                          <p:cTn id="128" fill="hold" nodeType="afterGroup">
                            <p:stCondLst>
                              <p:cond delay="7354"/>
                            </p:stCondLst>
                            <p:childTnLst>
                              <p:par>
                                <p:cTn id="129" presetID="22" presetClass="entr" presetSubtype="8" fill="hold" grpId="0" nodeType="afterEffect">
                                  <p:stCondLst>
                                    <p:cond delay="0"/>
                                  </p:stCondLst>
                                  <p:childTnLst>
                                    <p:set>
                                      <p:cBhvr>
                                        <p:cTn id="130" dur="1" fill="hold">
                                          <p:stCondLst>
                                            <p:cond delay="0"/>
                                          </p:stCondLst>
                                        </p:cTn>
                                        <p:tgtEl>
                                          <p:spTgt spid="40966"/>
                                        </p:tgtEl>
                                        <p:attrNameLst>
                                          <p:attrName>style.visibility</p:attrName>
                                        </p:attrNameLst>
                                      </p:cBhvr>
                                      <p:to>
                                        <p:strVal val="visible"/>
                                      </p:to>
                                    </p:set>
                                    <p:animEffect transition="in" filter="wipe(left)">
                                      <p:cBhvr>
                                        <p:cTn id="131" dur="300"/>
                                        <p:tgtEl>
                                          <p:spTgt spid="40966"/>
                                        </p:tgtEl>
                                      </p:cBhvr>
                                    </p:animEffect>
                                  </p:childTnLst>
                                </p:cTn>
                              </p:par>
                            </p:childTnLst>
                          </p:cTn>
                        </p:par>
                        <p:par>
                          <p:cTn id="132" fill="hold" nodeType="afterGroup">
                            <p:stCondLst>
                              <p:cond delay="7654"/>
                            </p:stCondLst>
                            <p:childTnLst>
                              <p:par>
                                <p:cTn id="133" presetID="26" presetClass="entr" presetSubtype="0" fill="hold" grpId="0" nodeType="afterEffect">
                                  <p:stCondLst>
                                    <p:cond delay="0"/>
                                  </p:stCondLst>
                                  <p:childTnLst>
                                    <p:set>
                                      <p:cBhvr>
                                        <p:cTn id="134" dur="1" fill="hold">
                                          <p:stCondLst>
                                            <p:cond delay="0"/>
                                          </p:stCondLst>
                                        </p:cTn>
                                        <p:tgtEl>
                                          <p:spTgt spid="40984"/>
                                        </p:tgtEl>
                                        <p:attrNameLst>
                                          <p:attrName>style.visibility</p:attrName>
                                        </p:attrNameLst>
                                      </p:cBhvr>
                                      <p:to>
                                        <p:strVal val="visible"/>
                                      </p:to>
                                    </p:set>
                                    <p:animEffect transition="in" filter="wipe(down)">
                                      <p:cBhvr>
                                        <p:cTn id="135" dur="290">
                                          <p:stCondLst>
                                            <p:cond delay="0"/>
                                          </p:stCondLst>
                                        </p:cTn>
                                        <p:tgtEl>
                                          <p:spTgt spid="40984"/>
                                        </p:tgtEl>
                                      </p:cBhvr>
                                    </p:animEffect>
                                    <p:anim calcmode="lin" valueType="num">
                                      <p:cBhvr>
                                        <p:cTn id="136" dur="911" tmFilter="0,0; 0.14,0.36; 0.43,0.73; 0.71,0.91; 1.0,1.0">
                                          <p:stCondLst>
                                            <p:cond delay="0"/>
                                          </p:stCondLst>
                                        </p:cTn>
                                        <p:tgtEl>
                                          <p:spTgt spid="40984"/>
                                        </p:tgtEl>
                                        <p:attrNameLst>
                                          <p:attrName>ppt_x</p:attrName>
                                        </p:attrNameLst>
                                      </p:cBhvr>
                                      <p:tavLst>
                                        <p:tav tm="0">
                                          <p:val>
                                            <p:strVal val="#ppt_x-0.25"/>
                                          </p:val>
                                        </p:tav>
                                        <p:tav tm="100000">
                                          <p:val>
                                            <p:strVal val="#ppt_x"/>
                                          </p:val>
                                        </p:tav>
                                      </p:tavLst>
                                    </p:anim>
                                    <p:anim calcmode="lin" valueType="num">
                                      <p:cBhvr>
                                        <p:cTn id="137" dur="332" tmFilter="0.0,0.0; 0.25,0.07; 0.50,0.2; 0.75,0.467; 1.0,1.0">
                                          <p:stCondLst>
                                            <p:cond delay="0"/>
                                          </p:stCondLst>
                                        </p:cTn>
                                        <p:tgtEl>
                                          <p:spTgt spid="40984"/>
                                        </p:tgtEl>
                                        <p:attrNameLst>
                                          <p:attrName>ppt_y</p:attrName>
                                        </p:attrNameLst>
                                      </p:cBhvr>
                                      <p:tavLst>
                                        <p:tav tm="0" fmla="#ppt_y-sin(pi*$)/3">
                                          <p:val>
                                            <p:fltVal val="0.5"/>
                                          </p:val>
                                        </p:tav>
                                        <p:tav tm="100000">
                                          <p:val>
                                            <p:fltVal val="1"/>
                                          </p:val>
                                        </p:tav>
                                      </p:tavLst>
                                    </p:anim>
                                    <p:anim calcmode="lin" valueType="num">
                                      <p:cBhvr>
                                        <p:cTn id="138" dur="332" tmFilter="0, 0; 0.125,0.2665; 0.25,0.4; 0.375,0.465; 0.5,0.5;  0.625,0.535; 0.75,0.6; 0.875,0.7335; 1,1">
                                          <p:stCondLst>
                                            <p:cond delay="332"/>
                                          </p:stCondLst>
                                        </p:cTn>
                                        <p:tgtEl>
                                          <p:spTgt spid="40984"/>
                                        </p:tgtEl>
                                        <p:attrNameLst>
                                          <p:attrName>ppt_y</p:attrName>
                                        </p:attrNameLst>
                                      </p:cBhvr>
                                      <p:tavLst>
                                        <p:tav tm="0" fmla="#ppt_y-sin(pi*$)/9">
                                          <p:val>
                                            <p:fltVal val="0"/>
                                          </p:val>
                                        </p:tav>
                                        <p:tav tm="100000">
                                          <p:val>
                                            <p:fltVal val="1"/>
                                          </p:val>
                                        </p:tav>
                                      </p:tavLst>
                                    </p:anim>
                                    <p:anim calcmode="lin" valueType="num">
                                      <p:cBhvr>
                                        <p:cTn id="139" dur="166" tmFilter="0, 0; 0.125,0.2665; 0.25,0.4; 0.375,0.465; 0.5,0.5;  0.625,0.535; 0.75,0.6; 0.875,0.7335; 1,1">
                                          <p:stCondLst>
                                            <p:cond delay="662"/>
                                          </p:stCondLst>
                                        </p:cTn>
                                        <p:tgtEl>
                                          <p:spTgt spid="40984"/>
                                        </p:tgtEl>
                                        <p:attrNameLst>
                                          <p:attrName>ppt_y</p:attrName>
                                        </p:attrNameLst>
                                      </p:cBhvr>
                                      <p:tavLst>
                                        <p:tav tm="0" fmla="#ppt_y-sin(pi*$)/27">
                                          <p:val>
                                            <p:fltVal val="0"/>
                                          </p:val>
                                        </p:tav>
                                        <p:tav tm="100000">
                                          <p:val>
                                            <p:fltVal val="1"/>
                                          </p:val>
                                        </p:tav>
                                      </p:tavLst>
                                    </p:anim>
                                    <p:anim calcmode="lin" valueType="num">
                                      <p:cBhvr>
                                        <p:cTn id="140" dur="82" tmFilter="0, 0; 0.125,0.2665; 0.25,0.4; 0.375,0.465; 0.5,0.5;  0.625,0.535; 0.75,0.6; 0.875,0.7335; 1,1">
                                          <p:stCondLst>
                                            <p:cond delay="828"/>
                                          </p:stCondLst>
                                        </p:cTn>
                                        <p:tgtEl>
                                          <p:spTgt spid="40984"/>
                                        </p:tgtEl>
                                        <p:attrNameLst>
                                          <p:attrName>ppt_y</p:attrName>
                                        </p:attrNameLst>
                                      </p:cBhvr>
                                      <p:tavLst>
                                        <p:tav tm="0" fmla="#ppt_y-sin(pi*$)/81">
                                          <p:val>
                                            <p:fltVal val="0"/>
                                          </p:val>
                                        </p:tav>
                                        <p:tav tm="100000">
                                          <p:val>
                                            <p:fltVal val="1"/>
                                          </p:val>
                                        </p:tav>
                                      </p:tavLst>
                                    </p:anim>
                                    <p:animScale>
                                      <p:cBhvr>
                                        <p:cTn id="141" dur="13">
                                          <p:stCondLst>
                                            <p:cond delay="325"/>
                                          </p:stCondLst>
                                        </p:cTn>
                                        <p:tgtEl>
                                          <p:spTgt spid="40984"/>
                                        </p:tgtEl>
                                      </p:cBhvr>
                                      <p:to x="100000" y="60000"/>
                                    </p:animScale>
                                    <p:animScale>
                                      <p:cBhvr>
                                        <p:cTn id="142" dur="83" decel="50000">
                                          <p:stCondLst>
                                            <p:cond delay="338"/>
                                          </p:stCondLst>
                                        </p:cTn>
                                        <p:tgtEl>
                                          <p:spTgt spid="40984"/>
                                        </p:tgtEl>
                                      </p:cBhvr>
                                      <p:to x="100000" y="100000"/>
                                    </p:animScale>
                                    <p:animScale>
                                      <p:cBhvr>
                                        <p:cTn id="143" dur="13">
                                          <p:stCondLst>
                                            <p:cond delay="656"/>
                                          </p:stCondLst>
                                        </p:cTn>
                                        <p:tgtEl>
                                          <p:spTgt spid="40984"/>
                                        </p:tgtEl>
                                      </p:cBhvr>
                                      <p:to x="100000" y="80000"/>
                                    </p:animScale>
                                    <p:animScale>
                                      <p:cBhvr>
                                        <p:cTn id="144" dur="83" decel="50000">
                                          <p:stCondLst>
                                            <p:cond delay="669"/>
                                          </p:stCondLst>
                                        </p:cTn>
                                        <p:tgtEl>
                                          <p:spTgt spid="40984"/>
                                        </p:tgtEl>
                                      </p:cBhvr>
                                      <p:to x="100000" y="100000"/>
                                    </p:animScale>
                                    <p:animScale>
                                      <p:cBhvr>
                                        <p:cTn id="145" dur="13">
                                          <p:stCondLst>
                                            <p:cond delay="821"/>
                                          </p:stCondLst>
                                        </p:cTn>
                                        <p:tgtEl>
                                          <p:spTgt spid="40984"/>
                                        </p:tgtEl>
                                      </p:cBhvr>
                                      <p:to x="100000" y="90000"/>
                                    </p:animScale>
                                    <p:animScale>
                                      <p:cBhvr>
                                        <p:cTn id="146" dur="83" decel="50000">
                                          <p:stCondLst>
                                            <p:cond delay="834"/>
                                          </p:stCondLst>
                                        </p:cTn>
                                        <p:tgtEl>
                                          <p:spTgt spid="40984"/>
                                        </p:tgtEl>
                                      </p:cBhvr>
                                      <p:to x="100000" y="100000"/>
                                    </p:animScale>
                                    <p:animScale>
                                      <p:cBhvr>
                                        <p:cTn id="147" dur="13">
                                          <p:stCondLst>
                                            <p:cond delay="904"/>
                                          </p:stCondLst>
                                        </p:cTn>
                                        <p:tgtEl>
                                          <p:spTgt spid="40984"/>
                                        </p:tgtEl>
                                      </p:cBhvr>
                                      <p:to x="100000" y="95000"/>
                                    </p:animScale>
                                    <p:animScale>
                                      <p:cBhvr>
                                        <p:cTn id="148" dur="83" decel="50000">
                                          <p:stCondLst>
                                            <p:cond delay="917"/>
                                          </p:stCondLst>
                                        </p:cTn>
                                        <p:tgtEl>
                                          <p:spTgt spid="40984"/>
                                        </p:tgtEl>
                                      </p:cBhvr>
                                      <p:to x="100000" y="100000"/>
                                    </p:animScale>
                                  </p:childTnLst>
                                </p:cTn>
                              </p:par>
                            </p:childTnLst>
                          </p:cTn>
                        </p:par>
                        <p:par>
                          <p:cTn id="149" fill="hold" nodeType="afterGroup">
                            <p:stCondLst>
                              <p:cond delay="8654"/>
                            </p:stCondLst>
                            <p:childTnLst>
                              <p:par>
                                <p:cTn id="150" presetID="31" presetClass="entr" presetSubtype="0" fill="hold" grpId="0" nodeType="afterEffect">
                                  <p:stCondLst>
                                    <p:cond delay="0"/>
                                  </p:stCondLst>
                                  <p:childTnLst>
                                    <p:set>
                                      <p:cBhvr>
                                        <p:cTn id="151" dur="1" fill="hold">
                                          <p:stCondLst>
                                            <p:cond delay="0"/>
                                          </p:stCondLst>
                                        </p:cTn>
                                        <p:tgtEl>
                                          <p:spTgt spid="40985"/>
                                        </p:tgtEl>
                                        <p:attrNameLst>
                                          <p:attrName>style.visibility</p:attrName>
                                        </p:attrNameLst>
                                      </p:cBhvr>
                                      <p:to>
                                        <p:strVal val="visible"/>
                                      </p:to>
                                    </p:set>
                                    <p:anim calcmode="lin" valueType="num">
                                      <p:cBhvr>
                                        <p:cTn id="152" dur="500" fill="hold"/>
                                        <p:tgtEl>
                                          <p:spTgt spid="40985"/>
                                        </p:tgtEl>
                                        <p:attrNameLst>
                                          <p:attrName>ppt_w</p:attrName>
                                        </p:attrNameLst>
                                      </p:cBhvr>
                                      <p:tavLst>
                                        <p:tav tm="0">
                                          <p:val>
                                            <p:fltVal val="0"/>
                                          </p:val>
                                        </p:tav>
                                        <p:tav tm="100000">
                                          <p:val>
                                            <p:strVal val="#ppt_w"/>
                                          </p:val>
                                        </p:tav>
                                      </p:tavLst>
                                    </p:anim>
                                    <p:anim calcmode="lin" valueType="num">
                                      <p:cBhvr>
                                        <p:cTn id="153" dur="500" fill="hold"/>
                                        <p:tgtEl>
                                          <p:spTgt spid="40985"/>
                                        </p:tgtEl>
                                        <p:attrNameLst>
                                          <p:attrName>ppt_h</p:attrName>
                                        </p:attrNameLst>
                                      </p:cBhvr>
                                      <p:tavLst>
                                        <p:tav tm="0">
                                          <p:val>
                                            <p:fltVal val="0"/>
                                          </p:val>
                                        </p:tav>
                                        <p:tav tm="100000">
                                          <p:val>
                                            <p:strVal val="#ppt_h"/>
                                          </p:val>
                                        </p:tav>
                                      </p:tavLst>
                                    </p:anim>
                                    <p:anim calcmode="lin" valueType="num">
                                      <p:cBhvr>
                                        <p:cTn id="154" dur="500" fill="hold"/>
                                        <p:tgtEl>
                                          <p:spTgt spid="40985"/>
                                        </p:tgtEl>
                                        <p:attrNameLst>
                                          <p:attrName>style.rotation</p:attrName>
                                        </p:attrNameLst>
                                      </p:cBhvr>
                                      <p:tavLst>
                                        <p:tav tm="0">
                                          <p:val>
                                            <p:fltVal val="90"/>
                                          </p:val>
                                        </p:tav>
                                        <p:tav tm="100000">
                                          <p:val>
                                            <p:fltVal val="0"/>
                                          </p:val>
                                        </p:tav>
                                      </p:tavLst>
                                    </p:anim>
                                    <p:animEffect transition="in" filter="fade">
                                      <p:cBhvr>
                                        <p:cTn id="155" dur="500"/>
                                        <p:tgtEl>
                                          <p:spTgt spid="40985"/>
                                        </p:tgtEl>
                                      </p:cBhvr>
                                    </p:animEffect>
                                  </p:childTnLst>
                                </p:cTn>
                              </p:par>
                            </p:childTnLst>
                          </p:cTn>
                        </p:par>
                        <p:par>
                          <p:cTn id="156" fill="hold" nodeType="afterGroup">
                            <p:stCondLst>
                              <p:cond delay="9154"/>
                            </p:stCondLst>
                            <p:childTnLst>
                              <p:par>
                                <p:cTn id="157" presetID="22" presetClass="entr" presetSubtype="8" fill="hold" grpId="0" nodeType="afterEffect">
                                  <p:stCondLst>
                                    <p:cond delay="0"/>
                                  </p:stCondLst>
                                  <p:childTnLst>
                                    <p:set>
                                      <p:cBhvr>
                                        <p:cTn id="158" dur="1" fill="hold">
                                          <p:stCondLst>
                                            <p:cond delay="0"/>
                                          </p:stCondLst>
                                        </p:cTn>
                                        <p:tgtEl>
                                          <p:spTgt spid="40968"/>
                                        </p:tgtEl>
                                        <p:attrNameLst>
                                          <p:attrName>style.visibility</p:attrName>
                                        </p:attrNameLst>
                                      </p:cBhvr>
                                      <p:to>
                                        <p:strVal val="visible"/>
                                      </p:to>
                                    </p:set>
                                    <p:animEffect transition="in" filter="wipe(left)">
                                      <p:cBhvr>
                                        <p:cTn id="159" dur="500"/>
                                        <p:tgtEl>
                                          <p:spTgt spid="40968"/>
                                        </p:tgtEl>
                                      </p:cBhvr>
                                    </p:animEffect>
                                  </p:childTnLst>
                                </p:cTn>
                              </p:par>
                            </p:childTnLst>
                          </p:cTn>
                        </p:par>
                        <p:par>
                          <p:cTn id="160" fill="hold" nodeType="afterGroup">
                            <p:stCondLst>
                              <p:cond delay="9654"/>
                            </p:stCondLst>
                            <p:childTnLst>
                              <p:par>
                                <p:cTn id="161" presetID="16" presetClass="entr" presetSubtype="21" fill="hold" grpId="0" nodeType="afterEffect">
                                  <p:stCondLst>
                                    <p:cond delay="0"/>
                                  </p:stCondLst>
                                  <p:childTnLst>
                                    <p:set>
                                      <p:cBhvr>
                                        <p:cTn id="162" dur="1" fill="hold">
                                          <p:stCondLst>
                                            <p:cond delay="0"/>
                                          </p:stCondLst>
                                        </p:cTn>
                                        <p:tgtEl>
                                          <p:spTgt spid="40969"/>
                                        </p:tgtEl>
                                        <p:attrNameLst>
                                          <p:attrName>style.visibility</p:attrName>
                                        </p:attrNameLst>
                                      </p:cBhvr>
                                      <p:to>
                                        <p:strVal val="visible"/>
                                      </p:to>
                                    </p:set>
                                    <p:animEffect transition="in" filter="barn(inVertical)">
                                      <p:cBhvr>
                                        <p:cTn id="163" dur="500"/>
                                        <p:tgtEl>
                                          <p:spTgt spid="409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autoUpdateAnimBg="0"/>
      <p:bldP spid="40963" grpId="0" animBg="1"/>
      <p:bldP spid="40964" grpId="0" animBg="1"/>
      <p:bldP spid="40965" grpId="0" animBg="1"/>
      <p:bldP spid="40966" grpId="0" animBg="1"/>
      <p:bldP spid="40967" grpId="0" animBg="1"/>
      <p:bldP spid="40968" grpId="0" autoUpdateAnimBg="0"/>
      <p:bldP spid="40969" grpId="0" autoUpdateAnimBg="0"/>
      <p:bldP spid="40976" grpId="0" animBg="1" autoUpdateAnimBg="0"/>
      <p:bldP spid="40977" grpId="0" autoUpdateAnimBg="0"/>
      <p:bldP spid="40978" grpId="0" animBg="1" autoUpdateAnimBg="0"/>
      <p:bldP spid="40979" grpId="0" autoUpdateAnimBg="0"/>
      <p:bldP spid="40980" grpId="0" animBg="1" autoUpdateAnimBg="0"/>
      <p:bldP spid="40981" grpId="0" autoUpdateAnimBg="0"/>
      <p:bldP spid="40982" grpId="0" animBg="1" autoUpdateAnimBg="0"/>
      <p:bldP spid="40983" grpId="0" autoUpdateAnimBg="0"/>
      <p:bldP spid="40984" grpId="0" animBg="1" autoUpdateAnimBg="0"/>
      <p:bldP spid="40985" grpId="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41986" name="图片 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170613" y="1773238"/>
            <a:ext cx="5845175" cy="490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7" name="TextBox 6"/>
          <p:cNvSpPr txBox="1">
            <a:spLocks noChangeArrowheads="1"/>
          </p:cNvSpPr>
          <p:nvPr/>
        </p:nvSpPr>
        <p:spPr bwMode="auto">
          <a:xfrm>
            <a:off x="1822450" y="11374438"/>
            <a:ext cx="498157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2200">
                <a:solidFill>
                  <a:srgbClr val="F8F8F8"/>
                </a:solidFill>
                <a:latin typeface="方正隶变简体" pitchFamily="1" charset="-122"/>
                <a:ea typeface="方正隶变简体" pitchFamily="1" charset="-122"/>
              </a:rPr>
              <a:t>◎</a:t>
            </a:r>
            <a:r>
              <a:rPr lang="zh-CN" altLang="en-US" sz="2200">
                <a:solidFill>
                  <a:srgbClr val="F8F8F8"/>
                </a:solidFill>
                <a:latin typeface="方正隶变简体" pitchFamily="1" charset="-122"/>
                <a:ea typeface="方正隶变简体" pitchFamily="1" charset="-122"/>
              </a:rPr>
              <a:t>八音魔琴中国风系列作品之</a:t>
            </a:r>
            <a:r>
              <a:rPr lang="en-US" sz="2200">
                <a:solidFill>
                  <a:srgbClr val="F8F8F8"/>
                </a:solidFill>
                <a:latin typeface="方正隶变简体" pitchFamily="1" charset="-122"/>
                <a:ea typeface="方正隶变简体" pitchFamily="1" charset="-122"/>
              </a:rPr>
              <a:t>“</a:t>
            </a:r>
            <a:r>
              <a:rPr lang="zh-CN" altLang="en-US" sz="2200">
                <a:solidFill>
                  <a:srgbClr val="F8F8F8"/>
                </a:solidFill>
                <a:latin typeface="方正隶变简体" pitchFamily="1" charset="-122"/>
                <a:ea typeface="方正隶变简体" pitchFamily="1" charset="-122"/>
              </a:rPr>
              <a:t>虚竹</a:t>
            </a:r>
            <a:r>
              <a:rPr lang="en-US" sz="2200">
                <a:solidFill>
                  <a:srgbClr val="F8F8F8"/>
                </a:solidFill>
                <a:latin typeface="方正隶变简体" pitchFamily="1" charset="-122"/>
                <a:ea typeface="方正隶变简体" pitchFamily="1" charset="-122"/>
              </a:rPr>
              <a:t>”</a:t>
            </a:r>
            <a:endParaRPr lang="zh-CN" altLang="en-US" sz="2200">
              <a:solidFill>
                <a:srgbClr val="F8F8F8"/>
              </a:solidFill>
              <a:latin typeface="方正隶变简体" pitchFamily="1" charset="-122"/>
              <a:ea typeface="方正隶变简体" pitchFamily="1" charset="-122"/>
            </a:endParaRPr>
          </a:p>
        </p:txBody>
      </p:sp>
      <p:sp>
        <p:nvSpPr>
          <p:cNvPr id="41988" name="Rectangle 31"/>
          <p:cNvSpPr>
            <a:spLocks noChangeArrowheads="1"/>
          </p:cNvSpPr>
          <p:nvPr/>
        </p:nvSpPr>
        <p:spPr bwMode="auto">
          <a:xfrm>
            <a:off x="11636375" y="20104100"/>
            <a:ext cx="22225"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buFontTx/>
              <a:buNone/>
            </a:pPr>
            <a:r>
              <a:rPr lang="zh-CN">
                <a:solidFill>
                  <a:srgbClr val="2E2C2C"/>
                </a:solidFill>
                <a:latin typeface="宋体" pitchFamily="2" charset="-122"/>
              </a:rPr>
              <a:t>这里输入您的副标题</a:t>
            </a:r>
            <a:endParaRPr lang="zh-CN">
              <a:solidFill>
                <a:srgbClr val="AF251C"/>
              </a:solidFill>
            </a:endParaRPr>
          </a:p>
        </p:txBody>
      </p:sp>
      <p:sp>
        <p:nvSpPr>
          <p:cNvPr id="41989" name="Rectangle 32"/>
          <p:cNvSpPr>
            <a:spLocks noChangeArrowheads="1"/>
          </p:cNvSpPr>
          <p:nvPr/>
        </p:nvSpPr>
        <p:spPr bwMode="auto">
          <a:xfrm>
            <a:off x="11636375" y="106954638"/>
            <a:ext cx="2222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buFontTx/>
              <a:buNone/>
            </a:pPr>
            <a:r>
              <a:rPr lang="zh-CN">
                <a:solidFill>
                  <a:srgbClr val="2E2C2C"/>
                </a:solidFill>
                <a:latin typeface="楷体_GB2312" pitchFamily="1" charset="-122"/>
                <a:ea typeface="楷体_GB2312" pitchFamily="1" charset="-122"/>
              </a:rPr>
              <a:t>作者：八音魔琴</a:t>
            </a:r>
            <a:endParaRPr lang="zh-CN">
              <a:solidFill>
                <a:srgbClr val="AF251C"/>
              </a:solidFill>
            </a:endParaRPr>
          </a:p>
        </p:txBody>
      </p:sp>
      <p:sp>
        <p:nvSpPr>
          <p:cNvPr id="41990" name="Freeform 33"/>
          <p:cNvSpPr>
            <a:spLocks noEditPoints="1"/>
          </p:cNvSpPr>
          <p:nvPr/>
        </p:nvSpPr>
        <p:spPr bwMode="auto">
          <a:xfrm>
            <a:off x="29697363" y="144475200"/>
            <a:ext cx="10820400" cy="10537825"/>
          </a:xfrm>
          <a:custGeom>
            <a:avLst/>
            <a:gdLst>
              <a:gd name="T0" fmla="*/ 357 w 506"/>
              <a:gd name="T1" fmla="*/ 12 h 498"/>
              <a:gd name="T2" fmla="*/ 452 w 506"/>
              <a:gd name="T3" fmla="*/ 10 h 498"/>
              <a:gd name="T4" fmla="*/ 228 w 506"/>
              <a:gd name="T5" fmla="*/ 14 h 498"/>
              <a:gd name="T6" fmla="*/ 144 w 506"/>
              <a:gd name="T7" fmla="*/ 19 h 498"/>
              <a:gd name="T8" fmla="*/ 469 w 506"/>
              <a:gd name="T9" fmla="*/ 209 h 498"/>
              <a:gd name="T10" fmla="*/ 407 w 506"/>
              <a:gd name="T11" fmla="*/ 36 h 498"/>
              <a:gd name="T12" fmla="*/ 271 w 506"/>
              <a:gd name="T13" fmla="*/ 106 h 498"/>
              <a:gd name="T14" fmla="*/ 412 w 506"/>
              <a:gd name="T15" fmla="*/ 31 h 498"/>
              <a:gd name="T16" fmla="*/ 260 w 506"/>
              <a:gd name="T17" fmla="*/ 111 h 498"/>
              <a:gd name="T18" fmla="*/ 328 w 506"/>
              <a:gd name="T19" fmla="*/ 230 h 498"/>
              <a:gd name="T20" fmla="*/ 481 w 506"/>
              <a:gd name="T21" fmla="*/ 190 h 498"/>
              <a:gd name="T22" fmla="*/ 12 w 506"/>
              <a:gd name="T23" fmla="*/ 342 h 498"/>
              <a:gd name="T24" fmla="*/ 49 w 506"/>
              <a:gd name="T25" fmla="*/ 448 h 498"/>
              <a:gd name="T26" fmla="*/ 104 w 506"/>
              <a:gd name="T27" fmla="*/ 463 h 498"/>
              <a:gd name="T28" fmla="*/ 233 w 506"/>
              <a:gd name="T29" fmla="*/ 311 h 498"/>
              <a:gd name="T30" fmla="*/ 93 w 506"/>
              <a:gd name="T31" fmla="*/ 266 h 498"/>
              <a:gd name="T32" fmla="*/ 47 w 506"/>
              <a:gd name="T33" fmla="*/ 451 h 498"/>
              <a:gd name="T34" fmla="*/ 473 w 506"/>
              <a:gd name="T35" fmla="*/ 465 h 498"/>
              <a:gd name="T36" fmla="*/ 495 w 506"/>
              <a:gd name="T37" fmla="*/ 315 h 498"/>
              <a:gd name="T38" fmla="*/ 492 w 506"/>
              <a:gd name="T39" fmla="*/ 357 h 498"/>
              <a:gd name="T40" fmla="*/ 245 w 506"/>
              <a:gd name="T41" fmla="*/ 489 h 498"/>
              <a:gd name="T42" fmla="*/ 120 w 506"/>
              <a:gd name="T43" fmla="*/ 481 h 498"/>
              <a:gd name="T44" fmla="*/ 290 w 506"/>
              <a:gd name="T45" fmla="*/ 492 h 498"/>
              <a:gd name="T46" fmla="*/ 466 w 506"/>
              <a:gd name="T47" fmla="*/ 333 h 498"/>
              <a:gd name="T48" fmla="*/ 452 w 506"/>
              <a:gd name="T49" fmla="*/ 253 h 498"/>
              <a:gd name="T50" fmla="*/ 268 w 506"/>
              <a:gd name="T51" fmla="*/ 363 h 498"/>
              <a:gd name="T52" fmla="*/ 414 w 506"/>
              <a:gd name="T53" fmla="*/ 462 h 498"/>
              <a:gd name="T54" fmla="*/ 14 w 506"/>
              <a:gd name="T55" fmla="*/ 358 h 498"/>
              <a:gd name="T56" fmla="*/ 4 w 506"/>
              <a:gd name="T57" fmla="*/ 254 h 498"/>
              <a:gd name="T58" fmla="*/ 48 w 506"/>
              <a:gd name="T59" fmla="*/ 23 h 498"/>
              <a:gd name="T60" fmla="*/ 12 w 506"/>
              <a:gd name="T61" fmla="*/ 239 h 498"/>
              <a:gd name="T62" fmla="*/ 230 w 506"/>
              <a:gd name="T63" fmla="*/ 229 h 498"/>
              <a:gd name="T64" fmla="*/ 39 w 506"/>
              <a:gd name="T65" fmla="*/ 70 h 498"/>
              <a:gd name="T66" fmla="*/ 39 w 506"/>
              <a:gd name="T67" fmla="*/ 234 h 498"/>
              <a:gd name="T68" fmla="*/ 227 w 506"/>
              <a:gd name="T69" fmla="*/ 238 h 498"/>
              <a:gd name="T70" fmla="*/ 194 w 506"/>
              <a:gd name="T71" fmla="*/ 37 h 498"/>
              <a:gd name="T72" fmla="*/ 7 w 506"/>
              <a:gd name="T73" fmla="*/ 156 h 498"/>
              <a:gd name="T74" fmla="*/ 333 w 506"/>
              <a:gd name="T75" fmla="*/ 138 h 498"/>
              <a:gd name="T76" fmla="*/ 300 w 506"/>
              <a:gd name="T77" fmla="*/ 219 h 498"/>
              <a:gd name="T78" fmla="*/ 321 w 506"/>
              <a:gd name="T79" fmla="*/ 98 h 498"/>
              <a:gd name="T80" fmla="*/ 321 w 506"/>
              <a:gd name="T81" fmla="*/ 196 h 498"/>
              <a:gd name="T82" fmla="*/ 337 w 506"/>
              <a:gd name="T83" fmla="*/ 209 h 498"/>
              <a:gd name="T84" fmla="*/ 440 w 506"/>
              <a:gd name="T85" fmla="*/ 178 h 498"/>
              <a:gd name="T86" fmla="*/ 370 w 506"/>
              <a:gd name="T87" fmla="*/ 100 h 498"/>
              <a:gd name="T88" fmla="*/ 54 w 506"/>
              <a:gd name="T89" fmla="*/ 119 h 498"/>
              <a:gd name="T90" fmla="*/ 69 w 506"/>
              <a:gd name="T91" fmla="*/ 203 h 498"/>
              <a:gd name="T92" fmla="*/ 192 w 506"/>
              <a:gd name="T93" fmla="*/ 90 h 498"/>
              <a:gd name="T94" fmla="*/ 180 w 506"/>
              <a:gd name="T95" fmla="*/ 107 h 498"/>
              <a:gd name="T96" fmla="*/ 98 w 506"/>
              <a:gd name="T97" fmla="*/ 221 h 498"/>
              <a:gd name="T98" fmla="*/ 437 w 506"/>
              <a:gd name="T99" fmla="*/ 327 h 498"/>
              <a:gd name="T100" fmla="*/ 402 w 506"/>
              <a:gd name="T101" fmla="*/ 365 h 498"/>
              <a:gd name="T102" fmla="*/ 381 w 506"/>
              <a:gd name="T103" fmla="*/ 308 h 498"/>
              <a:gd name="T104" fmla="*/ 423 w 506"/>
              <a:gd name="T105" fmla="*/ 278 h 498"/>
              <a:gd name="T106" fmla="*/ 291 w 506"/>
              <a:gd name="T107" fmla="*/ 297 h 498"/>
              <a:gd name="T108" fmla="*/ 334 w 506"/>
              <a:gd name="T109" fmla="*/ 282 h 498"/>
              <a:gd name="T110" fmla="*/ 315 w 506"/>
              <a:gd name="T111" fmla="*/ 440 h 498"/>
              <a:gd name="T112" fmla="*/ 358 w 506"/>
              <a:gd name="T113" fmla="*/ 324 h 498"/>
              <a:gd name="T114" fmla="*/ 76 w 506"/>
              <a:gd name="T115" fmla="*/ 326 h 498"/>
              <a:gd name="T116" fmla="*/ 88 w 506"/>
              <a:gd name="T117" fmla="*/ 411 h 498"/>
              <a:gd name="T118" fmla="*/ 120 w 506"/>
              <a:gd name="T119" fmla="*/ 423 h 498"/>
              <a:gd name="T120" fmla="*/ 184 w 506"/>
              <a:gd name="T121" fmla="*/ 381 h 498"/>
              <a:gd name="T122" fmla="*/ 63 w 506"/>
              <a:gd name="T123" fmla="*/ 373 h 498"/>
              <a:gd name="T124" fmla="*/ 129 w 506"/>
              <a:gd name="T125" fmla="*/ 286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06" h="498">
                <a:moveTo>
                  <a:pt x="251" y="11"/>
                </a:moveTo>
                <a:cubicBezTo>
                  <a:pt x="252" y="12"/>
                  <a:pt x="252" y="12"/>
                  <a:pt x="253" y="12"/>
                </a:cubicBezTo>
                <a:cubicBezTo>
                  <a:pt x="253" y="12"/>
                  <a:pt x="253" y="12"/>
                  <a:pt x="253" y="13"/>
                </a:cubicBezTo>
                <a:cubicBezTo>
                  <a:pt x="252" y="13"/>
                  <a:pt x="250" y="13"/>
                  <a:pt x="250" y="12"/>
                </a:cubicBezTo>
                <a:cubicBezTo>
                  <a:pt x="249" y="12"/>
                  <a:pt x="249" y="12"/>
                  <a:pt x="249" y="12"/>
                </a:cubicBezTo>
                <a:cubicBezTo>
                  <a:pt x="250" y="11"/>
                  <a:pt x="251" y="11"/>
                  <a:pt x="251" y="11"/>
                </a:cubicBezTo>
                <a:close/>
                <a:moveTo>
                  <a:pt x="269" y="6"/>
                </a:moveTo>
                <a:lnTo>
                  <a:pt x="271" y="6"/>
                </a:lnTo>
                <a:cubicBezTo>
                  <a:pt x="271" y="7"/>
                  <a:pt x="271" y="7"/>
                  <a:pt x="272" y="8"/>
                </a:cubicBezTo>
                <a:cubicBezTo>
                  <a:pt x="272" y="8"/>
                  <a:pt x="272" y="8"/>
                  <a:pt x="271" y="9"/>
                </a:cubicBezTo>
                <a:cubicBezTo>
                  <a:pt x="270" y="8"/>
                  <a:pt x="269" y="8"/>
                  <a:pt x="268" y="8"/>
                </a:cubicBezTo>
                <a:cubicBezTo>
                  <a:pt x="268" y="7"/>
                  <a:pt x="269" y="7"/>
                  <a:pt x="269" y="6"/>
                </a:cubicBezTo>
                <a:close/>
                <a:moveTo>
                  <a:pt x="192" y="18"/>
                </a:moveTo>
                <a:lnTo>
                  <a:pt x="192" y="18"/>
                </a:lnTo>
                <a:cubicBezTo>
                  <a:pt x="192" y="20"/>
                  <a:pt x="196" y="20"/>
                  <a:pt x="198" y="19"/>
                </a:cubicBezTo>
                <a:cubicBezTo>
                  <a:pt x="200" y="19"/>
                  <a:pt x="202" y="18"/>
                  <a:pt x="203" y="17"/>
                </a:cubicBezTo>
                <a:cubicBezTo>
                  <a:pt x="204" y="17"/>
                  <a:pt x="207" y="18"/>
                  <a:pt x="208" y="17"/>
                </a:cubicBezTo>
                <a:cubicBezTo>
                  <a:pt x="209" y="17"/>
                  <a:pt x="211" y="16"/>
                  <a:pt x="213" y="17"/>
                </a:cubicBezTo>
                <a:cubicBezTo>
                  <a:pt x="217" y="18"/>
                  <a:pt x="220" y="19"/>
                  <a:pt x="224" y="18"/>
                </a:cubicBezTo>
                <a:cubicBezTo>
                  <a:pt x="230" y="17"/>
                  <a:pt x="234" y="22"/>
                  <a:pt x="238" y="18"/>
                </a:cubicBezTo>
                <a:lnTo>
                  <a:pt x="239" y="18"/>
                </a:lnTo>
                <a:cubicBezTo>
                  <a:pt x="239" y="17"/>
                  <a:pt x="239" y="17"/>
                  <a:pt x="238" y="16"/>
                </a:cubicBezTo>
                <a:cubicBezTo>
                  <a:pt x="238" y="14"/>
                  <a:pt x="239" y="13"/>
                  <a:pt x="241" y="13"/>
                </a:cubicBezTo>
                <a:cubicBezTo>
                  <a:pt x="241" y="13"/>
                  <a:pt x="241" y="13"/>
                  <a:pt x="241" y="13"/>
                </a:cubicBezTo>
                <a:cubicBezTo>
                  <a:pt x="242" y="13"/>
                  <a:pt x="242" y="15"/>
                  <a:pt x="243" y="16"/>
                </a:cubicBezTo>
                <a:cubicBezTo>
                  <a:pt x="244" y="17"/>
                  <a:pt x="247" y="18"/>
                  <a:pt x="250" y="17"/>
                </a:cubicBezTo>
                <a:cubicBezTo>
                  <a:pt x="255" y="16"/>
                  <a:pt x="263" y="16"/>
                  <a:pt x="269" y="16"/>
                </a:cubicBezTo>
                <a:cubicBezTo>
                  <a:pt x="272" y="16"/>
                  <a:pt x="277" y="17"/>
                  <a:pt x="278" y="15"/>
                </a:cubicBezTo>
                <a:cubicBezTo>
                  <a:pt x="279" y="15"/>
                  <a:pt x="280" y="14"/>
                  <a:pt x="280" y="13"/>
                </a:cubicBezTo>
                <a:cubicBezTo>
                  <a:pt x="283" y="12"/>
                  <a:pt x="289" y="12"/>
                  <a:pt x="292" y="13"/>
                </a:cubicBezTo>
                <a:cubicBezTo>
                  <a:pt x="293" y="14"/>
                  <a:pt x="295" y="16"/>
                  <a:pt x="296" y="16"/>
                </a:cubicBezTo>
                <a:lnTo>
                  <a:pt x="300" y="16"/>
                </a:lnTo>
                <a:cubicBezTo>
                  <a:pt x="304" y="16"/>
                  <a:pt x="307" y="17"/>
                  <a:pt x="310" y="16"/>
                </a:cubicBezTo>
                <a:cubicBezTo>
                  <a:pt x="313" y="16"/>
                  <a:pt x="315" y="16"/>
                  <a:pt x="317" y="16"/>
                </a:cubicBezTo>
                <a:cubicBezTo>
                  <a:pt x="319" y="16"/>
                  <a:pt x="321" y="16"/>
                  <a:pt x="322" y="15"/>
                </a:cubicBezTo>
                <a:cubicBezTo>
                  <a:pt x="325" y="15"/>
                  <a:pt x="327" y="16"/>
                  <a:pt x="329" y="16"/>
                </a:cubicBezTo>
                <a:lnTo>
                  <a:pt x="337" y="16"/>
                </a:lnTo>
                <a:cubicBezTo>
                  <a:pt x="340" y="17"/>
                  <a:pt x="344" y="17"/>
                  <a:pt x="347" y="16"/>
                </a:cubicBezTo>
                <a:cubicBezTo>
                  <a:pt x="348" y="16"/>
                  <a:pt x="350" y="16"/>
                  <a:pt x="351" y="16"/>
                </a:cubicBezTo>
                <a:cubicBezTo>
                  <a:pt x="351" y="15"/>
                  <a:pt x="352" y="14"/>
                  <a:pt x="353" y="13"/>
                </a:cubicBezTo>
                <a:cubicBezTo>
                  <a:pt x="354" y="12"/>
                  <a:pt x="355" y="12"/>
                  <a:pt x="357" y="12"/>
                </a:cubicBezTo>
                <a:cubicBezTo>
                  <a:pt x="358" y="14"/>
                  <a:pt x="359" y="16"/>
                  <a:pt x="362" y="17"/>
                </a:cubicBezTo>
                <a:cubicBezTo>
                  <a:pt x="365" y="18"/>
                  <a:pt x="369" y="15"/>
                  <a:pt x="372" y="16"/>
                </a:cubicBezTo>
                <a:cubicBezTo>
                  <a:pt x="375" y="16"/>
                  <a:pt x="381" y="18"/>
                  <a:pt x="384" y="17"/>
                </a:cubicBezTo>
                <a:cubicBezTo>
                  <a:pt x="386" y="16"/>
                  <a:pt x="389" y="15"/>
                  <a:pt x="391" y="16"/>
                </a:cubicBezTo>
                <a:cubicBezTo>
                  <a:pt x="394" y="16"/>
                  <a:pt x="398" y="16"/>
                  <a:pt x="401" y="16"/>
                </a:cubicBezTo>
                <a:cubicBezTo>
                  <a:pt x="404" y="17"/>
                  <a:pt x="406" y="20"/>
                  <a:pt x="410" y="19"/>
                </a:cubicBezTo>
                <a:cubicBezTo>
                  <a:pt x="411" y="18"/>
                  <a:pt x="412" y="17"/>
                  <a:pt x="413" y="17"/>
                </a:cubicBezTo>
                <a:cubicBezTo>
                  <a:pt x="415" y="17"/>
                  <a:pt x="417" y="17"/>
                  <a:pt x="419" y="16"/>
                </a:cubicBezTo>
                <a:cubicBezTo>
                  <a:pt x="420" y="16"/>
                  <a:pt x="421" y="15"/>
                  <a:pt x="422" y="15"/>
                </a:cubicBezTo>
                <a:cubicBezTo>
                  <a:pt x="424" y="15"/>
                  <a:pt x="425" y="16"/>
                  <a:pt x="426" y="17"/>
                </a:cubicBezTo>
                <a:lnTo>
                  <a:pt x="430" y="17"/>
                </a:lnTo>
                <a:cubicBezTo>
                  <a:pt x="433" y="17"/>
                  <a:pt x="437" y="17"/>
                  <a:pt x="440" y="17"/>
                </a:cubicBezTo>
                <a:cubicBezTo>
                  <a:pt x="444" y="18"/>
                  <a:pt x="449" y="16"/>
                  <a:pt x="454" y="17"/>
                </a:cubicBezTo>
                <a:cubicBezTo>
                  <a:pt x="455" y="17"/>
                  <a:pt x="456" y="18"/>
                  <a:pt x="458" y="18"/>
                </a:cubicBezTo>
                <a:cubicBezTo>
                  <a:pt x="460" y="19"/>
                  <a:pt x="463" y="20"/>
                  <a:pt x="466" y="20"/>
                </a:cubicBezTo>
                <a:cubicBezTo>
                  <a:pt x="470" y="22"/>
                  <a:pt x="472" y="27"/>
                  <a:pt x="476" y="30"/>
                </a:cubicBezTo>
                <a:cubicBezTo>
                  <a:pt x="477" y="30"/>
                  <a:pt x="482" y="34"/>
                  <a:pt x="480" y="37"/>
                </a:cubicBezTo>
                <a:cubicBezTo>
                  <a:pt x="480" y="39"/>
                  <a:pt x="481" y="38"/>
                  <a:pt x="483" y="39"/>
                </a:cubicBezTo>
                <a:cubicBezTo>
                  <a:pt x="484" y="40"/>
                  <a:pt x="487" y="44"/>
                  <a:pt x="488" y="45"/>
                </a:cubicBezTo>
                <a:cubicBezTo>
                  <a:pt x="488" y="47"/>
                  <a:pt x="489" y="50"/>
                  <a:pt x="489" y="53"/>
                </a:cubicBezTo>
                <a:lnTo>
                  <a:pt x="488" y="58"/>
                </a:lnTo>
                <a:cubicBezTo>
                  <a:pt x="489" y="59"/>
                  <a:pt x="490" y="59"/>
                  <a:pt x="491" y="61"/>
                </a:cubicBezTo>
                <a:cubicBezTo>
                  <a:pt x="491" y="63"/>
                  <a:pt x="490" y="66"/>
                  <a:pt x="491" y="69"/>
                </a:cubicBezTo>
                <a:cubicBezTo>
                  <a:pt x="491" y="70"/>
                  <a:pt x="492" y="71"/>
                  <a:pt x="492" y="72"/>
                </a:cubicBezTo>
                <a:cubicBezTo>
                  <a:pt x="493" y="74"/>
                  <a:pt x="492" y="75"/>
                  <a:pt x="493" y="77"/>
                </a:cubicBezTo>
                <a:cubicBezTo>
                  <a:pt x="493" y="79"/>
                  <a:pt x="494" y="80"/>
                  <a:pt x="495" y="82"/>
                </a:cubicBezTo>
                <a:cubicBezTo>
                  <a:pt x="496" y="82"/>
                  <a:pt x="496" y="82"/>
                  <a:pt x="497" y="82"/>
                </a:cubicBezTo>
                <a:cubicBezTo>
                  <a:pt x="499" y="81"/>
                  <a:pt x="500" y="73"/>
                  <a:pt x="498" y="70"/>
                </a:cubicBezTo>
                <a:cubicBezTo>
                  <a:pt x="497" y="68"/>
                  <a:pt x="497" y="65"/>
                  <a:pt x="496" y="62"/>
                </a:cubicBezTo>
                <a:lnTo>
                  <a:pt x="496" y="58"/>
                </a:lnTo>
                <a:cubicBezTo>
                  <a:pt x="495" y="57"/>
                  <a:pt x="494" y="56"/>
                  <a:pt x="494" y="55"/>
                </a:cubicBezTo>
                <a:lnTo>
                  <a:pt x="494" y="48"/>
                </a:lnTo>
                <a:cubicBezTo>
                  <a:pt x="494" y="47"/>
                  <a:pt x="493" y="45"/>
                  <a:pt x="493" y="45"/>
                </a:cubicBezTo>
                <a:lnTo>
                  <a:pt x="493" y="42"/>
                </a:lnTo>
                <a:cubicBezTo>
                  <a:pt x="491" y="38"/>
                  <a:pt x="485" y="36"/>
                  <a:pt x="484" y="32"/>
                </a:cubicBezTo>
                <a:cubicBezTo>
                  <a:pt x="483" y="30"/>
                  <a:pt x="485" y="27"/>
                  <a:pt x="486" y="26"/>
                </a:cubicBezTo>
                <a:cubicBezTo>
                  <a:pt x="486" y="25"/>
                  <a:pt x="486" y="24"/>
                  <a:pt x="486" y="23"/>
                </a:cubicBezTo>
                <a:cubicBezTo>
                  <a:pt x="485" y="21"/>
                  <a:pt x="484" y="20"/>
                  <a:pt x="482" y="19"/>
                </a:cubicBezTo>
                <a:cubicBezTo>
                  <a:pt x="479" y="17"/>
                  <a:pt x="475" y="19"/>
                  <a:pt x="471" y="18"/>
                </a:cubicBezTo>
                <a:cubicBezTo>
                  <a:pt x="468" y="17"/>
                  <a:pt x="465" y="16"/>
                  <a:pt x="463" y="15"/>
                </a:cubicBezTo>
                <a:cubicBezTo>
                  <a:pt x="457" y="13"/>
                  <a:pt x="455" y="16"/>
                  <a:pt x="452" y="10"/>
                </a:cubicBezTo>
                <a:cubicBezTo>
                  <a:pt x="451" y="10"/>
                  <a:pt x="448" y="10"/>
                  <a:pt x="446" y="10"/>
                </a:cubicBezTo>
                <a:cubicBezTo>
                  <a:pt x="445" y="10"/>
                  <a:pt x="443" y="9"/>
                  <a:pt x="442" y="8"/>
                </a:cubicBezTo>
                <a:cubicBezTo>
                  <a:pt x="441" y="8"/>
                  <a:pt x="439" y="8"/>
                  <a:pt x="438" y="8"/>
                </a:cubicBezTo>
                <a:cubicBezTo>
                  <a:pt x="437" y="8"/>
                  <a:pt x="436" y="7"/>
                  <a:pt x="435" y="6"/>
                </a:cubicBezTo>
                <a:cubicBezTo>
                  <a:pt x="433" y="5"/>
                  <a:pt x="424" y="9"/>
                  <a:pt x="421" y="10"/>
                </a:cubicBezTo>
                <a:cubicBezTo>
                  <a:pt x="420" y="10"/>
                  <a:pt x="419" y="9"/>
                  <a:pt x="418" y="9"/>
                </a:cubicBezTo>
                <a:cubicBezTo>
                  <a:pt x="416" y="9"/>
                  <a:pt x="414" y="10"/>
                  <a:pt x="413" y="10"/>
                </a:cubicBezTo>
                <a:cubicBezTo>
                  <a:pt x="411" y="10"/>
                  <a:pt x="409" y="9"/>
                  <a:pt x="407" y="9"/>
                </a:cubicBezTo>
                <a:cubicBezTo>
                  <a:pt x="403" y="8"/>
                  <a:pt x="400" y="10"/>
                  <a:pt x="397" y="10"/>
                </a:cubicBezTo>
                <a:cubicBezTo>
                  <a:pt x="395" y="9"/>
                  <a:pt x="393" y="8"/>
                  <a:pt x="390" y="9"/>
                </a:cubicBezTo>
                <a:cubicBezTo>
                  <a:pt x="389" y="9"/>
                  <a:pt x="387" y="9"/>
                  <a:pt x="385" y="9"/>
                </a:cubicBezTo>
                <a:cubicBezTo>
                  <a:pt x="385" y="9"/>
                  <a:pt x="384" y="9"/>
                  <a:pt x="384" y="9"/>
                </a:cubicBezTo>
                <a:cubicBezTo>
                  <a:pt x="383" y="9"/>
                  <a:pt x="381" y="10"/>
                  <a:pt x="381" y="10"/>
                </a:cubicBezTo>
                <a:cubicBezTo>
                  <a:pt x="379" y="10"/>
                  <a:pt x="374" y="9"/>
                  <a:pt x="372" y="9"/>
                </a:cubicBezTo>
                <a:cubicBezTo>
                  <a:pt x="369" y="8"/>
                  <a:pt x="367" y="11"/>
                  <a:pt x="364" y="10"/>
                </a:cubicBezTo>
                <a:cubicBezTo>
                  <a:pt x="360" y="9"/>
                  <a:pt x="356" y="6"/>
                  <a:pt x="352" y="5"/>
                </a:cubicBezTo>
                <a:cubicBezTo>
                  <a:pt x="350" y="5"/>
                  <a:pt x="348" y="5"/>
                  <a:pt x="346" y="6"/>
                </a:cubicBezTo>
                <a:cubicBezTo>
                  <a:pt x="344" y="6"/>
                  <a:pt x="343" y="5"/>
                  <a:pt x="341" y="5"/>
                </a:cubicBezTo>
                <a:cubicBezTo>
                  <a:pt x="339" y="4"/>
                  <a:pt x="336" y="6"/>
                  <a:pt x="333" y="5"/>
                </a:cubicBezTo>
                <a:cubicBezTo>
                  <a:pt x="331" y="5"/>
                  <a:pt x="329" y="6"/>
                  <a:pt x="328" y="5"/>
                </a:cubicBezTo>
                <a:cubicBezTo>
                  <a:pt x="326" y="5"/>
                  <a:pt x="324" y="5"/>
                  <a:pt x="323" y="6"/>
                </a:cubicBezTo>
                <a:lnTo>
                  <a:pt x="323" y="9"/>
                </a:lnTo>
                <a:cubicBezTo>
                  <a:pt x="323" y="10"/>
                  <a:pt x="322" y="11"/>
                  <a:pt x="321" y="11"/>
                </a:cubicBezTo>
                <a:cubicBezTo>
                  <a:pt x="315" y="11"/>
                  <a:pt x="315" y="8"/>
                  <a:pt x="311" y="6"/>
                </a:cubicBezTo>
                <a:cubicBezTo>
                  <a:pt x="309" y="5"/>
                  <a:pt x="308" y="5"/>
                  <a:pt x="305" y="5"/>
                </a:cubicBezTo>
                <a:cubicBezTo>
                  <a:pt x="302" y="4"/>
                  <a:pt x="298" y="6"/>
                  <a:pt x="296" y="8"/>
                </a:cubicBezTo>
                <a:cubicBezTo>
                  <a:pt x="291" y="8"/>
                  <a:pt x="289" y="3"/>
                  <a:pt x="285" y="2"/>
                </a:cubicBezTo>
                <a:cubicBezTo>
                  <a:pt x="281" y="1"/>
                  <a:pt x="277" y="2"/>
                  <a:pt x="274" y="2"/>
                </a:cubicBezTo>
                <a:cubicBezTo>
                  <a:pt x="271" y="3"/>
                  <a:pt x="269" y="1"/>
                  <a:pt x="265" y="1"/>
                </a:cubicBezTo>
                <a:cubicBezTo>
                  <a:pt x="264" y="2"/>
                  <a:pt x="258" y="5"/>
                  <a:pt x="256" y="5"/>
                </a:cubicBezTo>
                <a:cubicBezTo>
                  <a:pt x="255" y="5"/>
                  <a:pt x="254" y="5"/>
                  <a:pt x="253" y="5"/>
                </a:cubicBezTo>
                <a:cubicBezTo>
                  <a:pt x="252" y="6"/>
                  <a:pt x="251" y="7"/>
                  <a:pt x="250" y="7"/>
                </a:cubicBezTo>
                <a:lnTo>
                  <a:pt x="247" y="7"/>
                </a:lnTo>
                <a:cubicBezTo>
                  <a:pt x="243" y="8"/>
                  <a:pt x="240" y="8"/>
                  <a:pt x="238" y="11"/>
                </a:cubicBezTo>
                <a:cubicBezTo>
                  <a:pt x="236" y="11"/>
                  <a:pt x="235" y="10"/>
                  <a:pt x="234" y="10"/>
                </a:cubicBezTo>
                <a:cubicBezTo>
                  <a:pt x="234" y="8"/>
                  <a:pt x="235" y="6"/>
                  <a:pt x="234" y="4"/>
                </a:cubicBezTo>
                <a:cubicBezTo>
                  <a:pt x="233" y="3"/>
                  <a:pt x="233" y="3"/>
                  <a:pt x="232" y="2"/>
                </a:cubicBezTo>
                <a:cubicBezTo>
                  <a:pt x="228" y="0"/>
                  <a:pt x="226" y="2"/>
                  <a:pt x="224" y="4"/>
                </a:cubicBezTo>
                <a:cubicBezTo>
                  <a:pt x="224" y="5"/>
                  <a:pt x="224" y="5"/>
                  <a:pt x="223" y="5"/>
                </a:cubicBezTo>
                <a:cubicBezTo>
                  <a:pt x="224" y="9"/>
                  <a:pt x="229" y="6"/>
                  <a:pt x="231" y="10"/>
                </a:cubicBezTo>
                <a:cubicBezTo>
                  <a:pt x="231" y="14"/>
                  <a:pt x="230" y="13"/>
                  <a:pt x="228" y="14"/>
                </a:cubicBezTo>
                <a:cubicBezTo>
                  <a:pt x="223" y="14"/>
                  <a:pt x="223" y="12"/>
                  <a:pt x="221" y="10"/>
                </a:cubicBezTo>
                <a:cubicBezTo>
                  <a:pt x="219" y="9"/>
                  <a:pt x="218" y="8"/>
                  <a:pt x="215" y="8"/>
                </a:cubicBezTo>
                <a:cubicBezTo>
                  <a:pt x="214" y="8"/>
                  <a:pt x="213" y="7"/>
                  <a:pt x="212" y="7"/>
                </a:cubicBezTo>
                <a:cubicBezTo>
                  <a:pt x="211" y="7"/>
                  <a:pt x="209" y="9"/>
                  <a:pt x="208" y="9"/>
                </a:cubicBezTo>
                <a:cubicBezTo>
                  <a:pt x="205" y="10"/>
                  <a:pt x="202" y="7"/>
                  <a:pt x="200" y="9"/>
                </a:cubicBezTo>
                <a:cubicBezTo>
                  <a:pt x="198" y="10"/>
                  <a:pt x="199" y="11"/>
                  <a:pt x="199" y="12"/>
                </a:cubicBezTo>
                <a:cubicBezTo>
                  <a:pt x="199" y="13"/>
                  <a:pt x="198" y="15"/>
                  <a:pt x="198" y="15"/>
                </a:cubicBezTo>
                <a:cubicBezTo>
                  <a:pt x="197" y="17"/>
                  <a:pt x="194" y="16"/>
                  <a:pt x="192" y="18"/>
                </a:cubicBezTo>
                <a:close/>
                <a:moveTo>
                  <a:pt x="495" y="89"/>
                </a:moveTo>
                <a:cubicBezTo>
                  <a:pt x="494" y="90"/>
                  <a:pt x="492" y="90"/>
                  <a:pt x="492" y="91"/>
                </a:cubicBezTo>
                <a:cubicBezTo>
                  <a:pt x="489" y="95"/>
                  <a:pt x="494" y="101"/>
                  <a:pt x="494" y="104"/>
                </a:cubicBezTo>
                <a:cubicBezTo>
                  <a:pt x="495" y="105"/>
                  <a:pt x="494" y="106"/>
                  <a:pt x="494" y="107"/>
                </a:cubicBezTo>
                <a:cubicBezTo>
                  <a:pt x="493" y="110"/>
                  <a:pt x="493" y="112"/>
                  <a:pt x="495" y="115"/>
                </a:cubicBezTo>
                <a:cubicBezTo>
                  <a:pt x="495" y="115"/>
                  <a:pt x="496" y="115"/>
                  <a:pt x="496" y="114"/>
                </a:cubicBezTo>
                <a:cubicBezTo>
                  <a:pt x="498" y="114"/>
                  <a:pt x="498" y="110"/>
                  <a:pt x="499" y="108"/>
                </a:cubicBezTo>
                <a:cubicBezTo>
                  <a:pt x="499" y="106"/>
                  <a:pt x="500" y="104"/>
                  <a:pt x="500" y="102"/>
                </a:cubicBezTo>
                <a:cubicBezTo>
                  <a:pt x="500" y="101"/>
                  <a:pt x="499" y="98"/>
                  <a:pt x="499" y="97"/>
                </a:cubicBezTo>
                <a:cubicBezTo>
                  <a:pt x="500" y="94"/>
                  <a:pt x="502" y="91"/>
                  <a:pt x="498" y="90"/>
                </a:cubicBezTo>
                <a:cubicBezTo>
                  <a:pt x="497" y="89"/>
                  <a:pt x="496" y="89"/>
                  <a:pt x="495" y="89"/>
                </a:cubicBezTo>
                <a:close/>
                <a:moveTo>
                  <a:pt x="491" y="227"/>
                </a:moveTo>
                <a:cubicBezTo>
                  <a:pt x="492" y="226"/>
                  <a:pt x="492" y="226"/>
                  <a:pt x="492" y="226"/>
                </a:cubicBezTo>
                <a:cubicBezTo>
                  <a:pt x="494" y="225"/>
                  <a:pt x="493" y="222"/>
                  <a:pt x="493" y="220"/>
                </a:cubicBezTo>
                <a:cubicBezTo>
                  <a:pt x="494" y="219"/>
                  <a:pt x="495" y="218"/>
                  <a:pt x="496" y="216"/>
                </a:cubicBezTo>
                <a:cubicBezTo>
                  <a:pt x="496" y="216"/>
                  <a:pt x="496" y="215"/>
                  <a:pt x="496" y="214"/>
                </a:cubicBezTo>
                <a:cubicBezTo>
                  <a:pt x="495" y="213"/>
                  <a:pt x="494" y="213"/>
                  <a:pt x="493" y="213"/>
                </a:cubicBezTo>
                <a:cubicBezTo>
                  <a:pt x="492" y="213"/>
                  <a:pt x="491" y="214"/>
                  <a:pt x="491" y="214"/>
                </a:cubicBezTo>
                <a:cubicBezTo>
                  <a:pt x="490" y="218"/>
                  <a:pt x="489" y="224"/>
                  <a:pt x="491" y="227"/>
                </a:cubicBezTo>
                <a:close/>
                <a:moveTo>
                  <a:pt x="91" y="17"/>
                </a:moveTo>
                <a:cubicBezTo>
                  <a:pt x="94" y="18"/>
                  <a:pt x="96" y="20"/>
                  <a:pt x="98" y="20"/>
                </a:cubicBezTo>
                <a:cubicBezTo>
                  <a:pt x="100" y="21"/>
                  <a:pt x="103" y="19"/>
                  <a:pt x="105" y="19"/>
                </a:cubicBezTo>
                <a:cubicBezTo>
                  <a:pt x="112" y="19"/>
                  <a:pt x="117" y="21"/>
                  <a:pt x="121" y="17"/>
                </a:cubicBezTo>
                <a:cubicBezTo>
                  <a:pt x="123" y="14"/>
                  <a:pt x="122" y="13"/>
                  <a:pt x="121" y="11"/>
                </a:cubicBezTo>
                <a:cubicBezTo>
                  <a:pt x="120" y="11"/>
                  <a:pt x="120" y="11"/>
                  <a:pt x="119" y="11"/>
                </a:cubicBezTo>
                <a:cubicBezTo>
                  <a:pt x="118" y="11"/>
                  <a:pt x="109" y="14"/>
                  <a:pt x="108" y="14"/>
                </a:cubicBezTo>
                <a:cubicBezTo>
                  <a:pt x="106" y="13"/>
                  <a:pt x="105" y="12"/>
                  <a:pt x="103" y="12"/>
                </a:cubicBezTo>
                <a:cubicBezTo>
                  <a:pt x="99" y="11"/>
                  <a:pt x="98" y="14"/>
                  <a:pt x="94" y="13"/>
                </a:cubicBezTo>
                <a:cubicBezTo>
                  <a:pt x="92" y="13"/>
                  <a:pt x="88" y="11"/>
                  <a:pt x="86" y="13"/>
                </a:cubicBezTo>
                <a:cubicBezTo>
                  <a:pt x="84" y="13"/>
                  <a:pt x="84" y="13"/>
                  <a:pt x="83" y="14"/>
                </a:cubicBezTo>
                <a:cubicBezTo>
                  <a:pt x="83" y="15"/>
                  <a:pt x="83" y="15"/>
                  <a:pt x="84" y="16"/>
                </a:cubicBezTo>
                <a:cubicBezTo>
                  <a:pt x="84" y="17"/>
                  <a:pt x="90" y="16"/>
                  <a:pt x="91" y="17"/>
                </a:cubicBezTo>
                <a:close/>
                <a:moveTo>
                  <a:pt x="144" y="19"/>
                </a:moveTo>
                <a:cubicBezTo>
                  <a:pt x="147" y="18"/>
                  <a:pt x="154" y="16"/>
                  <a:pt x="157" y="16"/>
                </a:cubicBezTo>
                <a:cubicBezTo>
                  <a:pt x="160" y="17"/>
                  <a:pt x="163" y="18"/>
                  <a:pt x="165" y="18"/>
                </a:cubicBezTo>
                <a:cubicBezTo>
                  <a:pt x="166" y="18"/>
                  <a:pt x="168" y="18"/>
                  <a:pt x="168" y="17"/>
                </a:cubicBezTo>
                <a:cubicBezTo>
                  <a:pt x="170" y="17"/>
                  <a:pt x="172" y="18"/>
                  <a:pt x="172" y="18"/>
                </a:cubicBezTo>
                <a:cubicBezTo>
                  <a:pt x="175" y="18"/>
                  <a:pt x="179" y="18"/>
                  <a:pt x="181" y="17"/>
                </a:cubicBezTo>
                <a:cubicBezTo>
                  <a:pt x="182" y="16"/>
                  <a:pt x="184" y="15"/>
                  <a:pt x="186" y="16"/>
                </a:cubicBezTo>
                <a:cubicBezTo>
                  <a:pt x="187" y="16"/>
                  <a:pt x="188" y="17"/>
                  <a:pt x="190" y="17"/>
                </a:cubicBezTo>
                <a:cubicBezTo>
                  <a:pt x="190" y="15"/>
                  <a:pt x="191" y="11"/>
                  <a:pt x="193" y="10"/>
                </a:cubicBezTo>
                <a:cubicBezTo>
                  <a:pt x="189" y="8"/>
                  <a:pt x="183" y="11"/>
                  <a:pt x="179" y="9"/>
                </a:cubicBezTo>
                <a:cubicBezTo>
                  <a:pt x="177" y="9"/>
                  <a:pt x="176" y="8"/>
                  <a:pt x="174" y="7"/>
                </a:cubicBezTo>
                <a:cubicBezTo>
                  <a:pt x="171" y="7"/>
                  <a:pt x="169" y="9"/>
                  <a:pt x="167" y="10"/>
                </a:cubicBezTo>
                <a:cubicBezTo>
                  <a:pt x="163" y="10"/>
                  <a:pt x="161" y="8"/>
                  <a:pt x="157" y="9"/>
                </a:cubicBezTo>
                <a:cubicBezTo>
                  <a:pt x="156" y="9"/>
                  <a:pt x="154" y="11"/>
                  <a:pt x="153" y="11"/>
                </a:cubicBezTo>
                <a:cubicBezTo>
                  <a:pt x="151" y="11"/>
                  <a:pt x="149" y="11"/>
                  <a:pt x="148" y="10"/>
                </a:cubicBezTo>
                <a:cubicBezTo>
                  <a:pt x="146" y="11"/>
                  <a:pt x="145" y="11"/>
                  <a:pt x="143" y="11"/>
                </a:cubicBezTo>
                <a:cubicBezTo>
                  <a:pt x="142" y="10"/>
                  <a:pt x="141" y="9"/>
                  <a:pt x="139" y="10"/>
                </a:cubicBezTo>
                <a:cubicBezTo>
                  <a:pt x="137" y="10"/>
                  <a:pt x="136" y="11"/>
                  <a:pt x="135" y="12"/>
                </a:cubicBezTo>
                <a:cubicBezTo>
                  <a:pt x="133" y="12"/>
                  <a:pt x="131" y="12"/>
                  <a:pt x="130" y="13"/>
                </a:cubicBezTo>
                <a:lnTo>
                  <a:pt x="130" y="15"/>
                </a:lnTo>
                <a:cubicBezTo>
                  <a:pt x="130" y="16"/>
                  <a:pt x="132" y="16"/>
                  <a:pt x="133" y="17"/>
                </a:cubicBezTo>
                <a:cubicBezTo>
                  <a:pt x="134" y="17"/>
                  <a:pt x="142" y="19"/>
                  <a:pt x="144" y="19"/>
                </a:cubicBezTo>
                <a:close/>
                <a:moveTo>
                  <a:pt x="263" y="162"/>
                </a:moveTo>
                <a:cubicBezTo>
                  <a:pt x="262" y="161"/>
                  <a:pt x="262" y="161"/>
                  <a:pt x="261" y="160"/>
                </a:cubicBezTo>
                <a:cubicBezTo>
                  <a:pt x="260" y="160"/>
                  <a:pt x="260" y="161"/>
                  <a:pt x="259" y="161"/>
                </a:cubicBezTo>
                <a:cubicBezTo>
                  <a:pt x="259" y="163"/>
                  <a:pt x="260" y="164"/>
                  <a:pt x="260" y="166"/>
                </a:cubicBezTo>
                <a:cubicBezTo>
                  <a:pt x="261" y="166"/>
                  <a:pt x="261" y="166"/>
                  <a:pt x="262" y="166"/>
                </a:cubicBezTo>
                <a:cubicBezTo>
                  <a:pt x="264" y="165"/>
                  <a:pt x="263" y="164"/>
                  <a:pt x="263" y="162"/>
                </a:cubicBezTo>
                <a:close/>
                <a:moveTo>
                  <a:pt x="471" y="163"/>
                </a:moveTo>
                <a:cubicBezTo>
                  <a:pt x="473" y="163"/>
                  <a:pt x="474" y="164"/>
                  <a:pt x="473" y="166"/>
                </a:cubicBezTo>
                <a:cubicBezTo>
                  <a:pt x="473" y="167"/>
                  <a:pt x="473" y="167"/>
                  <a:pt x="472" y="168"/>
                </a:cubicBezTo>
                <a:cubicBezTo>
                  <a:pt x="471" y="168"/>
                  <a:pt x="471" y="168"/>
                  <a:pt x="470" y="168"/>
                </a:cubicBezTo>
                <a:lnTo>
                  <a:pt x="470" y="163"/>
                </a:lnTo>
                <a:cubicBezTo>
                  <a:pt x="470" y="163"/>
                  <a:pt x="470" y="163"/>
                  <a:pt x="470" y="163"/>
                </a:cubicBezTo>
                <a:cubicBezTo>
                  <a:pt x="471" y="163"/>
                  <a:pt x="471" y="163"/>
                  <a:pt x="471" y="163"/>
                </a:cubicBezTo>
                <a:close/>
                <a:moveTo>
                  <a:pt x="469" y="209"/>
                </a:moveTo>
                <a:cubicBezTo>
                  <a:pt x="468" y="209"/>
                  <a:pt x="467" y="209"/>
                  <a:pt x="467" y="209"/>
                </a:cubicBezTo>
                <a:lnTo>
                  <a:pt x="467" y="207"/>
                </a:lnTo>
                <a:cubicBezTo>
                  <a:pt x="467" y="206"/>
                  <a:pt x="467" y="206"/>
                  <a:pt x="468" y="205"/>
                </a:cubicBezTo>
                <a:lnTo>
                  <a:pt x="469" y="205"/>
                </a:lnTo>
                <a:cubicBezTo>
                  <a:pt x="470" y="206"/>
                  <a:pt x="470" y="206"/>
                  <a:pt x="470" y="206"/>
                </a:cubicBezTo>
                <a:cubicBezTo>
                  <a:pt x="470" y="208"/>
                  <a:pt x="470" y="208"/>
                  <a:pt x="469" y="209"/>
                </a:cubicBezTo>
                <a:close/>
                <a:moveTo>
                  <a:pt x="464" y="68"/>
                </a:moveTo>
                <a:cubicBezTo>
                  <a:pt x="465" y="69"/>
                  <a:pt x="465" y="70"/>
                  <a:pt x="465" y="72"/>
                </a:cubicBezTo>
                <a:cubicBezTo>
                  <a:pt x="465" y="71"/>
                  <a:pt x="465" y="69"/>
                  <a:pt x="464" y="68"/>
                </a:cubicBezTo>
                <a:close/>
                <a:moveTo>
                  <a:pt x="464" y="66"/>
                </a:moveTo>
                <a:lnTo>
                  <a:pt x="464" y="66"/>
                </a:lnTo>
                <a:cubicBezTo>
                  <a:pt x="462" y="62"/>
                  <a:pt x="458" y="60"/>
                  <a:pt x="464" y="61"/>
                </a:cubicBezTo>
                <a:lnTo>
                  <a:pt x="465" y="61"/>
                </a:lnTo>
                <a:cubicBezTo>
                  <a:pt x="465" y="63"/>
                  <a:pt x="464" y="64"/>
                  <a:pt x="464" y="66"/>
                </a:cubicBezTo>
                <a:close/>
                <a:moveTo>
                  <a:pt x="455" y="50"/>
                </a:moveTo>
                <a:cubicBezTo>
                  <a:pt x="455" y="49"/>
                  <a:pt x="455" y="48"/>
                  <a:pt x="455" y="48"/>
                </a:cubicBezTo>
                <a:cubicBezTo>
                  <a:pt x="456" y="47"/>
                  <a:pt x="458" y="47"/>
                  <a:pt x="459" y="46"/>
                </a:cubicBezTo>
                <a:cubicBezTo>
                  <a:pt x="459" y="46"/>
                  <a:pt x="459" y="46"/>
                  <a:pt x="460" y="46"/>
                </a:cubicBezTo>
                <a:cubicBezTo>
                  <a:pt x="460" y="46"/>
                  <a:pt x="461" y="46"/>
                  <a:pt x="461" y="47"/>
                </a:cubicBezTo>
                <a:cubicBezTo>
                  <a:pt x="463" y="50"/>
                  <a:pt x="458" y="53"/>
                  <a:pt x="455" y="50"/>
                </a:cubicBezTo>
                <a:close/>
                <a:moveTo>
                  <a:pt x="453" y="39"/>
                </a:moveTo>
                <a:cubicBezTo>
                  <a:pt x="453" y="38"/>
                  <a:pt x="453" y="38"/>
                  <a:pt x="454" y="38"/>
                </a:cubicBezTo>
                <a:cubicBezTo>
                  <a:pt x="454" y="38"/>
                  <a:pt x="455" y="38"/>
                  <a:pt x="456" y="38"/>
                </a:cubicBezTo>
                <a:cubicBezTo>
                  <a:pt x="456" y="38"/>
                  <a:pt x="456" y="38"/>
                  <a:pt x="457" y="38"/>
                </a:cubicBezTo>
                <a:cubicBezTo>
                  <a:pt x="457" y="39"/>
                  <a:pt x="456" y="39"/>
                  <a:pt x="456" y="40"/>
                </a:cubicBezTo>
                <a:cubicBezTo>
                  <a:pt x="454" y="40"/>
                  <a:pt x="454" y="40"/>
                  <a:pt x="453" y="39"/>
                </a:cubicBezTo>
                <a:close/>
                <a:moveTo>
                  <a:pt x="468" y="65"/>
                </a:moveTo>
                <a:cubicBezTo>
                  <a:pt x="468" y="66"/>
                  <a:pt x="468" y="66"/>
                  <a:pt x="468" y="67"/>
                </a:cubicBezTo>
                <a:lnTo>
                  <a:pt x="468" y="66"/>
                </a:lnTo>
                <a:cubicBezTo>
                  <a:pt x="468" y="66"/>
                  <a:pt x="468" y="65"/>
                  <a:pt x="468" y="65"/>
                </a:cubicBezTo>
                <a:close/>
                <a:moveTo>
                  <a:pt x="470" y="149"/>
                </a:moveTo>
                <a:cubicBezTo>
                  <a:pt x="470" y="151"/>
                  <a:pt x="469" y="153"/>
                  <a:pt x="469" y="154"/>
                </a:cubicBezTo>
                <a:lnTo>
                  <a:pt x="468" y="149"/>
                </a:lnTo>
                <a:cubicBezTo>
                  <a:pt x="469" y="149"/>
                  <a:pt x="469" y="149"/>
                  <a:pt x="470" y="149"/>
                </a:cubicBezTo>
                <a:close/>
                <a:moveTo>
                  <a:pt x="451" y="226"/>
                </a:moveTo>
                <a:cubicBezTo>
                  <a:pt x="439" y="229"/>
                  <a:pt x="455" y="212"/>
                  <a:pt x="451" y="226"/>
                </a:cubicBezTo>
                <a:close/>
                <a:moveTo>
                  <a:pt x="436" y="44"/>
                </a:moveTo>
                <a:cubicBezTo>
                  <a:pt x="434" y="44"/>
                  <a:pt x="433" y="44"/>
                  <a:pt x="432" y="44"/>
                </a:cubicBezTo>
                <a:lnTo>
                  <a:pt x="432" y="42"/>
                </a:lnTo>
                <a:cubicBezTo>
                  <a:pt x="432" y="42"/>
                  <a:pt x="433" y="41"/>
                  <a:pt x="433" y="40"/>
                </a:cubicBezTo>
                <a:cubicBezTo>
                  <a:pt x="435" y="40"/>
                  <a:pt x="436" y="40"/>
                  <a:pt x="437" y="41"/>
                </a:cubicBezTo>
                <a:cubicBezTo>
                  <a:pt x="437" y="42"/>
                  <a:pt x="437" y="41"/>
                  <a:pt x="437" y="42"/>
                </a:cubicBezTo>
                <a:cubicBezTo>
                  <a:pt x="437" y="43"/>
                  <a:pt x="436" y="43"/>
                  <a:pt x="436" y="44"/>
                </a:cubicBezTo>
                <a:close/>
                <a:moveTo>
                  <a:pt x="416" y="38"/>
                </a:moveTo>
                <a:cubicBezTo>
                  <a:pt x="415" y="38"/>
                  <a:pt x="411" y="38"/>
                  <a:pt x="410" y="37"/>
                </a:cubicBezTo>
                <a:lnTo>
                  <a:pt x="407" y="37"/>
                </a:lnTo>
                <a:cubicBezTo>
                  <a:pt x="407" y="37"/>
                  <a:pt x="407" y="37"/>
                  <a:pt x="407" y="36"/>
                </a:cubicBezTo>
                <a:cubicBezTo>
                  <a:pt x="407" y="35"/>
                  <a:pt x="407" y="35"/>
                  <a:pt x="408" y="34"/>
                </a:cubicBezTo>
                <a:cubicBezTo>
                  <a:pt x="411" y="35"/>
                  <a:pt x="413" y="37"/>
                  <a:pt x="416" y="38"/>
                </a:cubicBezTo>
                <a:close/>
                <a:moveTo>
                  <a:pt x="379" y="39"/>
                </a:moveTo>
                <a:cubicBezTo>
                  <a:pt x="378" y="39"/>
                  <a:pt x="374" y="39"/>
                  <a:pt x="373" y="38"/>
                </a:cubicBezTo>
                <a:lnTo>
                  <a:pt x="369" y="38"/>
                </a:lnTo>
                <a:cubicBezTo>
                  <a:pt x="370" y="37"/>
                  <a:pt x="371" y="36"/>
                  <a:pt x="371" y="35"/>
                </a:cubicBezTo>
                <a:cubicBezTo>
                  <a:pt x="372" y="35"/>
                  <a:pt x="375" y="34"/>
                  <a:pt x="375" y="34"/>
                </a:cubicBezTo>
                <a:cubicBezTo>
                  <a:pt x="376" y="34"/>
                  <a:pt x="376" y="34"/>
                  <a:pt x="377" y="34"/>
                </a:cubicBezTo>
                <a:cubicBezTo>
                  <a:pt x="378" y="34"/>
                  <a:pt x="378" y="35"/>
                  <a:pt x="379" y="35"/>
                </a:cubicBezTo>
                <a:cubicBezTo>
                  <a:pt x="379" y="36"/>
                  <a:pt x="379" y="38"/>
                  <a:pt x="379" y="38"/>
                </a:cubicBezTo>
                <a:lnTo>
                  <a:pt x="379" y="39"/>
                </a:lnTo>
                <a:close/>
                <a:moveTo>
                  <a:pt x="339" y="38"/>
                </a:moveTo>
                <a:cubicBezTo>
                  <a:pt x="338" y="38"/>
                  <a:pt x="338" y="37"/>
                  <a:pt x="337" y="37"/>
                </a:cubicBezTo>
                <a:lnTo>
                  <a:pt x="339" y="37"/>
                </a:lnTo>
                <a:lnTo>
                  <a:pt x="340" y="37"/>
                </a:lnTo>
                <a:cubicBezTo>
                  <a:pt x="339" y="37"/>
                  <a:pt x="339" y="38"/>
                  <a:pt x="339" y="38"/>
                </a:cubicBezTo>
                <a:close/>
                <a:moveTo>
                  <a:pt x="287" y="45"/>
                </a:moveTo>
                <a:cubicBezTo>
                  <a:pt x="286" y="47"/>
                  <a:pt x="280" y="54"/>
                  <a:pt x="278" y="52"/>
                </a:cubicBezTo>
                <a:cubicBezTo>
                  <a:pt x="277" y="52"/>
                  <a:pt x="277" y="52"/>
                  <a:pt x="276" y="52"/>
                </a:cubicBezTo>
                <a:cubicBezTo>
                  <a:pt x="275" y="50"/>
                  <a:pt x="275" y="50"/>
                  <a:pt x="275" y="48"/>
                </a:cubicBezTo>
                <a:cubicBezTo>
                  <a:pt x="273" y="48"/>
                  <a:pt x="269" y="45"/>
                  <a:pt x="267" y="44"/>
                </a:cubicBezTo>
                <a:cubicBezTo>
                  <a:pt x="267" y="43"/>
                  <a:pt x="267" y="43"/>
                  <a:pt x="266" y="42"/>
                </a:cubicBezTo>
                <a:cubicBezTo>
                  <a:pt x="266" y="40"/>
                  <a:pt x="270" y="38"/>
                  <a:pt x="272" y="40"/>
                </a:cubicBezTo>
                <a:cubicBezTo>
                  <a:pt x="273" y="41"/>
                  <a:pt x="273" y="43"/>
                  <a:pt x="275" y="45"/>
                </a:cubicBezTo>
                <a:cubicBezTo>
                  <a:pt x="277" y="45"/>
                  <a:pt x="279" y="41"/>
                  <a:pt x="281" y="40"/>
                </a:cubicBezTo>
                <a:cubicBezTo>
                  <a:pt x="282" y="39"/>
                  <a:pt x="285" y="40"/>
                  <a:pt x="286" y="41"/>
                </a:cubicBezTo>
                <a:cubicBezTo>
                  <a:pt x="287" y="41"/>
                  <a:pt x="287" y="41"/>
                  <a:pt x="287" y="42"/>
                </a:cubicBezTo>
                <a:cubicBezTo>
                  <a:pt x="288" y="43"/>
                  <a:pt x="287" y="44"/>
                  <a:pt x="287" y="45"/>
                </a:cubicBezTo>
                <a:close/>
                <a:moveTo>
                  <a:pt x="281" y="60"/>
                </a:moveTo>
                <a:cubicBezTo>
                  <a:pt x="280" y="60"/>
                  <a:pt x="280" y="60"/>
                  <a:pt x="279" y="59"/>
                </a:cubicBezTo>
                <a:cubicBezTo>
                  <a:pt x="278" y="58"/>
                  <a:pt x="278" y="58"/>
                  <a:pt x="279" y="57"/>
                </a:cubicBezTo>
                <a:cubicBezTo>
                  <a:pt x="279" y="56"/>
                  <a:pt x="279" y="56"/>
                  <a:pt x="280" y="56"/>
                </a:cubicBezTo>
                <a:cubicBezTo>
                  <a:pt x="281" y="56"/>
                  <a:pt x="282" y="56"/>
                  <a:pt x="282" y="56"/>
                </a:cubicBezTo>
                <a:cubicBezTo>
                  <a:pt x="283" y="57"/>
                  <a:pt x="283" y="57"/>
                  <a:pt x="284" y="57"/>
                </a:cubicBezTo>
                <a:cubicBezTo>
                  <a:pt x="284" y="60"/>
                  <a:pt x="283" y="59"/>
                  <a:pt x="281" y="60"/>
                </a:cubicBezTo>
                <a:close/>
                <a:moveTo>
                  <a:pt x="269" y="116"/>
                </a:moveTo>
                <a:cubicBezTo>
                  <a:pt x="269" y="117"/>
                  <a:pt x="269" y="117"/>
                  <a:pt x="268" y="117"/>
                </a:cubicBezTo>
                <a:lnTo>
                  <a:pt x="266" y="117"/>
                </a:lnTo>
                <a:cubicBezTo>
                  <a:pt x="266" y="115"/>
                  <a:pt x="264" y="110"/>
                  <a:pt x="265" y="108"/>
                </a:cubicBezTo>
                <a:cubicBezTo>
                  <a:pt x="266" y="107"/>
                  <a:pt x="268" y="107"/>
                  <a:pt x="269" y="106"/>
                </a:cubicBezTo>
                <a:lnTo>
                  <a:pt x="271" y="106"/>
                </a:lnTo>
                <a:cubicBezTo>
                  <a:pt x="271" y="107"/>
                  <a:pt x="272" y="107"/>
                  <a:pt x="272" y="107"/>
                </a:cubicBezTo>
                <a:cubicBezTo>
                  <a:pt x="272" y="108"/>
                  <a:pt x="272" y="109"/>
                  <a:pt x="273" y="109"/>
                </a:cubicBezTo>
                <a:cubicBezTo>
                  <a:pt x="273" y="110"/>
                  <a:pt x="270" y="116"/>
                  <a:pt x="269" y="116"/>
                </a:cubicBezTo>
                <a:close/>
                <a:moveTo>
                  <a:pt x="266" y="78"/>
                </a:moveTo>
                <a:cubicBezTo>
                  <a:pt x="267" y="78"/>
                  <a:pt x="268" y="78"/>
                  <a:pt x="269" y="79"/>
                </a:cubicBezTo>
                <a:cubicBezTo>
                  <a:pt x="269" y="79"/>
                  <a:pt x="269" y="79"/>
                  <a:pt x="270" y="80"/>
                </a:cubicBezTo>
                <a:cubicBezTo>
                  <a:pt x="270" y="82"/>
                  <a:pt x="269" y="83"/>
                  <a:pt x="267" y="84"/>
                </a:cubicBezTo>
                <a:cubicBezTo>
                  <a:pt x="266" y="83"/>
                  <a:pt x="265" y="83"/>
                  <a:pt x="264" y="82"/>
                </a:cubicBezTo>
                <a:cubicBezTo>
                  <a:pt x="264" y="79"/>
                  <a:pt x="265" y="79"/>
                  <a:pt x="266" y="78"/>
                </a:cubicBezTo>
                <a:close/>
                <a:moveTo>
                  <a:pt x="473" y="109"/>
                </a:moveTo>
                <a:cubicBezTo>
                  <a:pt x="474" y="109"/>
                  <a:pt x="475" y="109"/>
                  <a:pt x="475" y="110"/>
                </a:cubicBezTo>
                <a:cubicBezTo>
                  <a:pt x="475" y="110"/>
                  <a:pt x="475" y="111"/>
                  <a:pt x="475" y="111"/>
                </a:cubicBezTo>
                <a:cubicBezTo>
                  <a:pt x="474" y="112"/>
                  <a:pt x="474" y="111"/>
                  <a:pt x="473" y="112"/>
                </a:cubicBezTo>
                <a:cubicBezTo>
                  <a:pt x="473" y="111"/>
                  <a:pt x="473" y="111"/>
                  <a:pt x="472" y="111"/>
                </a:cubicBezTo>
                <a:cubicBezTo>
                  <a:pt x="472" y="110"/>
                  <a:pt x="472" y="111"/>
                  <a:pt x="472" y="110"/>
                </a:cubicBezTo>
                <a:cubicBezTo>
                  <a:pt x="472" y="109"/>
                  <a:pt x="472" y="109"/>
                  <a:pt x="473" y="109"/>
                </a:cubicBezTo>
                <a:close/>
                <a:moveTo>
                  <a:pt x="476" y="142"/>
                </a:moveTo>
                <a:cubicBezTo>
                  <a:pt x="478" y="137"/>
                  <a:pt x="477" y="135"/>
                  <a:pt x="482" y="133"/>
                </a:cubicBezTo>
                <a:cubicBezTo>
                  <a:pt x="482" y="131"/>
                  <a:pt x="483" y="130"/>
                  <a:pt x="483" y="129"/>
                </a:cubicBezTo>
                <a:cubicBezTo>
                  <a:pt x="484" y="126"/>
                  <a:pt x="481" y="122"/>
                  <a:pt x="480" y="120"/>
                </a:cubicBezTo>
                <a:cubicBezTo>
                  <a:pt x="479" y="118"/>
                  <a:pt x="479" y="116"/>
                  <a:pt x="479" y="115"/>
                </a:cubicBezTo>
                <a:cubicBezTo>
                  <a:pt x="479" y="113"/>
                  <a:pt x="479" y="111"/>
                  <a:pt x="479" y="110"/>
                </a:cubicBezTo>
                <a:cubicBezTo>
                  <a:pt x="479" y="108"/>
                  <a:pt x="479" y="106"/>
                  <a:pt x="478" y="105"/>
                </a:cubicBezTo>
                <a:cubicBezTo>
                  <a:pt x="478" y="102"/>
                  <a:pt x="479" y="99"/>
                  <a:pt x="479" y="96"/>
                </a:cubicBezTo>
                <a:cubicBezTo>
                  <a:pt x="478" y="95"/>
                  <a:pt x="478" y="92"/>
                  <a:pt x="478" y="90"/>
                </a:cubicBezTo>
                <a:cubicBezTo>
                  <a:pt x="479" y="88"/>
                  <a:pt x="480" y="81"/>
                  <a:pt x="479" y="79"/>
                </a:cubicBezTo>
                <a:cubicBezTo>
                  <a:pt x="478" y="77"/>
                  <a:pt x="477" y="74"/>
                  <a:pt x="477" y="73"/>
                </a:cubicBezTo>
                <a:cubicBezTo>
                  <a:pt x="476" y="69"/>
                  <a:pt x="478" y="67"/>
                  <a:pt x="478" y="65"/>
                </a:cubicBezTo>
                <a:cubicBezTo>
                  <a:pt x="478" y="64"/>
                  <a:pt x="477" y="63"/>
                  <a:pt x="477" y="62"/>
                </a:cubicBezTo>
                <a:cubicBezTo>
                  <a:pt x="477" y="61"/>
                  <a:pt x="478" y="58"/>
                  <a:pt x="479" y="58"/>
                </a:cubicBezTo>
                <a:cubicBezTo>
                  <a:pt x="479" y="55"/>
                  <a:pt x="478" y="54"/>
                  <a:pt x="476" y="53"/>
                </a:cubicBezTo>
                <a:cubicBezTo>
                  <a:pt x="475" y="50"/>
                  <a:pt x="476" y="47"/>
                  <a:pt x="477" y="45"/>
                </a:cubicBezTo>
                <a:cubicBezTo>
                  <a:pt x="477" y="43"/>
                  <a:pt x="476" y="42"/>
                  <a:pt x="475" y="41"/>
                </a:cubicBezTo>
                <a:cubicBezTo>
                  <a:pt x="474" y="41"/>
                  <a:pt x="473" y="42"/>
                  <a:pt x="472" y="42"/>
                </a:cubicBezTo>
                <a:cubicBezTo>
                  <a:pt x="469" y="42"/>
                  <a:pt x="465" y="40"/>
                  <a:pt x="464" y="38"/>
                </a:cubicBezTo>
                <a:cubicBezTo>
                  <a:pt x="464" y="37"/>
                  <a:pt x="464" y="36"/>
                  <a:pt x="464" y="35"/>
                </a:cubicBezTo>
                <a:cubicBezTo>
                  <a:pt x="463" y="34"/>
                  <a:pt x="462" y="34"/>
                  <a:pt x="462" y="33"/>
                </a:cubicBezTo>
                <a:cubicBezTo>
                  <a:pt x="454" y="32"/>
                  <a:pt x="445" y="32"/>
                  <a:pt x="436" y="32"/>
                </a:cubicBezTo>
                <a:cubicBezTo>
                  <a:pt x="433" y="32"/>
                  <a:pt x="430" y="30"/>
                  <a:pt x="426" y="31"/>
                </a:cubicBezTo>
                <a:cubicBezTo>
                  <a:pt x="424" y="31"/>
                  <a:pt x="422" y="33"/>
                  <a:pt x="420" y="33"/>
                </a:cubicBezTo>
                <a:cubicBezTo>
                  <a:pt x="416" y="34"/>
                  <a:pt x="415" y="31"/>
                  <a:pt x="412" y="31"/>
                </a:cubicBezTo>
                <a:cubicBezTo>
                  <a:pt x="410" y="32"/>
                  <a:pt x="408" y="33"/>
                  <a:pt x="407" y="34"/>
                </a:cubicBezTo>
                <a:cubicBezTo>
                  <a:pt x="406" y="34"/>
                  <a:pt x="403" y="34"/>
                  <a:pt x="402" y="34"/>
                </a:cubicBezTo>
                <a:cubicBezTo>
                  <a:pt x="398" y="35"/>
                  <a:pt x="396" y="33"/>
                  <a:pt x="393" y="33"/>
                </a:cubicBezTo>
                <a:lnTo>
                  <a:pt x="390" y="33"/>
                </a:lnTo>
                <a:cubicBezTo>
                  <a:pt x="388" y="32"/>
                  <a:pt x="387" y="31"/>
                  <a:pt x="385" y="31"/>
                </a:cubicBezTo>
                <a:cubicBezTo>
                  <a:pt x="384" y="31"/>
                  <a:pt x="382" y="31"/>
                  <a:pt x="381" y="31"/>
                </a:cubicBezTo>
                <a:cubicBezTo>
                  <a:pt x="379" y="30"/>
                  <a:pt x="378" y="28"/>
                  <a:pt x="376" y="28"/>
                </a:cubicBezTo>
                <a:cubicBezTo>
                  <a:pt x="373" y="27"/>
                  <a:pt x="371" y="31"/>
                  <a:pt x="368" y="31"/>
                </a:cubicBezTo>
                <a:cubicBezTo>
                  <a:pt x="367" y="32"/>
                  <a:pt x="365" y="30"/>
                  <a:pt x="364" y="30"/>
                </a:cubicBezTo>
                <a:cubicBezTo>
                  <a:pt x="362" y="29"/>
                  <a:pt x="362" y="30"/>
                  <a:pt x="360" y="30"/>
                </a:cubicBezTo>
                <a:cubicBezTo>
                  <a:pt x="359" y="29"/>
                  <a:pt x="358" y="28"/>
                  <a:pt x="357" y="28"/>
                </a:cubicBezTo>
                <a:cubicBezTo>
                  <a:pt x="355" y="29"/>
                  <a:pt x="353" y="30"/>
                  <a:pt x="351" y="31"/>
                </a:cubicBezTo>
                <a:cubicBezTo>
                  <a:pt x="349" y="31"/>
                  <a:pt x="347" y="31"/>
                  <a:pt x="345" y="32"/>
                </a:cubicBezTo>
                <a:cubicBezTo>
                  <a:pt x="344" y="32"/>
                  <a:pt x="342" y="33"/>
                  <a:pt x="341" y="34"/>
                </a:cubicBezTo>
                <a:cubicBezTo>
                  <a:pt x="341" y="34"/>
                  <a:pt x="335" y="34"/>
                  <a:pt x="335" y="34"/>
                </a:cubicBezTo>
                <a:cubicBezTo>
                  <a:pt x="334" y="34"/>
                  <a:pt x="331" y="33"/>
                  <a:pt x="329" y="34"/>
                </a:cubicBezTo>
                <a:cubicBezTo>
                  <a:pt x="329" y="34"/>
                  <a:pt x="328" y="34"/>
                  <a:pt x="327" y="35"/>
                </a:cubicBezTo>
                <a:cubicBezTo>
                  <a:pt x="321" y="34"/>
                  <a:pt x="316" y="35"/>
                  <a:pt x="311" y="35"/>
                </a:cubicBezTo>
                <a:cubicBezTo>
                  <a:pt x="307" y="35"/>
                  <a:pt x="306" y="36"/>
                  <a:pt x="303" y="37"/>
                </a:cubicBezTo>
                <a:cubicBezTo>
                  <a:pt x="300" y="37"/>
                  <a:pt x="297" y="37"/>
                  <a:pt x="294" y="37"/>
                </a:cubicBezTo>
                <a:cubicBezTo>
                  <a:pt x="293" y="37"/>
                  <a:pt x="291" y="38"/>
                  <a:pt x="289" y="38"/>
                </a:cubicBezTo>
                <a:cubicBezTo>
                  <a:pt x="288" y="37"/>
                  <a:pt x="287" y="36"/>
                  <a:pt x="286" y="36"/>
                </a:cubicBezTo>
                <a:cubicBezTo>
                  <a:pt x="285" y="35"/>
                  <a:pt x="283" y="34"/>
                  <a:pt x="282" y="34"/>
                </a:cubicBezTo>
                <a:cubicBezTo>
                  <a:pt x="279" y="33"/>
                  <a:pt x="277" y="35"/>
                  <a:pt x="275" y="35"/>
                </a:cubicBezTo>
                <a:cubicBezTo>
                  <a:pt x="273" y="35"/>
                  <a:pt x="268" y="33"/>
                  <a:pt x="268" y="33"/>
                </a:cubicBezTo>
                <a:cubicBezTo>
                  <a:pt x="262" y="33"/>
                  <a:pt x="260" y="37"/>
                  <a:pt x="257" y="41"/>
                </a:cubicBezTo>
                <a:cubicBezTo>
                  <a:pt x="258" y="43"/>
                  <a:pt x="259" y="43"/>
                  <a:pt x="259" y="44"/>
                </a:cubicBezTo>
                <a:cubicBezTo>
                  <a:pt x="260" y="46"/>
                  <a:pt x="259" y="48"/>
                  <a:pt x="260" y="49"/>
                </a:cubicBezTo>
                <a:cubicBezTo>
                  <a:pt x="260" y="51"/>
                  <a:pt x="262" y="51"/>
                  <a:pt x="264" y="52"/>
                </a:cubicBezTo>
                <a:cubicBezTo>
                  <a:pt x="264" y="53"/>
                  <a:pt x="265" y="54"/>
                  <a:pt x="264" y="55"/>
                </a:cubicBezTo>
                <a:cubicBezTo>
                  <a:pt x="263" y="56"/>
                  <a:pt x="263" y="56"/>
                  <a:pt x="262" y="57"/>
                </a:cubicBezTo>
                <a:cubicBezTo>
                  <a:pt x="260" y="57"/>
                  <a:pt x="258" y="57"/>
                  <a:pt x="256" y="58"/>
                </a:cubicBezTo>
                <a:cubicBezTo>
                  <a:pt x="255" y="64"/>
                  <a:pt x="258" y="67"/>
                  <a:pt x="259" y="72"/>
                </a:cubicBezTo>
                <a:cubicBezTo>
                  <a:pt x="260" y="75"/>
                  <a:pt x="258" y="78"/>
                  <a:pt x="258" y="80"/>
                </a:cubicBezTo>
                <a:cubicBezTo>
                  <a:pt x="257" y="84"/>
                  <a:pt x="260" y="87"/>
                  <a:pt x="263" y="87"/>
                </a:cubicBezTo>
                <a:cubicBezTo>
                  <a:pt x="263" y="88"/>
                  <a:pt x="264" y="89"/>
                  <a:pt x="263" y="90"/>
                </a:cubicBezTo>
                <a:cubicBezTo>
                  <a:pt x="263" y="91"/>
                  <a:pt x="262" y="90"/>
                  <a:pt x="261" y="91"/>
                </a:cubicBezTo>
                <a:cubicBezTo>
                  <a:pt x="260" y="91"/>
                  <a:pt x="260" y="92"/>
                  <a:pt x="259" y="93"/>
                </a:cubicBezTo>
                <a:cubicBezTo>
                  <a:pt x="259" y="97"/>
                  <a:pt x="261" y="99"/>
                  <a:pt x="262" y="101"/>
                </a:cubicBezTo>
                <a:cubicBezTo>
                  <a:pt x="262" y="103"/>
                  <a:pt x="262" y="105"/>
                  <a:pt x="263" y="106"/>
                </a:cubicBezTo>
                <a:cubicBezTo>
                  <a:pt x="263" y="108"/>
                  <a:pt x="261" y="109"/>
                  <a:pt x="260" y="111"/>
                </a:cubicBezTo>
                <a:cubicBezTo>
                  <a:pt x="260" y="114"/>
                  <a:pt x="262" y="114"/>
                  <a:pt x="263" y="116"/>
                </a:cubicBezTo>
                <a:cubicBezTo>
                  <a:pt x="263" y="116"/>
                  <a:pt x="263" y="117"/>
                  <a:pt x="262" y="117"/>
                </a:cubicBezTo>
                <a:cubicBezTo>
                  <a:pt x="262" y="121"/>
                  <a:pt x="260" y="124"/>
                  <a:pt x="262" y="127"/>
                </a:cubicBezTo>
                <a:cubicBezTo>
                  <a:pt x="262" y="130"/>
                  <a:pt x="261" y="131"/>
                  <a:pt x="260" y="133"/>
                </a:cubicBezTo>
                <a:cubicBezTo>
                  <a:pt x="259" y="135"/>
                  <a:pt x="259" y="136"/>
                  <a:pt x="258" y="137"/>
                </a:cubicBezTo>
                <a:cubicBezTo>
                  <a:pt x="258" y="138"/>
                  <a:pt x="257" y="139"/>
                  <a:pt x="257" y="139"/>
                </a:cubicBezTo>
                <a:cubicBezTo>
                  <a:pt x="256" y="143"/>
                  <a:pt x="258" y="146"/>
                  <a:pt x="256" y="148"/>
                </a:cubicBezTo>
                <a:cubicBezTo>
                  <a:pt x="256" y="151"/>
                  <a:pt x="259" y="151"/>
                  <a:pt x="260" y="153"/>
                </a:cubicBezTo>
                <a:cubicBezTo>
                  <a:pt x="261" y="155"/>
                  <a:pt x="261" y="156"/>
                  <a:pt x="261" y="158"/>
                </a:cubicBezTo>
                <a:cubicBezTo>
                  <a:pt x="264" y="158"/>
                  <a:pt x="265" y="158"/>
                  <a:pt x="267" y="158"/>
                </a:cubicBezTo>
                <a:cubicBezTo>
                  <a:pt x="268" y="158"/>
                  <a:pt x="269" y="159"/>
                  <a:pt x="269" y="160"/>
                </a:cubicBezTo>
                <a:lnTo>
                  <a:pt x="269" y="167"/>
                </a:lnTo>
                <a:cubicBezTo>
                  <a:pt x="268" y="168"/>
                  <a:pt x="267" y="169"/>
                  <a:pt x="266" y="170"/>
                </a:cubicBezTo>
                <a:cubicBezTo>
                  <a:pt x="264" y="170"/>
                  <a:pt x="262" y="170"/>
                  <a:pt x="260" y="171"/>
                </a:cubicBezTo>
                <a:cubicBezTo>
                  <a:pt x="260" y="174"/>
                  <a:pt x="260" y="177"/>
                  <a:pt x="258" y="179"/>
                </a:cubicBezTo>
                <a:cubicBezTo>
                  <a:pt x="258" y="181"/>
                  <a:pt x="259" y="183"/>
                  <a:pt x="260" y="185"/>
                </a:cubicBezTo>
                <a:cubicBezTo>
                  <a:pt x="262" y="187"/>
                  <a:pt x="265" y="186"/>
                  <a:pt x="262" y="191"/>
                </a:cubicBezTo>
                <a:cubicBezTo>
                  <a:pt x="263" y="191"/>
                  <a:pt x="263" y="192"/>
                  <a:pt x="264" y="192"/>
                </a:cubicBezTo>
                <a:cubicBezTo>
                  <a:pt x="265" y="192"/>
                  <a:pt x="267" y="192"/>
                  <a:pt x="268" y="193"/>
                </a:cubicBezTo>
                <a:cubicBezTo>
                  <a:pt x="268" y="194"/>
                  <a:pt x="267" y="196"/>
                  <a:pt x="267" y="197"/>
                </a:cubicBezTo>
                <a:cubicBezTo>
                  <a:pt x="267" y="198"/>
                  <a:pt x="266" y="199"/>
                  <a:pt x="266" y="200"/>
                </a:cubicBezTo>
                <a:cubicBezTo>
                  <a:pt x="265" y="201"/>
                  <a:pt x="264" y="201"/>
                  <a:pt x="263" y="202"/>
                </a:cubicBezTo>
                <a:cubicBezTo>
                  <a:pt x="263" y="203"/>
                  <a:pt x="263" y="204"/>
                  <a:pt x="262" y="204"/>
                </a:cubicBezTo>
                <a:cubicBezTo>
                  <a:pt x="262" y="205"/>
                  <a:pt x="262" y="207"/>
                  <a:pt x="262" y="208"/>
                </a:cubicBezTo>
                <a:cubicBezTo>
                  <a:pt x="262" y="209"/>
                  <a:pt x="261" y="211"/>
                  <a:pt x="261" y="213"/>
                </a:cubicBezTo>
                <a:cubicBezTo>
                  <a:pt x="262" y="215"/>
                  <a:pt x="264" y="217"/>
                  <a:pt x="263" y="220"/>
                </a:cubicBezTo>
                <a:cubicBezTo>
                  <a:pt x="263" y="221"/>
                  <a:pt x="263" y="223"/>
                  <a:pt x="262" y="224"/>
                </a:cubicBezTo>
                <a:cubicBezTo>
                  <a:pt x="261" y="225"/>
                  <a:pt x="259" y="226"/>
                  <a:pt x="259" y="229"/>
                </a:cubicBezTo>
                <a:cubicBezTo>
                  <a:pt x="260" y="231"/>
                  <a:pt x="263" y="233"/>
                  <a:pt x="264" y="234"/>
                </a:cubicBezTo>
                <a:cubicBezTo>
                  <a:pt x="266" y="234"/>
                  <a:pt x="270" y="235"/>
                  <a:pt x="272" y="234"/>
                </a:cubicBezTo>
                <a:cubicBezTo>
                  <a:pt x="273" y="234"/>
                  <a:pt x="273" y="233"/>
                  <a:pt x="274" y="232"/>
                </a:cubicBezTo>
                <a:cubicBezTo>
                  <a:pt x="275" y="231"/>
                  <a:pt x="277" y="230"/>
                  <a:pt x="281" y="230"/>
                </a:cubicBezTo>
                <a:cubicBezTo>
                  <a:pt x="281" y="231"/>
                  <a:pt x="282" y="233"/>
                  <a:pt x="283" y="234"/>
                </a:cubicBezTo>
                <a:cubicBezTo>
                  <a:pt x="284" y="234"/>
                  <a:pt x="286" y="234"/>
                  <a:pt x="287" y="235"/>
                </a:cubicBezTo>
                <a:cubicBezTo>
                  <a:pt x="290" y="235"/>
                  <a:pt x="290" y="233"/>
                  <a:pt x="292" y="232"/>
                </a:cubicBezTo>
                <a:cubicBezTo>
                  <a:pt x="294" y="230"/>
                  <a:pt x="298" y="234"/>
                  <a:pt x="302" y="234"/>
                </a:cubicBezTo>
                <a:cubicBezTo>
                  <a:pt x="307" y="234"/>
                  <a:pt x="311" y="235"/>
                  <a:pt x="316" y="234"/>
                </a:cubicBezTo>
                <a:cubicBezTo>
                  <a:pt x="317" y="234"/>
                  <a:pt x="318" y="234"/>
                  <a:pt x="320" y="234"/>
                </a:cubicBezTo>
                <a:cubicBezTo>
                  <a:pt x="321" y="233"/>
                  <a:pt x="322" y="232"/>
                  <a:pt x="323" y="231"/>
                </a:cubicBezTo>
                <a:cubicBezTo>
                  <a:pt x="325" y="231"/>
                  <a:pt x="326" y="231"/>
                  <a:pt x="327" y="230"/>
                </a:cubicBezTo>
                <a:cubicBezTo>
                  <a:pt x="328" y="230"/>
                  <a:pt x="327" y="230"/>
                  <a:pt x="328" y="230"/>
                </a:cubicBezTo>
                <a:cubicBezTo>
                  <a:pt x="313" y="224"/>
                  <a:pt x="335" y="227"/>
                  <a:pt x="329" y="230"/>
                </a:cubicBezTo>
                <a:cubicBezTo>
                  <a:pt x="330" y="231"/>
                  <a:pt x="337" y="235"/>
                  <a:pt x="340" y="234"/>
                </a:cubicBezTo>
                <a:cubicBezTo>
                  <a:pt x="341" y="233"/>
                  <a:pt x="341" y="233"/>
                  <a:pt x="342" y="232"/>
                </a:cubicBezTo>
                <a:cubicBezTo>
                  <a:pt x="343" y="232"/>
                  <a:pt x="345" y="231"/>
                  <a:pt x="346" y="231"/>
                </a:cubicBezTo>
                <a:lnTo>
                  <a:pt x="356" y="233"/>
                </a:lnTo>
                <a:lnTo>
                  <a:pt x="378" y="236"/>
                </a:lnTo>
                <a:cubicBezTo>
                  <a:pt x="380" y="239"/>
                  <a:pt x="382" y="241"/>
                  <a:pt x="386" y="242"/>
                </a:cubicBezTo>
                <a:cubicBezTo>
                  <a:pt x="391" y="243"/>
                  <a:pt x="394" y="240"/>
                  <a:pt x="396" y="235"/>
                </a:cubicBezTo>
                <a:lnTo>
                  <a:pt x="401" y="234"/>
                </a:lnTo>
                <a:lnTo>
                  <a:pt x="403" y="231"/>
                </a:lnTo>
                <a:cubicBezTo>
                  <a:pt x="406" y="230"/>
                  <a:pt x="410" y="229"/>
                  <a:pt x="413" y="228"/>
                </a:cubicBezTo>
                <a:cubicBezTo>
                  <a:pt x="413" y="227"/>
                  <a:pt x="413" y="227"/>
                  <a:pt x="413" y="227"/>
                </a:cubicBezTo>
                <a:cubicBezTo>
                  <a:pt x="412" y="218"/>
                  <a:pt x="422" y="222"/>
                  <a:pt x="421" y="226"/>
                </a:cubicBezTo>
                <a:cubicBezTo>
                  <a:pt x="422" y="228"/>
                  <a:pt x="424" y="231"/>
                  <a:pt x="427" y="230"/>
                </a:cubicBezTo>
                <a:cubicBezTo>
                  <a:pt x="430" y="229"/>
                  <a:pt x="432" y="226"/>
                  <a:pt x="436" y="228"/>
                </a:cubicBezTo>
                <a:cubicBezTo>
                  <a:pt x="437" y="228"/>
                  <a:pt x="438" y="229"/>
                  <a:pt x="439" y="230"/>
                </a:cubicBezTo>
                <a:cubicBezTo>
                  <a:pt x="440" y="230"/>
                  <a:pt x="443" y="231"/>
                  <a:pt x="444" y="231"/>
                </a:cubicBezTo>
                <a:cubicBezTo>
                  <a:pt x="447" y="232"/>
                  <a:pt x="452" y="230"/>
                  <a:pt x="454" y="231"/>
                </a:cubicBezTo>
                <a:cubicBezTo>
                  <a:pt x="458" y="231"/>
                  <a:pt x="460" y="233"/>
                  <a:pt x="464" y="233"/>
                </a:cubicBezTo>
                <a:cubicBezTo>
                  <a:pt x="468" y="233"/>
                  <a:pt x="469" y="236"/>
                  <a:pt x="472" y="237"/>
                </a:cubicBezTo>
                <a:cubicBezTo>
                  <a:pt x="473" y="238"/>
                  <a:pt x="476" y="239"/>
                  <a:pt x="477" y="238"/>
                </a:cubicBezTo>
                <a:cubicBezTo>
                  <a:pt x="479" y="238"/>
                  <a:pt x="481" y="236"/>
                  <a:pt x="481" y="235"/>
                </a:cubicBezTo>
                <a:cubicBezTo>
                  <a:pt x="482" y="234"/>
                  <a:pt x="480" y="226"/>
                  <a:pt x="479" y="224"/>
                </a:cubicBezTo>
                <a:cubicBezTo>
                  <a:pt x="479" y="224"/>
                  <a:pt x="479" y="224"/>
                  <a:pt x="478" y="224"/>
                </a:cubicBezTo>
                <a:lnTo>
                  <a:pt x="478" y="223"/>
                </a:lnTo>
                <a:lnTo>
                  <a:pt x="478" y="224"/>
                </a:lnTo>
                <a:cubicBezTo>
                  <a:pt x="476" y="224"/>
                  <a:pt x="476" y="226"/>
                  <a:pt x="475" y="227"/>
                </a:cubicBezTo>
                <a:cubicBezTo>
                  <a:pt x="475" y="227"/>
                  <a:pt x="474" y="227"/>
                  <a:pt x="473" y="227"/>
                </a:cubicBezTo>
                <a:cubicBezTo>
                  <a:pt x="470" y="227"/>
                  <a:pt x="469" y="226"/>
                  <a:pt x="468" y="224"/>
                </a:cubicBezTo>
                <a:cubicBezTo>
                  <a:pt x="467" y="223"/>
                  <a:pt x="463" y="224"/>
                  <a:pt x="462" y="224"/>
                </a:cubicBezTo>
                <a:cubicBezTo>
                  <a:pt x="458" y="222"/>
                  <a:pt x="459" y="209"/>
                  <a:pt x="464" y="212"/>
                </a:cubicBezTo>
                <a:cubicBezTo>
                  <a:pt x="466" y="213"/>
                  <a:pt x="467" y="216"/>
                  <a:pt x="469" y="217"/>
                </a:cubicBezTo>
                <a:cubicBezTo>
                  <a:pt x="469" y="217"/>
                  <a:pt x="471" y="217"/>
                  <a:pt x="472" y="218"/>
                </a:cubicBezTo>
                <a:cubicBezTo>
                  <a:pt x="473" y="218"/>
                  <a:pt x="475" y="220"/>
                  <a:pt x="476" y="221"/>
                </a:cubicBezTo>
                <a:cubicBezTo>
                  <a:pt x="476" y="221"/>
                  <a:pt x="476" y="221"/>
                  <a:pt x="476" y="221"/>
                </a:cubicBezTo>
                <a:cubicBezTo>
                  <a:pt x="477" y="219"/>
                  <a:pt x="477" y="218"/>
                  <a:pt x="478" y="216"/>
                </a:cubicBezTo>
                <a:cubicBezTo>
                  <a:pt x="478" y="213"/>
                  <a:pt x="481" y="210"/>
                  <a:pt x="481" y="206"/>
                </a:cubicBezTo>
                <a:cubicBezTo>
                  <a:pt x="479" y="204"/>
                  <a:pt x="477" y="203"/>
                  <a:pt x="475" y="201"/>
                </a:cubicBezTo>
                <a:cubicBezTo>
                  <a:pt x="475" y="200"/>
                  <a:pt x="474" y="198"/>
                  <a:pt x="475" y="197"/>
                </a:cubicBezTo>
                <a:cubicBezTo>
                  <a:pt x="476" y="196"/>
                  <a:pt x="477" y="196"/>
                  <a:pt x="478" y="195"/>
                </a:cubicBezTo>
                <a:cubicBezTo>
                  <a:pt x="479" y="195"/>
                  <a:pt x="481" y="192"/>
                  <a:pt x="481" y="190"/>
                </a:cubicBezTo>
                <a:cubicBezTo>
                  <a:pt x="482" y="187"/>
                  <a:pt x="477" y="183"/>
                  <a:pt x="477" y="181"/>
                </a:cubicBezTo>
                <a:cubicBezTo>
                  <a:pt x="476" y="177"/>
                  <a:pt x="478" y="174"/>
                  <a:pt x="478" y="172"/>
                </a:cubicBezTo>
                <a:lnTo>
                  <a:pt x="478" y="167"/>
                </a:lnTo>
                <a:cubicBezTo>
                  <a:pt x="479" y="166"/>
                  <a:pt x="479" y="164"/>
                  <a:pt x="480" y="163"/>
                </a:cubicBezTo>
                <a:cubicBezTo>
                  <a:pt x="480" y="161"/>
                  <a:pt x="477" y="158"/>
                  <a:pt x="479" y="156"/>
                </a:cubicBezTo>
                <a:cubicBezTo>
                  <a:pt x="479" y="155"/>
                  <a:pt x="482" y="153"/>
                  <a:pt x="483" y="152"/>
                </a:cubicBezTo>
                <a:cubicBezTo>
                  <a:pt x="483" y="152"/>
                  <a:pt x="483" y="151"/>
                  <a:pt x="483" y="151"/>
                </a:cubicBezTo>
                <a:cubicBezTo>
                  <a:pt x="481" y="148"/>
                  <a:pt x="477" y="150"/>
                  <a:pt x="473" y="151"/>
                </a:cubicBezTo>
                <a:cubicBezTo>
                  <a:pt x="473" y="150"/>
                  <a:pt x="471" y="149"/>
                  <a:pt x="471" y="149"/>
                </a:cubicBezTo>
                <a:cubicBezTo>
                  <a:pt x="470" y="148"/>
                  <a:pt x="471" y="148"/>
                  <a:pt x="470" y="148"/>
                </a:cubicBezTo>
                <a:cubicBezTo>
                  <a:pt x="470" y="146"/>
                  <a:pt x="471" y="145"/>
                  <a:pt x="472" y="144"/>
                </a:cubicBezTo>
                <a:cubicBezTo>
                  <a:pt x="473" y="143"/>
                  <a:pt x="475" y="143"/>
                  <a:pt x="476" y="142"/>
                </a:cubicBezTo>
                <a:close/>
                <a:moveTo>
                  <a:pt x="11" y="101"/>
                </a:moveTo>
                <a:cubicBezTo>
                  <a:pt x="10" y="101"/>
                  <a:pt x="10" y="101"/>
                  <a:pt x="10" y="100"/>
                </a:cubicBezTo>
                <a:cubicBezTo>
                  <a:pt x="10" y="102"/>
                  <a:pt x="10" y="103"/>
                  <a:pt x="10" y="105"/>
                </a:cubicBezTo>
                <a:cubicBezTo>
                  <a:pt x="11" y="105"/>
                  <a:pt x="11" y="104"/>
                  <a:pt x="12" y="104"/>
                </a:cubicBezTo>
                <a:cubicBezTo>
                  <a:pt x="12" y="102"/>
                  <a:pt x="11" y="102"/>
                  <a:pt x="11" y="101"/>
                </a:cubicBezTo>
                <a:close/>
                <a:moveTo>
                  <a:pt x="40" y="477"/>
                </a:moveTo>
                <a:cubicBezTo>
                  <a:pt x="37" y="476"/>
                  <a:pt x="35" y="471"/>
                  <a:pt x="32" y="470"/>
                </a:cubicBezTo>
                <a:cubicBezTo>
                  <a:pt x="31" y="469"/>
                  <a:pt x="27" y="471"/>
                  <a:pt x="25" y="470"/>
                </a:cubicBezTo>
                <a:cubicBezTo>
                  <a:pt x="24" y="468"/>
                  <a:pt x="22" y="464"/>
                  <a:pt x="20" y="461"/>
                </a:cubicBezTo>
                <a:cubicBezTo>
                  <a:pt x="19" y="461"/>
                  <a:pt x="18" y="460"/>
                  <a:pt x="17" y="459"/>
                </a:cubicBezTo>
                <a:cubicBezTo>
                  <a:pt x="16" y="458"/>
                  <a:pt x="17" y="456"/>
                  <a:pt x="16" y="454"/>
                </a:cubicBezTo>
                <a:cubicBezTo>
                  <a:pt x="16" y="453"/>
                  <a:pt x="16" y="453"/>
                  <a:pt x="16" y="452"/>
                </a:cubicBezTo>
                <a:lnTo>
                  <a:pt x="14" y="452"/>
                </a:lnTo>
                <a:cubicBezTo>
                  <a:pt x="13" y="453"/>
                  <a:pt x="11" y="454"/>
                  <a:pt x="10" y="455"/>
                </a:cubicBezTo>
                <a:cubicBezTo>
                  <a:pt x="8" y="457"/>
                  <a:pt x="10" y="463"/>
                  <a:pt x="12" y="465"/>
                </a:cubicBezTo>
                <a:cubicBezTo>
                  <a:pt x="13" y="465"/>
                  <a:pt x="14" y="466"/>
                  <a:pt x="15" y="466"/>
                </a:cubicBezTo>
                <a:cubicBezTo>
                  <a:pt x="16" y="468"/>
                  <a:pt x="17" y="470"/>
                  <a:pt x="18" y="471"/>
                </a:cubicBezTo>
                <a:cubicBezTo>
                  <a:pt x="20" y="473"/>
                  <a:pt x="22" y="472"/>
                  <a:pt x="24" y="473"/>
                </a:cubicBezTo>
                <a:cubicBezTo>
                  <a:pt x="26" y="474"/>
                  <a:pt x="27" y="477"/>
                  <a:pt x="30" y="478"/>
                </a:cubicBezTo>
                <a:cubicBezTo>
                  <a:pt x="31" y="479"/>
                  <a:pt x="33" y="478"/>
                  <a:pt x="35" y="479"/>
                </a:cubicBezTo>
                <a:cubicBezTo>
                  <a:pt x="36" y="480"/>
                  <a:pt x="38" y="481"/>
                  <a:pt x="39" y="481"/>
                </a:cubicBezTo>
                <a:cubicBezTo>
                  <a:pt x="41" y="481"/>
                  <a:pt x="43" y="481"/>
                  <a:pt x="45" y="481"/>
                </a:cubicBezTo>
                <a:cubicBezTo>
                  <a:pt x="46" y="481"/>
                  <a:pt x="47" y="482"/>
                  <a:pt x="48" y="482"/>
                </a:cubicBezTo>
                <a:cubicBezTo>
                  <a:pt x="49" y="482"/>
                  <a:pt x="50" y="481"/>
                  <a:pt x="51" y="480"/>
                </a:cubicBezTo>
                <a:cubicBezTo>
                  <a:pt x="51" y="479"/>
                  <a:pt x="51" y="479"/>
                  <a:pt x="51" y="478"/>
                </a:cubicBezTo>
                <a:cubicBezTo>
                  <a:pt x="49" y="474"/>
                  <a:pt x="43" y="479"/>
                  <a:pt x="40" y="477"/>
                </a:cubicBezTo>
                <a:close/>
                <a:moveTo>
                  <a:pt x="11" y="334"/>
                </a:moveTo>
                <a:cubicBezTo>
                  <a:pt x="11" y="337"/>
                  <a:pt x="11" y="339"/>
                  <a:pt x="12" y="341"/>
                </a:cubicBezTo>
                <a:cubicBezTo>
                  <a:pt x="12" y="341"/>
                  <a:pt x="12" y="341"/>
                  <a:pt x="12" y="342"/>
                </a:cubicBezTo>
                <a:cubicBezTo>
                  <a:pt x="16" y="342"/>
                  <a:pt x="16" y="339"/>
                  <a:pt x="16" y="335"/>
                </a:cubicBezTo>
                <a:cubicBezTo>
                  <a:pt x="15" y="335"/>
                  <a:pt x="15" y="335"/>
                  <a:pt x="15" y="334"/>
                </a:cubicBezTo>
                <a:cubicBezTo>
                  <a:pt x="14" y="334"/>
                  <a:pt x="13" y="334"/>
                  <a:pt x="12" y="334"/>
                </a:cubicBezTo>
                <a:cubicBezTo>
                  <a:pt x="11" y="334"/>
                  <a:pt x="11" y="334"/>
                  <a:pt x="11" y="334"/>
                </a:cubicBezTo>
                <a:close/>
                <a:moveTo>
                  <a:pt x="13" y="431"/>
                </a:moveTo>
                <a:cubicBezTo>
                  <a:pt x="13" y="428"/>
                  <a:pt x="12" y="426"/>
                  <a:pt x="13" y="423"/>
                </a:cubicBezTo>
                <a:cubicBezTo>
                  <a:pt x="13" y="420"/>
                  <a:pt x="16" y="418"/>
                  <a:pt x="15" y="414"/>
                </a:cubicBezTo>
                <a:cubicBezTo>
                  <a:pt x="13" y="408"/>
                  <a:pt x="8" y="405"/>
                  <a:pt x="12" y="399"/>
                </a:cubicBezTo>
                <a:cubicBezTo>
                  <a:pt x="13" y="398"/>
                  <a:pt x="13" y="397"/>
                  <a:pt x="15" y="396"/>
                </a:cubicBezTo>
                <a:cubicBezTo>
                  <a:pt x="15" y="394"/>
                  <a:pt x="16" y="389"/>
                  <a:pt x="15" y="387"/>
                </a:cubicBezTo>
                <a:cubicBezTo>
                  <a:pt x="14" y="386"/>
                  <a:pt x="14" y="386"/>
                  <a:pt x="12" y="386"/>
                </a:cubicBezTo>
                <a:cubicBezTo>
                  <a:pt x="12" y="388"/>
                  <a:pt x="9" y="390"/>
                  <a:pt x="7" y="389"/>
                </a:cubicBezTo>
                <a:cubicBezTo>
                  <a:pt x="6" y="389"/>
                  <a:pt x="5" y="388"/>
                  <a:pt x="4" y="387"/>
                </a:cubicBezTo>
                <a:cubicBezTo>
                  <a:pt x="3" y="388"/>
                  <a:pt x="3" y="389"/>
                  <a:pt x="2" y="391"/>
                </a:cubicBezTo>
                <a:cubicBezTo>
                  <a:pt x="2" y="392"/>
                  <a:pt x="1" y="393"/>
                  <a:pt x="2" y="394"/>
                </a:cubicBezTo>
                <a:cubicBezTo>
                  <a:pt x="2" y="395"/>
                  <a:pt x="2" y="396"/>
                  <a:pt x="2" y="397"/>
                </a:cubicBezTo>
                <a:cubicBezTo>
                  <a:pt x="2" y="400"/>
                  <a:pt x="2" y="403"/>
                  <a:pt x="2" y="406"/>
                </a:cubicBezTo>
                <a:cubicBezTo>
                  <a:pt x="1" y="408"/>
                  <a:pt x="1" y="410"/>
                  <a:pt x="1" y="412"/>
                </a:cubicBezTo>
                <a:cubicBezTo>
                  <a:pt x="1" y="413"/>
                  <a:pt x="1" y="414"/>
                  <a:pt x="1" y="415"/>
                </a:cubicBezTo>
                <a:cubicBezTo>
                  <a:pt x="1" y="417"/>
                  <a:pt x="2" y="418"/>
                  <a:pt x="3" y="419"/>
                </a:cubicBezTo>
                <a:lnTo>
                  <a:pt x="3" y="422"/>
                </a:lnTo>
                <a:cubicBezTo>
                  <a:pt x="3" y="423"/>
                  <a:pt x="4" y="425"/>
                  <a:pt x="4" y="426"/>
                </a:cubicBezTo>
                <a:lnTo>
                  <a:pt x="4" y="428"/>
                </a:lnTo>
                <a:cubicBezTo>
                  <a:pt x="5" y="430"/>
                  <a:pt x="6" y="433"/>
                  <a:pt x="7" y="435"/>
                </a:cubicBezTo>
                <a:cubicBezTo>
                  <a:pt x="8" y="437"/>
                  <a:pt x="7" y="439"/>
                  <a:pt x="7" y="440"/>
                </a:cubicBezTo>
                <a:cubicBezTo>
                  <a:pt x="7" y="442"/>
                  <a:pt x="8" y="444"/>
                  <a:pt x="8" y="445"/>
                </a:cubicBezTo>
                <a:cubicBezTo>
                  <a:pt x="9" y="445"/>
                  <a:pt x="8" y="445"/>
                  <a:pt x="9" y="445"/>
                </a:cubicBezTo>
                <a:cubicBezTo>
                  <a:pt x="14" y="445"/>
                  <a:pt x="15" y="436"/>
                  <a:pt x="13" y="431"/>
                </a:cubicBezTo>
                <a:close/>
                <a:moveTo>
                  <a:pt x="30" y="449"/>
                </a:moveTo>
                <a:lnTo>
                  <a:pt x="30" y="449"/>
                </a:lnTo>
                <a:cubicBezTo>
                  <a:pt x="30" y="449"/>
                  <a:pt x="30" y="448"/>
                  <a:pt x="30" y="448"/>
                </a:cubicBezTo>
                <a:cubicBezTo>
                  <a:pt x="30" y="448"/>
                  <a:pt x="29" y="448"/>
                  <a:pt x="30" y="449"/>
                </a:cubicBezTo>
                <a:close/>
                <a:moveTo>
                  <a:pt x="4" y="310"/>
                </a:moveTo>
                <a:cubicBezTo>
                  <a:pt x="4" y="310"/>
                  <a:pt x="4" y="310"/>
                  <a:pt x="5" y="311"/>
                </a:cubicBezTo>
                <a:cubicBezTo>
                  <a:pt x="7" y="312"/>
                  <a:pt x="10" y="310"/>
                  <a:pt x="12" y="309"/>
                </a:cubicBezTo>
                <a:cubicBezTo>
                  <a:pt x="12" y="306"/>
                  <a:pt x="10" y="306"/>
                  <a:pt x="9" y="304"/>
                </a:cubicBezTo>
                <a:lnTo>
                  <a:pt x="8" y="304"/>
                </a:lnTo>
                <a:cubicBezTo>
                  <a:pt x="7" y="305"/>
                  <a:pt x="6" y="305"/>
                  <a:pt x="5" y="306"/>
                </a:cubicBezTo>
                <a:cubicBezTo>
                  <a:pt x="4" y="307"/>
                  <a:pt x="4" y="308"/>
                  <a:pt x="4" y="310"/>
                </a:cubicBezTo>
                <a:close/>
                <a:moveTo>
                  <a:pt x="61" y="450"/>
                </a:moveTo>
                <a:cubicBezTo>
                  <a:pt x="58" y="451"/>
                  <a:pt x="52" y="450"/>
                  <a:pt x="49" y="448"/>
                </a:cubicBezTo>
                <a:lnTo>
                  <a:pt x="63" y="449"/>
                </a:lnTo>
                <a:cubicBezTo>
                  <a:pt x="62" y="449"/>
                  <a:pt x="62" y="449"/>
                  <a:pt x="61" y="450"/>
                </a:cubicBezTo>
                <a:close/>
                <a:moveTo>
                  <a:pt x="42" y="441"/>
                </a:moveTo>
                <a:cubicBezTo>
                  <a:pt x="42" y="440"/>
                  <a:pt x="42" y="440"/>
                  <a:pt x="42" y="439"/>
                </a:cubicBezTo>
                <a:cubicBezTo>
                  <a:pt x="44" y="443"/>
                  <a:pt x="47" y="446"/>
                  <a:pt x="48" y="448"/>
                </a:cubicBezTo>
                <a:cubicBezTo>
                  <a:pt x="46" y="446"/>
                  <a:pt x="44" y="443"/>
                  <a:pt x="42" y="441"/>
                </a:cubicBezTo>
                <a:close/>
                <a:moveTo>
                  <a:pt x="50" y="274"/>
                </a:moveTo>
                <a:lnTo>
                  <a:pt x="50" y="274"/>
                </a:lnTo>
                <a:cubicBezTo>
                  <a:pt x="50" y="272"/>
                  <a:pt x="52" y="273"/>
                  <a:pt x="54" y="272"/>
                </a:cubicBezTo>
                <a:cubicBezTo>
                  <a:pt x="55" y="272"/>
                  <a:pt x="55" y="272"/>
                  <a:pt x="56" y="272"/>
                </a:cubicBezTo>
                <a:cubicBezTo>
                  <a:pt x="55" y="273"/>
                  <a:pt x="51" y="273"/>
                  <a:pt x="50" y="274"/>
                </a:cubicBezTo>
                <a:close/>
                <a:moveTo>
                  <a:pt x="37" y="285"/>
                </a:moveTo>
                <a:lnTo>
                  <a:pt x="37" y="285"/>
                </a:lnTo>
                <a:lnTo>
                  <a:pt x="36" y="285"/>
                </a:lnTo>
                <a:cubicBezTo>
                  <a:pt x="37" y="284"/>
                  <a:pt x="37" y="284"/>
                  <a:pt x="38" y="283"/>
                </a:cubicBezTo>
                <a:cubicBezTo>
                  <a:pt x="38" y="283"/>
                  <a:pt x="37" y="284"/>
                  <a:pt x="37" y="285"/>
                </a:cubicBezTo>
                <a:close/>
                <a:moveTo>
                  <a:pt x="68" y="273"/>
                </a:moveTo>
                <a:lnTo>
                  <a:pt x="70" y="273"/>
                </a:lnTo>
                <a:lnTo>
                  <a:pt x="70" y="274"/>
                </a:lnTo>
                <a:cubicBezTo>
                  <a:pt x="69" y="274"/>
                  <a:pt x="69" y="274"/>
                  <a:pt x="68" y="274"/>
                </a:cubicBezTo>
                <a:lnTo>
                  <a:pt x="68" y="273"/>
                </a:lnTo>
                <a:close/>
                <a:moveTo>
                  <a:pt x="126" y="449"/>
                </a:moveTo>
                <a:cubicBezTo>
                  <a:pt x="126" y="449"/>
                  <a:pt x="127" y="449"/>
                  <a:pt x="127" y="449"/>
                </a:cubicBezTo>
                <a:cubicBezTo>
                  <a:pt x="129" y="449"/>
                  <a:pt x="131" y="452"/>
                  <a:pt x="133" y="454"/>
                </a:cubicBezTo>
                <a:cubicBezTo>
                  <a:pt x="133" y="456"/>
                  <a:pt x="132" y="456"/>
                  <a:pt x="132" y="457"/>
                </a:cubicBezTo>
                <a:cubicBezTo>
                  <a:pt x="128" y="458"/>
                  <a:pt x="127" y="455"/>
                  <a:pt x="125" y="454"/>
                </a:cubicBezTo>
                <a:cubicBezTo>
                  <a:pt x="124" y="454"/>
                  <a:pt x="124" y="454"/>
                  <a:pt x="124" y="454"/>
                </a:cubicBezTo>
                <a:cubicBezTo>
                  <a:pt x="124" y="451"/>
                  <a:pt x="124" y="450"/>
                  <a:pt x="126" y="449"/>
                </a:cubicBezTo>
                <a:close/>
                <a:moveTo>
                  <a:pt x="169" y="457"/>
                </a:moveTo>
                <a:cubicBezTo>
                  <a:pt x="169" y="457"/>
                  <a:pt x="171" y="457"/>
                  <a:pt x="174" y="458"/>
                </a:cubicBezTo>
                <a:cubicBezTo>
                  <a:pt x="174" y="458"/>
                  <a:pt x="174" y="458"/>
                  <a:pt x="174" y="458"/>
                </a:cubicBezTo>
                <a:cubicBezTo>
                  <a:pt x="173" y="459"/>
                  <a:pt x="173" y="459"/>
                  <a:pt x="172" y="459"/>
                </a:cubicBezTo>
                <a:cubicBezTo>
                  <a:pt x="171" y="459"/>
                  <a:pt x="170" y="459"/>
                  <a:pt x="169" y="459"/>
                </a:cubicBezTo>
                <a:cubicBezTo>
                  <a:pt x="169" y="459"/>
                  <a:pt x="169" y="459"/>
                  <a:pt x="169" y="459"/>
                </a:cubicBezTo>
                <a:cubicBezTo>
                  <a:pt x="169" y="458"/>
                  <a:pt x="169" y="457"/>
                  <a:pt x="169" y="457"/>
                </a:cubicBezTo>
                <a:close/>
                <a:moveTo>
                  <a:pt x="71" y="459"/>
                </a:moveTo>
                <a:cubicBezTo>
                  <a:pt x="74" y="459"/>
                  <a:pt x="76" y="459"/>
                  <a:pt x="78" y="459"/>
                </a:cubicBezTo>
                <a:cubicBezTo>
                  <a:pt x="79" y="460"/>
                  <a:pt x="80" y="461"/>
                  <a:pt x="81" y="461"/>
                </a:cubicBezTo>
                <a:cubicBezTo>
                  <a:pt x="83" y="462"/>
                  <a:pt x="90" y="462"/>
                  <a:pt x="92" y="462"/>
                </a:cubicBezTo>
                <a:cubicBezTo>
                  <a:pt x="93" y="462"/>
                  <a:pt x="94" y="461"/>
                  <a:pt x="95" y="462"/>
                </a:cubicBezTo>
                <a:cubicBezTo>
                  <a:pt x="98" y="462"/>
                  <a:pt x="101" y="462"/>
                  <a:pt x="104" y="463"/>
                </a:cubicBezTo>
                <a:cubicBezTo>
                  <a:pt x="107" y="464"/>
                  <a:pt x="110" y="463"/>
                  <a:pt x="112" y="462"/>
                </a:cubicBezTo>
                <a:lnTo>
                  <a:pt x="120" y="462"/>
                </a:lnTo>
                <a:cubicBezTo>
                  <a:pt x="121" y="462"/>
                  <a:pt x="124" y="459"/>
                  <a:pt x="126" y="461"/>
                </a:cubicBezTo>
                <a:cubicBezTo>
                  <a:pt x="128" y="461"/>
                  <a:pt x="131" y="463"/>
                  <a:pt x="134" y="464"/>
                </a:cubicBezTo>
                <a:cubicBezTo>
                  <a:pt x="140" y="466"/>
                  <a:pt x="146" y="461"/>
                  <a:pt x="151" y="460"/>
                </a:cubicBezTo>
                <a:cubicBezTo>
                  <a:pt x="154" y="460"/>
                  <a:pt x="155" y="462"/>
                  <a:pt x="157" y="463"/>
                </a:cubicBezTo>
                <a:cubicBezTo>
                  <a:pt x="160" y="463"/>
                  <a:pt x="164" y="462"/>
                  <a:pt x="167" y="462"/>
                </a:cubicBezTo>
                <a:lnTo>
                  <a:pt x="172" y="462"/>
                </a:lnTo>
                <a:cubicBezTo>
                  <a:pt x="173" y="462"/>
                  <a:pt x="175" y="464"/>
                  <a:pt x="176" y="464"/>
                </a:cubicBezTo>
                <a:cubicBezTo>
                  <a:pt x="178" y="465"/>
                  <a:pt x="185" y="465"/>
                  <a:pt x="186" y="464"/>
                </a:cubicBezTo>
                <a:cubicBezTo>
                  <a:pt x="187" y="464"/>
                  <a:pt x="188" y="462"/>
                  <a:pt x="188" y="461"/>
                </a:cubicBezTo>
                <a:cubicBezTo>
                  <a:pt x="187" y="460"/>
                  <a:pt x="186" y="460"/>
                  <a:pt x="185" y="459"/>
                </a:cubicBezTo>
                <a:cubicBezTo>
                  <a:pt x="191" y="460"/>
                  <a:pt x="197" y="461"/>
                  <a:pt x="203" y="461"/>
                </a:cubicBezTo>
                <a:cubicBezTo>
                  <a:pt x="204" y="462"/>
                  <a:pt x="204" y="462"/>
                  <a:pt x="204" y="462"/>
                </a:cubicBezTo>
                <a:cubicBezTo>
                  <a:pt x="207" y="463"/>
                  <a:pt x="209" y="463"/>
                  <a:pt x="212" y="464"/>
                </a:cubicBezTo>
                <a:cubicBezTo>
                  <a:pt x="213" y="464"/>
                  <a:pt x="215" y="464"/>
                  <a:pt x="217" y="464"/>
                </a:cubicBezTo>
                <a:cubicBezTo>
                  <a:pt x="218" y="464"/>
                  <a:pt x="219" y="463"/>
                  <a:pt x="221" y="463"/>
                </a:cubicBezTo>
                <a:cubicBezTo>
                  <a:pt x="224" y="463"/>
                  <a:pt x="227" y="463"/>
                  <a:pt x="229" y="463"/>
                </a:cubicBezTo>
                <a:lnTo>
                  <a:pt x="233" y="463"/>
                </a:lnTo>
                <a:cubicBezTo>
                  <a:pt x="236" y="462"/>
                  <a:pt x="244" y="463"/>
                  <a:pt x="246" y="462"/>
                </a:cubicBezTo>
                <a:cubicBezTo>
                  <a:pt x="246" y="461"/>
                  <a:pt x="246" y="462"/>
                  <a:pt x="246" y="461"/>
                </a:cubicBezTo>
                <a:cubicBezTo>
                  <a:pt x="247" y="459"/>
                  <a:pt x="242" y="456"/>
                  <a:pt x="242" y="455"/>
                </a:cubicBezTo>
                <a:lnTo>
                  <a:pt x="242" y="454"/>
                </a:lnTo>
                <a:cubicBezTo>
                  <a:pt x="242" y="454"/>
                  <a:pt x="242" y="454"/>
                  <a:pt x="242" y="454"/>
                </a:cubicBezTo>
                <a:cubicBezTo>
                  <a:pt x="242" y="454"/>
                  <a:pt x="242" y="454"/>
                  <a:pt x="242" y="454"/>
                </a:cubicBezTo>
                <a:cubicBezTo>
                  <a:pt x="249" y="449"/>
                  <a:pt x="248" y="442"/>
                  <a:pt x="245" y="436"/>
                </a:cubicBezTo>
                <a:cubicBezTo>
                  <a:pt x="245" y="427"/>
                  <a:pt x="248" y="421"/>
                  <a:pt x="241" y="416"/>
                </a:cubicBezTo>
                <a:cubicBezTo>
                  <a:pt x="241" y="415"/>
                  <a:pt x="241" y="414"/>
                  <a:pt x="240" y="412"/>
                </a:cubicBezTo>
                <a:cubicBezTo>
                  <a:pt x="241" y="409"/>
                  <a:pt x="242" y="407"/>
                  <a:pt x="241" y="403"/>
                </a:cubicBezTo>
                <a:cubicBezTo>
                  <a:pt x="241" y="401"/>
                  <a:pt x="241" y="400"/>
                  <a:pt x="241" y="399"/>
                </a:cubicBezTo>
                <a:cubicBezTo>
                  <a:pt x="240" y="397"/>
                  <a:pt x="238" y="397"/>
                  <a:pt x="237" y="396"/>
                </a:cubicBezTo>
                <a:cubicBezTo>
                  <a:pt x="236" y="395"/>
                  <a:pt x="236" y="393"/>
                  <a:pt x="235" y="392"/>
                </a:cubicBezTo>
                <a:lnTo>
                  <a:pt x="235" y="391"/>
                </a:lnTo>
                <a:cubicBezTo>
                  <a:pt x="236" y="392"/>
                  <a:pt x="236" y="392"/>
                  <a:pt x="237" y="393"/>
                </a:cubicBezTo>
                <a:cubicBezTo>
                  <a:pt x="238" y="392"/>
                  <a:pt x="239" y="391"/>
                  <a:pt x="240" y="390"/>
                </a:cubicBezTo>
                <a:cubicBezTo>
                  <a:pt x="240" y="387"/>
                  <a:pt x="237" y="384"/>
                  <a:pt x="236" y="383"/>
                </a:cubicBezTo>
                <a:cubicBezTo>
                  <a:pt x="236" y="378"/>
                  <a:pt x="240" y="377"/>
                  <a:pt x="239" y="372"/>
                </a:cubicBezTo>
                <a:cubicBezTo>
                  <a:pt x="238" y="367"/>
                  <a:pt x="234" y="363"/>
                  <a:pt x="235" y="356"/>
                </a:cubicBezTo>
                <a:cubicBezTo>
                  <a:pt x="236" y="352"/>
                  <a:pt x="236" y="347"/>
                  <a:pt x="237" y="342"/>
                </a:cubicBezTo>
                <a:cubicBezTo>
                  <a:pt x="239" y="337"/>
                  <a:pt x="241" y="330"/>
                  <a:pt x="239" y="323"/>
                </a:cubicBezTo>
                <a:cubicBezTo>
                  <a:pt x="238" y="318"/>
                  <a:pt x="235" y="315"/>
                  <a:pt x="233" y="311"/>
                </a:cubicBezTo>
                <a:cubicBezTo>
                  <a:pt x="232" y="310"/>
                  <a:pt x="234" y="309"/>
                  <a:pt x="234" y="308"/>
                </a:cubicBezTo>
                <a:lnTo>
                  <a:pt x="234" y="306"/>
                </a:lnTo>
                <a:cubicBezTo>
                  <a:pt x="234" y="304"/>
                  <a:pt x="236" y="302"/>
                  <a:pt x="236" y="299"/>
                </a:cubicBezTo>
                <a:cubicBezTo>
                  <a:pt x="235" y="298"/>
                  <a:pt x="234" y="297"/>
                  <a:pt x="234" y="296"/>
                </a:cubicBezTo>
                <a:cubicBezTo>
                  <a:pt x="234" y="294"/>
                  <a:pt x="235" y="292"/>
                  <a:pt x="234" y="291"/>
                </a:cubicBezTo>
                <a:cubicBezTo>
                  <a:pt x="234" y="290"/>
                  <a:pt x="232" y="288"/>
                  <a:pt x="232" y="286"/>
                </a:cubicBezTo>
                <a:cubicBezTo>
                  <a:pt x="233" y="285"/>
                  <a:pt x="234" y="284"/>
                  <a:pt x="234" y="283"/>
                </a:cubicBezTo>
                <a:cubicBezTo>
                  <a:pt x="234" y="281"/>
                  <a:pt x="233" y="278"/>
                  <a:pt x="234" y="276"/>
                </a:cubicBezTo>
                <a:cubicBezTo>
                  <a:pt x="234" y="275"/>
                  <a:pt x="235" y="269"/>
                  <a:pt x="234" y="266"/>
                </a:cubicBezTo>
                <a:cubicBezTo>
                  <a:pt x="234" y="264"/>
                  <a:pt x="231" y="263"/>
                  <a:pt x="231" y="260"/>
                </a:cubicBezTo>
                <a:cubicBezTo>
                  <a:pt x="226" y="260"/>
                  <a:pt x="227" y="261"/>
                  <a:pt x="224" y="262"/>
                </a:cubicBezTo>
                <a:cubicBezTo>
                  <a:pt x="223" y="262"/>
                  <a:pt x="222" y="263"/>
                  <a:pt x="221" y="263"/>
                </a:cubicBezTo>
                <a:cubicBezTo>
                  <a:pt x="219" y="264"/>
                  <a:pt x="216" y="266"/>
                  <a:pt x="213" y="267"/>
                </a:cubicBezTo>
                <a:cubicBezTo>
                  <a:pt x="210" y="268"/>
                  <a:pt x="209" y="265"/>
                  <a:pt x="206" y="265"/>
                </a:cubicBezTo>
                <a:cubicBezTo>
                  <a:pt x="204" y="266"/>
                  <a:pt x="201" y="265"/>
                  <a:pt x="199" y="264"/>
                </a:cubicBezTo>
                <a:lnTo>
                  <a:pt x="195" y="264"/>
                </a:lnTo>
                <a:lnTo>
                  <a:pt x="195" y="263"/>
                </a:lnTo>
                <a:cubicBezTo>
                  <a:pt x="194" y="263"/>
                  <a:pt x="193" y="263"/>
                  <a:pt x="193" y="262"/>
                </a:cubicBezTo>
                <a:cubicBezTo>
                  <a:pt x="190" y="262"/>
                  <a:pt x="188" y="263"/>
                  <a:pt x="186" y="262"/>
                </a:cubicBezTo>
                <a:cubicBezTo>
                  <a:pt x="183" y="262"/>
                  <a:pt x="178" y="260"/>
                  <a:pt x="176" y="262"/>
                </a:cubicBezTo>
                <a:cubicBezTo>
                  <a:pt x="176" y="263"/>
                  <a:pt x="179" y="265"/>
                  <a:pt x="180" y="265"/>
                </a:cubicBezTo>
                <a:cubicBezTo>
                  <a:pt x="179" y="266"/>
                  <a:pt x="176" y="265"/>
                  <a:pt x="174" y="266"/>
                </a:cubicBezTo>
                <a:cubicBezTo>
                  <a:pt x="172" y="266"/>
                  <a:pt x="168" y="266"/>
                  <a:pt x="166" y="267"/>
                </a:cubicBezTo>
                <a:lnTo>
                  <a:pt x="165" y="267"/>
                </a:lnTo>
                <a:cubicBezTo>
                  <a:pt x="166" y="265"/>
                  <a:pt x="166" y="265"/>
                  <a:pt x="166" y="264"/>
                </a:cubicBezTo>
                <a:cubicBezTo>
                  <a:pt x="168" y="263"/>
                  <a:pt x="171" y="262"/>
                  <a:pt x="174" y="261"/>
                </a:cubicBezTo>
                <a:cubicBezTo>
                  <a:pt x="174" y="260"/>
                  <a:pt x="174" y="260"/>
                  <a:pt x="173" y="260"/>
                </a:cubicBezTo>
                <a:cubicBezTo>
                  <a:pt x="170" y="259"/>
                  <a:pt x="166" y="258"/>
                  <a:pt x="163" y="260"/>
                </a:cubicBezTo>
                <a:cubicBezTo>
                  <a:pt x="163" y="261"/>
                  <a:pt x="164" y="262"/>
                  <a:pt x="164" y="262"/>
                </a:cubicBezTo>
                <a:cubicBezTo>
                  <a:pt x="164" y="263"/>
                  <a:pt x="164" y="263"/>
                  <a:pt x="164" y="263"/>
                </a:cubicBezTo>
                <a:cubicBezTo>
                  <a:pt x="159" y="263"/>
                  <a:pt x="157" y="260"/>
                  <a:pt x="153" y="259"/>
                </a:cubicBezTo>
                <a:cubicBezTo>
                  <a:pt x="152" y="259"/>
                  <a:pt x="150" y="260"/>
                  <a:pt x="148" y="260"/>
                </a:cubicBezTo>
                <a:lnTo>
                  <a:pt x="147" y="259"/>
                </a:lnTo>
                <a:cubicBezTo>
                  <a:pt x="146" y="259"/>
                  <a:pt x="145" y="258"/>
                  <a:pt x="145" y="257"/>
                </a:cubicBezTo>
                <a:cubicBezTo>
                  <a:pt x="143" y="256"/>
                  <a:pt x="140" y="256"/>
                  <a:pt x="137" y="256"/>
                </a:cubicBezTo>
                <a:cubicBezTo>
                  <a:pt x="136" y="256"/>
                  <a:pt x="135" y="256"/>
                  <a:pt x="134" y="256"/>
                </a:cubicBezTo>
                <a:cubicBezTo>
                  <a:pt x="132" y="258"/>
                  <a:pt x="130" y="258"/>
                  <a:pt x="129" y="260"/>
                </a:cubicBezTo>
                <a:cubicBezTo>
                  <a:pt x="129" y="261"/>
                  <a:pt x="129" y="262"/>
                  <a:pt x="129" y="263"/>
                </a:cubicBezTo>
                <a:lnTo>
                  <a:pt x="104" y="263"/>
                </a:lnTo>
                <a:cubicBezTo>
                  <a:pt x="102" y="263"/>
                  <a:pt x="100" y="263"/>
                  <a:pt x="98" y="264"/>
                </a:cubicBezTo>
                <a:cubicBezTo>
                  <a:pt x="96" y="264"/>
                  <a:pt x="94" y="266"/>
                  <a:pt x="93" y="266"/>
                </a:cubicBezTo>
                <a:cubicBezTo>
                  <a:pt x="92" y="266"/>
                  <a:pt x="91" y="266"/>
                  <a:pt x="91" y="265"/>
                </a:cubicBezTo>
                <a:lnTo>
                  <a:pt x="87" y="265"/>
                </a:lnTo>
                <a:cubicBezTo>
                  <a:pt x="86" y="265"/>
                  <a:pt x="85" y="264"/>
                  <a:pt x="85" y="264"/>
                </a:cubicBezTo>
                <a:cubicBezTo>
                  <a:pt x="83" y="263"/>
                  <a:pt x="80" y="264"/>
                  <a:pt x="79" y="265"/>
                </a:cubicBezTo>
                <a:cubicBezTo>
                  <a:pt x="75" y="264"/>
                  <a:pt x="72" y="264"/>
                  <a:pt x="68" y="264"/>
                </a:cubicBezTo>
                <a:cubicBezTo>
                  <a:pt x="65" y="265"/>
                  <a:pt x="62" y="265"/>
                  <a:pt x="60" y="266"/>
                </a:cubicBezTo>
                <a:cubicBezTo>
                  <a:pt x="58" y="266"/>
                  <a:pt x="56" y="265"/>
                  <a:pt x="54" y="266"/>
                </a:cubicBezTo>
                <a:cubicBezTo>
                  <a:pt x="53" y="266"/>
                  <a:pt x="50" y="271"/>
                  <a:pt x="49" y="272"/>
                </a:cubicBezTo>
                <a:cubicBezTo>
                  <a:pt x="47" y="272"/>
                  <a:pt x="40" y="271"/>
                  <a:pt x="39" y="271"/>
                </a:cubicBezTo>
                <a:cubicBezTo>
                  <a:pt x="38" y="269"/>
                  <a:pt x="39" y="268"/>
                  <a:pt x="38" y="266"/>
                </a:cubicBezTo>
                <a:cubicBezTo>
                  <a:pt x="37" y="266"/>
                  <a:pt x="37" y="266"/>
                  <a:pt x="36" y="266"/>
                </a:cubicBezTo>
                <a:cubicBezTo>
                  <a:pt x="35" y="269"/>
                  <a:pt x="33" y="271"/>
                  <a:pt x="31" y="273"/>
                </a:cubicBezTo>
                <a:cubicBezTo>
                  <a:pt x="32" y="276"/>
                  <a:pt x="34" y="281"/>
                  <a:pt x="36" y="283"/>
                </a:cubicBezTo>
                <a:cubicBezTo>
                  <a:pt x="35" y="286"/>
                  <a:pt x="31" y="287"/>
                  <a:pt x="29" y="289"/>
                </a:cubicBezTo>
                <a:cubicBezTo>
                  <a:pt x="29" y="292"/>
                  <a:pt x="31" y="293"/>
                  <a:pt x="32" y="295"/>
                </a:cubicBezTo>
                <a:cubicBezTo>
                  <a:pt x="33" y="298"/>
                  <a:pt x="30" y="300"/>
                  <a:pt x="31" y="303"/>
                </a:cubicBezTo>
                <a:cubicBezTo>
                  <a:pt x="32" y="306"/>
                  <a:pt x="35" y="313"/>
                  <a:pt x="37" y="314"/>
                </a:cubicBezTo>
                <a:cubicBezTo>
                  <a:pt x="37" y="317"/>
                  <a:pt x="33" y="321"/>
                  <a:pt x="36" y="323"/>
                </a:cubicBezTo>
                <a:lnTo>
                  <a:pt x="36" y="324"/>
                </a:lnTo>
                <a:cubicBezTo>
                  <a:pt x="37" y="324"/>
                  <a:pt x="38" y="323"/>
                  <a:pt x="38" y="322"/>
                </a:cubicBezTo>
                <a:cubicBezTo>
                  <a:pt x="39" y="322"/>
                  <a:pt x="39" y="322"/>
                  <a:pt x="40" y="322"/>
                </a:cubicBezTo>
                <a:cubicBezTo>
                  <a:pt x="42" y="327"/>
                  <a:pt x="39" y="330"/>
                  <a:pt x="37" y="334"/>
                </a:cubicBezTo>
                <a:cubicBezTo>
                  <a:pt x="36" y="336"/>
                  <a:pt x="36" y="339"/>
                  <a:pt x="35" y="341"/>
                </a:cubicBezTo>
                <a:cubicBezTo>
                  <a:pt x="35" y="342"/>
                  <a:pt x="33" y="343"/>
                  <a:pt x="33" y="344"/>
                </a:cubicBezTo>
                <a:cubicBezTo>
                  <a:pt x="33" y="346"/>
                  <a:pt x="33" y="348"/>
                  <a:pt x="33" y="351"/>
                </a:cubicBezTo>
                <a:cubicBezTo>
                  <a:pt x="33" y="352"/>
                  <a:pt x="32" y="353"/>
                  <a:pt x="32" y="354"/>
                </a:cubicBezTo>
                <a:cubicBezTo>
                  <a:pt x="31" y="357"/>
                  <a:pt x="33" y="362"/>
                  <a:pt x="34" y="364"/>
                </a:cubicBezTo>
                <a:cubicBezTo>
                  <a:pt x="35" y="366"/>
                  <a:pt x="36" y="372"/>
                  <a:pt x="36" y="376"/>
                </a:cubicBezTo>
                <a:cubicBezTo>
                  <a:pt x="34" y="376"/>
                  <a:pt x="34" y="377"/>
                  <a:pt x="33" y="377"/>
                </a:cubicBezTo>
                <a:cubicBezTo>
                  <a:pt x="33" y="380"/>
                  <a:pt x="33" y="383"/>
                  <a:pt x="32" y="385"/>
                </a:cubicBezTo>
                <a:cubicBezTo>
                  <a:pt x="32" y="388"/>
                  <a:pt x="34" y="388"/>
                  <a:pt x="35" y="390"/>
                </a:cubicBezTo>
                <a:cubicBezTo>
                  <a:pt x="35" y="393"/>
                  <a:pt x="33" y="393"/>
                  <a:pt x="32" y="395"/>
                </a:cubicBezTo>
                <a:cubicBezTo>
                  <a:pt x="32" y="397"/>
                  <a:pt x="36" y="402"/>
                  <a:pt x="37" y="403"/>
                </a:cubicBezTo>
                <a:cubicBezTo>
                  <a:pt x="37" y="406"/>
                  <a:pt x="35" y="412"/>
                  <a:pt x="36" y="415"/>
                </a:cubicBezTo>
                <a:cubicBezTo>
                  <a:pt x="37" y="417"/>
                  <a:pt x="38" y="417"/>
                  <a:pt x="38" y="420"/>
                </a:cubicBezTo>
                <a:cubicBezTo>
                  <a:pt x="36" y="421"/>
                  <a:pt x="36" y="422"/>
                  <a:pt x="34" y="424"/>
                </a:cubicBezTo>
                <a:cubicBezTo>
                  <a:pt x="34" y="424"/>
                  <a:pt x="35" y="425"/>
                  <a:pt x="35" y="425"/>
                </a:cubicBezTo>
                <a:cubicBezTo>
                  <a:pt x="36" y="427"/>
                  <a:pt x="39" y="427"/>
                  <a:pt x="40" y="431"/>
                </a:cubicBezTo>
                <a:cubicBezTo>
                  <a:pt x="42" y="436"/>
                  <a:pt x="36" y="437"/>
                  <a:pt x="35" y="439"/>
                </a:cubicBezTo>
                <a:cubicBezTo>
                  <a:pt x="33" y="442"/>
                  <a:pt x="32" y="445"/>
                  <a:pt x="31" y="447"/>
                </a:cubicBezTo>
                <a:cubicBezTo>
                  <a:pt x="37" y="444"/>
                  <a:pt x="43" y="447"/>
                  <a:pt x="47" y="451"/>
                </a:cubicBezTo>
                <a:cubicBezTo>
                  <a:pt x="47" y="453"/>
                  <a:pt x="45" y="456"/>
                  <a:pt x="44" y="457"/>
                </a:cubicBezTo>
                <a:cubicBezTo>
                  <a:pt x="44" y="457"/>
                  <a:pt x="44" y="458"/>
                  <a:pt x="44" y="458"/>
                </a:cubicBezTo>
                <a:cubicBezTo>
                  <a:pt x="47" y="458"/>
                  <a:pt x="48" y="457"/>
                  <a:pt x="51" y="457"/>
                </a:cubicBezTo>
                <a:cubicBezTo>
                  <a:pt x="53" y="456"/>
                  <a:pt x="54" y="458"/>
                  <a:pt x="57" y="457"/>
                </a:cubicBezTo>
                <a:cubicBezTo>
                  <a:pt x="58" y="457"/>
                  <a:pt x="61" y="456"/>
                  <a:pt x="64" y="456"/>
                </a:cubicBezTo>
                <a:cubicBezTo>
                  <a:pt x="66" y="457"/>
                  <a:pt x="69" y="458"/>
                  <a:pt x="71" y="459"/>
                </a:cubicBezTo>
                <a:close/>
                <a:moveTo>
                  <a:pt x="6" y="325"/>
                </a:moveTo>
                <a:cubicBezTo>
                  <a:pt x="6" y="326"/>
                  <a:pt x="6" y="327"/>
                  <a:pt x="6" y="328"/>
                </a:cubicBezTo>
                <a:cubicBezTo>
                  <a:pt x="5" y="329"/>
                  <a:pt x="6" y="331"/>
                  <a:pt x="6" y="332"/>
                </a:cubicBezTo>
                <a:lnTo>
                  <a:pt x="6" y="334"/>
                </a:lnTo>
                <a:cubicBezTo>
                  <a:pt x="6" y="334"/>
                  <a:pt x="7" y="335"/>
                  <a:pt x="8" y="334"/>
                </a:cubicBezTo>
                <a:cubicBezTo>
                  <a:pt x="9" y="333"/>
                  <a:pt x="8" y="333"/>
                  <a:pt x="9" y="331"/>
                </a:cubicBezTo>
                <a:cubicBezTo>
                  <a:pt x="10" y="330"/>
                  <a:pt x="12" y="330"/>
                  <a:pt x="13" y="329"/>
                </a:cubicBezTo>
                <a:cubicBezTo>
                  <a:pt x="14" y="328"/>
                  <a:pt x="14" y="327"/>
                  <a:pt x="15" y="327"/>
                </a:cubicBezTo>
                <a:cubicBezTo>
                  <a:pt x="15" y="323"/>
                  <a:pt x="14" y="322"/>
                  <a:pt x="12" y="319"/>
                </a:cubicBezTo>
                <a:cubicBezTo>
                  <a:pt x="12" y="319"/>
                  <a:pt x="11" y="319"/>
                  <a:pt x="10" y="320"/>
                </a:cubicBezTo>
                <a:cubicBezTo>
                  <a:pt x="8" y="319"/>
                  <a:pt x="8" y="316"/>
                  <a:pt x="5" y="315"/>
                </a:cubicBezTo>
                <a:cubicBezTo>
                  <a:pt x="0" y="320"/>
                  <a:pt x="6" y="321"/>
                  <a:pt x="6" y="325"/>
                </a:cubicBezTo>
                <a:close/>
                <a:moveTo>
                  <a:pt x="5" y="291"/>
                </a:moveTo>
                <a:lnTo>
                  <a:pt x="5" y="292"/>
                </a:lnTo>
                <a:lnTo>
                  <a:pt x="6" y="292"/>
                </a:lnTo>
                <a:cubicBezTo>
                  <a:pt x="5" y="291"/>
                  <a:pt x="6" y="292"/>
                  <a:pt x="5" y="291"/>
                </a:cubicBezTo>
                <a:close/>
                <a:moveTo>
                  <a:pt x="382" y="252"/>
                </a:moveTo>
                <a:cubicBezTo>
                  <a:pt x="380" y="249"/>
                  <a:pt x="376" y="248"/>
                  <a:pt x="370" y="248"/>
                </a:cubicBezTo>
                <a:cubicBezTo>
                  <a:pt x="369" y="249"/>
                  <a:pt x="368" y="249"/>
                  <a:pt x="367" y="250"/>
                </a:cubicBezTo>
                <a:cubicBezTo>
                  <a:pt x="371" y="251"/>
                  <a:pt x="373" y="249"/>
                  <a:pt x="376" y="249"/>
                </a:cubicBezTo>
                <a:cubicBezTo>
                  <a:pt x="378" y="250"/>
                  <a:pt x="380" y="251"/>
                  <a:pt x="382" y="252"/>
                </a:cubicBezTo>
                <a:close/>
                <a:moveTo>
                  <a:pt x="486" y="409"/>
                </a:moveTo>
                <a:cubicBezTo>
                  <a:pt x="485" y="410"/>
                  <a:pt x="485" y="410"/>
                  <a:pt x="485" y="410"/>
                </a:cubicBezTo>
                <a:cubicBezTo>
                  <a:pt x="484" y="411"/>
                  <a:pt x="485" y="410"/>
                  <a:pt x="484" y="411"/>
                </a:cubicBezTo>
                <a:cubicBezTo>
                  <a:pt x="484" y="413"/>
                  <a:pt x="486" y="414"/>
                  <a:pt x="487" y="415"/>
                </a:cubicBezTo>
                <a:cubicBezTo>
                  <a:pt x="487" y="419"/>
                  <a:pt x="486" y="420"/>
                  <a:pt x="483" y="422"/>
                </a:cubicBezTo>
                <a:cubicBezTo>
                  <a:pt x="483" y="422"/>
                  <a:pt x="482" y="422"/>
                  <a:pt x="482" y="422"/>
                </a:cubicBezTo>
                <a:cubicBezTo>
                  <a:pt x="481" y="423"/>
                  <a:pt x="481" y="423"/>
                  <a:pt x="481" y="424"/>
                </a:cubicBezTo>
                <a:cubicBezTo>
                  <a:pt x="481" y="428"/>
                  <a:pt x="481" y="431"/>
                  <a:pt x="482" y="434"/>
                </a:cubicBezTo>
                <a:cubicBezTo>
                  <a:pt x="482" y="436"/>
                  <a:pt x="482" y="437"/>
                  <a:pt x="482" y="438"/>
                </a:cubicBezTo>
                <a:cubicBezTo>
                  <a:pt x="483" y="440"/>
                  <a:pt x="484" y="443"/>
                  <a:pt x="483" y="446"/>
                </a:cubicBezTo>
                <a:cubicBezTo>
                  <a:pt x="483" y="448"/>
                  <a:pt x="481" y="450"/>
                  <a:pt x="481" y="453"/>
                </a:cubicBezTo>
                <a:cubicBezTo>
                  <a:pt x="480" y="454"/>
                  <a:pt x="481" y="455"/>
                  <a:pt x="480" y="456"/>
                </a:cubicBezTo>
                <a:cubicBezTo>
                  <a:pt x="479" y="457"/>
                  <a:pt x="477" y="458"/>
                  <a:pt x="476" y="459"/>
                </a:cubicBezTo>
                <a:cubicBezTo>
                  <a:pt x="475" y="461"/>
                  <a:pt x="475" y="464"/>
                  <a:pt x="473" y="465"/>
                </a:cubicBezTo>
                <a:cubicBezTo>
                  <a:pt x="472" y="466"/>
                  <a:pt x="469" y="466"/>
                  <a:pt x="468" y="467"/>
                </a:cubicBezTo>
                <a:cubicBezTo>
                  <a:pt x="467" y="468"/>
                  <a:pt x="468" y="470"/>
                  <a:pt x="467" y="471"/>
                </a:cubicBezTo>
                <a:cubicBezTo>
                  <a:pt x="467" y="472"/>
                  <a:pt x="465" y="473"/>
                  <a:pt x="464" y="475"/>
                </a:cubicBezTo>
                <a:cubicBezTo>
                  <a:pt x="464" y="476"/>
                  <a:pt x="463" y="477"/>
                  <a:pt x="463" y="478"/>
                </a:cubicBezTo>
                <a:cubicBezTo>
                  <a:pt x="462" y="480"/>
                  <a:pt x="456" y="485"/>
                  <a:pt x="451" y="484"/>
                </a:cubicBezTo>
                <a:cubicBezTo>
                  <a:pt x="449" y="483"/>
                  <a:pt x="449" y="482"/>
                  <a:pt x="447" y="481"/>
                </a:cubicBezTo>
                <a:cubicBezTo>
                  <a:pt x="444" y="479"/>
                  <a:pt x="441" y="483"/>
                  <a:pt x="438" y="484"/>
                </a:cubicBezTo>
                <a:cubicBezTo>
                  <a:pt x="436" y="484"/>
                  <a:pt x="431" y="484"/>
                  <a:pt x="430" y="483"/>
                </a:cubicBezTo>
                <a:cubicBezTo>
                  <a:pt x="429" y="482"/>
                  <a:pt x="429" y="481"/>
                  <a:pt x="428" y="481"/>
                </a:cubicBezTo>
                <a:cubicBezTo>
                  <a:pt x="427" y="481"/>
                  <a:pt x="426" y="482"/>
                  <a:pt x="425" y="482"/>
                </a:cubicBezTo>
                <a:cubicBezTo>
                  <a:pt x="422" y="484"/>
                  <a:pt x="420" y="485"/>
                  <a:pt x="418" y="487"/>
                </a:cubicBezTo>
                <a:cubicBezTo>
                  <a:pt x="413" y="487"/>
                  <a:pt x="410" y="486"/>
                  <a:pt x="408" y="484"/>
                </a:cubicBezTo>
                <a:cubicBezTo>
                  <a:pt x="407" y="484"/>
                  <a:pt x="406" y="484"/>
                  <a:pt x="406" y="485"/>
                </a:cubicBezTo>
                <a:cubicBezTo>
                  <a:pt x="404" y="485"/>
                  <a:pt x="403" y="488"/>
                  <a:pt x="403" y="490"/>
                </a:cubicBezTo>
                <a:cubicBezTo>
                  <a:pt x="402" y="490"/>
                  <a:pt x="403" y="491"/>
                  <a:pt x="402" y="492"/>
                </a:cubicBezTo>
                <a:cubicBezTo>
                  <a:pt x="402" y="493"/>
                  <a:pt x="403" y="493"/>
                  <a:pt x="403" y="494"/>
                </a:cubicBezTo>
                <a:cubicBezTo>
                  <a:pt x="408" y="495"/>
                  <a:pt x="413" y="494"/>
                  <a:pt x="417" y="493"/>
                </a:cubicBezTo>
                <a:cubicBezTo>
                  <a:pt x="421" y="492"/>
                  <a:pt x="424" y="495"/>
                  <a:pt x="428" y="494"/>
                </a:cubicBezTo>
                <a:cubicBezTo>
                  <a:pt x="431" y="493"/>
                  <a:pt x="433" y="491"/>
                  <a:pt x="435" y="491"/>
                </a:cubicBezTo>
                <a:cubicBezTo>
                  <a:pt x="438" y="490"/>
                  <a:pt x="441" y="492"/>
                  <a:pt x="443" y="491"/>
                </a:cubicBezTo>
                <a:cubicBezTo>
                  <a:pt x="445" y="491"/>
                  <a:pt x="447" y="489"/>
                  <a:pt x="449" y="489"/>
                </a:cubicBezTo>
                <a:cubicBezTo>
                  <a:pt x="451" y="488"/>
                  <a:pt x="453" y="488"/>
                  <a:pt x="454" y="488"/>
                </a:cubicBezTo>
                <a:cubicBezTo>
                  <a:pt x="458" y="487"/>
                  <a:pt x="462" y="486"/>
                  <a:pt x="466" y="485"/>
                </a:cubicBezTo>
                <a:lnTo>
                  <a:pt x="468" y="485"/>
                </a:lnTo>
                <a:cubicBezTo>
                  <a:pt x="469" y="485"/>
                  <a:pt x="472" y="482"/>
                  <a:pt x="472" y="481"/>
                </a:cubicBezTo>
                <a:cubicBezTo>
                  <a:pt x="472" y="480"/>
                  <a:pt x="472" y="478"/>
                  <a:pt x="472" y="477"/>
                </a:cubicBezTo>
                <a:cubicBezTo>
                  <a:pt x="473" y="475"/>
                  <a:pt x="475" y="475"/>
                  <a:pt x="475" y="473"/>
                </a:cubicBezTo>
                <a:cubicBezTo>
                  <a:pt x="476" y="471"/>
                  <a:pt x="476" y="470"/>
                  <a:pt x="477" y="468"/>
                </a:cubicBezTo>
                <a:cubicBezTo>
                  <a:pt x="478" y="467"/>
                  <a:pt x="479" y="466"/>
                  <a:pt x="481" y="465"/>
                </a:cubicBezTo>
                <a:cubicBezTo>
                  <a:pt x="483" y="464"/>
                  <a:pt x="484" y="466"/>
                  <a:pt x="486" y="465"/>
                </a:cubicBezTo>
                <a:cubicBezTo>
                  <a:pt x="491" y="461"/>
                  <a:pt x="486" y="457"/>
                  <a:pt x="487" y="453"/>
                </a:cubicBezTo>
                <a:cubicBezTo>
                  <a:pt x="488" y="450"/>
                  <a:pt x="489" y="447"/>
                  <a:pt x="488" y="444"/>
                </a:cubicBezTo>
                <a:cubicBezTo>
                  <a:pt x="488" y="443"/>
                  <a:pt x="487" y="442"/>
                  <a:pt x="488" y="440"/>
                </a:cubicBezTo>
                <a:cubicBezTo>
                  <a:pt x="488" y="439"/>
                  <a:pt x="489" y="437"/>
                  <a:pt x="489" y="436"/>
                </a:cubicBezTo>
                <a:cubicBezTo>
                  <a:pt x="489" y="432"/>
                  <a:pt x="488" y="429"/>
                  <a:pt x="489" y="426"/>
                </a:cubicBezTo>
                <a:lnTo>
                  <a:pt x="489" y="422"/>
                </a:lnTo>
                <a:cubicBezTo>
                  <a:pt x="489" y="420"/>
                  <a:pt x="492" y="416"/>
                  <a:pt x="490" y="414"/>
                </a:cubicBezTo>
                <a:cubicBezTo>
                  <a:pt x="490" y="412"/>
                  <a:pt x="488" y="410"/>
                  <a:pt x="486" y="409"/>
                </a:cubicBezTo>
                <a:close/>
                <a:moveTo>
                  <a:pt x="496" y="331"/>
                </a:moveTo>
                <a:cubicBezTo>
                  <a:pt x="496" y="327"/>
                  <a:pt x="495" y="324"/>
                  <a:pt x="494" y="320"/>
                </a:cubicBezTo>
                <a:cubicBezTo>
                  <a:pt x="494" y="318"/>
                  <a:pt x="495" y="317"/>
                  <a:pt x="495" y="315"/>
                </a:cubicBezTo>
                <a:cubicBezTo>
                  <a:pt x="494" y="313"/>
                  <a:pt x="493" y="313"/>
                  <a:pt x="492" y="311"/>
                </a:cubicBezTo>
                <a:lnTo>
                  <a:pt x="492" y="308"/>
                </a:lnTo>
                <a:cubicBezTo>
                  <a:pt x="492" y="308"/>
                  <a:pt x="491" y="307"/>
                  <a:pt x="490" y="306"/>
                </a:cubicBezTo>
                <a:cubicBezTo>
                  <a:pt x="490" y="306"/>
                  <a:pt x="490" y="305"/>
                  <a:pt x="490" y="304"/>
                </a:cubicBezTo>
                <a:cubicBezTo>
                  <a:pt x="490" y="300"/>
                  <a:pt x="493" y="300"/>
                  <a:pt x="494" y="297"/>
                </a:cubicBezTo>
                <a:cubicBezTo>
                  <a:pt x="494" y="296"/>
                  <a:pt x="494" y="294"/>
                  <a:pt x="494" y="294"/>
                </a:cubicBezTo>
                <a:lnTo>
                  <a:pt x="494" y="286"/>
                </a:lnTo>
                <a:cubicBezTo>
                  <a:pt x="494" y="285"/>
                  <a:pt x="493" y="284"/>
                  <a:pt x="493" y="284"/>
                </a:cubicBezTo>
                <a:cubicBezTo>
                  <a:pt x="493" y="280"/>
                  <a:pt x="493" y="277"/>
                  <a:pt x="493" y="273"/>
                </a:cubicBezTo>
                <a:cubicBezTo>
                  <a:pt x="493" y="267"/>
                  <a:pt x="492" y="260"/>
                  <a:pt x="493" y="255"/>
                </a:cubicBezTo>
                <a:cubicBezTo>
                  <a:pt x="494" y="252"/>
                  <a:pt x="493" y="251"/>
                  <a:pt x="492" y="249"/>
                </a:cubicBezTo>
                <a:cubicBezTo>
                  <a:pt x="492" y="247"/>
                  <a:pt x="493" y="244"/>
                  <a:pt x="492" y="243"/>
                </a:cubicBezTo>
                <a:lnTo>
                  <a:pt x="492" y="242"/>
                </a:lnTo>
                <a:lnTo>
                  <a:pt x="491" y="242"/>
                </a:lnTo>
                <a:cubicBezTo>
                  <a:pt x="490" y="243"/>
                  <a:pt x="490" y="243"/>
                  <a:pt x="489" y="243"/>
                </a:cubicBezTo>
                <a:cubicBezTo>
                  <a:pt x="488" y="247"/>
                  <a:pt x="490" y="249"/>
                  <a:pt x="490" y="251"/>
                </a:cubicBezTo>
                <a:cubicBezTo>
                  <a:pt x="489" y="258"/>
                  <a:pt x="488" y="270"/>
                  <a:pt x="489" y="278"/>
                </a:cubicBezTo>
                <a:cubicBezTo>
                  <a:pt x="489" y="280"/>
                  <a:pt x="488" y="282"/>
                  <a:pt x="488" y="284"/>
                </a:cubicBezTo>
                <a:cubicBezTo>
                  <a:pt x="487" y="288"/>
                  <a:pt x="487" y="292"/>
                  <a:pt x="488" y="296"/>
                </a:cubicBezTo>
                <a:cubicBezTo>
                  <a:pt x="488" y="297"/>
                  <a:pt x="489" y="302"/>
                  <a:pt x="489" y="303"/>
                </a:cubicBezTo>
                <a:cubicBezTo>
                  <a:pt x="489" y="303"/>
                  <a:pt x="488" y="304"/>
                  <a:pt x="488" y="304"/>
                </a:cubicBezTo>
                <a:cubicBezTo>
                  <a:pt x="486" y="308"/>
                  <a:pt x="489" y="310"/>
                  <a:pt x="491" y="311"/>
                </a:cubicBezTo>
                <a:cubicBezTo>
                  <a:pt x="491" y="315"/>
                  <a:pt x="488" y="316"/>
                  <a:pt x="488" y="319"/>
                </a:cubicBezTo>
                <a:cubicBezTo>
                  <a:pt x="487" y="321"/>
                  <a:pt x="487" y="323"/>
                  <a:pt x="487" y="325"/>
                </a:cubicBezTo>
                <a:cubicBezTo>
                  <a:pt x="486" y="328"/>
                  <a:pt x="485" y="329"/>
                  <a:pt x="485" y="331"/>
                </a:cubicBezTo>
                <a:cubicBezTo>
                  <a:pt x="484" y="334"/>
                  <a:pt x="486" y="336"/>
                  <a:pt x="486" y="338"/>
                </a:cubicBezTo>
                <a:cubicBezTo>
                  <a:pt x="487" y="339"/>
                  <a:pt x="485" y="341"/>
                  <a:pt x="486" y="343"/>
                </a:cubicBezTo>
                <a:cubicBezTo>
                  <a:pt x="486" y="344"/>
                  <a:pt x="488" y="345"/>
                  <a:pt x="489" y="347"/>
                </a:cubicBezTo>
                <a:cubicBezTo>
                  <a:pt x="489" y="349"/>
                  <a:pt x="488" y="352"/>
                  <a:pt x="488" y="353"/>
                </a:cubicBezTo>
                <a:lnTo>
                  <a:pt x="488" y="358"/>
                </a:lnTo>
                <a:cubicBezTo>
                  <a:pt x="487" y="362"/>
                  <a:pt x="487" y="364"/>
                  <a:pt x="488" y="368"/>
                </a:cubicBezTo>
                <a:cubicBezTo>
                  <a:pt x="489" y="373"/>
                  <a:pt x="485" y="376"/>
                  <a:pt x="485" y="379"/>
                </a:cubicBezTo>
                <a:cubicBezTo>
                  <a:pt x="484" y="382"/>
                  <a:pt x="486" y="384"/>
                  <a:pt x="486" y="386"/>
                </a:cubicBezTo>
                <a:cubicBezTo>
                  <a:pt x="487" y="388"/>
                  <a:pt x="487" y="389"/>
                  <a:pt x="487" y="390"/>
                </a:cubicBezTo>
                <a:cubicBezTo>
                  <a:pt x="488" y="390"/>
                  <a:pt x="488" y="390"/>
                  <a:pt x="488" y="390"/>
                </a:cubicBezTo>
                <a:cubicBezTo>
                  <a:pt x="489" y="390"/>
                  <a:pt x="489" y="389"/>
                  <a:pt x="490" y="388"/>
                </a:cubicBezTo>
                <a:cubicBezTo>
                  <a:pt x="491" y="387"/>
                  <a:pt x="492" y="386"/>
                  <a:pt x="492" y="385"/>
                </a:cubicBezTo>
                <a:cubicBezTo>
                  <a:pt x="493" y="382"/>
                  <a:pt x="490" y="380"/>
                  <a:pt x="491" y="376"/>
                </a:cubicBezTo>
                <a:cubicBezTo>
                  <a:pt x="491" y="375"/>
                  <a:pt x="492" y="373"/>
                  <a:pt x="492" y="371"/>
                </a:cubicBezTo>
                <a:cubicBezTo>
                  <a:pt x="493" y="369"/>
                  <a:pt x="492" y="366"/>
                  <a:pt x="493" y="365"/>
                </a:cubicBezTo>
                <a:cubicBezTo>
                  <a:pt x="493" y="362"/>
                  <a:pt x="492" y="359"/>
                  <a:pt x="492" y="357"/>
                </a:cubicBezTo>
                <a:cubicBezTo>
                  <a:pt x="493" y="356"/>
                  <a:pt x="494" y="354"/>
                  <a:pt x="494" y="352"/>
                </a:cubicBezTo>
                <a:cubicBezTo>
                  <a:pt x="493" y="351"/>
                  <a:pt x="492" y="349"/>
                  <a:pt x="491" y="348"/>
                </a:cubicBezTo>
                <a:cubicBezTo>
                  <a:pt x="491" y="346"/>
                  <a:pt x="492" y="343"/>
                  <a:pt x="492" y="342"/>
                </a:cubicBezTo>
                <a:cubicBezTo>
                  <a:pt x="494" y="337"/>
                  <a:pt x="492" y="334"/>
                  <a:pt x="496" y="331"/>
                </a:cubicBezTo>
                <a:close/>
                <a:moveTo>
                  <a:pt x="502" y="134"/>
                </a:moveTo>
                <a:cubicBezTo>
                  <a:pt x="503" y="133"/>
                  <a:pt x="504" y="132"/>
                  <a:pt x="504" y="131"/>
                </a:cubicBezTo>
                <a:cubicBezTo>
                  <a:pt x="506" y="128"/>
                  <a:pt x="505" y="122"/>
                  <a:pt x="504" y="120"/>
                </a:cubicBezTo>
                <a:cubicBezTo>
                  <a:pt x="502" y="119"/>
                  <a:pt x="500" y="118"/>
                  <a:pt x="498" y="118"/>
                </a:cubicBezTo>
                <a:cubicBezTo>
                  <a:pt x="497" y="119"/>
                  <a:pt x="498" y="119"/>
                  <a:pt x="497" y="119"/>
                </a:cubicBezTo>
                <a:cubicBezTo>
                  <a:pt x="497" y="121"/>
                  <a:pt x="498" y="124"/>
                  <a:pt x="497" y="126"/>
                </a:cubicBezTo>
                <a:cubicBezTo>
                  <a:pt x="496" y="128"/>
                  <a:pt x="495" y="130"/>
                  <a:pt x="495" y="132"/>
                </a:cubicBezTo>
                <a:cubicBezTo>
                  <a:pt x="498" y="135"/>
                  <a:pt x="499" y="135"/>
                  <a:pt x="498" y="140"/>
                </a:cubicBezTo>
                <a:cubicBezTo>
                  <a:pt x="498" y="141"/>
                  <a:pt x="497" y="141"/>
                  <a:pt x="497" y="142"/>
                </a:cubicBezTo>
                <a:cubicBezTo>
                  <a:pt x="495" y="143"/>
                  <a:pt x="494" y="142"/>
                  <a:pt x="493" y="144"/>
                </a:cubicBezTo>
                <a:cubicBezTo>
                  <a:pt x="492" y="146"/>
                  <a:pt x="494" y="148"/>
                  <a:pt x="494" y="150"/>
                </a:cubicBezTo>
                <a:cubicBezTo>
                  <a:pt x="494" y="152"/>
                  <a:pt x="492" y="153"/>
                  <a:pt x="492" y="155"/>
                </a:cubicBezTo>
                <a:cubicBezTo>
                  <a:pt x="491" y="156"/>
                  <a:pt x="493" y="164"/>
                  <a:pt x="493" y="165"/>
                </a:cubicBezTo>
                <a:cubicBezTo>
                  <a:pt x="494" y="168"/>
                  <a:pt x="492" y="170"/>
                  <a:pt x="491" y="172"/>
                </a:cubicBezTo>
                <a:cubicBezTo>
                  <a:pt x="491" y="173"/>
                  <a:pt x="491" y="174"/>
                  <a:pt x="492" y="175"/>
                </a:cubicBezTo>
                <a:cubicBezTo>
                  <a:pt x="492" y="177"/>
                  <a:pt x="492" y="179"/>
                  <a:pt x="492" y="181"/>
                </a:cubicBezTo>
                <a:cubicBezTo>
                  <a:pt x="492" y="182"/>
                  <a:pt x="493" y="183"/>
                  <a:pt x="493" y="183"/>
                </a:cubicBezTo>
                <a:cubicBezTo>
                  <a:pt x="494" y="186"/>
                  <a:pt x="492" y="190"/>
                  <a:pt x="492" y="191"/>
                </a:cubicBezTo>
                <a:cubicBezTo>
                  <a:pt x="493" y="192"/>
                  <a:pt x="493" y="192"/>
                  <a:pt x="494" y="193"/>
                </a:cubicBezTo>
                <a:cubicBezTo>
                  <a:pt x="495" y="193"/>
                  <a:pt x="496" y="192"/>
                  <a:pt x="497" y="191"/>
                </a:cubicBezTo>
                <a:cubicBezTo>
                  <a:pt x="497" y="189"/>
                  <a:pt x="498" y="188"/>
                  <a:pt x="498" y="186"/>
                </a:cubicBezTo>
                <a:cubicBezTo>
                  <a:pt x="499" y="184"/>
                  <a:pt x="497" y="183"/>
                  <a:pt x="497" y="181"/>
                </a:cubicBezTo>
                <a:cubicBezTo>
                  <a:pt x="497" y="180"/>
                  <a:pt x="498" y="177"/>
                  <a:pt x="498" y="176"/>
                </a:cubicBezTo>
                <a:cubicBezTo>
                  <a:pt x="499" y="173"/>
                  <a:pt x="498" y="171"/>
                  <a:pt x="497" y="170"/>
                </a:cubicBezTo>
                <a:cubicBezTo>
                  <a:pt x="497" y="168"/>
                  <a:pt x="498" y="167"/>
                  <a:pt x="498" y="166"/>
                </a:cubicBezTo>
                <a:cubicBezTo>
                  <a:pt x="499" y="162"/>
                  <a:pt x="495" y="161"/>
                  <a:pt x="496" y="158"/>
                </a:cubicBezTo>
                <a:cubicBezTo>
                  <a:pt x="497" y="156"/>
                  <a:pt x="503" y="153"/>
                  <a:pt x="504" y="152"/>
                </a:cubicBezTo>
                <a:cubicBezTo>
                  <a:pt x="505" y="149"/>
                  <a:pt x="506" y="146"/>
                  <a:pt x="505" y="143"/>
                </a:cubicBezTo>
                <a:cubicBezTo>
                  <a:pt x="505" y="142"/>
                  <a:pt x="502" y="136"/>
                  <a:pt x="502" y="134"/>
                </a:cubicBezTo>
                <a:close/>
                <a:moveTo>
                  <a:pt x="244" y="490"/>
                </a:moveTo>
                <a:cubicBezTo>
                  <a:pt x="243" y="490"/>
                  <a:pt x="242" y="490"/>
                  <a:pt x="242" y="490"/>
                </a:cubicBezTo>
                <a:lnTo>
                  <a:pt x="241" y="490"/>
                </a:lnTo>
                <a:cubicBezTo>
                  <a:pt x="241" y="489"/>
                  <a:pt x="241" y="487"/>
                  <a:pt x="242" y="487"/>
                </a:cubicBezTo>
                <a:cubicBezTo>
                  <a:pt x="242" y="487"/>
                  <a:pt x="242" y="487"/>
                  <a:pt x="243" y="486"/>
                </a:cubicBezTo>
                <a:cubicBezTo>
                  <a:pt x="243" y="486"/>
                  <a:pt x="243" y="486"/>
                  <a:pt x="244" y="487"/>
                </a:cubicBezTo>
                <a:cubicBezTo>
                  <a:pt x="244" y="487"/>
                  <a:pt x="244" y="487"/>
                  <a:pt x="245" y="487"/>
                </a:cubicBezTo>
                <a:cubicBezTo>
                  <a:pt x="245" y="488"/>
                  <a:pt x="245" y="489"/>
                  <a:pt x="245" y="489"/>
                </a:cubicBezTo>
                <a:cubicBezTo>
                  <a:pt x="245" y="489"/>
                  <a:pt x="245" y="489"/>
                  <a:pt x="244" y="490"/>
                </a:cubicBezTo>
                <a:close/>
                <a:moveTo>
                  <a:pt x="321" y="483"/>
                </a:moveTo>
                <a:cubicBezTo>
                  <a:pt x="318" y="483"/>
                  <a:pt x="316" y="485"/>
                  <a:pt x="312" y="484"/>
                </a:cubicBezTo>
                <a:cubicBezTo>
                  <a:pt x="310" y="484"/>
                  <a:pt x="309" y="482"/>
                  <a:pt x="306" y="481"/>
                </a:cubicBezTo>
                <a:cubicBezTo>
                  <a:pt x="301" y="481"/>
                  <a:pt x="296" y="481"/>
                  <a:pt x="290" y="481"/>
                </a:cubicBezTo>
                <a:cubicBezTo>
                  <a:pt x="289" y="482"/>
                  <a:pt x="287" y="482"/>
                  <a:pt x="285" y="482"/>
                </a:cubicBezTo>
                <a:cubicBezTo>
                  <a:pt x="284" y="482"/>
                  <a:pt x="282" y="481"/>
                  <a:pt x="281" y="481"/>
                </a:cubicBezTo>
                <a:lnTo>
                  <a:pt x="274" y="481"/>
                </a:lnTo>
                <a:cubicBezTo>
                  <a:pt x="271" y="480"/>
                  <a:pt x="266" y="480"/>
                  <a:pt x="263" y="480"/>
                </a:cubicBezTo>
                <a:lnTo>
                  <a:pt x="253" y="480"/>
                </a:lnTo>
                <a:cubicBezTo>
                  <a:pt x="251" y="481"/>
                  <a:pt x="250" y="482"/>
                  <a:pt x="248" y="483"/>
                </a:cubicBezTo>
                <a:cubicBezTo>
                  <a:pt x="247" y="484"/>
                  <a:pt x="244" y="484"/>
                  <a:pt x="242" y="485"/>
                </a:cubicBezTo>
                <a:cubicBezTo>
                  <a:pt x="240" y="485"/>
                  <a:pt x="238" y="484"/>
                  <a:pt x="237" y="483"/>
                </a:cubicBezTo>
                <a:cubicBezTo>
                  <a:pt x="234" y="483"/>
                  <a:pt x="232" y="483"/>
                  <a:pt x="229" y="483"/>
                </a:cubicBezTo>
                <a:cubicBezTo>
                  <a:pt x="229" y="483"/>
                  <a:pt x="229" y="483"/>
                  <a:pt x="229" y="483"/>
                </a:cubicBezTo>
                <a:cubicBezTo>
                  <a:pt x="229" y="485"/>
                  <a:pt x="235" y="490"/>
                  <a:pt x="236" y="490"/>
                </a:cubicBezTo>
                <a:cubicBezTo>
                  <a:pt x="236" y="490"/>
                  <a:pt x="236" y="491"/>
                  <a:pt x="236" y="491"/>
                </a:cubicBezTo>
                <a:cubicBezTo>
                  <a:pt x="231" y="492"/>
                  <a:pt x="228" y="490"/>
                  <a:pt x="225" y="488"/>
                </a:cubicBezTo>
                <a:cubicBezTo>
                  <a:pt x="225" y="486"/>
                  <a:pt x="226" y="486"/>
                  <a:pt x="227" y="484"/>
                </a:cubicBezTo>
                <a:cubicBezTo>
                  <a:pt x="227" y="484"/>
                  <a:pt x="226" y="484"/>
                  <a:pt x="226" y="483"/>
                </a:cubicBezTo>
                <a:cubicBezTo>
                  <a:pt x="225" y="482"/>
                  <a:pt x="222" y="483"/>
                  <a:pt x="219" y="483"/>
                </a:cubicBezTo>
                <a:cubicBezTo>
                  <a:pt x="218" y="483"/>
                  <a:pt x="216" y="482"/>
                  <a:pt x="214" y="483"/>
                </a:cubicBezTo>
                <a:cubicBezTo>
                  <a:pt x="212" y="483"/>
                  <a:pt x="208" y="484"/>
                  <a:pt x="205" y="483"/>
                </a:cubicBezTo>
                <a:cubicBezTo>
                  <a:pt x="204" y="483"/>
                  <a:pt x="202" y="482"/>
                  <a:pt x="200" y="482"/>
                </a:cubicBezTo>
                <a:cubicBezTo>
                  <a:pt x="197" y="481"/>
                  <a:pt x="193" y="483"/>
                  <a:pt x="190" y="482"/>
                </a:cubicBezTo>
                <a:cubicBezTo>
                  <a:pt x="188" y="482"/>
                  <a:pt x="187" y="483"/>
                  <a:pt x="185" y="483"/>
                </a:cubicBezTo>
                <a:cubicBezTo>
                  <a:pt x="184" y="482"/>
                  <a:pt x="183" y="482"/>
                  <a:pt x="182" y="482"/>
                </a:cubicBezTo>
                <a:cubicBezTo>
                  <a:pt x="182" y="482"/>
                  <a:pt x="174" y="482"/>
                  <a:pt x="174" y="482"/>
                </a:cubicBezTo>
                <a:cubicBezTo>
                  <a:pt x="173" y="482"/>
                  <a:pt x="170" y="481"/>
                  <a:pt x="169" y="481"/>
                </a:cubicBezTo>
                <a:cubicBezTo>
                  <a:pt x="167" y="482"/>
                  <a:pt x="165" y="483"/>
                  <a:pt x="163" y="484"/>
                </a:cubicBezTo>
                <a:cubicBezTo>
                  <a:pt x="159" y="485"/>
                  <a:pt x="156" y="483"/>
                  <a:pt x="153" y="483"/>
                </a:cubicBezTo>
                <a:cubicBezTo>
                  <a:pt x="152" y="484"/>
                  <a:pt x="151" y="485"/>
                  <a:pt x="150" y="486"/>
                </a:cubicBezTo>
                <a:cubicBezTo>
                  <a:pt x="148" y="486"/>
                  <a:pt x="147" y="485"/>
                  <a:pt x="145" y="484"/>
                </a:cubicBezTo>
                <a:cubicBezTo>
                  <a:pt x="145" y="483"/>
                  <a:pt x="144" y="481"/>
                  <a:pt x="144" y="481"/>
                </a:cubicBezTo>
                <a:cubicBezTo>
                  <a:pt x="144" y="479"/>
                  <a:pt x="143" y="478"/>
                  <a:pt x="142" y="477"/>
                </a:cubicBezTo>
                <a:cubicBezTo>
                  <a:pt x="142" y="478"/>
                  <a:pt x="141" y="478"/>
                  <a:pt x="140" y="479"/>
                </a:cubicBezTo>
                <a:cubicBezTo>
                  <a:pt x="139" y="480"/>
                  <a:pt x="139" y="482"/>
                  <a:pt x="137" y="483"/>
                </a:cubicBezTo>
                <a:cubicBezTo>
                  <a:pt x="136" y="484"/>
                  <a:pt x="135" y="484"/>
                  <a:pt x="134" y="485"/>
                </a:cubicBezTo>
                <a:cubicBezTo>
                  <a:pt x="132" y="485"/>
                  <a:pt x="131" y="483"/>
                  <a:pt x="130" y="482"/>
                </a:cubicBezTo>
                <a:cubicBezTo>
                  <a:pt x="127" y="482"/>
                  <a:pt x="125" y="482"/>
                  <a:pt x="123" y="481"/>
                </a:cubicBezTo>
                <a:lnTo>
                  <a:pt x="120" y="481"/>
                </a:lnTo>
                <a:cubicBezTo>
                  <a:pt x="118" y="481"/>
                  <a:pt x="116" y="480"/>
                  <a:pt x="114" y="480"/>
                </a:cubicBezTo>
                <a:cubicBezTo>
                  <a:pt x="113" y="480"/>
                  <a:pt x="111" y="481"/>
                  <a:pt x="110" y="482"/>
                </a:cubicBezTo>
                <a:lnTo>
                  <a:pt x="107" y="482"/>
                </a:lnTo>
                <a:cubicBezTo>
                  <a:pt x="104" y="483"/>
                  <a:pt x="98" y="484"/>
                  <a:pt x="94" y="483"/>
                </a:cubicBezTo>
                <a:cubicBezTo>
                  <a:pt x="92" y="483"/>
                  <a:pt x="89" y="483"/>
                  <a:pt x="87" y="483"/>
                </a:cubicBezTo>
                <a:cubicBezTo>
                  <a:pt x="86" y="483"/>
                  <a:pt x="85" y="482"/>
                  <a:pt x="84" y="482"/>
                </a:cubicBezTo>
                <a:lnTo>
                  <a:pt x="77" y="482"/>
                </a:lnTo>
                <a:cubicBezTo>
                  <a:pt x="73" y="481"/>
                  <a:pt x="67" y="480"/>
                  <a:pt x="62" y="480"/>
                </a:cubicBezTo>
                <a:cubicBezTo>
                  <a:pt x="61" y="480"/>
                  <a:pt x="61" y="481"/>
                  <a:pt x="60" y="481"/>
                </a:cubicBezTo>
                <a:cubicBezTo>
                  <a:pt x="60" y="486"/>
                  <a:pt x="64" y="483"/>
                  <a:pt x="67" y="485"/>
                </a:cubicBezTo>
                <a:cubicBezTo>
                  <a:pt x="68" y="486"/>
                  <a:pt x="70" y="488"/>
                  <a:pt x="72" y="488"/>
                </a:cubicBezTo>
                <a:cubicBezTo>
                  <a:pt x="74" y="489"/>
                  <a:pt x="76" y="488"/>
                  <a:pt x="79" y="489"/>
                </a:cubicBezTo>
                <a:cubicBezTo>
                  <a:pt x="81" y="489"/>
                  <a:pt x="84" y="490"/>
                  <a:pt x="86" y="490"/>
                </a:cubicBezTo>
                <a:cubicBezTo>
                  <a:pt x="88" y="490"/>
                  <a:pt x="92" y="489"/>
                  <a:pt x="94" y="490"/>
                </a:cubicBezTo>
                <a:cubicBezTo>
                  <a:pt x="98" y="491"/>
                  <a:pt x="103" y="492"/>
                  <a:pt x="107" y="491"/>
                </a:cubicBezTo>
                <a:lnTo>
                  <a:pt x="111" y="491"/>
                </a:lnTo>
                <a:cubicBezTo>
                  <a:pt x="117" y="490"/>
                  <a:pt x="127" y="490"/>
                  <a:pt x="133" y="492"/>
                </a:cubicBezTo>
                <a:cubicBezTo>
                  <a:pt x="135" y="492"/>
                  <a:pt x="137" y="492"/>
                  <a:pt x="140" y="492"/>
                </a:cubicBezTo>
                <a:cubicBezTo>
                  <a:pt x="141" y="492"/>
                  <a:pt x="142" y="494"/>
                  <a:pt x="143" y="494"/>
                </a:cubicBezTo>
                <a:cubicBezTo>
                  <a:pt x="148" y="495"/>
                  <a:pt x="151" y="491"/>
                  <a:pt x="155" y="493"/>
                </a:cubicBezTo>
                <a:cubicBezTo>
                  <a:pt x="156" y="493"/>
                  <a:pt x="158" y="494"/>
                  <a:pt x="159" y="494"/>
                </a:cubicBezTo>
                <a:cubicBezTo>
                  <a:pt x="161" y="494"/>
                  <a:pt x="164" y="494"/>
                  <a:pt x="166" y="494"/>
                </a:cubicBezTo>
                <a:cubicBezTo>
                  <a:pt x="168" y="494"/>
                  <a:pt x="170" y="496"/>
                  <a:pt x="172" y="496"/>
                </a:cubicBezTo>
                <a:cubicBezTo>
                  <a:pt x="174" y="495"/>
                  <a:pt x="177" y="493"/>
                  <a:pt x="180" y="493"/>
                </a:cubicBezTo>
                <a:cubicBezTo>
                  <a:pt x="185" y="494"/>
                  <a:pt x="191" y="495"/>
                  <a:pt x="196" y="496"/>
                </a:cubicBezTo>
                <a:cubicBezTo>
                  <a:pt x="198" y="496"/>
                  <a:pt x="201" y="495"/>
                  <a:pt x="203" y="495"/>
                </a:cubicBezTo>
                <a:cubicBezTo>
                  <a:pt x="208" y="496"/>
                  <a:pt x="212" y="496"/>
                  <a:pt x="217" y="495"/>
                </a:cubicBezTo>
                <a:cubicBezTo>
                  <a:pt x="221" y="494"/>
                  <a:pt x="225" y="496"/>
                  <a:pt x="228" y="496"/>
                </a:cubicBezTo>
                <a:cubicBezTo>
                  <a:pt x="229" y="496"/>
                  <a:pt x="230" y="495"/>
                  <a:pt x="232" y="496"/>
                </a:cubicBezTo>
                <a:cubicBezTo>
                  <a:pt x="233" y="496"/>
                  <a:pt x="234" y="497"/>
                  <a:pt x="235" y="497"/>
                </a:cubicBezTo>
                <a:cubicBezTo>
                  <a:pt x="239" y="498"/>
                  <a:pt x="240" y="495"/>
                  <a:pt x="243" y="494"/>
                </a:cubicBezTo>
                <a:lnTo>
                  <a:pt x="247" y="494"/>
                </a:lnTo>
                <a:cubicBezTo>
                  <a:pt x="253" y="494"/>
                  <a:pt x="258" y="496"/>
                  <a:pt x="263" y="494"/>
                </a:cubicBezTo>
                <a:cubicBezTo>
                  <a:pt x="266" y="493"/>
                  <a:pt x="266" y="492"/>
                  <a:pt x="269" y="490"/>
                </a:cubicBezTo>
                <a:cubicBezTo>
                  <a:pt x="269" y="489"/>
                  <a:pt x="268" y="488"/>
                  <a:pt x="269" y="488"/>
                </a:cubicBezTo>
                <a:cubicBezTo>
                  <a:pt x="269" y="487"/>
                  <a:pt x="269" y="487"/>
                  <a:pt x="269" y="487"/>
                </a:cubicBezTo>
                <a:cubicBezTo>
                  <a:pt x="271" y="487"/>
                  <a:pt x="273" y="486"/>
                  <a:pt x="274" y="487"/>
                </a:cubicBezTo>
                <a:cubicBezTo>
                  <a:pt x="275" y="487"/>
                  <a:pt x="275" y="487"/>
                  <a:pt x="275" y="487"/>
                </a:cubicBezTo>
                <a:cubicBezTo>
                  <a:pt x="275" y="491"/>
                  <a:pt x="275" y="491"/>
                  <a:pt x="276" y="494"/>
                </a:cubicBezTo>
                <a:cubicBezTo>
                  <a:pt x="281" y="495"/>
                  <a:pt x="283" y="494"/>
                  <a:pt x="287" y="493"/>
                </a:cubicBezTo>
                <a:cubicBezTo>
                  <a:pt x="288" y="492"/>
                  <a:pt x="289" y="492"/>
                  <a:pt x="290" y="492"/>
                </a:cubicBezTo>
                <a:cubicBezTo>
                  <a:pt x="291" y="491"/>
                  <a:pt x="293" y="487"/>
                  <a:pt x="296" y="489"/>
                </a:cubicBezTo>
                <a:cubicBezTo>
                  <a:pt x="298" y="489"/>
                  <a:pt x="298" y="491"/>
                  <a:pt x="300" y="492"/>
                </a:cubicBezTo>
                <a:cubicBezTo>
                  <a:pt x="302" y="492"/>
                  <a:pt x="303" y="492"/>
                  <a:pt x="305" y="492"/>
                </a:cubicBezTo>
                <a:cubicBezTo>
                  <a:pt x="312" y="494"/>
                  <a:pt x="313" y="492"/>
                  <a:pt x="317" y="489"/>
                </a:cubicBezTo>
                <a:cubicBezTo>
                  <a:pt x="318" y="488"/>
                  <a:pt x="320" y="488"/>
                  <a:pt x="321" y="487"/>
                </a:cubicBezTo>
                <a:cubicBezTo>
                  <a:pt x="321" y="487"/>
                  <a:pt x="322" y="486"/>
                  <a:pt x="322" y="485"/>
                </a:cubicBezTo>
                <a:cubicBezTo>
                  <a:pt x="322" y="484"/>
                  <a:pt x="322" y="484"/>
                  <a:pt x="322" y="484"/>
                </a:cubicBezTo>
                <a:cubicBezTo>
                  <a:pt x="322" y="483"/>
                  <a:pt x="322" y="483"/>
                  <a:pt x="321" y="483"/>
                </a:cubicBezTo>
                <a:close/>
                <a:moveTo>
                  <a:pt x="407" y="259"/>
                </a:moveTo>
                <a:cubicBezTo>
                  <a:pt x="410" y="259"/>
                  <a:pt x="411" y="260"/>
                  <a:pt x="413" y="261"/>
                </a:cubicBezTo>
                <a:cubicBezTo>
                  <a:pt x="412" y="261"/>
                  <a:pt x="410" y="261"/>
                  <a:pt x="408" y="261"/>
                </a:cubicBezTo>
                <a:cubicBezTo>
                  <a:pt x="408" y="261"/>
                  <a:pt x="407" y="260"/>
                  <a:pt x="406" y="260"/>
                </a:cubicBezTo>
                <a:cubicBezTo>
                  <a:pt x="406" y="260"/>
                  <a:pt x="407" y="259"/>
                  <a:pt x="407" y="259"/>
                </a:cubicBezTo>
                <a:close/>
                <a:moveTo>
                  <a:pt x="275" y="269"/>
                </a:moveTo>
                <a:cubicBezTo>
                  <a:pt x="274" y="269"/>
                  <a:pt x="274" y="269"/>
                  <a:pt x="273" y="269"/>
                </a:cubicBezTo>
                <a:cubicBezTo>
                  <a:pt x="272" y="269"/>
                  <a:pt x="272" y="269"/>
                  <a:pt x="272" y="268"/>
                </a:cubicBezTo>
                <a:cubicBezTo>
                  <a:pt x="272" y="267"/>
                  <a:pt x="272" y="266"/>
                  <a:pt x="272" y="265"/>
                </a:cubicBezTo>
                <a:cubicBezTo>
                  <a:pt x="273" y="265"/>
                  <a:pt x="273" y="265"/>
                  <a:pt x="273" y="265"/>
                </a:cubicBezTo>
                <a:cubicBezTo>
                  <a:pt x="274" y="265"/>
                  <a:pt x="274" y="265"/>
                  <a:pt x="274" y="265"/>
                </a:cubicBezTo>
                <a:cubicBezTo>
                  <a:pt x="275" y="266"/>
                  <a:pt x="275" y="266"/>
                  <a:pt x="275" y="267"/>
                </a:cubicBezTo>
                <a:cubicBezTo>
                  <a:pt x="275" y="268"/>
                  <a:pt x="275" y="268"/>
                  <a:pt x="275" y="269"/>
                </a:cubicBezTo>
                <a:close/>
                <a:moveTo>
                  <a:pt x="461" y="270"/>
                </a:moveTo>
                <a:cubicBezTo>
                  <a:pt x="462" y="270"/>
                  <a:pt x="462" y="270"/>
                  <a:pt x="463" y="271"/>
                </a:cubicBezTo>
                <a:cubicBezTo>
                  <a:pt x="464" y="271"/>
                  <a:pt x="464" y="271"/>
                  <a:pt x="464" y="272"/>
                </a:cubicBezTo>
                <a:cubicBezTo>
                  <a:pt x="464" y="273"/>
                  <a:pt x="464" y="273"/>
                  <a:pt x="464" y="274"/>
                </a:cubicBezTo>
                <a:cubicBezTo>
                  <a:pt x="463" y="274"/>
                  <a:pt x="463" y="275"/>
                  <a:pt x="462" y="275"/>
                </a:cubicBezTo>
                <a:cubicBezTo>
                  <a:pt x="459" y="275"/>
                  <a:pt x="459" y="272"/>
                  <a:pt x="461" y="270"/>
                </a:cubicBezTo>
                <a:close/>
                <a:moveTo>
                  <a:pt x="468" y="254"/>
                </a:moveTo>
                <a:cubicBezTo>
                  <a:pt x="468" y="254"/>
                  <a:pt x="469" y="254"/>
                  <a:pt x="469" y="254"/>
                </a:cubicBezTo>
                <a:cubicBezTo>
                  <a:pt x="470" y="255"/>
                  <a:pt x="470" y="255"/>
                  <a:pt x="471" y="255"/>
                </a:cubicBezTo>
                <a:cubicBezTo>
                  <a:pt x="470" y="257"/>
                  <a:pt x="468" y="260"/>
                  <a:pt x="465" y="258"/>
                </a:cubicBezTo>
                <a:cubicBezTo>
                  <a:pt x="464" y="258"/>
                  <a:pt x="463" y="257"/>
                  <a:pt x="462" y="257"/>
                </a:cubicBezTo>
                <a:cubicBezTo>
                  <a:pt x="463" y="254"/>
                  <a:pt x="466" y="255"/>
                  <a:pt x="468" y="254"/>
                </a:cubicBezTo>
                <a:close/>
                <a:moveTo>
                  <a:pt x="467" y="363"/>
                </a:moveTo>
                <a:lnTo>
                  <a:pt x="467" y="364"/>
                </a:lnTo>
                <a:lnTo>
                  <a:pt x="466" y="357"/>
                </a:lnTo>
                <a:cubicBezTo>
                  <a:pt x="467" y="358"/>
                  <a:pt x="467" y="358"/>
                  <a:pt x="467" y="358"/>
                </a:cubicBezTo>
                <a:cubicBezTo>
                  <a:pt x="468" y="360"/>
                  <a:pt x="468" y="362"/>
                  <a:pt x="467" y="363"/>
                </a:cubicBezTo>
                <a:close/>
                <a:moveTo>
                  <a:pt x="466" y="333"/>
                </a:moveTo>
                <a:cubicBezTo>
                  <a:pt x="465" y="331"/>
                  <a:pt x="465" y="327"/>
                  <a:pt x="465" y="325"/>
                </a:cubicBezTo>
                <a:cubicBezTo>
                  <a:pt x="467" y="327"/>
                  <a:pt x="466" y="330"/>
                  <a:pt x="466" y="333"/>
                </a:cubicBezTo>
                <a:close/>
                <a:moveTo>
                  <a:pt x="414" y="462"/>
                </a:moveTo>
                <a:cubicBezTo>
                  <a:pt x="419" y="461"/>
                  <a:pt x="424" y="464"/>
                  <a:pt x="427" y="465"/>
                </a:cubicBezTo>
                <a:cubicBezTo>
                  <a:pt x="430" y="465"/>
                  <a:pt x="433" y="465"/>
                  <a:pt x="436" y="465"/>
                </a:cubicBezTo>
                <a:cubicBezTo>
                  <a:pt x="437" y="466"/>
                  <a:pt x="440" y="468"/>
                  <a:pt x="441" y="469"/>
                </a:cubicBezTo>
                <a:cubicBezTo>
                  <a:pt x="443" y="469"/>
                  <a:pt x="443" y="468"/>
                  <a:pt x="444" y="468"/>
                </a:cubicBezTo>
                <a:cubicBezTo>
                  <a:pt x="444" y="465"/>
                  <a:pt x="441" y="465"/>
                  <a:pt x="441" y="461"/>
                </a:cubicBezTo>
                <a:cubicBezTo>
                  <a:pt x="442" y="461"/>
                  <a:pt x="442" y="460"/>
                  <a:pt x="442" y="460"/>
                </a:cubicBezTo>
                <a:cubicBezTo>
                  <a:pt x="443" y="459"/>
                  <a:pt x="444" y="459"/>
                  <a:pt x="445" y="459"/>
                </a:cubicBezTo>
                <a:cubicBezTo>
                  <a:pt x="446" y="458"/>
                  <a:pt x="448" y="459"/>
                  <a:pt x="449" y="459"/>
                </a:cubicBezTo>
                <a:cubicBezTo>
                  <a:pt x="454" y="459"/>
                  <a:pt x="461" y="459"/>
                  <a:pt x="464" y="457"/>
                </a:cubicBezTo>
                <a:cubicBezTo>
                  <a:pt x="467" y="454"/>
                  <a:pt x="465" y="449"/>
                  <a:pt x="466" y="445"/>
                </a:cubicBezTo>
                <a:cubicBezTo>
                  <a:pt x="467" y="443"/>
                  <a:pt x="468" y="442"/>
                  <a:pt x="468" y="440"/>
                </a:cubicBezTo>
                <a:cubicBezTo>
                  <a:pt x="469" y="437"/>
                  <a:pt x="469" y="433"/>
                  <a:pt x="469" y="430"/>
                </a:cubicBezTo>
                <a:cubicBezTo>
                  <a:pt x="470" y="429"/>
                  <a:pt x="470" y="427"/>
                  <a:pt x="471" y="425"/>
                </a:cubicBezTo>
                <a:cubicBezTo>
                  <a:pt x="471" y="425"/>
                  <a:pt x="472" y="424"/>
                  <a:pt x="472" y="423"/>
                </a:cubicBezTo>
                <a:cubicBezTo>
                  <a:pt x="473" y="419"/>
                  <a:pt x="468" y="416"/>
                  <a:pt x="469" y="411"/>
                </a:cubicBezTo>
                <a:cubicBezTo>
                  <a:pt x="470" y="404"/>
                  <a:pt x="475" y="401"/>
                  <a:pt x="477" y="396"/>
                </a:cubicBezTo>
                <a:cubicBezTo>
                  <a:pt x="477" y="394"/>
                  <a:pt x="475" y="391"/>
                  <a:pt x="475" y="388"/>
                </a:cubicBezTo>
                <a:cubicBezTo>
                  <a:pt x="476" y="387"/>
                  <a:pt x="476" y="385"/>
                  <a:pt x="476" y="383"/>
                </a:cubicBezTo>
                <a:cubicBezTo>
                  <a:pt x="475" y="381"/>
                  <a:pt x="474" y="377"/>
                  <a:pt x="473" y="374"/>
                </a:cubicBezTo>
                <a:cubicBezTo>
                  <a:pt x="473" y="371"/>
                  <a:pt x="473" y="369"/>
                  <a:pt x="473" y="366"/>
                </a:cubicBezTo>
                <a:cubicBezTo>
                  <a:pt x="472" y="364"/>
                  <a:pt x="471" y="362"/>
                  <a:pt x="470" y="360"/>
                </a:cubicBezTo>
                <a:cubicBezTo>
                  <a:pt x="470" y="358"/>
                  <a:pt x="471" y="357"/>
                  <a:pt x="472" y="356"/>
                </a:cubicBezTo>
                <a:cubicBezTo>
                  <a:pt x="472" y="354"/>
                  <a:pt x="474" y="349"/>
                  <a:pt x="473" y="348"/>
                </a:cubicBezTo>
                <a:cubicBezTo>
                  <a:pt x="473" y="346"/>
                  <a:pt x="471" y="345"/>
                  <a:pt x="471" y="343"/>
                </a:cubicBezTo>
                <a:lnTo>
                  <a:pt x="472" y="331"/>
                </a:lnTo>
                <a:cubicBezTo>
                  <a:pt x="472" y="329"/>
                  <a:pt x="470" y="327"/>
                  <a:pt x="471" y="324"/>
                </a:cubicBezTo>
                <a:cubicBezTo>
                  <a:pt x="472" y="319"/>
                  <a:pt x="475" y="316"/>
                  <a:pt x="476" y="311"/>
                </a:cubicBezTo>
                <a:cubicBezTo>
                  <a:pt x="478" y="307"/>
                  <a:pt x="473" y="303"/>
                  <a:pt x="472" y="300"/>
                </a:cubicBezTo>
                <a:cubicBezTo>
                  <a:pt x="471" y="296"/>
                  <a:pt x="473" y="294"/>
                  <a:pt x="473" y="291"/>
                </a:cubicBezTo>
                <a:cubicBezTo>
                  <a:pt x="473" y="288"/>
                  <a:pt x="471" y="285"/>
                  <a:pt x="472" y="282"/>
                </a:cubicBezTo>
                <a:cubicBezTo>
                  <a:pt x="473" y="277"/>
                  <a:pt x="476" y="271"/>
                  <a:pt x="479" y="269"/>
                </a:cubicBezTo>
                <a:cubicBezTo>
                  <a:pt x="479" y="266"/>
                  <a:pt x="478" y="263"/>
                  <a:pt x="477" y="261"/>
                </a:cubicBezTo>
                <a:cubicBezTo>
                  <a:pt x="477" y="260"/>
                  <a:pt x="475" y="258"/>
                  <a:pt x="475" y="257"/>
                </a:cubicBezTo>
                <a:cubicBezTo>
                  <a:pt x="475" y="256"/>
                  <a:pt x="475" y="252"/>
                  <a:pt x="476" y="252"/>
                </a:cubicBezTo>
                <a:cubicBezTo>
                  <a:pt x="476" y="250"/>
                  <a:pt x="476" y="250"/>
                  <a:pt x="475" y="250"/>
                </a:cubicBezTo>
                <a:cubicBezTo>
                  <a:pt x="472" y="250"/>
                  <a:pt x="471" y="251"/>
                  <a:pt x="468" y="251"/>
                </a:cubicBezTo>
                <a:cubicBezTo>
                  <a:pt x="464" y="250"/>
                  <a:pt x="461" y="248"/>
                  <a:pt x="456" y="251"/>
                </a:cubicBezTo>
                <a:cubicBezTo>
                  <a:pt x="457" y="252"/>
                  <a:pt x="457" y="254"/>
                  <a:pt x="458" y="255"/>
                </a:cubicBezTo>
                <a:cubicBezTo>
                  <a:pt x="458" y="256"/>
                  <a:pt x="458" y="256"/>
                  <a:pt x="457" y="257"/>
                </a:cubicBezTo>
                <a:cubicBezTo>
                  <a:pt x="453" y="257"/>
                  <a:pt x="454" y="254"/>
                  <a:pt x="452" y="253"/>
                </a:cubicBezTo>
                <a:cubicBezTo>
                  <a:pt x="450" y="253"/>
                  <a:pt x="449" y="253"/>
                  <a:pt x="447" y="252"/>
                </a:cubicBezTo>
                <a:cubicBezTo>
                  <a:pt x="446" y="252"/>
                  <a:pt x="445" y="251"/>
                  <a:pt x="444" y="250"/>
                </a:cubicBezTo>
                <a:cubicBezTo>
                  <a:pt x="442" y="249"/>
                  <a:pt x="439" y="249"/>
                  <a:pt x="436" y="249"/>
                </a:cubicBezTo>
                <a:cubicBezTo>
                  <a:pt x="435" y="250"/>
                  <a:pt x="428" y="251"/>
                  <a:pt x="426" y="250"/>
                </a:cubicBezTo>
                <a:cubicBezTo>
                  <a:pt x="425" y="250"/>
                  <a:pt x="424" y="250"/>
                  <a:pt x="423" y="250"/>
                </a:cubicBezTo>
                <a:cubicBezTo>
                  <a:pt x="421" y="251"/>
                  <a:pt x="420" y="253"/>
                  <a:pt x="419" y="254"/>
                </a:cubicBezTo>
                <a:cubicBezTo>
                  <a:pt x="417" y="254"/>
                  <a:pt x="414" y="254"/>
                  <a:pt x="411" y="254"/>
                </a:cubicBezTo>
                <a:cubicBezTo>
                  <a:pt x="410" y="253"/>
                  <a:pt x="409" y="252"/>
                  <a:pt x="408" y="252"/>
                </a:cubicBezTo>
                <a:cubicBezTo>
                  <a:pt x="407" y="252"/>
                  <a:pt x="405" y="253"/>
                  <a:pt x="404" y="253"/>
                </a:cubicBezTo>
                <a:cubicBezTo>
                  <a:pt x="402" y="253"/>
                  <a:pt x="400" y="252"/>
                  <a:pt x="397" y="252"/>
                </a:cubicBezTo>
                <a:cubicBezTo>
                  <a:pt x="395" y="253"/>
                  <a:pt x="387" y="254"/>
                  <a:pt x="385" y="253"/>
                </a:cubicBezTo>
                <a:cubicBezTo>
                  <a:pt x="384" y="253"/>
                  <a:pt x="383" y="253"/>
                  <a:pt x="382" y="252"/>
                </a:cubicBezTo>
                <a:cubicBezTo>
                  <a:pt x="382" y="252"/>
                  <a:pt x="382" y="253"/>
                  <a:pt x="382" y="253"/>
                </a:cubicBezTo>
                <a:cubicBezTo>
                  <a:pt x="374" y="251"/>
                  <a:pt x="367" y="250"/>
                  <a:pt x="367" y="250"/>
                </a:cubicBezTo>
                <a:cubicBezTo>
                  <a:pt x="367" y="250"/>
                  <a:pt x="367" y="250"/>
                  <a:pt x="367" y="250"/>
                </a:cubicBezTo>
                <a:cubicBezTo>
                  <a:pt x="366" y="250"/>
                  <a:pt x="365" y="249"/>
                  <a:pt x="365" y="249"/>
                </a:cubicBezTo>
                <a:cubicBezTo>
                  <a:pt x="364" y="249"/>
                  <a:pt x="360" y="250"/>
                  <a:pt x="358" y="250"/>
                </a:cubicBezTo>
                <a:cubicBezTo>
                  <a:pt x="350" y="250"/>
                  <a:pt x="343" y="250"/>
                  <a:pt x="336" y="252"/>
                </a:cubicBezTo>
                <a:cubicBezTo>
                  <a:pt x="331" y="253"/>
                  <a:pt x="325" y="249"/>
                  <a:pt x="320" y="250"/>
                </a:cubicBezTo>
                <a:cubicBezTo>
                  <a:pt x="318" y="251"/>
                  <a:pt x="317" y="254"/>
                  <a:pt x="314" y="255"/>
                </a:cubicBezTo>
                <a:cubicBezTo>
                  <a:pt x="312" y="256"/>
                  <a:pt x="310" y="254"/>
                  <a:pt x="308" y="254"/>
                </a:cubicBezTo>
                <a:cubicBezTo>
                  <a:pt x="304" y="252"/>
                  <a:pt x="300" y="252"/>
                  <a:pt x="296" y="251"/>
                </a:cubicBezTo>
                <a:cubicBezTo>
                  <a:pt x="290" y="249"/>
                  <a:pt x="287" y="253"/>
                  <a:pt x="283" y="254"/>
                </a:cubicBezTo>
                <a:cubicBezTo>
                  <a:pt x="279" y="255"/>
                  <a:pt x="276" y="253"/>
                  <a:pt x="273" y="255"/>
                </a:cubicBezTo>
                <a:cubicBezTo>
                  <a:pt x="271" y="256"/>
                  <a:pt x="268" y="260"/>
                  <a:pt x="267" y="263"/>
                </a:cubicBezTo>
                <a:lnTo>
                  <a:pt x="268" y="266"/>
                </a:lnTo>
                <a:cubicBezTo>
                  <a:pt x="267" y="268"/>
                  <a:pt x="264" y="270"/>
                  <a:pt x="263" y="272"/>
                </a:cubicBezTo>
                <a:cubicBezTo>
                  <a:pt x="262" y="274"/>
                  <a:pt x="264" y="275"/>
                  <a:pt x="263" y="278"/>
                </a:cubicBezTo>
                <a:cubicBezTo>
                  <a:pt x="262" y="281"/>
                  <a:pt x="261" y="286"/>
                  <a:pt x="263" y="289"/>
                </a:cubicBezTo>
                <a:cubicBezTo>
                  <a:pt x="264" y="291"/>
                  <a:pt x="267" y="292"/>
                  <a:pt x="268" y="295"/>
                </a:cubicBezTo>
                <a:cubicBezTo>
                  <a:pt x="268" y="296"/>
                  <a:pt x="265" y="301"/>
                  <a:pt x="264" y="302"/>
                </a:cubicBezTo>
                <a:cubicBezTo>
                  <a:pt x="264" y="305"/>
                  <a:pt x="266" y="307"/>
                  <a:pt x="266" y="308"/>
                </a:cubicBezTo>
                <a:cubicBezTo>
                  <a:pt x="267" y="310"/>
                  <a:pt x="267" y="312"/>
                  <a:pt x="267" y="313"/>
                </a:cubicBezTo>
                <a:cubicBezTo>
                  <a:pt x="268" y="316"/>
                  <a:pt x="265" y="318"/>
                  <a:pt x="266" y="321"/>
                </a:cubicBezTo>
                <a:cubicBezTo>
                  <a:pt x="266" y="323"/>
                  <a:pt x="267" y="325"/>
                  <a:pt x="268" y="326"/>
                </a:cubicBezTo>
                <a:cubicBezTo>
                  <a:pt x="269" y="329"/>
                  <a:pt x="266" y="332"/>
                  <a:pt x="266" y="334"/>
                </a:cubicBezTo>
                <a:cubicBezTo>
                  <a:pt x="266" y="337"/>
                  <a:pt x="268" y="341"/>
                  <a:pt x="266" y="343"/>
                </a:cubicBezTo>
                <a:cubicBezTo>
                  <a:pt x="266" y="346"/>
                  <a:pt x="265" y="353"/>
                  <a:pt x="267" y="355"/>
                </a:cubicBezTo>
                <a:cubicBezTo>
                  <a:pt x="268" y="355"/>
                  <a:pt x="270" y="355"/>
                  <a:pt x="271" y="355"/>
                </a:cubicBezTo>
                <a:lnTo>
                  <a:pt x="272" y="359"/>
                </a:lnTo>
                <a:cubicBezTo>
                  <a:pt x="270" y="360"/>
                  <a:pt x="269" y="362"/>
                  <a:pt x="268" y="363"/>
                </a:cubicBezTo>
                <a:cubicBezTo>
                  <a:pt x="268" y="364"/>
                  <a:pt x="267" y="366"/>
                  <a:pt x="266" y="367"/>
                </a:cubicBezTo>
                <a:lnTo>
                  <a:pt x="266" y="370"/>
                </a:lnTo>
                <a:cubicBezTo>
                  <a:pt x="266" y="371"/>
                  <a:pt x="265" y="372"/>
                  <a:pt x="265" y="373"/>
                </a:cubicBezTo>
                <a:cubicBezTo>
                  <a:pt x="265" y="375"/>
                  <a:pt x="266" y="376"/>
                  <a:pt x="266" y="377"/>
                </a:cubicBezTo>
                <a:cubicBezTo>
                  <a:pt x="266" y="378"/>
                  <a:pt x="266" y="379"/>
                  <a:pt x="266" y="380"/>
                </a:cubicBezTo>
                <a:cubicBezTo>
                  <a:pt x="267" y="381"/>
                  <a:pt x="268" y="382"/>
                  <a:pt x="269" y="383"/>
                </a:cubicBezTo>
                <a:cubicBezTo>
                  <a:pt x="270" y="384"/>
                  <a:pt x="270" y="385"/>
                  <a:pt x="270" y="386"/>
                </a:cubicBezTo>
                <a:cubicBezTo>
                  <a:pt x="271" y="387"/>
                  <a:pt x="271" y="387"/>
                  <a:pt x="272" y="387"/>
                </a:cubicBezTo>
                <a:cubicBezTo>
                  <a:pt x="273" y="389"/>
                  <a:pt x="273" y="391"/>
                  <a:pt x="274" y="392"/>
                </a:cubicBezTo>
                <a:cubicBezTo>
                  <a:pt x="274" y="396"/>
                  <a:pt x="271" y="397"/>
                  <a:pt x="270" y="400"/>
                </a:cubicBezTo>
                <a:cubicBezTo>
                  <a:pt x="269" y="402"/>
                  <a:pt x="271" y="404"/>
                  <a:pt x="269" y="406"/>
                </a:cubicBezTo>
                <a:cubicBezTo>
                  <a:pt x="268" y="407"/>
                  <a:pt x="266" y="408"/>
                  <a:pt x="264" y="409"/>
                </a:cubicBezTo>
                <a:cubicBezTo>
                  <a:pt x="264" y="409"/>
                  <a:pt x="264" y="410"/>
                  <a:pt x="263" y="410"/>
                </a:cubicBezTo>
                <a:cubicBezTo>
                  <a:pt x="263" y="416"/>
                  <a:pt x="269" y="422"/>
                  <a:pt x="268" y="427"/>
                </a:cubicBezTo>
                <a:cubicBezTo>
                  <a:pt x="267" y="430"/>
                  <a:pt x="264" y="432"/>
                  <a:pt x="264" y="435"/>
                </a:cubicBezTo>
                <a:cubicBezTo>
                  <a:pt x="263" y="437"/>
                  <a:pt x="264" y="441"/>
                  <a:pt x="265" y="443"/>
                </a:cubicBezTo>
                <a:lnTo>
                  <a:pt x="265" y="445"/>
                </a:lnTo>
                <a:cubicBezTo>
                  <a:pt x="265" y="446"/>
                  <a:pt x="267" y="447"/>
                  <a:pt x="266" y="449"/>
                </a:cubicBezTo>
                <a:cubicBezTo>
                  <a:pt x="266" y="451"/>
                  <a:pt x="262" y="454"/>
                  <a:pt x="264" y="457"/>
                </a:cubicBezTo>
                <a:cubicBezTo>
                  <a:pt x="264" y="459"/>
                  <a:pt x="269" y="462"/>
                  <a:pt x="271" y="462"/>
                </a:cubicBezTo>
                <a:lnTo>
                  <a:pt x="274" y="462"/>
                </a:lnTo>
                <a:cubicBezTo>
                  <a:pt x="275" y="462"/>
                  <a:pt x="276" y="463"/>
                  <a:pt x="276" y="464"/>
                </a:cubicBezTo>
                <a:cubicBezTo>
                  <a:pt x="278" y="465"/>
                  <a:pt x="281" y="465"/>
                  <a:pt x="283" y="466"/>
                </a:cubicBezTo>
                <a:cubicBezTo>
                  <a:pt x="286" y="467"/>
                  <a:pt x="290" y="466"/>
                  <a:pt x="292" y="465"/>
                </a:cubicBezTo>
                <a:cubicBezTo>
                  <a:pt x="294" y="465"/>
                  <a:pt x="297" y="465"/>
                  <a:pt x="299" y="466"/>
                </a:cubicBezTo>
                <a:cubicBezTo>
                  <a:pt x="301" y="466"/>
                  <a:pt x="304" y="465"/>
                  <a:pt x="305" y="466"/>
                </a:cubicBezTo>
                <a:lnTo>
                  <a:pt x="309" y="469"/>
                </a:lnTo>
                <a:cubicBezTo>
                  <a:pt x="311" y="469"/>
                  <a:pt x="313" y="469"/>
                  <a:pt x="314" y="468"/>
                </a:cubicBezTo>
                <a:cubicBezTo>
                  <a:pt x="315" y="467"/>
                  <a:pt x="315" y="467"/>
                  <a:pt x="316" y="466"/>
                </a:cubicBezTo>
                <a:cubicBezTo>
                  <a:pt x="318" y="465"/>
                  <a:pt x="321" y="464"/>
                  <a:pt x="323" y="464"/>
                </a:cubicBezTo>
                <a:cubicBezTo>
                  <a:pt x="324" y="464"/>
                  <a:pt x="331" y="464"/>
                  <a:pt x="331" y="464"/>
                </a:cubicBezTo>
                <a:cubicBezTo>
                  <a:pt x="333" y="464"/>
                  <a:pt x="336" y="466"/>
                  <a:pt x="339" y="465"/>
                </a:cubicBezTo>
                <a:cubicBezTo>
                  <a:pt x="341" y="465"/>
                  <a:pt x="343" y="463"/>
                  <a:pt x="345" y="463"/>
                </a:cubicBezTo>
                <a:cubicBezTo>
                  <a:pt x="350" y="461"/>
                  <a:pt x="352" y="464"/>
                  <a:pt x="355" y="465"/>
                </a:cubicBezTo>
                <a:cubicBezTo>
                  <a:pt x="357" y="465"/>
                  <a:pt x="360" y="465"/>
                  <a:pt x="362" y="465"/>
                </a:cubicBezTo>
                <a:cubicBezTo>
                  <a:pt x="365" y="466"/>
                  <a:pt x="368" y="465"/>
                  <a:pt x="372" y="465"/>
                </a:cubicBezTo>
                <a:cubicBezTo>
                  <a:pt x="373" y="466"/>
                  <a:pt x="375" y="466"/>
                  <a:pt x="376" y="466"/>
                </a:cubicBezTo>
                <a:cubicBezTo>
                  <a:pt x="377" y="466"/>
                  <a:pt x="379" y="466"/>
                  <a:pt x="381" y="466"/>
                </a:cubicBezTo>
                <a:cubicBezTo>
                  <a:pt x="386" y="466"/>
                  <a:pt x="391" y="466"/>
                  <a:pt x="396" y="465"/>
                </a:cubicBezTo>
                <a:cubicBezTo>
                  <a:pt x="399" y="464"/>
                  <a:pt x="404" y="462"/>
                  <a:pt x="407" y="465"/>
                </a:cubicBezTo>
                <a:cubicBezTo>
                  <a:pt x="411" y="465"/>
                  <a:pt x="411" y="463"/>
                  <a:pt x="414" y="462"/>
                </a:cubicBezTo>
                <a:close/>
                <a:moveTo>
                  <a:pt x="389" y="483"/>
                </a:moveTo>
                <a:lnTo>
                  <a:pt x="387" y="485"/>
                </a:lnTo>
                <a:cubicBezTo>
                  <a:pt x="387" y="485"/>
                  <a:pt x="387" y="486"/>
                  <a:pt x="386" y="487"/>
                </a:cubicBezTo>
                <a:cubicBezTo>
                  <a:pt x="386" y="488"/>
                  <a:pt x="385" y="489"/>
                  <a:pt x="384" y="490"/>
                </a:cubicBezTo>
                <a:cubicBezTo>
                  <a:pt x="383" y="490"/>
                  <a:pt x="382" y="491"/>
                  <a:pt x="380" y="491"/>
                </a:cubicBezTo>
                <a:cubicBezTo>
                  <a:pt x="379" y="490"/>
                  <a:pt x="377" y="489"/>
                  <a:pt x="377" y="487"/>
                </a:cubicBezTo>
                <a:cubicBezTo>
                  <a:pt x="377" y="486"/>
                  <a:pt x="377" y="485"/>
                  <a:pt x="376" y="484"/>
                </a:cubicBezTo>
                <a:cubicBezTo>
                  <a:pt x="373" y="484"/>
                  <a:pt x="371" y="483"/>
                  <a:pt x="368" y="484"/>
                </a:cubicBezTo>
                <a:cubicBezTo>
                  <a:pt x="366" y="485"/>
                  <a:pt x="365" y="488"/>
                  <a:pt x="361" y="487"/>
                </a:cubicBezTo>
                <a:cubicBezTo>
                  <a:pt x="360" y="487"/>
                  <a:pt x="359" y="485"/>
                  <a:pt x="358" y="485"/>
                </a:cubicBezTo>
                <a:cubicBezTo>
                  <a:pt x="357" y="484"/>
                  <a:pt x="356" y="485"/>
                  <a:pt x="355" y="486"/>
                </a:cubicBezTo>
                <a:cubicBezTo>
                  <a:pt x="353" y="486"/>
                  <a:pt x="351" y="485"/>
                  <a:pt x="349" y="485"/>
                </a:cubicBezTo>
                <a:cubicBezTo>
                  <a:pt x="349" y="485"/>
                  <a:pt x="348" y="485"/>
                  <a:pt x="347" y="485"/>
                </a:cubicBezTo>
                <a:cubicBezTo>
                  <a:pt x="347" y="485"/>
                  <a:pt x="347" y="485"/>
                  <a:pt x="346" y="486"/>
                </a:cubicBezTo>
                <a:cubicBezTo>
                  <a:pt x="347" y="488"/>
                  <a:pt x="349" y="488"/>
                  <a:pt x="351" y="489"/>
                </a:cubicBezTo>
                <a:cubicBezTo>
                  <a:pt x="352" y="489"/>
                  <a:pt x="353" y="491"/>
                  <a:pt x="354" y="491"/>
                </a:cubicBezTo>
                <a:cubicBezTo>
                  <a:pt x="355" y="491"/>
                  <a:pt x="356" y="492"/>
                  <a:pt x="358" y="492"/>
                </a:cubicBezTo>
                <a:cubicBezTo>
                  <a:pt x="359" y="492"/>
                  <a:pt x="360" y="494"/>
                  <a:pt x="361" y="495"/>
                </a:cubicBezTo>
                <a:cubicBezTo>
                  <a:pt x="366" y="495"/>
                  <a:pt x="374" y="496"/>
                  <a:pt x="379" y="494"/>
                </a:cubicBezTo>
                <a:cubicBezTo>
                  <a:pt x="383" y="493"/>
                  <a:pt x="386" y="495"/>
                  <a:pt x="390" y="495"/>
                </a:cubicBezTo>
                <a:cubicBezTo>
                  <a:pt x="390" y="495"/>
                  <a:pt x="391" y="495"/>
                  <a:pt x="391" y="494"/>
                </a:cubicBezTo>
                <a:cubicBezTo>
                  <a:pt x="392" y="492"/>
                  <a:pt x="392" y="488"/>
                  <a:pt x="393" y="486"/>
                </a:cubicBezTo>
                <a:cubicBezTo>
                  <a:pt x="393" y="485"/>
                  <a:pt x="393" y="485"/>
                  <a:pt x="392" y="484"/>
                </a:cubicBezTo>
                <a:cubicBezTo>
                  <a:pt x="391" y="483"/>
                  <a:pt x="390" y="483"/>
                  <a:pt x="389" y="483"/>
                </a:cubicBezTo>
                <a:close/>
                <a:moveTo>
                  <a:pt x="16" y="349"/>
                </a:moveTo>
                <a:cubicBezTo>
                  <a:pt x="15" y="347"/>
                  <a:pt x="12" y="348"/>
                  <a:pt x="11" y="346"/>
                </a:cubicBezTo>
                <a:cubicBezTo>
                  <a:pt x="10" y="345"/>
                  <a:pt x="11" y="345"/>
                  <a:pt x="9" y="344"/>
                </a:cubicBezTo>
                <a:cubicBezTo>
                  <a:pt x="9" y="344"/>
                  <a:pt x="8" y="343"/>
                  <a:pt x="6" y="344"/>
                </a:cubicBezTo>
                <a:cubicBezTo>
                  <a:pt x="6" y="344"/>
                  <a:pt x="6" y="344"/>
                  <a:pt x="5" y="344"/>
                </a:cubicBezTo>
                <a:cubicBezTo>
                  <a:pt x="5" y="344"/>
                  <a:pt x="4" y="345"/>
                  <a:pt x="4" y="345"/>
                </a:cubicBezTo>
                <a:cubicBezTo>
                  <a:pt x="4" y="347"/>
                  <a:pt x="4" y="349"/>
                  <a:pt x="3" y="351"/>
                </a:cubicBezTo>
                <a:cubicBezTo>
                  <a:pt x="3" y="354"/>
                  <a:pt x="3" y="357"/>
                  <a:pt x="3" y="359"/>
                </a:cubicBezTo>
                <a:cubicBezTo>
                  <a:pt x="2" y="361"/>
                  <a:pt x="3" y="364"/>
                  <a:pt x="3" y="365"/>
                </a:cubicBezTo>
                <a:cubicBezTo>
                  <a:pt x="4" y="368"/>
                  <a:pt x="2" y="372"/>
                  <a:pt x="2" y="374"/>
                </a:cubicBezTo>
                <a:cubicBezTo>
                  <a:pt x="1" y="377"/>
                  <a:pt x="3" y="385"/>
                  <a:pt x="4" y="386"/>
                </a:cubicBezTo>
                <a:cubicBezTo>
                  <a:pt x="6" y="384"/>
                  <a:pt x="9" y="384"/>
                  <a:pt x="10" y="382"/>
                </a:cubicBezTo>
                <a:cubicBezTo>
                  <a:pt x="11" y="381"/>
                  <a:pt x="11" y="380"/>
                  <a:pt x="11" y="379"/>
                </a:cubicBezTo>
                <a:cubicBezTo>
                  <a:pt x="12" y="377"/>
                  <a:pt x="14" y="376"/>
                  <a:pt x="16" y="375"/>
                </a:cubicBezTo>
                <a:cubicBezTo>
                  <a:pt x="17" y="371"/>
                  <a:pt x="16" y="369"/>
                  <a:pt x="15" y="366"/>
                </a:cubicBezTo>
                <a:lnTo>
                  <a:pt x="15" y="360"/>
                </a:lnTo>
                <a:cubicBezTo>
                  <a:pt x="15" y="360"/>
                  <a:pt x="14" y="359"/>
                  <a:pt x="14" y="358"/>
                </a:cubicBezTo>
                <a:cubicBezTo>
                  <a:pt x="13" y="355"/>
                  <a:pt x="18" y="352"/>
                  <a:pt x="16" y="349"/>
                </a:cubicBezTo>
                <a:close/>
                <a:moveTo>
                  <a:pt x="9" y="224"/>
                </a:moveTo>
                <a:cubicBezTo>
                  <a:pt x="11" y="224"/>
                  <a:pt x="11" y="221"/>
                  <a:pt x="12" y="219"/>
                </a:cubicBezTo>
                <a:cubicBezTo>
                  <a:pt x="12" y="216"/>
                  <a:pt x="9" y="212"/>
                  <a:pt x="6" y="215"/>
                </a:cubicBezTo>
                <a:cubicBezTo>
                  <a:pt x="5" y="215"/>
                  <a:pt x="5" y="215"/>
                  <a:pt x="4" y="214"/>
                </a:cubicBezTo>
                <a:cubicBezTo>
                  <a:pt x="3" y="216"/>
                  <a:pt x="2" y="219"/>
                  <a:pt x="4" y="220"/>
                </a:cubicBezTo>
                <a:cubicBezTo>
                  <a:pt x="5" y="222"/>
                  <a:pt x="8" y="223"/>
                  <a:pt x="9" y="224"/>
                </a:cubicBezTo>
                <a:close/>
                <a:moveTo>
                  <a:pt x="14" y="102"/>
                </a:moveTo>
                <a:lnTo>
                  <a:pt x="14" y="103"/>
                </a:lnTo>
                <a:cubicBezTo>
                  <a:pt x="16" y="103"/>
                  <a:pt x="16" y="103"/>
                  <a:pt x="17" y="102"/>
                </a:cubicBezTo>
                <a:cubicBezTo>
                  <a:pt x="17" y="101"/>
                  <a:pt x="16" y="101"/>
                  <a:pt x="16" y="100"/>
                </a:cubicBezTo>
                <a:cubicBezTo>
                  <a:pt x="15" y="101"/>
                  <a:pt x="15" y="101"/>
                  <a:pt x="14" y="102"/>
                </a:cubicBezTo>
                <a:close/>
                <a:moveTo>
                  <a:pt x="21" y="70"/>
                </a:moveTo>
                <a:lnTo>
                  <a:pt x="21" y="71"/>
                </a:lnTo>
                <a:lnTo>
                  <a:pt x="22" y="71"/>
                </a:lnTo>
                <a:cubicBezTo>
                  <a:pt x="22" y="70"/>
                  <a:pt x="22" y="70"/>
                  <a:pt x="21" y="70"/>
                </a:cubicBezTo>
                <a:close/>
                <a:moveTo>
                  <a:pt x="16" y="71"/>
                </a:moveTo>
                <a:cubicBezTo>
                  <a:pt x="16" y="70"/>
                  <a:pt x="16" y="70"/>
                  <a:pt x="15" y="70"/>
                </a:cubicBezTo>
                <a:cubicBezTo>
                  <a:pt x="15" y="69"/>
                  <a:pt x="14" y="69"/>
                  <a:pt x="13" y="69"/>
                </a:cubicBezTo>
                <a:cubicBezTo>
                  <a:pt x="13" y="69"/>
                  <a:pt x="13" y="70"/>
                  <a:pt x="12" y="70"/>
                </a:cubicBezTo>
                <a:cubicBezTo>
                  <a:pt x="12" y="70"/>
                  <a:pt x="12" y="71"/>
                  <a:pt x="12" y="72"/>
                </a:cubicBezTo>
                <a:cubicBezTo>
                  <a:pt x="13" y="73"/>
                  <a:pt x="13" y="73"/>
                  <a:pt x="14" y="72"/>
                </a:cubicBezTo>
                <a:cubicBezTo>
                  <a:pt x="15" y="72"/>
                  <a:pt x="15" y="72"/>
                  <a:pt x="16" y="71"/>
                </a:cubicBezTo>
                <a:close/>
                <a:moveTo>
                  <a:pt x="14" y="114"/>
                </a:moveTo>
                <a:cubicBezTo>
                  <a:pt x="14" y="115"/>
                  <a:pt x="14" y="115"/>
                  <a:pt x="15" y="116"/>
                </a:cubicBezTo>
                <a:cubicBezTo>
                  <a:pt x="18" y="115"/>
                  <a:pt x="23" y="110"/>
                  <a:pt x="21" y="106"/>
                </a:cubicBezTo>
                <a:cubicBezTo>
                  <a:pt x="21" y="105"/>
                  <a:pt x="20" y="105"/>
                  <a:pt x="19" y="104"/>
                </a:cubicBezTo>
                <a:cubicBezTo>
                  <a:pt x="18" y="105"/>
                  <a:pt x="18" y="105"/>
                  <a:pt x="18" y="105"/>
                </a:cubicBezTo>
                <a:cubicBezTo>
                  <a:pt x="18" y="109"/>
                  <a:pt x="17" y="111"/>
                  <a:pt x="14" y="113"/>
                </a:cubicBezTo>
                <a:cubicBezTo>
                  <a:pt x="14" y="114"/>
                  <a:pt x="14" y="114"/>
                  <a:pt x="14" y="114"/>
                </a:cubicBezTo>
                <a:close/>
                <a:moveTo>
                  <a:pt x="3" y="279"/>
                </a:moveTo>
                <a:cubicBezTo>
                  <a:pt x="4" y="279"/>
                  <a:pt x="5" y="280"/>
                  <a:pt x="5" y="280"/>
                </a:cubicBezTo>
                <a:cubicBezTo>
                  <a:pt x="6" y="283"/>
                  <a:pt x="6" y="285"/>
                  <a:pt x="8" y="287"/>
                </a:cubicBezTo>
                <a:cubicBezTo>
                  <a:pt x="8" y="287"/>
                  <a:pt x="8" y="287"/>
                  <a:pt x="9" y="287"/>
                </a:cubicBezTo>
                <a:cubicBezTo>
                  <a:pt x="9" y="287"/>
                  <a:pt x="9" y="287"/>
                  <a:pt x="9" y="286"/>
                </a:cubicBezTo>
                <a:cubicBezTo>
                  <a:pt x="10" y="285"/>
                  <a:pt x="11" y="277"/>
                  <a:pt x="11" y="275"/>
                </a:cubicBezTo>
                <a:cubicBezTo>
                  <a:pt x="11" y="274"/>
                  <a:pt x="10" y="274"/>
                  <a:pt x="10" y="272"/>
                </a:cubicBezTo>
                <a:cubicBezTo>
                  <a:pt x="12" y="270"/>
                  <a:pt x="14" y="268"/>
                  <a:pt x="16" y="265"/>
                </a:cubicBezTo>
                <a:cubicBezTo>
                  <a:pt x="16" y="264"/>
                  <a:pt x="16" y="263"/>
                  <a:pt x="16" y="263"/>
                </a:cubicBezTo>
                <a:cubicBezTo>
                  <a:pt x="14" y="259"/>
                  <a:pt x="10" y="263"/>
                  <a:pt x="8" y="261"/>
                </a:cubicBezTo>
                <a:cubicBezTo>
                  <a:pt x="5" y="260"/>
                  <a:pt x="6" y="256"/>
                  <a:pt x="4" y="254"/>
                </a:cubicBezTo>
                <a:cubicBezTo>
                  <a:pt x="4" y="253"/>
                  <a:pt x="5" y="253"/>
                  <a:pt x="5" y="252"/>
                </a:cubicBezTo>
                <a:cubicBezTo>
                  <a:pt x="7" y="252"/>
                  <a:pt x="8" y="254"/>
                  <a:pt x="8" y="255"/>
                </a:cubicBezTo>
                <a:cubicBezTo>
                  <a:pt x="9" y="256"/>
                  <a:pt x="11" y="257"/>
                  <a:pt x="12" y="258"/>
                </a:cubicBezTo>
                <a:cubicBezTo>
                  <a:pt x="13" y="257"/>
                  <a:pt x="13" y="257"/>
                  <a:pt x="13" y="255"/>
                </a:cubicBezTo>
                <a:cubicBezTo>
                  <a:pt x="15" y="250"/>
                  <a:pt x="12" y="248"/>
                  <a:pt x="12" y="244"/>
                </a:cubicBezTo>
                <a:cubicBezTo>
                  <a:pt x="11" y="243"/>
                  <a:pt x="11" y="243"/>
                  <a:pt x="11" y="243"/>
                </a:cubicBezTo>
                <a:cubicBezTo>
                  <a:pt x="10" y="244"/>
                  <a:pt x="6" y="245"/>
                  <a:pt x="4" y="245"/>
                </a:cubicBezTo>
                <a:cubicBezTo>
                  <a:pt x="4" y="245"/>
                  <a:pt x="4" y="245"/>
                  <a:pt x="3" y="245"/>
                </a:cubicBezTo>
                <a:cubicBezTo>
                  <a:pt x="3" y="247"/>
                  <a:pt x="3" y="250"/>
                  <a:pt x="3" y="252"/>
                </a:cubicBezTo>
                <a:cubicBezTo>
                  <a:pt x="4" y="253"/>
                  <a:pt x="4" y="253"/>
                  <a:pt x="4" y="254"/>
                </a:cubicBezTo>
                <a:cubicBezTo>
                  <a:pt x="3" y="256"/>
                  <a:pt x="0" y="266"/>
                  <a:pt x="1" y="268"/>
                </a:cubicBezTo>
                <a:cubicBezTo>
                  <a:pt x="1" y="270"/>
                  <a:pt x="2" y="271"/>
                  <a:pt x="2" y="273"/>
                </a:cubicBezTo>
                <a:cubicBezTo>
                  <a:pt x="3" y="275"/>
                  <a:pt x="3" y="277"/>
                  <a:pt x="3" y="279"/>
                </a:cubicBezTo>
                <a:close/>
                <a:moveTo>
                  <a:pt x="20" y="66"/>
                </a:moveTo>
                <a:cubicBezTo>
                  <a:pt x="22" y="66"/>
                  <a:pt x="22" y="66"/>
                  <a:pt x="22" y="65"/>
                </a:cubicBezTo>
                <a:cubicBezTo>
                  <a:pt x="23" y="63"/>
                  <a:pt x="20" y="61"/>
                  <a:pt x="20" y="59"/>
                </a:cubicBezTo>
                <a:cubicBezTo>
                  <a:pt x="19" y="57"/>
                  <a:pt x="21" y="55"/>
                  <a:pt x="21" y="52"/>
                </a:cubicBezTo>
                <a:cubicBezTo>
                  <a:pt x="21" y="52"/>
                  <a:pt x="20" y="52"/>
                  <a:pt x="20" y="52"/>
                </a:cubicBezTo>
                <a:cubicBezTo>
                  <a:pt x="19" y="53"/>
                  <a:pt x="18" y="54"/>
                  <a:pt x="17" y="55"/>
                </a:cubicBezTo>
                <a:cubicBezTo>
                  <a:pt x="16" y="55"/>
                  <a:pt x="17" y="56"/>
                  <a:pt x="16" y="57"/>
                </a:cubicBezTo>
                <a:cubicBezTo>
                  <a:pt x="16" y="59"/>
                  <a:pt x="15" y="60"/>
                  <a:pt x="14" y="62"/>
                </a:cubicBezTo>
                <a:cubicBezTo>
                  <a:pt x="15" y="63"/>
                  <a:pt x="16" y="64"/>
                  <a:pt x="17" y="65"/>
                </a:cubicBezTo>
                <a:cubicBezTo>
                  <a:pt x="18" y="66"/>
                  <a:pt x="19" y="66"/>
                  <a:pt x="20" y="66"/>
                </a:cubicBezTo>
                <a:close/>
                <a:moveTo>
                  <a:pt x="35" y="208"/>
                </a:moveTo>
                <a:cubicBezTo>
                  <a:pt x="35" y="208"/>
                  <a:pt x="36" y="208"/>
                  <a:pt x="36" y="207"/>
                </a:cubicBezTo>
                <a:lnTo>
                  <a:pt x="36" y="205"/>
                </a:lnTo>
                <a:cubicBezTo>
                  <a:pt x="36" y="205"/>
                  <a:pt x="35" y="205"/>
                  <a:pt x="35" y="205"/>
                </a:cubicBezTo>
                <a:cubicBezTo>
                  <a:pt x="34" y="205"/>
                  <a:pt x="34" y="205"/>
                  <a:pt x="34" y="205"/>
                </a:cubicBezTo>
                <a:cubicBezTo>
                  <a:pt x="34" y="206"/>
                  <a:pt x="34" y="206"/>
                  <a:pt x="34" y="207"/>
                </a:cubicBezTo>
                <a:cubicBezTo>
                  <a:pt x="35" y="208"/>
                  <a:pt x="34" y="207"/>
                  <a:pt x="35" y="208"/>
                </a:cubicBezTo>
                <a:close/>
                <a:moveTo>
                  <a:pt x="10" y="117"/>
                </a:moveTo>
                <a:cubicBezTo>
                  <a:pt x="10" y="117"/>
                  <a:pt x="11" y="117"/>
                  <a:pt x="11" y="117"/>
                </a:cubicBezTo>
                <a:cubicBezTo>
                  <a:pt x="12" y="116"/>
                  <a:pt x="12" y="116"/>
                  <a:pt x="12" y="116"/>
                </a:cubicBezTo>
                <a:cubicBezTo>
                  <a:pt x="12" y="113"/>
                  <a:pt x="11" y="111"/>
                  <a:pt x="9" y="110"/>
                </a:cubicBezTo>
                <a:cubicBezTo>
                  <a:pt x="9" y="111"/>
                  <a:pt x="8" y="114"/>
                  <a:pt x="9" y="116"/>
                </a:cubicBezTo>
                <a:cubicBezTo>
                  <a:pt x="9" y="117"/>
                  <a:pt x="9" y="116"/>
                  <a:pt x="10" y="117"/>
                </a:cubicBezTo>
                <a:close/>
                <a:moveTo>
                  <a:pt x="23" y="49"/>
                </a:moveTo>
                <a:cubicBezTo>
                  <a:pt x="24" y="49"/>
                  <a:pt x="25" y="48"/>
                  <a:pt x="26" y="48"/>
                </a:cubicBezTo>
                <a:cubicBezTo>
                  <a:pt x="26" y="45"/>
                  <a:pt x="27" y="41"/>
                  <a:pt x="29" y="40"/>
                </a:cubicBezTo>
                <a:cubicBezTo>
                  <a:pt x="32" y="38"/>
                  <a:pt x="35" y="37"/>
                  <a:pt x="37" y="35"/>
                </a:cubicBezTo>
                <a:cubicBezTo>
                  <a:pt x="40" y="30"/>
                  <a:pt x="43" y="26"/>
                  <a:pt x="48" y="23"/>
                </a:cubicBezTo>
                <a:cubicBezTo>
                  <a:pt x="51" y="22"/>
                  <a:pt x="57" y="23"/>
                  <a:pt x="58" y="22"/>
                </a:cubicBezTo>
                <a:lnTo>
                  <a:pt x="60" y="20"/>
                </a:lnTo>
                <a:cubicBezTo>
                  <a:pt x="60" y="18"/>
                  <a:pt x="59" y="18"/>
                  <a:pt x="59" y="17"/>
                </a:cubicBezTo>
                <a:lnTo>
                  <a:pt x="56" y="17"/>
                </a:lnTo>
                <a:cubicBezTo>
                  <a:pt x="55" y="18"/>
                  <a:pt x="52" y="17"/>
                  <a:pt x="50" y="18"/>
                </a:cubicBezTo>
                <a:cubicBezTo>
                  <a:pt x="48" y="19"/>
                  <a:pt x="47" y="21"/>
                  <a:pt x="45" y="21"/>
                </a:cubicBezTo>
                <a:cubicBezTo>
                  <a:pt x="41" y="23"/>
                  <a:pt x="36" y="23"/>
                  <a:pt x="33" y="25"/>
                </a:cubicBezTo>
                <a:cubicBezTo>
                  <a:pt x="32" y="26"/>
                  <a:pt x="32" y="27"/>
                  <a:pt x="32" y="28"/>
                </a:cubicBezTo>
                <a:cubicBezTo>
                  <a:pt x="31" y="28"/>
                  <a:pt x="30" y="29"/>
                  <a:pt x="30" y="30"/>
                </a:cubicBezTo>
                <a:cubicBezTo>
                  <a:pt x="28" y="34"/>
                  <a:pt x="26" y="39"/>
                  <a:pt x="22" y="42"/>
                </a:cubicBezTo>
                <a:cubicBezTo>
                  <a:pt x="22" y="43"/>
                  <a:pt x="22" y="47"/>
                  <a:pt x="23" y="48"/>
                </a:cubicBezTo>
                <a:lnTo>
                  <a:pt x="23" y="49"/>
                </a:lnTo>
                <a:close/>
                <a:moveTo>
                  <a:pt x="4" y="206"/>
                </a:moveTo>
                <a:cubicBezTo>
                  <a:pt x="4" y="207"/>
                  <a:pt x="4" y="208"/>
                  <a:pt x="5" y="209"/>
                </a:cubicBezTo>
                <a:cubicBezTo>
                  <a:pt x="9" y="209"/>
                  <a:pt x="11" y="207"/>
                  <a:pt x="13" y="205"/>
                </a:cubicBezTo>
                <a:cubicBezTo>
                  <a:pt x="13" y="203"/>
                  <a:pt x="12" y="202"/>
                  <a:pt x="12" y="200"/>
                </a:cubicBezTo>
                <a:cubicBezTo>
                  <a:pt x="13" y="198"/>
                  <a:pt x="14" y="195"/>
                  <a:pt x="14" y="194"/>
                </a:cubicBezTo>
                <a:lnTo>
                  <a:pt x="14" y="192"/>
                </a:lnTo>
                <a:cubicBezTo>
                  <a:pt x="14" y="190"/>
                  <a:pt x="15" y="189"/>
                  <a:pt x="16" y="188"/>
                </a:cubicBezTo>
                <a:cubicBezTo>
                  <a:pt x="16" y="187"/>
                  <a:pt x="16" y="186"/>
                  <a:pt x="15" y="185"/>
                </a:cubicBezTo>
                <a:cubicBezTo>
                  <a:pt x="15" y="184"/>
                  <a:pt x="12" y="184"/>
                  <a:pt x="11" y="183"/>
                </a:cubicBezTo>
                <a:cubicBezTo>
                  <a:pt x="8" y="182"/>
                  <a:pt x="8" y="180"/>
                  <a:pt x="5" y="179"/>
                </a:cubicBezTo>
                <a:cubicBezTo>
                  <a:pt x="5" y="181"/>
                  <a:pt x="3" y="184"/>
                  <a:pt x="4" y="185"/>
                </a:cubicBezTo>
                <a:cubicBezTo>
                  <a:pt x="5" y="186"/>
                  <a:pt x="6" y="188"/>
                  <a:pt x="7" y="189"/>
                </a:cubicBezTo>
                <a:cubicBezTo>
                  <a:pt x="6" y="190"/>
                  <a:pt x="5" y="190"/>
                  <a:pt x="3" y="191"/>
                </a:cubicBezTo>
                <a:cubicBezTo>
                  <a:pt x="3" y="196"/>
                  <a:pt x="3" y="199"/>
                  <a:pt x="5" y="203"/>
                </a:cubicBezTo>
                <a:cubicBezTo>
                  <a:pt x="5" y="204"/>
                  <a:pt x="5" y="205"/>
                  <a:pt x="4" y="206"/>
                </a:cubicBezTo>
                <a:close/>
                <a:moveTo>
                  <a:pt x="9" y="138"/>
                </a:moveTo>
                <a:cubicBezTo>
                  <a:pt x="9" y="138"/>
                  <a:pt x="10" y="138"/>
                  <a:pt x="10" y="137"/>
                </a:cubicBezTo>
                <a:cubicBezTo>
                  <a:pt x="10" y="132"/>
                  <a:pt x="9" y="132"/>
                  <a:pt x="12" y="128"/>
                </a:cubicBezTo>
                <a:cubicBezTo>
                  <a:pt x="13" y="128"/>
                  <a:pt x="14" y="128"/>
                  <a:pt x="15" y="129"/>
                </a:cubicBezTo>
                <a:cubicBezTo>
                  <a:pt x="17" y="129"/>
                  <a:pt x="17" y="125"/>
                  <a:pt x="18" y="124"/>
                </a:cubicBezTo>
                <a:cubicBezTo>
                  <a:pt x="18" y="121"/>
                  <a:pt x="15" y="121"/>
                  <a:pt x="14" y="119"/>
                </a:cubicBezTo>
                <a:lnTo>
                  <a:pt x="13" y="119"/>
                </a:lnTo>
                <a:cubicBezTo>
                  <a:pt x="13" y="120"/>
                  <a:pt x="14" y="122"/>
                  <a:pt x="13" y="124"/>
                </a:cubicBezTo>
                <a:cubicBezTo>
                  <a:pt x="12" y="126"/>
                  <a:pt x="9" y="125"/>
                  <a:pt x="8" y="127"/>
                </a:cubicBezTo>
                <a:cubicBezTo>
                  <a:pt x="6" y="130"/>
                  <a:pt x="7" y="135"/>
                  <a:pt x="8" y="138"/>
                </a:cubicBezTo>
                <a:lnTo>
                  <a:pt x="9" y="138"/>
                </a:lnTo>
                <a:close/>
                <a:moveTo>
                  <a:pt x="3" y="238"/>
                </a:moveTo>
                <a:cubicBezTo>
                  <a:pt x="5" y="238"/>
                  <a:pt x="8" y="237"/>
                  <a:pt x="9" y="236"/>
                </a:cubicBezTo>
                <a:cubicBezTo>
                  <a:pt x="11" y="237"/>
                  <a:pt x="11" y="238"/>
                  <a:pt x="12" y="239"/>
                </a:cubicBezTo>
                <a:lnTo>
                  <a:pt x="12" y="240"/>
                </a:lnTo>
                <a:cubicBezTo>
                  <a:pt x="12" y="240"/>
                  <a:pt x="12" y="239"/>
                  <a:pt x="13" y="239"/>
                </a:cubicBezTo>
                <a:cubicBezTo>
                  <a:pt x="14" y="236"/>
                  <a:pt x="14" y="230"/>
                  <a:pt x="12" y="227"/>
                </a:cubicBezTo>
                <a:lnTo>
                  <a:pt x="11" y="227"/>
                </a:lnTo>
                <a:cubicBezTo>
                  <a:pt x="10" y="228"/>
                  <a:pt x="7" y="230"/>
                  <a:pt x="5" y="229"/>
                </a:cubicBezTo>
                <a:cubicBezTo>
                  <a:pt x="3" y="229"/>
                  <a:pt x="3" y="229"/>
                  <a:pt x="2" y="230"/>
                </a:cubicBezTo>
                <a:cubicBezTo>
                  <a:pt x="2" y="231"/>
                  <a:pt x="1" y="234"/>
                  <a:pt x="2" y="235"/>
                </a:cubicBezTo>
                <a:cubicBezTo>
                  <a:pt x="2" y="237"/>
                  <a:pt x="3" y="237"/>
                  <a:pt x="3" y="238"/>
                </a:cubicBezTo>
                <a:close/>
                <a:moveTo>
                  <a:pt x="60" y="41"/>
                </a:moveTo>
                <a:cubicBezTo>
                  <a:pt x="60" y="40"/>
                  <a:pt x="60" y="40"/>
                  <a:pt x="61" y="40"/>
                </a:cubicBezTo>
                <a:cubicBezTo>
                  <a:pt x="63" y="40"/>
                  <a:pt x="65" y="41"/>
                  <a:pt x="66" y="42"/>
                </a:cubicBezTo>
                <a:cubicBezTo>
                  <a:pt x="63" y="42"/>
                  <a:pt x="62" y="43"/>
                  <a:pt x="59" y="43"/>
                </a:cubicBezTo>
                <a:cubicBezTo>
                  <a:pt x="59" y="42"/>
                  <a:pt x="59" y="42"/>
                  <a:pt x="60" y="41"/>
                </a:cubicBezTo>
                <a:close/>
                <a:moveTo>
                  <a:pt x="72" y="39"/>
                </a:moveTo>
                <a:cubicBezTo>
                  <a:pt x="76" y="39"/>
                  <a:pt x="78" y="39"/>
                  <a:pt x="80" y="41"/>
                </a:cubicBezTo>
                <a:cubicBezTo>
                  <a:pt x="80" y="42"/>
                  <a:pt x="78" y="43"/>
                  <a:pt x="77" y="44"/>
                </a:cubicBezTo>
                <a:cubicBezTo>
                  <a:pt x="74" y="44"/>
                  <a:pt x="73" y="43"/>
                  <a:pt x="70" y="42"/>
                </a:cubicBezTo>
                <a:cubicBezTo>
                  <a:pt x="70" y="40"/>
                  <a:pt x="71" y="40"/>
                  <a:pt x="72" y="39"/>
                </a:cubicBezTo>
                <a:close/>
                <a:moveTo>
                  <a:pt x="187" y="234"/>
                </a:moveTo>
                <a:lnTo>
                  <a:pt x="207" y="235"/>
                </a:lnTo>
                <a:cubicBezTo>
                  <a:pt x="209" y="236"/>
                  <a:pt x="210" y="236"/>
                  <a:pt x="211" y="237"/>
                </a:cubicBezTo>
                <a:cubicBezTo>
                  <a:pt x="210" y="237"/>
                  <a:pt x="209" y="237"/>
                  <a:pt x="208" y="237"/>
                </a:cubicBezTo>
                <a:cubicBezTo>
                  <a:pt x="208" y="236"/>
                  <a:pt x="208" y="236"/>
                  <a:pt x="207" y="235"/>
                </a:cubicBezTo>
                <a:cubicBezTo>
                  <a:pt x="203" y="235"/>
                  <a:pt x="197" y="235"/>
                  <a:pt x="192" y="235"/>
                </a:cubicBezTo>
                <a:cubicBezTo>
                  <a:pt x="191" y="234"/>
                  <a:pt x="189" y="234"/>
                  <a:pt x="187" y="234"/>
                </a:cubicBezTo>
                <a:lnTo>
                  <a:pt x="188" y="234"/>
                </a:lnTo>
                <a:cubicBezTo>
                  <a:pt x="188" y="235"/>
                  <a:pt x="189" y="235"/>
                  <a:pt x="189" y="236"/>
                </a:cubicBezTo>
                <a:cubicBezTo>
                  <a:pt x="185" y="238"/>
                  <a:pt x="182" y="236"/>
                  <a:pt x="179" y="235"/>
                </a:cubicBezTo>
                <a:cubicBezTo>
                  <a:pt x="176" y="235"/>
                  <a:pt x="174" y="235"/>
                  <a:pt x="172" y="235"/>
                </a:cubicBezTo>
                <a:lnTo>
                  <a:pt x="187" y="234"/>
                </a:lnTo>
                <a:close/>
                <a:moveTo>
                  <a:pt x="198" y="45"/>
                </a:moveTo>
                <a:cubicBezTo>
                  <a:pt x="199" y="44"/>
                  <a:pt x="200" y="43"/>
                  <a:pt x="201" y="42"/>
                </a:cubicBezTo>
                <a:cubicBezTo>
                  <a:pt x="203" y="42"/>
                  <a:pt x="204" y="42"/>
                  <a:pt x="205" y="42"/>
                </a:cubicBezTo>
                <a:cubicBezTo>
                  <a:pt x="204" y="44"/>
                  <a:pt x="200" y="44"/>
                  <a:pt x="198" y="45"/>
                </a:cubicBezTo>
                <a:close/>
                <a:moveTo>
                  <a:pt x="217" y="42"/>
                </a:moveTo>
                <a:cubicBezTo>
                  <a:pt x="217" y="42"/>
                  <a:pt x="217" y="42"/>
                  <a:pt x="218" y="42"/>
                </a:cubicBezTo>
                <a:cubicBezTo>
                  <a:pt x="217" y="42"/>
                  <a:pt x="217" y="42"/>
                  <a:pt x="216" y="42"/>
                </a:cubicBezTo>
                <a:cubicBezTo>
                  <a:pt x="215" y="42"/>
                  <a:pt x="215" y="42"/>
                  <a:pt x="214" y="42"/>
                </a:cubicBezTo>
                <a:lnTo>
                  <a:pt x="217" y="42"/>
                </a:lnTo>
                <a:close/>
                <a:moveTo>
                  <a:pt x="229" y="228"/>
                </a:moveTo>
                <a:cubicBezTo>
                  <a:pt x="229" y="228"/>
                  <a:pt x="229" y="228"/>
                  <a:pt x="230" y="229"/>
                </a:cubicBezTo>
                <a:cubicBezTo>
                  <a:pt x="231" y="227"/>
                  <a:pt x="231" y="226"/>
                  <a:pt x="232" y="224"/>
                </a:cubicBezTo>
                <a:cubicBezTo>
                  <a:pt x="228" y="221"/>
                  <a:pt x="231" y="218"/>
                  <a:pt x="232" y="213"/>
                </a:cubicBezTo>
                <a:cubicBezTo>
                  <a:pt x="231" y="215"/>
                  <a:pt x="231" y="216"/>
                  <a:pt x="231" y="217"/>
                </a:cubicBezTo>
                <a:cubicBezTo>
                  <a:pt x="231" y="217"/>
                  <a:pt x="231" y="217"/>
                  <a:pt x="232" y="217"/>
                </a:cubicBezTo>
                <a:cubicBezTo>
                  <a:pt x="233" y="216"/>
                  <a:pt x="233" y="216"/>
                  <a:pt x="233" y="215"/>
                </a:cubicBezTo>
                <a:cubicBezTo>
                  <a:pt x="233" y="215"/>
                  <a:pt x="233" y="215"/>
                  <a:pt x="233" y="215"/>
                </a:cubicBezTo>
                <a:lnTo>
                  <a:pt x="233" y="210"/>
                </a:lnTo>
                <a:cubicBezTo>
                  <a:pt x="233" y="210"/>
                  <a:pt x="233" y="210"/>
                  <a:pt x="233" y="210"/>
                </a:cubicBezTo>
                <a:cubicBezTo>
                  <a:pt x="233" y="210"/>
                  <a:pt x="233" y="210"/>
                  <a:pt x="233" y="209"/>
                </a:cubicBezTo>
                <a:cubicBezTo>
                  <a:pt x="232" y="210"/>
                  <a:pt x="232" y="211"/>
                  <a:pt x="232" y="213"/>
                </a:cubicBezTo>
                <a:lnTo>
                  <a:pt x="234" y="200"/>
                </a:lnTo>
                <a:cubicBezTo>
                  <a:pt x="235" y="204"/>
                  <a:pt x="234" y="207"/>
                  <a:pt x="233" y="210"/>
                </a:cubicBezTo>
                <a:cubicBezTo>
                  <a:pt x="234" y="212"/>
                  <a:pt x="234" y="214"/>
                  <a:pt x="233" y="215"/>
                </a:cubicBezTo>
                <a:lnTo>
                  <a:pt x="233" y="219"/>
                </a:lnTo>
                <a:cubicBezTo>
                  <a:pt x="233" y="221"/>
                  <a:pt x="232" y="222"/>
                  <a:pt x="232" y="224"/>
                </a:cubicBezTo>
                <a:cubicBezTo>
                  <a:pt x="233" y="225"/>
                  <a:pt x="234" y="226"/>
                  <a:pt x="234" y="226"/>
                </a:cubicBezTo>
                <a:cubicBezTo>
                  <a:pt x="233" y="228"/>
                  <a:pt x="232" y="228"/>
                  <a:pt x="231" y="229"/>
                </a:cubicBezTo>
                <a:cubicBezTo>
                  <a:pt x="231" y="229"/>
                  <a:pt x="230" y="229"/>
                  <a:pt x="230" y="229"/>
                </a:cubicBezTo>
                <a:cubicBezTo>
                  <a:pt x="229" y="230"/>
                  <a:pt x="228" y="232"/>
                  <a:pt x="227" y="233"/>
                </a:cubicBezTo>
                <a:cubicBezTo>
                  <a:pt x="228" y="230"/>
                  <a:pt x="229" y="228"/>
                  <a:pt x="229" y="228"/>
                </a:cubicBezTo>
                <a:close/>
                <a:moveTo>
                  <a:pt x="234" y="159"/>
                </a:moveTo>
                <a:cubicBezTo>
                  <a:pt x="235" y="160"/>
                  <a:pt x="238" y="163"/>
                  <a:pt x="237" y="165"/>
                </a:cubicBezTo>
                <a:cubicBezTo>
                  <a:pt x="237" y="167"/>
                  <a:pt x="235" y="167"/>
                  <a:pt x="234" y="167"/>
                </a:cubicBezTo>
                <a:cubicBezTo>
                  <a:pt x="233" y="167"/>
                  <a:pt x="233" y="167"/>
                  <a:pt x="232" y="166"/>
                </a:cubicBezTo>
                <a:cubicBezTo>
                  <a:pt x="232" y="164"/>
                  <a:pt x="233" y="162"/>
                  <a:pt x="234" y="159"/>
                </a:cubicBezTo>
                <a:close/>
                <a:moveTo>
                  <a:pt x="54" y="46"/>
                </a:moveTo>
                <a:cubicBezTo>
                  <a:pt x="52" y="47"/>
                  <a:pt x="50" y="50"/>
                  <a:pt x="48" y="51"/>
                </a:cubicBezTo>
                <a:cubicBezTo>
                  <a:pt x="48" y="51"/>
                  <a:pt x="48" y="51"/>
                  <a:pt x="47" y="51"/>
                </a:cubicBezTo>
                <a:cubicBezTo>
                  <a:pt x="47" y="51"/>
                  <a:pt x="47" y="50"/>
                  <a:pt x="47" y="50"/>
                </a:cubicBezTo>
                <a:cubicBezTo>
                  <a:pt x="47" y="47"/>
                  <a:pt x="47" y="46"/>
                  <a:pt x="48" y="45"/>
                </a:cubicBezTo>
                <a:cubicBezTo>
                  <a:pt x="51" y="45"/>
                  <a:pt x="52" y="45"/>
                  <a:pt x="54" y="46"/>
                </a:cubicBezTo>
                <a:close/>
                <a:moveTo>
                  <a:pt x="52" y="36"/>
                </a:moveTo>
                <a:cubicBezTo>
                  <a:pt x="52" y="36"/>
                  <a:pt x="51" y="37"/>
                  <a:pt x="50" y="38"/>
                </a:cubicBezTo>
                <a:cubicBezTo>
                  <a:pt x="48" y="39"/>
                  <a:pt x="46" y="40"/>
                  <a:pt x="44" y="40"/>
                </a:cubicBezTo>
                <a:cubicBezTo>
                  <a:pt x="43" y="41"/>
                  <a:pt x="42" y="43"/>
                  <a:pt x="41" y="44"/>
                </a:cubicBezTo>
                <a:cubicBezTo>
                  <a:pt x="40" y="44"/>
                  <a:pt x="39" y="45"/>
                  <a:pt x="38" y="45"/>
                </a:cubicBezTo>
                <a:cubicBezTo>
                  <a:pt x="38" y="50"/>
                  <a:pt x="41" y="52"/>
                  <a:pt x="42" y="56"/>
                </a:cubicBezTo>
                <a:cubicBezTo>
                  <a:pt x="43" y="59"/>
                  <a:pt x="40" y="60"/>
                  <a:pt x="40" y="62"/>
                </a:cubicBezTo>
                <a:cubicBezTo>
                  <a:pt x="39" y="63"/>
                  <a:pt x="39" y="65"/>
                  <a:pt x="39" y="67"/>
                </a:cubicBezTo>
                <a:cubicBezTo>
                  <a:pt x="39" y="67"/>
                  <a:pt x="39" y="67"/>
                  <a:pt x="39" y="67"/>
                </a:cubicBezTo>
                <a:lnTo>
                  <a:pt x="39" y="70"/>
                </a:lnTo>
                <a:cubicBezTo>
                  <a:pt x="39" y="69"/>
                  <a:pt x="39" y="68"/>
                  <a:pt x="39" y="67"/>
                </a:cubicBezTo>
                <a:cubicBezTo>
                  <a:pt x="39" y="67"/>
                  <a:pt x="38" y="67"/>
                  <a:pt x="38" y="68"/>
                </a:cubicBezTo>
                <a:cubicBezTo>
                  <a:pt x="36" y="69"/>
                  <a:pt x="34" y="71"/>
                  <a:pt x="33" y="73"/>
                </a:cubicBezTo>
                <a:cubicBezTo>
                  <a:pt x="32" y="74"/>
                  <a:pt x="32" y="76"/>
                  <a:pt x="31" y="77"/>
                </a:cubicBezTo>
                <a:cubicBezTo>
                  <a:pt x="32" y="81"/>
                  <a:pt x="35" y="84"/>
                  <a:pt x="39" y="86"/>
                </a:cubicBezTo>
                <a:lnTo>
                  <a:pt x="38" y="89"/>
                </a:lnTo>
                <a:cubicBezTo>
                  <a:pt x="38" y="91"/>
                  <a:pt x="38" y="92"/>
                  <a:pt x="38" y="94"/>
                </a:cubicBezTo>
                <a:lnTo>
                  <a:pt x="40" y="106"/>
                </a:lnTo>
                <a:cubicBezTo>
                  <a:pt x="40" y="107"/>
                  <a:pt x="40" y="107"/>
                  <a:pt x="40" y="107"/>
                </a:cubicBezTo>
                <a:lnTo>
                  <a:pt x="41" y="115"/>
                </a:lnTo>
                <a:cubicBezTo>
                  <a:pt x="41" y="116"/>
                  <a:pt x="41" y="116"/>
                  <a:pt x="41" y="116"/>
                </a:cubicBezTo>
                <a:cubicBezTo>
                  <a:pt x="41" y="119"/>
                  <a:pt x="41" y="123"/>
                  <a:pt x="40" y="125"/>
                </a:cubicBezTo>
                <a:cubicBezTo>
                  <a:pt x="40" y="126"/>
                  <a:pt x="38" y="128"/>
                  <a:pt x="38" y="130"/>
                </a:cubicBezTo>
                <a:cubicBezTo>
                  <a:pt x="37" y="132"/>
                  <a:pt x="38" y="134"/>
                  <a:pt x="36" y="135"/>
                </a:cubicBezTo>
                <a:cubicBezTo>
                  <a:pt x="36" y="137"/>
                  <a:pt x="38" y="139"/>
                  <a:pt x="39" y="140"/>
                </a:cubicBezTo>
                <a:cubicBezTo>
                  <a:pt x="39" y="142"/>
                  <a:pt x="39" y="143"/>
                  <a:pt x="38" y="145"/>
                </a:cubicBezTo>
                <a:cubicBezTo>
                  <a:pt x="38" y="146"/>
                  <a:pt x="38" y="148"/>
                  <a:pt x="38" y="150"/>
                </a:cubicBezTo>
                <a:lnTo>
                  <a:pt x="38" y="155"/>
                </a:lnTo>
                <a:cubicBezTo>
                  <a:pt x="38" y="159"/>
                  <a:pt x="38" y="164"/>
                  <a:pt x="38" y="167"/>
                </a:cubicBezTo>
                <a:lnTo>
                  <a:pt x="37" y="175"/>
                </a:lnTo>
                <a:lnTo>
                  <a:pt x="38" y="185"/>
                </a:lnTo>
                <a:cubicBezTo>
                  <a:pt x="38" y="184"/>
                  <a:pt x="37" y="184"/>
                  <a:pt x="36" y="183"/>
                </a:cubicBezTo>
                <a:cubicBezTo>
                  <a:pt x="36" y="183"/>
                  <a:pt x="36" y="183"/>
                  <a:pt x="35" y="184"/>
                </a:cubicBezTo>
                <a:cubicBezTo>
                  <a:pt x="34" y="185"/>
                  <a:pt x="35" y="187"/>
                  <a:pt x="36" y="188"/>
                </a:cubicBezTo>
                <a:cubicBezTo>
                  <a:pt x="36" y="189"/>
                  <a:pt x="35" y="190"/>
                  <a:pt x="36" y="191"/>
                </a:cubicBezTo>
                <a:cubicBezTo>
                  <a:pt x="36" y="192"/>
                  <a:pt x="36" y="192"/>
                  <a:pt x="37" y="192"/>
                </a:cubicBezTo>
                <a:cubicBezTo>
                  <a:pt x="37" y="192"/>
                  <a:pt x="38" y="192"/>
                  <a:pt x="39" y="191"/>
                </a:cubicBezTo>
                <a:lnTo>
                  <a:pt x="39" y="195"/>
                </a:lnTo>
                <a:cubicBezTo>
                  <a:pt x="38" y="203"/>
                  <a:pt x="35" y="210"/>
                  <a:pt x="36" y="218"/>
                </a:cubicBezTo>
                <a:cubicBezTo>
                  <a:pt x="36" y="219"/>
                  <a:pt x="36" y="220"/>
                  <a:pt x="35" y="221"/>
                </a:cubicBezTo>
                <a:cubicBezTo>
                  <a:pt x="37" y="220"/>
                  <a:pt x="38" y="219"/>
                  <a:pt x="40" y="218"/>
                </a:cubicBezTo>
                <a:lnTo>
                  <a:pt x="40" y="227"/>
                </a:lnTo>
                <a:cubicBezTo>
                  <a:pt x="39" y="226"/>
                  <a:pt x="38" y="225"/>
                  <a:pt x="37" y="225"/>
                </a:cubicBezTo>
                <a:cubicBezTo>
                  <a:pt x="37" y="225"/>
                  <a:pt x="37" y="225"/>
                  <a:pt x="36" y="225"/>
                </a:cubicBezTo>
                <a:cubicBezTo>
                  <a:pt x="36" y="225"/>
                  <a:pt x="36" y="225"/>
                  <a:pt x="36" y="224"/>
                </a:cubicBezTo>
                <a:cubicBezTo>
                  <a:pt x="35" y="223"/>
                  <a:pt x="35" y="222"/>
                  <a:pt x="35" y="221"/>
                </a:cubicBezTo>
                <a:cubicBezTo>
                  <a:pt x="35" y="222"/>
                  <a:pt x="34" y="223"/>
                  <a:pt x="33" y="223"/>
                </a:cubicBezTo>
                <a:cubicBezTo>
                  <a:pt x="30" y="228"/>
                  <a:pt x="32" y="232"/>
                  <a:pt x="35" y="235"/>
                </a:cubicBezTo>
                <a:cubicBezTo>
                  <a:pt x="35" y="234"/>
                  <a:pt x="35" y="233"/>
                  <a:pt x="36" y="232"/>
                </a:cubicBezTo>
                <a:lnTo>
                  <a:pt x="37" y="232"/>
                </a:lnTo>
                <a:cubicBezTo>
                  <a:pt x="37" y="233"/>
                  <a:pt x="38" y="234"/>
                  <a:pt x="39" y="234"/>
                </a:cubicBezTo>
                <a:cubicBezTo>
                  <a:pt x="40" y="235"/>
                  <a:pt x="40" y="236"/>
                  <a:pt x="40" y="237"/>
                </a:cubicBezTo>
                <a:cubicBezTo>
                  <a:pt x="41" y="237"/>
                  <a:pt x="41" y="237"/>
                  <a:pt x="42" y="238"/>
                </a:cubicBezTo>
                <a:cubicBezTo>
                  <a:pt x="46" y="238"/>
                  <a:pt x="49" y="238"/>
                  <a:pt x="53" y="238"/>
                </a:cubicBezTo>
                <a:cubicBezTo>
                  <a:pt x="53" y="238"/>
                  <a:pt x="53" y="237"/>
                  <a:pt x="54" y="237"/>
                </a:cubicBezTo>
                <a:cubicBezTo>
                  <a:pt x="52" y="237"/>
                  <a:pt x="50" y="236"/>
                  <a:pt x="49" y="235"/>
                </a:cubicBezTo>
                <a:lnTo>
                  <a:pt x="56" y="236"/>
                </a:lnTo>
                <a:cubicBezTo>
                  <a:pt x="55" y="236"/>
                  <a:pt x="55" y="237"/>
                  <a:pt x="54" y="237"/>
                </a:cubicBezTo>
                <a:cubicBezTo>
                  <a:pt x="54" y="237"/>
                  <a:pt x="54" y="237"/>
                  <a:pt x="54" y="237"/>
                </a:cubicBezTo>
                <a:lnTo>
                  <a:pt x="54" y="238"/>
                </a:lnTo>
                <a:lnTo>
                  <a:pt x="53" y="238"/>
                </a:lnTo>
                <a:cubicBezTo>
                  <a:pt x="53" y="238"/>
                  <a:pt x="53" y="238"/>
                  <a:pt x="52" y="238"/>
                </a:cubicBezTo>
                <a:cubicBezTo>
                  <a:pt x="48" y="240"/>
                  <a:pt x="43" y="239"/>
                  <a:pt x="38" y="238"/>
                </a:cubicBezTo>
                <a:cubicBezTo>
                  <a:pt x="37" y="237"/>
                  <a:pt x="36" y="236"/>
                  <a:pt x="35" y="235"/>
                </a:cubicBezTo>
                <a:cubicBezTo>
                  <a:pt x="35" y="237"/>
                  <a:pt x="35" y="237"/>
                  <a:pt x="36" y="240"/>
                </a:cubicBezTo>
                <a:cubicBezTo>
                  <a:pt x="37" y="240"/>
                  <a:pt x="38" y="241"/>
                  <a:pt x="39" y="241"/>
                </a:cubicBezTo>
                <a:cubicBezTo>
                  <a:pt x="41" y="241"/>
                  <a:pt x="43" y="240"/>
                  <a:pt x="45" y="240"/>
                </a:cubicBezTo>
                <a:cubicBezTo>
                  <a:pt x="47" y="240"/>
                  <a:pt x="49" y="240"/>
                  <a:pt x="50" y="241"/>
                </a:cubicBezTo>
                <a:cubicBezTo>
                  <a:pt x="53" y="241"/>
                  <a:pt x="57" y="240"/>
                  <a:pt x="60" y="239"/>
                </a:cubicBezTo>
                <a:cubicBezTo>
                  <a:pt x="62" y="239"/>
                  <a:pt x="63" y="240"/>
                  <a:pt x="65" y="240"/>
                </a:cubicBezTo>
                <a:cubicBezTo>
                  <a:pt x="68" y="239"/>
                  <a:pt x="70" y="239"/>
                  <a:pt x="72" y="238"/>
                </a:cubicBezTo>
                <a:cubicBezTo>
                  <a:pt x="77" y="237"/>
                  <a:pt x="80" y="239"/>
                  <a:pt x="82" y="240"/>
                </a:cubicBezTo>
                <a:cubicBezTo>
                  <a:pt x="84" y="240"/>
                  <a:pt x="86" y="240"/>
                  <a:pt x="88" y="240"/>
                </a:cubicBezTo>
                <a:cubicBezTo>
                  <a:pt x="91" y="241"/>
                  <a:pt x="94" y="240"/>
                  <a:pt x="97" y="239"/>
                </a:cubicBezTo>
                <a:cubicBezTo>
                  <a:pt x="102" y="239"/>
                  <a:pt x="108" y="239"/>
                  <a:pt x="114" y="239"/>
                </a:cubicBezTo>
                <a:cubicBezTo>
                  <a:pt x="123" y="239"/>
                  <a:pt x="134" y="240"/>
                  <a:pt x="142" y="238"/>
                </a:cubicBezTo>
                <a:cubicBezTo>
                  <a:pt x="145" y="238"/>
                  <a:pt x="148" y="238"/>
                  <a:pt x="150" y="237"/>
                </a:cubicBezTo>
                <a:cubicBezTo>
                  <a:pt x="153" y="237"/>
                  <a:pt x="154" y="239"/>
                  <a:pt x="156" y="240"/>
                </a:cubicBezTo>
                <a:cubicBezTo>
                  <a:pt x="157" y="241"/>
                  <a:pt x="159" y="240"/>
                  <a:pt x="161" y="239"/>
                </a:cubicBezTo>
                <a:cubicBezTo>
                  <a:pt x="160" y="239"/>
                  <a:pt x="159" y="239"/>
                  <a:pt x="159" y="239"/>
                </a:cubicBezTo>
                <a:cubicBezTo>
                  <a:pt x="157" y="238"/>
                  <a:pt x="156" y="237"/>
                  <a:pt x="155" y="237"/>
                </a:cubicBezTo>
                <a:lnTo>
                  <a:pt x="165" y="236"/>
                </a:lnTo>
                <a:cubicBezTo>
                  <a:pt x="166" y="236"/>
                  <a:pt x="166" y="236"/>
                  <a:pt x="166" y="237"/>
                </a:cubicBezTo>
                <a:cubicBezTo>
                  <a:pt x="165" y="237"/>
                  <a:pt x="163" y="238"/>
                  <a:pt x="161" y="239"/>
                </a:cubicBezTo>
                <a:cubicBezTo>
                  <a:pt x="165" y="240"/>
                  <a:pt x="169" y="239"/>
                  <a:pt x="174" y="240"/>
                </a:cubicBezTo>
                <a:cubicBezTo>
                  <a:pt x="178" y="241"/>
                  <a:pt x="183" y="241"/>
                  <a:pt x="187" y="242"/>
                </a:cubicBezTo>
                <a:lnTo>
                  <a:pt x="200" y="242"/>
                </a:lnTo>
                <a:cubicBezTo>
                  <a:pt x="205" y="244"/>
                  <a:pt x="212" y="244"/>
                  <a:pt x="217" y="241"/>
                </a:cubicBezTo>
                <a:cubicBezTo>
                  <a:pt x="219" y="241"/>
                  <a:pt x="220" y="240"/>
                  <a:pt x="221" y="239"/>
                </a:cubicBezTo>
                <a:cubicBezTo>
                  <a:pt x="221" y="239"/>
                  <a:pt x="221" y="239"/>
                  <a:pt x="221" y="239"/>
                </a:cubicBezTo>
                <a:cubicBezTo>
                  <a:pt x="222" y="240"/>
                  <a:pt x="222" y="240"/>
                  <a:pt x="223" y="240"/>
                </a:cubicBezTo>
                <a:cubicBezTo>
                  <a:pt x="226" y="240"/>
                  <a:pt x="226" y="238"/>
                  <a:pt x="227" y="238"/>
                </a:cubicBezTo>
                <a:cubicBezTo>
                  <a:pt x="229" y="237"/>
                  <a:pt x="231" y="238"/>
                  <a:pt x="233" y="237"/>
                </a:cubicBezTo>
                <a:cubicBezTo>
                  <a:pt x="236" y="237"/>
                  <a:pt x="238" y="234"/>
                  <a:pt x="239" y="232"/>
                </a:cubicBezTo>
                <a:cubicBezTo>
                  <a:pt x="239" y="229"/>
                  <a:pt x="237" y="226"/>
                  <a:pt x="235" y="225"/>
                </a:cubicBezTo>
                <a:cubicBezTo>
                  <a:pt x="236" y="223"/>
                  <a:pt x="237" y="220"/>
                  <a:pt x="238" y="218"/>
                </a:cubicBezTo>
                <a:cubicBezTo>
                  <a:pt x="239" y="214"/>
                  <a:pt x="238" y="211"/>
                  <a:pt x="238" y="208"/>
                </a:cubicBezTo>
                <a:cubicBezTo>
                  <a:pt x="239" y="205"/>
                  <a:pt x="241" y="202"/>
                  <a:pt x="241" y="200"/>
                </a:cubicBezTo>
                <a:cubicBezTo>
                  <a:pt x="242" y="197"/>
                  <a:pt x="241" y="190"/>
                  <a:pt x="241" y="188"/>
                </a:cubicBezTo>
                <a:cubicBezTo>
                  <a:pt x="240" y="187"/>
                  <a:pt x="238" y="185"/>
                  <a:pt x="239" y="182"/>
                </a:cubicBezTo>
                <a:cubicBezTo>
                  <a:pt x="240" y="179"/>
                  <a:pt x="241" y="177"/>
                  <a:pt x="242" y="174"/>
                </a:cubicBezTo>
                <a:cubicBezTo>
                  <a:pt x="242" y="170"/>
                  <a:pt x="242" y="166"/>
                  <a:pt x="243" y="162"/>
                </a:cubicBezTo>
                <a:cubicBezTo>
                  <a:pt x="243" y="161"/>
                  <a:pt x="243" y="160"/>
                  <a:pt x="244" y="159"/>
                </a:cubicBezTo>
                <a:cubicBezTo>
                  <a:pt x="242" y="158"/>
                  <a:pt x="241" y="157"/>
                  <a:pt x="240" y="156"/>
                </a:cubicBezTo>
                <a:cubicBezTo>
                  <a:pt x="240" y="152"/>
                  <a:pt x="242" y="151"/>
                  <a:pt x="244" y="150"/>
                </a:cubicBezTo>
                <a:cubicBezTo>
                  <a:pt x="244" y="149"/>
                  <a:pt x="243" y="147"/>
                  <a:pt x="244" y="145"/>
                </a:cubicBezTo>
                <a:cubicBezTo>
                  <a:pt x="244" y="143"/>
                  <a:pt x="246" y="140"/>
                  <a:pt x="245" y="137"/>
                </a:cubicBezTo>
                <a:cubicBezTo>
                  <a:pt x="244" y="134"/>
                  <a:pt x="243" y="132"/>
                  <a:pt x="242" y="129"/>
                </a:cubicBezTo>
                <a:cubicBezTo>
                  <a:pt x="242" y="127"/>
                  <a:pt x="242" y="126"/>
                  <a:pt x="242" y="124"/>
                </a:cubicBezTo>
                <a:cubicBezTo>
                  <a:pt x="241" y="123"/>
                  <a:pt x="241" y="121"/>
                  <a:pt x="241" y="120"/>
                </a:cubicBezTo>
                <a:cubicBezTo>
                  <a:pt x="241" y="117"/>
                  <a:pt x="241" y="114"/>
                  <a:pt x="241" y="111"/>
                </a:cubicBezTo>
                <a:cubicBezTo>
                  <a:pt x="241" y="110"/>
                  <a:pt x="240" y="109"/>
                  <a:pt x="239" y="109"/>
                </a:cubicBezTo>
                <a:cubicBezTo>
                  <a:pt x="239" y="108"/>
                  <a:pt x="240" y="105"/>
                  <a:pt x="240" y="104"/>
                </a:cubicBezTo>
                <a:cubicBezTo>
                  <a:pt x="241" y="101"/>
                  <a:pt x="242" y="97"/>
                  <a:pt x="242" y="94"/>
                </a:cubicBezTo>
                <a:lnTo>
                  <a:pt x="242" y="90"/>
                </a:lnTo>
                <a:cubicBezTo>
                  <a:pt x="242" y="83"/>
                  <a:pt x="241" y="79"/>
                  <a:pt x="240" y="74"/>
                </a:cubicBezTo>
                <a:cubicBezTo>
                  <a:pt x="240" y="71"/>
                  <a:pt x="242" y="66"/>
                  <a:pt x="241" y="63"/>
                </a:cubicBezTo>
                <a:cubicBezTo>
                  <a:pt x="241" y="61"/>
                  <a:pt x="240" y="57"/>
                  <a:pt x="239" y="55"/>
                </a:cubicBezTo>
                <a:cubicBezTo>
                  <a:pt x="238" y="54"/>
                  <a:pt x="237" y="53"/>
                  <a:pt x="236" y="52"/>
                </a:cubicBezTo>
                <a:cubicBezTo>
                  <a:pt x="234" y="52"/>
                  <a:pt x="233" y="52"/>
                  <a:pt x="233" y="52"/>
                </a:cubicBezTo>
                <a:cubicBezTo>
                  <a:pt x="231" y="50"/>
                  <a:pt x="229" y="48"/>
                  <a:pt x="227" y="47"/>
                </a:cubicBezTo>
                <a:cubicBezTo>
                  <a:pt x="227" y="46"/>
                  <a:pt x="227" y="45"/>
                  <a:pt x="227" y="45"/>
                </a:cubicBezTo>
                <a:cubicBezTo>
                  <a:pt x="228" y="44"/>
                  <a:pt x="228" y="44"/>
                  <a:pt x="229" y="43"/>
                </a:cubicBezTo>
                <a:cubicBezTo>
                  <a:pt x="234" y="43"/>
                  <a:pt x="232" y="49"/>
                  <a:pt x="236" y="50"/>
                </a:cubicBezTo>
                <a:lnTo>
                  <a:pt x="236" y="51"/>
                </a:lnTo>
                <a:cubicBezTo>
                  <a:pt x="237" y="49"/>
                  <a:pt x="243" y="42"/>
                  <a:pt x="240" y="39"/>
                </a:cubicBezTo>
                <a:cubicBezTo>
                  <a:pt x="239" y="37"/>
                  <a:pt x="236" y="38"/>
                  <a:pt x="233" y="37"/>
                </a:cubicBezTo>
                <a:cubicBezTo>
                  <a:pt x="233" y="37"/>
                  <a:pt x="232" y="36"/>
                  <a:pt x="231" y="36"/>
                </a:cubicBezTo>
                <a:cubicBezTo>
                  <a:pt x="229" y="37"/>
                  <a:pt x="229" y="40"/>
                  <a:pt x="225" y="39"/>
                </a:cubicBezTo>
                <a:cubicBezTo>
                  <a:pt x="221" y="38"/>
                  <a:pt x="219" y="35"/>
                  <a:pt x="215" y="34"/>
                </a:cubicBezTo>
                <a:cubicBezTo>
                  <a:pt x="212" y="34"/>
                  <a:pt x="211" y="35"/>
                  <a:pt x="209" y="36"/>
                </a:cubicBezTo>
                <a:cubicBezTo>
                  <a:pt x="206" y="36"/>
                  <a:pt x="203" y="34"/>
                  <a:pt x="202" y="33"/>
                </a:cubicBezTo>
                <a:cubicBezTo>
                  <a:pt x="198" y="33"/>
                  <a:pt x="197" y="36"/>
                  <a:pt x="194" y="37"/>
                </a:cubicBezTo>
                <a:cubicBezTo>
                  <a:pt x="191" y="38"/>
                  <a:pt x="187" y="39"/>
                  <a:pt x="184" y="40"/>
                </a:cubicBezTo>
                <a:cubicBezTo>
                  <a:pt x="178" y="41"/>
                  <a:pt x="177" y="36"/>
                  <a:pt x="174" y="36"/>
                </a:cubicBezTo>
                <a:cubicBezTo>
                  <a:pt x="171" y="35"/>
                  <a:pt x="169" y="37"/>
                  <a:pt x="165" y="36"/>
                </a:cubicBezTo>
                <a:cubicBezTo>
                  <a:pt x="164" y="35"/>
                  <a:pt x="163" y="35"/>
                  <a:pt x="161" y="35"/>
                </a:cubicBezTo>
                <a:cubicBezTo>
                  <a:pt x="155" y="33"/>
                  <a:pt x="153" y="38"/>
                  <a:pt x="149" y="39"/>
                </a:cubicBezTo>
                <a:cubicBezTo>
                  <a:pt x="146" y="40"/>
                  <a:pt x="143" y="39"/>
                  <a:pt x="140" y="38"/>
                </a:cubicBezTo>
                <a:cubicBezTo>
                  <a:pt x="139" y="38"/>
                  <a:pt x="137" y="39"/>
                  <a:pt x="135" y="39"/>
                </a:cubicBezTo>
                <a:cubicBezTo>
                  <a:pt x="135" y="40"/>
                  <a:pt x="136" y="40"/>
                  <a:pt x="136" y="40"/>
                </a:cubicBezTo>
                <a:cubicBezTo>
                  <a:pt x="131" y="39"/>
                  <a:pt x="127" y="39"/>
                  <a:pt x="123" y="38"/>
                </a:cubicBezTo>
                <a:cubicBezTo>
                  <a:pt x="125" y="38"/>
                  <a:pt x="127" y="37"/>
                  <a:pt x="129" y="38"/>
                </a:cubicBezTo>
                <a:cubicBezTo>
                  <a:pt x="130" y="38"/>
                  <a:pt x="132" y="40"/>
                  <a:pt x="134" y="40"/>
                </a:cubicBezTo>
                <a:cubicBezTo>
                  <a:pt x="134" y="39"/>
                  <a:pt x="135" y="39"/>
                  <a:pt x="135" y="39"/>
                </a:cubicBezTo>
                <a:cubicBezTo>
                  <a:pt x="134" y="37"/>
                  <a:pt x="132" y="35"/>
                  <a:pt x="126" y="35"/>
                </a:cubicBezTo>
                <a:cubicBezTo>
                  <a:pt x="124" y="36"/>
                  <a:pt x="122" y="36"/>
                  <a:pt x="120" y="37"/>
                </a:cubicBezTo>
                <a:cubicBezTo>
                  <a:pt x="120" y="37"/>
                  <a:pt x="119" y="38"/>
                  <a:pt x="118" y="39"/>
                </a:cubicBezTo>
                <a:cubicBezTo>
                  <a:pt x="115" y="39"/>
                  <a:pt x="114" y="39"/>
                  <a:pt x="114" y="39"/>
                </a:cubicBezTo>
                <a:lnTo>
                  <a:pt x="113" y="39"/>
                </a:lnTo>
                <a:cubicBezTo>
                  <a:pt x="109" y="39"/>
                  <a:pt x="106" y="39"/>
                  <a:pt x="105" y="39"/>
                </a:cubicBezTo>
                <a:cubicBezTo>
                  <a:pt x="104" y="38"/>
                  <a:pt x="104" y="37"/>
                  <a:pt x="103" y="36"/>
                </a:cubicBezTo>
                <a:cubicBezTo>
                  <a:pt x="102" y="35"/>
                  <a:pt x="101" y="35"/>
                  <a:pt x="101" y="34"/>
                </a:cubicBezTo>
                <a:cubicBezTo>
                  <a:pt x="98" y="34"/>
                  <a:pt x="96" y="36"/>
                  <a:pt x="93" y="36"/>
                </a:cubicBezTo>
                <a:cubicBezTo>
                  <a:pt x="91" y="37"/>
                  <a:pt x="90" y="36"/>
                  <a:pt x="88" y="37"/>
                </a:cubicBezTo>
                <a:cubicBezTo>
                  <a:pt x="86" y="38"/>
                  <a:pt x="82" y="39"/>
                  <a:pt x="79" y="38"/>
                </a:cubicBezTo>
                <a:cubicBezTo>
                  <a:pt x="77" y="38"/>
                  <a:pt x="75" y="37"/>
                  <a:pt x="74" y="37"/>
                </a:cubicBezTo>
                <a:cubicBezTo>
                  <a:pt x="73" y="37"/>
                  <a:pt x="73" y="37"/>
                  <a:pt x="72" y="37"/>
                </a:cubicBezTo>
                <a:cubicBezTo>
                  <a:pt x="71" y="37"/>
                  <a:pt x="70" y="37"/>
                  <a:pt x="69" y="36"/>
                </a:cubicBezTo>
                <a:cubicBezTo>
                  <a:pt x="67" y="36"/>
                  <a:pt x="64" y="34"/>
                  <a:pt x="61" y="35"/>
                </a:cubicBezTo>
                <a:cubicBezTo>
                  <a:pt x="59" y="35"/>
                  <a:pt x="58" y="36"/>
                  <a:pt x="56" y="36"/>
                </a:cubicBezTo>
                <a:cubicBezTo>
                  <a:pt x="55" y="36"/>
                  <a:pt x="54" y="36"/>
                  <a:pt x="52" y="36"/>
                </a:cubicBezTo>
                <a:close/>
                <a:moveTo>
                  <a:pt x="7" y="150"/>
                </a:moveTo>
                <a:cubicBezTo>
                  <a:pt x="9" y="149"/>
                  <a:pt x="9" y="149"/>
                  <a:pt x="10" y="148"/>
                </a:cubicBezTo>
                <a:cubicBezTo>
                  <a:pt x="10" y="146"/>
                  <a:pt x="10" y="146"/>
                  <a:pt x="9" y="145"/>
                </a:cubicBezTo>
                <a:cubicBezTo>
                  <a:pt x="9" y="145"/>
                  <a:pt x="9" y="145"/>
                  <a:pt x="8" y="145"/>
                </a:cubicBezTo>
                <a:cubicBezTo>
                  <a:pt x="8" y="145"/>
                  <a:pt x="8" y="145"/>
                  <a:pt x="7" y="145"/>
                </a:cubicBezTo>
                <a:cubicBezTo>
                  <a:pt x="7" y="146"/>
                  <a:pt x="6" y="148"/>
                  <a:pt x="7" y="149"/>
                </a:cubicBezTo>
                <a:cubicBezTo>
                  <a:pt x="7" y="149"/>
                  <a:pt x="7" y="149"/>
                  <a:pt x="7" y="150"/>
                </a:cubicBezTo>
                <a:close/>
                <a:moveTo>
                  <a:pt x="12" y="159"/>
                </a:moveTo>
                <a:cubicBezTo>
                  <a:pt x="14" y="159"/>
                  <a:pt x="15" y="160"/>
                  <a:pt x="16" y="159"/>
                </a:cubicBezTo>
                <a:cubicBezTo>
                  <a:pt x="16" y="159"/>
                  <a:pt x="16" y="159"/>
                  <a:pt x="16" y="158"/>
                </a:cubicBezTo>
                <a:cubicBezTo>
                  <a:pt x="16" y="158"/>
                  <a:pt x="16" y="158"/>
                  <a:pt x="16" y="157"/>
                </a:cubicBezTo>
                <a:cubicBezTo>
                  <a:pt x="12" y="157"/>
                  <a:pt x="9" y="157"/>
                  <a:pt x="7" y="156"/>
                </a:cubicBezTo>
                <a:cubicBezTo>
                  <a:pt x="6" y="156"/>
                  <a:pt x="7" y="156"/>
                  <a:pt x="6" y="156"/>
                </a:cubicBezTo>
                <a:cubicBezTo>
                  <a:pt x="6" y="157"/>
                  <a:pt x="6" y="158"/>
                  <a:pt x="6" y="158"/>
                </a:cubicBezTo>
                <a:cubicBezTo>
                  <a:pt x="6" y="159"/>
                  <a:pt x="6" y="159"/>
                  <a:pt x="7" y="160"/>
                </a:cubicBezTo>
                <a:cubicBezTo>
                  <a:pt x="9" y="161"/>
                  <a:pt x="10" y="160"/>
                  <a:pt x="12" y="159"/>
                </a:cubicBezTo>
                <a:close/>
                <a:moveTo>
                  <a:pt x="7" y="176"/>
                </a:moveTo>
                <a:cubicBezTo>
                  <a:pt x="7" y="175"/>
                  <a:pt x="7" y="175"/>
                  <a:pt x="7" y="175"/>
                </a:cubicBezTo>
                <a:cubicBezTo>
                  <a:pt x="7" y="174"/>
                  <a:pt x="6" y="174"/>
                  <a:pt x="6" y="174"/>
                </a:cubicBezTo>
                <a:lnTo>
                  <a:pt x="5" y="174"/>
                </a:lnTo>
                <a:cubicBezTo>
                  <a:pt x="5" y="174"/>
                  <a:pt x="4" y="175"/>
                  <a:pt x="4" y="175"/>
                </a:cubicBezTo>
                <a:cubicBezTo>
                  <a:pt x="4" y="176"/>
                  <a:pt x="4" y="177"/>
                  <a:pt x="5" y="177"/>
                </a:cubicBezTo>
                <a:cubicBezTo>
                  <a:pt x="7" y="177"/>
                  <a:pt x="6" y="177"/>
                  <a:pt x="7" y="176"/>
                </a:cubicBezTo>
                <a:close/>
                <a:moveTo>
                  <a:pt x="432" y="227"/>
                </a:moveTo>
                <a:lnTo>
                  <a:pt x="409" y="227"/>
                </a:lnTo>
                <a:cubicBezTo>
                  <a:pt x="405" y="227"/>
                  <a:pt x="454" y="227"/>
                  <a:pt x="432" y="227"/>
                </a:cubicBezTo>
                <a:close/>
                <a:moveTo>
                  <a:pt x="397" y="149"/>
                </a:moveTo>
                <a:cubicBezTo>
                  <a:pt x="396" y="149"/>
                  <a:pt x="395" y="149"/>
                  <a:pt x="394" y="149"/>
                </a:cubicBezTo>
                <a:cubicBezTo>
                  <a:pt x="392" y="149"/>
                  <a:pt x="391" y="149"/>
                  <a:pt x="389" y="149"/>
                </a:cubicBezTo>
                <a:cubicBezTo>
                  <a:pt x="387" y="149"/>
                  <a:pt x="385" y="149"/>
                  <a:pt x="384" y="149"/>
                </a:cubicBezTo>
                <a:cubicBezTo>
                  <a:pt x="383" y="149"/>
                  <a:pt x="382" y="149"/>
                  <a:pt x="381" y="149"/>
                </a:cubicBezTo>
                <a:lnTo>
                  <a:pt x="381" y="136"/>
                </a:lnTo>
                <a:lnTo>
                  <a:pt x="410" y="136"/>
                </a:lnTo>
                <a:cubicBezTo>
                  <a:pt x="411" y="136"/>
                  <a:pt x="411" y="136"/>
                  <a:pt x="412" y="136"/>
                </a:cubicBezTo>
                <a:cubicBezTo>
                  <a:pt x="412" y="136"/>
                  <a:pt x="413" y="136"/>
                  <a:pt x="414" y="137"/>
                </a:cubicBezTo>
                <a:cubicBezTo>
                  <a:pt x="415" y="137"/>
                  <a:pt x="416" y="138"/>
                  <a:pt x="416" y="138"/>
                </a:cubicBezTo>
                <a:cubicBezTo>
                  <a:pt x="417" y="139"/>
                  <a:pt x="418" y="140"/>
                  <a:pt x="418" y="141"/>
                </a:cubicBezTo>
                <a:cubicBezTo>
                  <a:pt x="418" y="141"/>
                  <a:pt x="418" y="142"/>
                  <a:pt x="418" y="142"/>
                </a:cubicBezTo>
                <a:cubicBezTo>
                  <a:pt x="418" y="143"/>
                  <a:pt x="418" y="144"/>
                  <a:pt x="417" y="145"/>
                </a:cubicBezTo>
                <a:cubicBezTo>
                  <a:pt x="417" y="146"/>
                  <a:pt x="417" y="147"/>
                  <a:pt x="416" y="147"/>
                </a:cubicBezTo>
                <a:cubicBezTo>
                  <a:pt x="416" y="148"/>
                  <a:pt x="415" y="149"/>
                  <a:pt x="415" y="149"/>
                </a:cubicBezTo>
                <a:lnTo>
                  <a:pt x="397" y="149"/>
                </a:lnTo>
                <a:close/>
                <a:moveTo>
                  <a:pt x="370" y="149"/>
                </a:moveTo>
                <a:lnTo>
                  <a:pt x="342" y="149"/>
                </a:lnTo>
                <a:cubicBezTo>
                  <a:pt x="341" y="149"/>
                  <a:pt x="341" y="149"/>
                  <a:pt x="340" y="149"/>
                </a:cubicBezTo>
                <a:cubicBezTo>
                  <a:pt x="339" y="149"/>
                  <a:pt x="339" y="149"/>
                  <a:pt x="338" y="149"/>
                </a:cubicBezTo>
                <a:cubicBezTo>
                  <a:pt x="337" y="149"/>
                  <a:pt x="337" y="149"/>
                  <a:pt x="336" y="149"/>
                </a:cubicBezTo>
                <a:cubicBezTo>
                  <a:pt x="335" y="149"/>
                  <a:pt x="335" y="149"/>
                  <a:pt x="334" y="149"/>
                </a:cubicBezTo>
                <a:lnTo>
                  <a:pt x="333" y="148"/>
                </a:lnTo>
                <a:cubicBezTo>
                  <a:pt x="333" y="147"/>
                  <a:pt x="332" y="146"/>
                  <a:pt x="332" y="145"/>
                </a:cubicBezTo>
                <a:cubicBezTo>
                  <a:pt x="332" y="144"/>
                  <a:pt x="332" y="143"/>
                  <a:pt x="332" y="142"/>
                </a:cubicBezTo>
                <a:cubicBezTo>
                  <a:pt x="332" y="141"/>
                  <a:pt x="332" y="140"/>
                  <a:pt x="332" y="139"/>
                </a:cubicBezTo>
                <a:cubicBezTo>
                  <a:pt x="332" y="139"/>
                  <a:pt x="333" y="138"/>
                  <a:pt x="333" y="138"/>
                </a:cubicBezTo>
                <a:lnTo>
                  <a:pt x="336" y="136"/>
                </a:lnTo>
                <a:cubicBezTo>
                  <a:pt x="338" y="136"/>
                  <a:pt x="340" y="136"/>
                  <a:pt x="342" y="136"/>
                </a:cubicBezTo>
                <a:cubicBezTo>
                  <a:pt x="345" y="136"/>
                  <a:pt x="348" y="136"/>
                  <a:pt x="352" y="136"/>
                </a:cubicBezTo>
                <a:cubicBezTo>
                  <a:pt x="356" y="136"/>
                  <a:pt x="359" y="136"/>
                  <a:pt x="362" y="136"/>
                </a:cubicBezTo>
                <a:cubicBezTo>
                  <a:pt x="365" y="136"/>
                  <a:pt x="368" y="136"/>
                  <a:pt x="370" y="136"/>
                </a:cubicBezTo>
                <a:lnTo>
                  <a:pt x="370" y="149"/>
                </a:lnTo>
                <a:close/>
                <a:moveTo>
                  <a:pt x="321" y="73"/>
                </a:moveTo>
                <a:lnTo>
                  <a:pt x="321" y="76"/>
                </a:lnTo>
                <a:lnTo>
                  <a:pt x="323" y="79"/>
                </a:lnTo>
                <a:lnTo>
                  <a:pt x="324" y="81"/>
                </a:lnTo>
                <a:cubicBezTo>
                  <a:pt x="330" y="81"/>
                  <a:pt x="336" y="80"/>
                  <a:pt x="344" y="80"/>
                </a:cubicBezTo>
                <a:cubicBezTo>
                  <a:pt x="352" y="80"/>
                  <a:pt x="361" y="80"/>
                  <a:pt x="372" y="80"/>
                </a:cubicBezTo>
                <a:cubicBezTo>
                  <a:pt x="382" y="80"/>
                  <a:pt x="391" y="80"/>
                  <a:pt x="399" y="80"/>
                </a:cubicBezTo>
                <a:cubicBezTo>
                  <a:pt x="407" y="80"/>
                  <a:pt x="414" y="80"/>
                  <a:pt x="419" y="81"/>
                </a:cubicBezTo>
                <a:cubicBezTo>
                  <a:pt x="420" y="81"/>
                  <a:pt x="421" y="81"/>
                  <a:pt x="423" y="81"/>
                </a:cubicBezTo>
                <a:cubicBezTo>
                  <a:pt x="424" y="81"/>
                  <a:pt x="426" y="81"/>
                  <a:pt x="428" y="81"/>
                </a:cubicBezTo>
                <a:cubicBezTo>
                  <a:pt x="430" y="80"/>
                  <a:pt x="432" y="80"/>
                  <a:pt x="433" y="79"/>
                </a:cubicBezTo>
                <a:cubicBezTo>
                  <a:pt x="434" y="78"/>
                  <a:pt x="435" y="77"/>
                  <a:pt x="435" y="76"/>
                </a:cubicBezTo>
                <a:cubicBezTo>
                  <a:pt x="435" y="76"/>
                  <a:pt x="435" y="75"/>
                  <a:pt x="435" y="74"/>
                </a:cubicBezTo>
                <a:cubicBezTo>
                  <a:pt x="435" y="74"/>
                  <a:pt x="435" y="73"/>
                  <a:pt x="434" y="72"/>
                </a:cubicBezTo>
                <a:cubicBezTo>
                  <a:pt x="434" y="71"/>
                  <a:pt x="433" y="70"/>
                  <a:pt x="433" y="70"/>
                </a:cubicBezTo>
                <a:cubicBezTo>
                  <a:pt x="432" y="69"/>
                  <a:pt x="431" y="69"/>
                  <a:pt x="431" y="69"/>
                </a:cubicBezTo>
                <a:cubicBezTo>
                  <a:pt x="427" y="69"/>
                  <a:pt x="421" y="69"/>
                  <a:pt x="414" y="69"/>
                </a:cubicBezTo>
                <a:cubicBezTo>
                  <a:pt x="408" y="70"/>
                  <a:pt x="400" y="70"/>
                  <a:pt x="391" y="69"/>
                </a:cubicBezTo>
                <a:cubicBezTo>
                  <a:pt x="383" y="69"/>
                  <a:pt x="375" y="69"/>
                  <a:pt x="368" y="69"/>
                </a:cubicBezTo>
                <a:cubicBezTo>
                  <a:pt x="362" y="69"/>
                  <a:pt x="356" y="69"/>
                  <a:pt x="352" y="69"/>
                </a:cubicBezTo>
                <a:cubicBezTo>
                  <a:pt x="350" y="69"/>
                  <a:pt x="348" y="70"/>
                  <a:pt x="345" y="69"/>
                </a:cubicBezTo>
                <a:cubicBezTo>
                  <a:pt x="343" y="69"/>
                  <a:pt x="340" y="69"/>
                  <a:pt x="336" y="69"/>
                </a:cubicBezTo>
                <a:cubicBezTo>
                  <a:pt x="333" y="69"/>
                  <a:pt x="330" y="69"/>
                  <a:pt x="327" y="70"/>
                </a:cubicBezTo>
                <a:cubicBezTo>
                  <a:pt x="325" y="71"/>
                  <a:pt x="323" y="72"/>
                  <a:pt x="321" y="73"/>
                </a:cubicBezTo>
                <a:close/>
                <a:moveTo>
                  <a:pt x="298" y="158"/>
                </a:moveTo>
                <a:cubicBezTo>
                  <a:pt x="298" y="161"/>
                  <a:pt x="297" y="165"/>
                  <a:pt x="297" y="170"/>
                </a:cubicBezTo>
                <a:cubicBezTo>
                  <a:pt x="296" y="175"/>
                  <a:pt x="295" y="180"/>
                  <a:pt x="294" y="187"/>
                </a:cubicBezTo>
                <a:cubicBezTo>
                  <a:pt x="293" y="193"/>
                  <a:pt x="292" y="199"/>
                  <a:pt x="292" y="204"/>
                </a:cubicBezTo>
                <a:cubicBezTo>
                  <a:pt x="291" y="209"/>
                  <a:pt x="291" y="213"/>
                  <a:pt x="291" y="217"/>
                </a:cubicBezTo>
                <a:lnTo>
                  <a:pt x="291" y="219"/>
                </a:lnTo>
                <a:lnTo>
                  <a:pt x="295" y="221"/>
                </a:lnTo>
                <a:lnTo>
                  <a:pt x="299" y="221"/>
                </a:lnTo>
                <a:cubicBezTo>
                  <a:pt x="299" y="221"/>
                  <a:pt x="299" y="220"/>
                  <a:pt x="299" y="220"/>
                </a:cubicBezTo>
                <a:cubicBezTo>
                  <a:pt x="299" y="220"/>
                  <a:pt x="299" y="220"/>
                  <a:pt x="299" y="219"/>
                </a:cubicBezTo>
                <a:cubicBezTo>
                  <a:pt x="300" y="219"/>
                  <a:pt x="300" y="219"/>
                  <a:pt x="300" y="219"/>
                </a:cubicBezTo>
                <a:cubicBezTo>
                  <a:pt x="300" y="219"/>
                  <a:pt x="301" y="218"/>
                  <a:pt x="301" y="218"/>
                </a:cubicBezTo>
                <a:cubicBezTo>
                  <a:pt x="302" y="214"/>
                  <a:pt x="302" y="210"/>
                  <a:pt x="303" y="204"/>
                </a:cubicBezTo>
                <a:cubicBezTo>
                  <a:pt x="304" y="199"/>
                  <a:pt x="305" y="192"/>
                  <a:pt x="306" y="185"/>
                </a:cubicBezTo>
                <a:cubicBezTo>
                  <a:pt x="307" y="178"/>
                  <a:pt x="307" y="171"/>
                  <a:pt x="308" y="166"/>
                </a:cubicBezTo>
                <a:cubicBezTo>
                  <a:pt x="309" y="160"/>
                  <a:pt x="309" y="156"/>
                  <a:pt x="310" y="152"/>
                </a:cubicBezTo>
                <a:lnTo>
                  <a:pt x="310" y="139"/>
                </a:lnTo>
                <a:cubicBezTo>
                  <a:pt x="310" y="137"/>
                  <a:pt x="310" y="134"/>
                  <a:pt x="309" y="131"/>
                </a:cubicBezTo>
                <a:cubicBezTo>
                  <a:pt x="309" y="128"/>
                  <a:pt x="309" y="124"/>
                  <a:pt x="309" y="120"/>
                </a:cubicBezTo>
                <a:cubicBezTo>
                  <a:pt x="308" y="116"/>
                  <a:pt x="308" y="113"/>
                  <a:pt x="308" y="110"/>
                </a:cubicBezTo>
                <a:cubicBezTo>
                  <a:pt x="307" y="107"/>
                  <a:pt x="307" y="104"/>
                  <a:pt x="307" y="102"/>
                </a:cubicBezTo>
                <a:cubicBezTo>
                  <a:pt x="307" y="100"/>
                  <a:pt x="306" y="98"/>
                  <a:pt x="305" y="94"/>
                </a:cubicBezTo>
                <a:cubicBezTo>
                  <a:pt x="304" y="91"/>
                  <a:pt x="303" y="87"/>
                  <a:pt x="302" y="82"/>
                </a:cubicBezTo>
                <a:cubicBezTo>
                  <a:pt x="301" y="78"/>
                  <a:pt x="301" y="74"/>
                  <a:pt x="302" y="71"/>
                </a:cubicBezTo>
                <a:cubicBezTo>
                  <a:pt x="304" y="68"/>
                  <a:pt x="306" y="65"/>
                  <a:pt x="308" y="63"/>
                </a:cubicBezTo>
                <a:cubicBezTo>
                  <a:pt x="315" y="63"/>
                  <a:pt x="325" y="62"/>
                  <a:pt x="336" y="62"/>
                </a:cubicBezTo>
                <a:cubicBezTo>
                  <a:pt x="346" y="62"/>
                  <a:pt x="359" y="62"/>
                  <a:pt x="374" y="62"/>
                </a:cubicBezTo>
                <a:cubicBezTo>
                  <a:pt x="389" y="62"/>
                  <a:pt x="402" y="62"/>
                  <a:pt x="413" y="63"/>
                </a:cubicBezTo>
                <a:cubicBezTo>
                  <a:pt x="424" y="63"/>
                  <a:pt x="434" y="63"/>
                  <a:pt x="441" y="63"/>
                </a:cubicBezTo>
                <a:cubicBezTo>
                  <a:pt x="441" y="63"/>
                  <a:pt x="442" y="64"/>
                  <a:pt x="442" y="64"/>
                </a:cubicBezTo>
                <a:cubicBezTo>
                  <a:pt x="442" y="64"/>
                  <a:pt x="443" y="65"/>
                  <a:pt x="444" y="65"/>
                </a:cubicBezTo>
                <a:cubicBezTo>
                  <a:pt x="444" y="66"/>
                  <a:pt x="445" y="66"/>
                  <a:pt x="445" y="66"/>
                </a:cubicBezTo>
                <a:cubicBezTo>
                  <a:pt x="446" y="67"/>
                  <a:pt x="447" y="67"/>
                  <a:pt x="447" y="67"/>
                </a:cubicBezTo>
                <a:lnTo>
                  <a:pt x="449" y="73"/>
                </a:lnTo>
                <a:cubicBezTo>
                  <a:pt x="449" y="74"/>
                  <a:pt x="448" y="75"/>
                  <a:pt x="448" y="76"/>
                </a:cubicBezTo>
                <a:cubicBezTo>
                  <a:pt x="448" y="77"/>
                  <a:pt x="448" y="78"/>
                  <a:pt x="447" y="80"/>
                </a:cubicBezTo>
                <a:cubicBezTo>
                  <a:pt x="447" y="81"/>
                  <a:pt x="446" y="83"/>
                  <a:pt x="446" y="84"/>
                </a:cubicBezTo>
                <a:cubicBezTo>
                  <a:pt x="445" y="85"/>
                  <a:pt x="445" y="86"/>
                  <a:pt x="444" y="86"/>
                </a:cubicBezTo>
                <a:cubicBezTo>
                  <a:pt x="444" y="87"/>
                  <a:pt x="443" y="87"/>
                  <a:pt x="442" y="87"/>
                </a:cubicBezTo>
                <a:cubicBezTo>
                  <a:pt x="442" y="87"/>
                  <a:pt x="441" y="88"/>
                  <a:pt x="440" y="88"/>
                </a:cubicBezTo>
                <a:cubicBezTo>
                  <a:pt x="439" y="88"/>
                  <a:pt x="438" y="88"/>
                  <a:pt x="438" y="88"/>
                </a:cubicBezTo>
                <a:cubicBezTo>
                  <a:pt x="437" y="88"/>
                  <a:pt x="437" y="88"/>
                  <a:pt x="437" y="88"/>
                </a:cubicBezTo>
                <a:lnTo>
                  <a:pt x="408" y="88"/>
                </a:lnTo>
                <a:cubicBezTo>
                  <a:pt x="407" y="88"/>
                  <a:pt x="407" y="88"/>
                  <a:pt x="406" y="88"/>
                </a:cubicBezTo>
                <a:cubicBezTo>
                  <a:pt x="405" y="88"/>
                  <a:pt x="405" y="88"/>
                  <a:pt x="404" y="88"/>
                </a:cubicBezTo>
                <a:cubicBezTo>
                  <a:pt x="403" y="88"/>
                  <a:pt x="402" y="88"/>
                  <a:pt x="402" y="88"/>
                </a:cubicBezTo>
                <a:cubicBezTo>
                  <a:pt x="401" y="88"/>
                  <a:pt x="401" y="88"/>
                  <a:pt x="400" y="88"/>
                </a:cubicBezTo>
                <a:lnTo>
                  <a:pt x="356" y="88"/>
                </a:lnTo>
                <a:cubicBezTo>
                  <a:pt x="354" y="88"/>
                  <a:pt x="352" y="88"/>
                  <a:pt x="349" y="88"/>
                </a:cubicBezTo>
                <a:cubicBezTo>
                  <a:pt x="346" y="88"/>
                  <a:pt x="342" y="88"/>
                  <a:pt x="338" y="88"/>
                </a:cubicBezTo>
                <a:cubicBezTo>
                  <a:pt x="334" y="88"/>
                  <a:pt x="330" y="90"/>
                  <a:pt x="327" y="92"/>
                </a:cubicBezTo>
                <a:cubicBezTo>
                  <a:pt x="325" y="93"/>
                  <a:pt x="323" y="96"/>
                  <a:pt x="321" y="98"/>
                </a:cubicBezTo>
                <a:cubicBezTo>
                  <a:pt x="321" y="99"/>
                  <a:pt x="321" y="99"/>
                  <a:pt x="321" y="100"/>
                </a:cubicBezTo>
                <a:cubicBezTo>
                  <a:pt x="321" y="101"/>
                  <a:pt x="321" y="102"/>
                  <a:pt x="321" y="103"/>
                </a:cubicBezTo>
                <a:cubicBezTo>
                  <a:pt x="321" y="104"/>
                  <a:pt x="321" y="105"/>
                  <a:pt x="321" y="106"/>
                </a:cubicBezTo>
                <a:cubicBezTo>
                  <a:pt x="321" y="107"/>
                  <a:pt x="321" y="108"/>
                  <a:pt x="321" y="108"/>
                </a:cubicBezTo>
                <a:cubicBezTo>
                  <a:pt x="322" y="109"/>
                  <a:pt x="322" y="110"/>
                  <a:pt x="323" y="111"/>
                </a:cubicBezTo>
                <a:cubicBezTo>
                  <a:pt x="323" y="112"/>
                  <a:pt x="324" y="113"/>
                  <a:pt x="325" y="115"/>
                </a:cubicBezTo>
                <a:cubicBezTo>
                  <a:pt x="327" y="116"/>
                  <a:pt x="328" y="117"/>
                  <a:pt x="329" y="117"/>
                </a:cubicBezTo>
                <a:cubicBezTo>
                  <a:pt x="331" y="118"/>
                  <a:pt x="332" y="118"/>
                  <a:pt x="333" y="119"/>
                </a:cubicBezTo>
                <a:cubicBezTo>
                  <a:pt x="335" y="119"/>
                  <a:pt x="337" y="119"/>
                  <a:pt x="340" y="119"/>
                </a:cubicBezTo>
                <a:cubicBezTo>
                  <a:pt x="343" y="119"/>
                  <a:pt x="347" y="119"/>
                  <a:pt x="351" y="119"/>
                </a:cubicBezTo>
                <a:cubicBezTo>
                  <a:pt x="355" y="119"/>
                  <a:pt x="358" y="119"/>
                  <a:pt x="361" y="119"/>
                </a:cubicBezTo>
                <a:cubicBezTo>
                  <a:pt x="365" y="120"/>
                  <a:pt x="367" y="120"/>
                  <a:pt x="370" y="120"/>
                </a:cubicBezTo>
                <a:cubicBezTo>
                  <a:pt x="370" y="120"/>
                  <a:pt x="370" y="121"/>
                  <a:pt x="370" y="121"/>
                </a:cubicBezTo>
                <a:cubicBezTo>
                  <a:pt x="370" y="121"/>
                  <a:pt x="370" y="122"/>
                  <a:pt x="370" y="122"/>
                </a:cubicBezTo>
                <a:cubicBezTo>
                  <a:pt x="370" y="123"/>
                  <a:pt x="370" y="124"/>
                  <a:pt x="370" y="124"/>
                </a:cubicBezTo>
                <a:cubicBezTo>
                  <a:pt x="370" y="125"/>
                  <a:pt x="370" y="125"/>
                  <a:pt x="370" y="126"/>
                </a:cubicBezTo>
                <a:lnTo>
                  <a:pt x="337" y="126"/>
                </a:lnTo>
                <a:cubicBezTo>
                  <a:pt x="336" y="126"/>
                  <a:pt x="334" y="126"/>
                  <a:pt x="331" y="127"/>
                </a:cubicBezTo>
                <a:cubicBezTo>
                  <a:pt x="329" y="128"/>
                  <a:pt x="326" y="130"/>
                  <a:pt x="324" y="132"/>
                </a:cubicBezTo>
                <a:cubicBezTo>
                  <a:pt x="322" y="135"/>
                  <a:pt x="321" y="138"/>
                  <a:pt x="321" y="140"/>
                </a:cubicBezTo>
                <a:cubicBezTo>
                  <a:pt x="321" y="143"/>
                  <a:pt x="321" y="145"/>
                  <a:pt x="321" y="146"/>
                </a:cubicBezTo>
                <a:cubicBezTo>
                  <a:pt x="322" y="147"/>
                  <a:pt x="322" y="148"/>
                  <a:pt x="322" y="149"/>
                </a:cubicBezTo>
                <a:cubicBezTo>
                  <a:pt x="323" y="151"/>
                  <a:pt x="324" y="152"/>
                  <a:pt x="325" y="153"/>
                </a:cubicBezTo>
                <a:cubicBezTo>
                  <a:pt x="326" y="155"/>
                  <a:pt x="327" y="156"/>
                  <a:pt x="328" y="157"/>
                </a:cubicBezTo>
                <a:cubicBezTo>
                  <a:pt x="329" y="157"/>
                  <a:pt x="331" y="158"/>
                  <a:pt x="332" y="158"/>
                </a:cubicBezTo>
                <a:cubicBezTo>
                  <a:pt x="333" y="159"/>
                  <a:pt x="336" y="159"/>
                  <a:pt x="339" y="159"/>
                </a:cubicBezTo>
                <a:cubicBezTo>
                  <a:pt x="342" y="160"/>
                  <a:pt x="346" y="160"/>
                  <a:pt x="350" y="160"/>
                </a:cubicBezTo>
                <a:cubicBezTo>
                  <a:pt x="354" y="160"/>
                  <a:pt x="358" y="160"/>
                  <a:pt x="361" y="160"/>
                </a:cubicBezTo>
                <a:cubicBezTo>
                  <a:pt x="365" y="160"/>
                  <a:pt x="367" y="160"/>
                  <a:pt x="370" y="160"/>
                </a:cubicBezTo>
                <a:lnTo>
                  <a:pt x="370" y="164"/>
                </a:lnTo>
                <a:cubicBezTo>
                  <a:pt x="369" y="164"/>
                  <a:pt x="368" y="165"/>
                  <a:pt x="368" y="165"/>
                </a:cubicBezTo>
                <a:cubicBezTo>
                  <a:pt x="367" y="166"/>
                  <a:pt x="367" y="166"/>
                  <a:pt x="366" y="167"/>
                </a:cubicBezTo>
                <a:cubicBezTo>
                  <a:pt x="365" y="168"/>
                  <a:pt x="365" y="168"/>
                  <a:pt x="365" y="169"/>
                </a:cubicBezTo>
                <a:cubicBezTo>
                  <a:pt x="364" y="169"/>
                  <a:pt x="364" y="170"/>
                  <a:pt x="364" y="170"/>
                </a:cubicBezTo>
                <a:cubicBezTo>
                  <a:pt x="362" y="170"/>
                  <a:pt x="360" y="170"/>
                  <a:pt x="358" y="170"/>
                </a:cubicBezTo>
                <a:cubicBezTo>
                  <a:pt x="356" y="169"/>
                  <a:pt x="353" y="169"/>
                  <a:pt x="351" y="169"/>
                </a:cubicBezTo>
                <a:cubicBezTo>
                  <a:pt x="348" y="169"/>
                  <a:pt x="346" y="169"/>
                  <a:pt x="344" y="169"/>
                </a:cubicBezTo>
                <a:cubicBezTo>
                  <a:pt x="342" y="168"/>
                  <a:pt x="340" y="168"/>
                  <a:pt x="339" y="168"/>
                </a:cubicBezTo>
                <a:cubicBezTo>
                  <a:pt x="336" y="169"/>
                  <a:pt x="332" y="171"/>
                  <a:pt x="329" y="173"/>
                </a:cubicBezTo>
                <a:cubicBezTo>
                  <a:pt x="326" y="176"/>
                  <a:pt x="324" y="179"/>
                  <a:pt x="322" y="184"/>
                </a:cubicBezTo>
                <a:cubicBezTo>
                  <a:pt x="321" y="189"/>
                  <a:pt x="320" y="193"/>
                  <a:pt x="321" y="196"/>
                </a:cubicBezTo>
                <a:cubicBezTo>
                  <a:pt x="321" y="200"/>
                  <a:pt x="321" y="203"/>
                  <a:pt x="321" y="205"/>
                </a:cubicBezTo>
                <a:cubicBezTo>
                  <a:pt x="322" y="206"/>
                  <a:pt x="322" y="207"/>
                  <a:pt x="322" y="208"/>
                </a:cubicBezTo>
                <a:cubicBezTo>
                  <a:pt x="323" y="209"/>
                  <a:pt x="324" y="210"/>
                  <a:pt x="325" y="212"/>
                </a:cubicBezTo>
                <a:cubicBezTo>
                  <a:pt x="326" y="214"/>
                  <a:pt x="327" y="215"/>
                  <a:pt x="327" y="216"/>
                </a:cubicBezTo>
                <a:cubicBezTo>
                  <a:pt x="328" y="217"/>
                  <a:pt x="329" y="218"/>
                  <a:pt x="330" y="218"/>
                </a:cubicBezTo>
                <a:cubicBezTo>
                  <a:pt x="332" y="219"/>
                  <a:pt x="335" y="220"/>
                  <a:pt x="338" y="220"/>
                </a:cubicBezTo>
                <a:cubicBezTo>
                  <a:pt x="341" y="221"/>
                  <a:pt x="345" y="221"/>
                  <a:pt x="349" y="221"/>
                </a:cubicBezTo>
                <a:cubicBezTo>
                  <a:pt x="353" y="221"/>
                  <a:pt x="357" y="221"/>
                  <a:pt x="360" y="221"/>
                </a:cubicBezTo>
                <a:cubicBezTo>
                  <a:pt x="363" y="221"/>
                  <a:pt x="366" y="221"/>
                  <a:pt x="368" y="221"/>
                </a:cubicBezTo>
                <a:lnTo>
                  <a:pt x="391" y="221"/>
                </a:lnTo>
                <a:cubicBezTo>
                  <a:pt x="393" y="221"/>
                  <a:pt x="394" y="221"/>
                  <a:pt x="396" y="220"/>
                </a:cubicBezTo>
                <a:cubicBezTo>
                  <a:pt x="398" y="220"/>
                  <a:pt x="400" y="220"/>
                  <a:pt x="403" y="220"/>
                </a:cubicBezTo>
                <a:cubicBezTo>
                  <a:pt x="406" y="220"/>
                  <a:pt x="408" y="220"/>
                  <a:pt x="410" y="220"/>
                </a:cubicBezTo>
                <a:cubicBezTo>
                  <a:pt x="412" y="220"/>
                  <a:pt x="414" y="220"/>
                  <a:pt x="415" y="219"/>
                </a:cubicBezTo>
                <a:cubicBezTo>
                  <a:pt x="417" y="219"/>
                  <a:pt x="420" y="217"/>
                  <a:pt x="422" y="215"/>
                </a:cubicBezTo>
                <a:cubicBezTo>
                  <a:pt x="425" y="212"/>
                  <a:pt x="426" y="209"/>
                  <a:pt x="427" y="205"/>
                </a:cubicBezTo>
                <a:cubicBezTo>
                  <a:pt x="429" y="201"/>
                  <a:pt x="429" y="197"/>
                  <a:pt x="429" y="194"/>
                </a:cubicBezTo>
                <a:cubicBezTo>
                  <a:pt x="429" y="191"/>
                  <a:pt x="428" y="189"/>
                  <a:pt x="428" y="187"/>
                </a:cubicBezTo>
                <a:cubicBezTo>
                  <a:pt x="428" y="184"/>
                  <a:pt x="427" y="181"/>
                  <a:pt x="425" y="178"/>
                </a:cubicBezTo>
                <a:cubicBezTo>
                  <a:pt x="423" y="174"/>
                  <a:pt x="420" y="172"/>
                  <a:pt x="416" y="170"/>
                </a:cubicBezTo>
                <a:cubicBezTo>
                  <a:pt x="411" y="169"/>
                  <a:pt x="407" y="168"/>
                  <a:pt x="403" y="169"/>
                </a:cubicBezTo>
                <a:cubicBezTo>
                  <a:pt x="399" y="169"/>
                  <a:pt x="396" y="169"/>
                  <a:pt x="394" y="170"/>
                </a:cubicBezTo>
                <a:lnTo>
                  <a:pt x="391" y="173"/>
                </a:lnTo>
                <a:lnTo>
                  <a:pt x="391" y="176"/>
                </a:lnTo>
                <a:cubicBezTo>
                  <a:pt x="391" y="176"/>
                  <a:pt x="392" y="176"/>
                  <a:pt x="392" y="177"/>
                </a:cubicBezTo>
                <a:cubicBezTo>
                  <a:pt x="392" y="177"/>
                  <a:pt x="392" y="177"/>
                  <a:pt x="392" y="178"/>
                </a:cubicBezTo>
                <a:cubicBezTo>
                  <a:pt x="393" y="178"/>
                  <a:pt x="393" y="179"/>
                  <a:pt x="393" y="179"/>
                </a:cubicBezTo>
                <a:cubicBezTo>
                  <a:pt x="394" y="179"/>
                  <a:pt x="394" y="180"/>
                  <a:pt x="394" y="180"/>
                </a:cubicBezTo>
                <a:lnTo>
                  <a:pt x="412" y="180"/>
                </a:lnTo>
                <a:cubicBezTo>
                  <a:pt x="412" y="180"/>
                  <a:pt x="413" y="181"/>
                  <a:pt x="414" y="181"/>
                </a:cubicBezTo>
                <a:cubicBezTo>
                  <a:pt x="414" y="182"/>
                  <a:pt x="415" y="182"/>
                  <a:pt x="415" y="183"/>
                </a:cubicBezTo>
                <a:cubicBezTo>
                  <a:pt x="416" y="184"/>
                  <a:pt x="416" y="184"/>
                  <a:pt x="417" y="185"/>
                </a:cubicBezTo>
                <a:cubicBezTo>
                  <a:pt x="417" y="185"/>
                  <a:pt x="418" y="186"/>
                  <a:pt x="418" y="186"/>
                </a:cubicBezTo>
                <a:lnTo>
                  <a:pt x="418" y="202"/>
                </a:lnTo>
                <a:lnTo>
                  <a:pt x="415" y="208"/>
                </a:lnTo>
                <a:cubicBezTo>
                  <a:pt x="411" y="208"/>
                  <a:pt x="406" y="209"/>
                  <a:pt x="399" y="209"/>
                </a:cubicBezTo>
                <a:cubicBezTo>
                  <a:pt x="393" y="209"/>
                  <a:pt x="386" y="210"/>
                  <a:pt x="378" y="210"/>
                </a:cubicBezTo>
                <a:cubicBezTo>
                  <a:pt x="369" y="210"/>
                  <a:pt x="362" y="210"/>
                  <a:pt x="356" y="210"/>
                </a:cubicBezTo>
                <a:cubicBezTo>
                  <a:pt x="350" y="210"/>
                  <a:pt x="344" y="210"/>
                  <a:pt x="340" y="211"/>
                </a:cubicBezTo>
                <a:cubicBezTo>
                  <a:pt x="340" y="210"/>
                  <a:pt x="339" y="210"/>
                  <a:pt x="339" y="210"/>
                </a:cubicBezTo>
                <a:cubicBezTo>
                  <a:pt x="338" y="209"/>
                  <a:pt x="337" y="209"/>
                  <a:pt x="337" y="209"/>
                </a:cubicBezTo>
                <a:cubicBezTo>
                  <a:pt x="336" y="208"/>
                  <a:pt x="335" y="208"/>
                  <a:pt x="335" y="207"/>
                </a:cubicBezTo>
                <a:cubicBezTo>
                  <a:pt x="334" y="207"/>
                  <a:pt x="333" y="207"/>
                  <a:pt x="333" y="206"/>
                </a:cubicBezTo>
                <a:cubicBezTo>
                  <a:pt x="332" y="205"/>
                  <a:pt x="332" y="204"/>
                  <a:pt x="332" y="202"/>
                </a:cubicBezTo>
                <a:cubicBezTo>
                  <a:pt x="331" y="201"/>
                  <a:pt x="331" y="199"/>
                  <a:pt x="331" y="197"/>
                </a:cubicBezTo>
                <a:cubicBezTo>
                  <a:pt x="331" y="195"/>
                  <a:pt x="331" y="193"/>
                  <a:pt x="331" y="191"/>
                </a:cubicBezTo>
                <a:cubicBezTo>
                  <a:pt x="331" y="190"/>
                  <a:pt x="332" y="188"/>
                  <a:pt x="332" y="187"/>
                </a:cubicBezTo>
                <a:cubicBezTo>
                  <a:pt x="332" y="187"/>
                  <a:pt x="332" y="186"/>
                  <a:pt x="333" y="185"/>
                </a:cubicBezTo>
                <a:cubicBezTo>
                  <a:pt x="334" y="183"/>
                  <a:pt x="335" y="182"/>
                  <a:pt x="336" y="181"/>
                </a:cubicBezTo>
                <a:cubicBezTo>
                  <a:pt x="337" y="180"/>
                  <a:pt x="339" y="180"/>
                  <a:pt x="340" y="180"/>
                </a:cubicBezTo>
                <a:cubicBezTo>
                  <a:pt x="341" y="180"/>
                  <a:pt x="341" y="180"/>
                  <a:pt x="342" y="180"/>
                </a:cubicBezTo>
                <a:lnTo>
                  <a:pt x="353" y="180"/>
                </a:lnTo>
                <a:cubicBezTo>
                  <a:pt x="355" y="180"/>
                  <a:pt x="358" y="181"/>
                  <a:pt x="361" y="180"/>
                </a:cubicBezTo>
                <a:cubicBezTo>
                  <a:pt x="364" y="180"/>
                  <a:pt x="367" y="178"/>
                  <a:pt x="371" y="176"/>
                </a:cubicBezTo>
                <a:cubicBezTo>
                  <a:pt x="375" y="173"/>
                  <a:pt x="378" y="170"/>
                  <a:pt x="379" y="167"/>
                </a:cubicBezTo>
                <a:cubicBezTo>
                  <a:pt x="380" y="164"/>
                  <a:pt x="381" y="162"/>
                  <a:pt x="381" y="160"/>
                </a:cubicBezTo>
                <a:cubicBezTo>
                  <a:pt x="383" y="160"/>
                  <a:pt x="385" y="160"/>
                  <a:pt x="388" y="160"/>
                </a:cubicBezTo>
                <a:cubicBezTo>
                  <a:pt x="390" y="160"/>
                  <a:pt x="393" y="160"/>
                  <a:pt x="397" y="160"/>
                </a:cubicBezTo>
                <a:cubicBezTo>
                  <a:pt x="400" y="160"/>
                  <a:pt x="403" y="160"/>
                  <a:pt x="406" y="160"/>
                </a:cubicBezTo>
                <a:cubicBezTo>
                  <a:pt x="408" y="160"/>
                  <a:pt x="410" y="160"/>
                  <a:pt x="412" y="160"/>
                </a:cubicBezTo>
                <a:cubicBezTo>
                  <a:pt x="414" y="160"/>
                  <a:pt x="417" y="159"/>
                  <a:pt x="420" y="157"/>
                </a:cubicBezTo>
                <a:cubicBezTo>
                  <a:pt x="423" y="156"/>
                  <a:pt x="426" y="153"/>
                  <a:pt x="427" y="149"/>
                </a:cubicBezTo>
                <a:cubicBezTo>
                  <a:pt x="429" y="145"/>
                  <a:pt x="429" y="141"/>
                  <a:pt x="428" y="138"/>
                </a:cubicBezTo>
                <a:cubicBezTo>
                  <a:pt x="427" y="135"/>
                  <a:pt x="425" y="132"/>
                  <a:pt x="424" y="130"/>
                </a:cubicBezTo>
                <a:cubicBezTo>
                  <a:pt x="421" y="129"/>
                  <a:pt x="419" y="127"/>
                  <a:pt x="415" y="126"/>
                </a:cubicBezTo>
                <a:cubicBezTo>
                  <a:pt x="411" y="125"/>
                  <a:pt x="407" y="124"/>
                  <a:pt x="402" y="125"/>
                </a:cubicBezTo>
                <a:cubicBezTo>
                  <a:pt x="398" y="125"/>
                  <a:pt x="393" y="125"/>
                  <a:pt x="390" y="125"/>
                </a:cubicBezTo>
                <a:cubicBezTo>
                  <a:pt x="386" y="125"/>
                  <a:pt x="383" y="125"/>
                  <a:pt x="381" y="124"/>
                </a:cubicBezTo>
                <a:cubicBezTo>
                  <a:pt x="381" y="124"/>
                  <a:pt x="381" y="124"/>
                  <a:pt x="381" y="124"/>
                </a:cubicBezTo>
                <a:cubicBezTo>
                  <a:pt x="381" y="123"/>
                  <a:pt x="381" y="123"/>
                  <a:pt x="381" y="122"/>
                </a:cubicBezTo>
                <a:cubicBezTo>
                  <a:pt x="381" y="122"/>
                  <a:pt x="381" y="121"/>
                  <a:pt x="381" y="121"/>
                </a:cubicBezTo>
                <a:cubicBezTo>
                  <a:pt x="381" y="121"/>
                  <a:pt x="381" y="120"/>
                  <a:pt x="381" y="120"/>
                </a:cubicBezTo>
                <a:lnTo>
                  <a:pt x="441" y="120"/>
                </a:lnTo>
                <a:cubicBezTo>
                  <a:pt x="442" y="120"/>
                  <a:pt x="442" y="121"/>
                  <a:pt x="443" y="121"/>
                </a:cubicBezTo>
                <a:cubicBezTo>
                  <a:pt x="444" y="122"/>
                  <a:pt x="445" y="122"/>
                  <a:pt x="445" y="123"/>
                </a:cubicBezTo>
                <a:cubicBezTo>
                  <a:pt x="446" y="124"/>
                  <a:pt x="447" y="125"/>
                  <a:pt x="447" y="126"/>
                </a:cubicBezTo>
                <a:cubicBezTo>
                  <a:pt x="448" y="126"/>
                  <a:pt x="448" y="127"/>
                  <a:pt x="449" y="127"/>
                </a:cubicBezTo>
                <a:cubicBezTo>
                  <a:pt x="448" y="130"/>
                  <a:pt x="447" y="132"/>
                  <a:pt x="446" y="136"/>
                </a:cubicBezTo>
                <a:cubicBezTo>
                  <a:pt x="445" y="139"/>
                  <a:pt x="444" y="143"/>
                  <a:pt x="443" y="147"/>
                </a:cubicBezTo>
                <a:cubicBezTo>
                  <a:pt x="442" y="152"/>
                  <a:pt x="441" y="155"/>
                  <a:pt x="441" y="159"/>
                </a:cubicBezTo>
                <a:cubicBezTo>
                  <a:pt x="440" y="162"/>
                  <a:pt x="440" y="165"/>
                  <a:pt x="440" y="167"/>
                </a:cubicBezTo>
                <a:cubicBezTo>
                  <a:pt x="440" y="170"/>
                  <a:pt x="440" y="173"/>
                  <a:pt x="440" y="178"/>
                </a:cubicBezTo>
                <a:cubicBezTo>
                  <a:pt x="441" y="182"/>
                  <a:pt x="441" y="187"/>
                  <a:pt x="442" y="193"/>
                </a:cubicBezTo>
                <a:cubicBezTo>
                  <a:pt x="443" y="199"/>
                  <a:pt x="444" y="204"/>
                  <a:pt x="445" y="209"/>
                </a:cubicBezTo>
                <a:cubicBezTo>
                  <a:pt x="446" y="213"/>
                  <a:pt x="447" y="217"/>
                  <a:pt x="449" y="219"/>
                </a:cubicBezTo>
                <a:lnTo>
                  <a:pt x="453" y="221"/>
                </a:lnTo>
                <a:lnTo>
                  <a:pt x="457" y="219"/>
                </a:lnTo>
                <a:lnTo>
                  <a:pt x="459" y="217"/>
                </a:lnTo>
                <a:cubicBezTo>
                  <a:pt x="459" y="217"/>
                  <a:pt x="459" y="217"/>
                  <a:pt x="459" y="217"/>
                </a:cubicBezTo>
                <a:cubicBezTo>
                  <a:pt x="459" y="217"/>
                  <a:pt x="459" y="217"/>
                  <a:pt x="459" y="216"/>
                </a:cubicBezTo>
                <a:cubicBezTo>
                  <a:pt x="459" y="216"/>
                  <a:pt x="459" y="216"/>
                  <a:pt x="459" y="216"/>
                </a:cubicBezTo>
                <a:cubicBezTo>
                  <a:pt x="459" y="216"/>
                  <a:pt x="459" y="215"/>
                  <a:pt x="459" y="215"/>
                </a:cubicBezTo>
                <a:cubicBezTo>
                  <a:pt x="457" y="211"/>
                  <a:pt x="456" y="206"/>
                  <a:pt x="454" y="200"/>
                </a:cubicBezTo>
                <a:cubicBezTo>
                  <a:pt x="452" y="193"/>
                  <a:pt x="451" y="186"/>
                  <a:pt x="451" y="178"/>
                </a:cubicBezTo>
                <a:cubicBezTo>
                  <a:pt x="450" y="170"/>
                  <a:pt x="451" y="162"/>
                  <a:pt x="452" y="156"/>
                </a:cubicBezTo>
                <a:cubicBezTo>
                  <a:pt x="453" y="150"/>
                  <a:pt x="454" y="145"/>
                  <a:pt x="456" y="141"/>
                </a:cubicBezTo>
                <a:cubicBezTo>
                  <a:pt x="457" y="139"/>
                  <a:pt x="458" y="136"/>
                  <a:pt x="459" y="132"/>
                </a:cubicBezTo>
                <a:cubicBezTo>
                  <a:pt x="460" y="128"/>
                  <a:pt x="459" y="124"/>
                  <a:pt x="456" y="120"/>
                </a:cubicBezTo>
                <a:cubicBezTo>
                  <a:pt x="454" y="115"/>
                  <a:pt x="451" y="112"/>
                  <a:pt x="448" y="110"/>
                </a:cubicBezTo>
                <a:cubicBezTo>
                  <a:pt x="444" y="109"/>
                  <a:pt x="441" y="108"/>
                  <a:pt x="438" y="108"/>
                </a:cubicBezTo>
                <a:lnTo>
                  <a:pt x="394" y="108"/>
                </a:lnTo>
                <a:cubicBezTo>
                  <a:pt x="394" y="108"/>
                  <a:pt x="393" y="108"/>
                  <a:pt x="393" y="108"/>
                </a:cubicBezTo>
                <a:cubicBezTo>
                  <a:pt x="392" y="108"/>
                  <a:pt x="391" y="108"/>
                  <a:pt x="391" y="108"/>
                </a:cubicBezTo>
                <a:cubicBezTo>
                  <a:pt x="390" y="108"/>
                  <a:pt x="389" y="108"/>
                  <a:pt x="389" y="108"/>
                </a:cubicBezTo>
                <a:cubicBezTo>
                  <a:pt x="388" y="108"/>
                  <a:pt x="388" y="108"/>
                  <a:pt x="387" y="108"/>
                </a:cubicBezTo>
                <a:lnTo>
                  <a:pt x="334" y="108"/>
                </a:lnTo>
                <a:cubicBezTo>
                  <a:pt x="334" y="108"/>
                  <a:pt x="334" y="108"/>
                  <a:pt x="333" y="108"/>
                </a:cubicBezTo>
                <a:cubicBezTo>
                  <a:pt x="333" y="107"/>
                  <a:pt x="333" y="107"/>
                  <a:pt x="332" y="107"/>
                </a:cubicBezTo>
                <a:cubicBezTo>
                  <a:pt x="332" y="107"/>
                  <a:pt x="332" y="106"/>
                  <a:pt x="332" y="106"/>
                </a:cubicBezTo>
                <a:cubicBezTo>
                  <a:pt x="332" y="106"/>
                  <a:pt x="332" y="106"/>
                  <a:pt x="332" y="105"/>
                </a:cubicBezTo>
                <a:cubicBezTo>
                  <a:pt x="332" y="105"/>
                  <a:pt x="332" y="104"/>
                  <a:pt x="332" y="104"/>
                </a:cubicBezTo>
                <a:cubicBezTo>
                  <a:pt x="332" y="103"/>
                  <a:pt x="332" y="103"/>
                  <a:pt x="332" y="102"/>
                </a:cubicBezTo>
                <a:cubicBezTo>
                  <a:pt x="332" y="101"/>
                  <a:pt x="332" y="101"/>
                  <a:pt x="333" y="100"/>
                </a:cubicBezTo>
                <a:cubicBezTo>
                  <a:pt x="333" y="100"/>
                  <a:pt x="334" y="100"/>
                  <a:pt x="334" y="100"/>
                </a:cubicBezTo>
                <a:cubicBezTo>
                  <a:pt x="335" y="100"/>
                  <a:pt x="336" y="100"/>
                  <a:pt x="336" y="100"/>
                </a:cubicBezTo>
                <a:cubicBezTo>
                  <a:pt x="337" y="100"/>
                  <a:pt x="338" y="100"/>
                  <a:pt x="339" y="100"/>
                </a:cubicBezTo>
                <a:cubicBezTo>
                  <a:pt x="340" y="100"/>
                  <a:pt x="341" y="100"/>
                  <a:pt x="342" y="100"/>
                </a:cubicBezTo>
                <a:cubicBezTo>
                  <a:pt x="343" y="100"/>
                  <a:pt x="344" y="100"/>
                  <a:pt x="345" y="100"/>
                </a:cubicBezTo>
                <a:lnTo>
                  <a:pt x="362" y="100"/>
                </a:lnTo>
                <a:cubicBezTo>
                  <a:pt x="362" y="100"/>
                  <a:pt x="363" y="100"/>
                  <a:pt x="363" y="100"/>
                </a:cubicBezTo>
                <a:cubicBezTo>
                  <a:pt x="364" y="100"/>
                  <a:pt x="364" y="100"/>
                  <a:pt x="365" y="100"/>
                </a:cubicBezTo>
                <a:cubicBezTo>
                  <a:pt x="366" y="100"/>
                  <a:pt x="367" y="100"/>
                  <a:pt x="368" y="100"/>
                </a:cubicBezTo>
                <a:cubicBezTo>
                  <a:pt x="368" y="100"/>
                  <a:pt x="369" y="100"/>
                  <a:pt x="370" y="100"/>
                </a:cubicBezTo>
                <a:lnTo>
                  <a:pt x="428" y="100"/>
                </a:lnTo>
                <a:cubicBezTo>
                  <a:pt x="429" y="100"/>
                  <a:pt x="430" y="100"/>
                  <a:pt x="431" y="99"/>
                </a:cubicBezTo>
                <a:cubicBezTo>
                  <a:pt x="432" y="99"/>
                  <a:pt x="433" y="99"/>
                  <a:pt x="434" y="99"/>
                </a:cubicBezTo>
                <a:cubicBezTo>
                  <a:pt x="435" y="99"/>
                  <a:pt x="436" y="98"/>
                  <a:pt x="437" y="98"/>
                </a:cubicBezTo>
                <a:cubicBezTo>
                  <a:pt x="438" y="98"/>
                  <a:pt x="439" y="98"/>
                  <a:pt x="440" y="98"/>
                </a:cubicBezTo>
                <a:cubicBezTo>
                  <a:pt x="444" y="97"/>
                  <a:pt x="448" y="95"/>
                  <a:pt x="452" y="92"/>
                </a:cubicBezTo>
                <a:cubicBezTo>
                  <a:pt x="456" y="88"/>
                  <a:pt x="458" y="83"/>
                  <a:pt x="459" y="76"/>
                </a:cubicBezTo>
                <a:cubicBezTo>
                  <a:pt x="459" y="69"/>
                  <a:pt x="457" y="64"/>
                  <a:pt x="453" y="59"/>
                </a:cubicBezTo>
                <a:cubicBezTo>
                  <a:pt x="449" y="55"/>
                  <a:pt x="445" y="53"/>
                  <a:pt x="441" y="51"/>
                </a:cubicBezTo>
                <a:cubicBezTo>
                  <a:pt x="434" y="51"/>
                  <a:pt x="425" y="51"/>
                  <a:pt x="415" y="51"/>
                </a:cubicBezTo>
                <a:cubicBezTo>
                  <a:pt x="404" y="51"/>
                  <a:pt x="392" y="51"/>
                  <a:pt x="378" y="51"/>
                </a:cubicBezTo>
                <a:cubicBezTo>
                  <a:pt x="364" y="51"/>
                  <a:pt x="352" y="51"/>
                  <a:pt x="342" y="51"/>
                </a:cubicBezTo>
                <a:cubicBezTo>
                  <a:pt x="331" y="51"/>
                  <a:pt x="322" y="51"/>
                  <a:pt x="315" y="51"/>
                </a:cubicBezTo>
                <a:cubicBezTo>
                  <a:pt x="313" y="51"/>
                  <a:pt x="311" y="50"/>
                  <a:pt x="308" y="51"/>
                </a:cubicBezTo>
                <a:cubicBezTo>
                  <a:pt x="304" y="51"/>
                  <a:pt x="301" y="53"/>
                  <a:pt x="297" y="56"/>
                </a:cubicBezTo>
                <a:cubicBezTo>
                  <a:pt x="294" y="60"/>
                  <a:pt x="292" y="63"/>
                  <a:pt x="291" y="66"/>
                </a:cubicBezTo>
                <a:cubicBezTo>
                  <a:pt x="290" y="70"/>
                  <a:pt x="290" y="73"/>
                  <a:pt x="291" y="75"/>
                </a:cubicBezTo>
                <a:cubicBezTo>
                  <a:pt x="291" y="78"/>
                  <a:pt x="292" y="82"/>
                  <a:pt x="293" y="88"/>
                </a:cubicBezTo>
                <a:cubicBezTo>
                  <a:pt x="293" y="93"/>
                  <a:pt x="294" y="99"/>
                  <a:pt x="295" y="105"/>
                </a:cubicBezTo>
                <a:cubicBezTo>
                  <a:pt x="295" y="112"/>
                  <a:pt x="296" y="118"/>
                  <a:pt x="296" y="123"/>
                </a:cubicBezTo>
                <a:cubicBezTo>
                  <a:pt x="297" y="128"/>
                  <a:pt x="297" y="133"/>
                  <a:pt x="298" y="136"/>
                </a:cubicBezTo>
                <a:lnTo>
                  <a:pt x="298" y="158"/>
                </a:lnTo>
                <a:close/>
                <a:moveTo>
                  <a:pt x="221" y="121"/>
                </a:moveTo>
                <a:cubicBezTo>
                  <a:pt x="221" y="121"/>
                  <a:pt x="222" y="120"/>
                  <a:pt x="222" y="120"/>
                </a:cubicBezTo>
                <a:cubicBezTo>
                  <a:pt x="223" y="120"/>
                  <a:pt x="223" y="119"/>
                  <a:pt x="224" y="118"/>
                </a:cubicBezTo>
                <a:cubicBezTo>
                  <a:pt x="225" y="118"/>
                  <a:pt x="225" y="117"/>
                  <a:pt x="226" y="117"/>
                </a:cubicBezTo>
                <a:cubicBezTo>
                  <a:pt x="226" y="116"/>
                  <a:pt x="227" y="116"/>
                  <a:pt x="227" y="116"/>
                </a:cubicBezTo>
                <a:cubicBezTo>
                  <a:pt x="227" y="113"/>
                  <a:pt x="227" y="110"/>
                  <a:pt x="227" y="105"/>
                </a:cubicBezTo>
                <a:cubicBezTo>
                  <a:pt x="228" y="100"/>
                  <a:pt x="228" y="95"/>
                  <a:pt x="227" y="89"/>
                </a:cubicBezTo>
                <a:cubicBezTo>
                  <a:pt x="226" y="83"/>
                  <a:pt x="224" y="78"/>
                  <a:pt x="221" y="74"/>
                </a:cubicBezTo>
                <a:cubicBezTo>
                  <a:pt x="218" y="71"/>
                  <a:pt x="215" y="68"/>
                  <a:pt x="212" y="67"/>
                </a:cubicBezTo>
                <a:cubicBezTo>
                  <a:pt x="205" y="66"/>
                  <a:pt x="195" y="65"/>
                  <a:pt x="184" y="65"/>
                </a:cubicBezTo>
                <a:cubicBezTo>
                  <a:pt x="173" y="64"/>
                  <a:pt x="160" y="64"/>
                  <a:pt x="145" y="64"/>
                </a:cubicBezTo>
                <a:cubicBezTo>
                  <a:pt x="130" y="64"/>
                  <a:pt x="117" y="64"/>
                  <a:pt x="106" y="64"/>
                </a:cubicBezTo>
                <a:cubicBezTo>
                  <a:pt x="95" y="64"/>
                  <a:pt x="85" y="64"/>
                  <a:pt x="78" y="63"/>
                </a:cubicBezTo>
                <a:cubicBezTo>
                  <a:pt x="76" y="63"/>
                  <a:pt x="73" y="63"/>
                  <a:pt x="70" y="64"/>
                </a:cubicBezTo>
                <a:cubicBezTo>
                  <a:pt x="67" y="65"/>
                  <a:pt x="63" y="67"/>
                  <a:pt x="60" y="71"/>
                </a:cubicBezTo>
                <a:cubicBezTo>
                  <a:pt x="56" y="75"/>
                  <a:pt x="53" y="79"/>
                  <a:pt x="52" y="83"/>
                </a:cubicBezTo>
                <a:cubicBezTo>
                  <a:pt x="51" y="87"/>
                  <a:pt x="51" y="90"/>
                  <a:pt x="51" y="93"/>
                </a:cubicBezTo>
                <a:lnTo>
                  <a:pt x="51" y="114"/>
                </a:lnTo>
                <a:lnTo>
                  <a:pt x="54" y="119"/>
                </a:lnTo>
                <a:cubicBezTo>
                  <a:pt x="55" y="119"/>
                  <a:pt x="55" y="119"/>
                  <a:pt x="56" y="119"/>
                </a:cubicBezTo>
                <a:cubicBezTo>
                  <a:pt x="57" y="119"/>
                  <a:pt x="57" y="119"/>
                  <a:pt x="58" y="118"/>
                </a:cubicBezTo>
                <a:cubicBezTo>
                  <a:pt x="59" y="118"/>
                  <a:pt x="59" y="118"/>
                  <a:pt x="60" y="118"/>
                </a:cubicBezTo>
                <a:cubicBezTo>
                  <a:pt x="61" y="118"/>
                  <a:pt x="61" y="118"/>
                  <a:pt x="62" y="118"/>
                </a:cubicBezTo>
                <a:lnTo>
                  <a:pt x="63" y="114"/>
                </a:lnTo>
                <a:cubicBezTo>
                  <a:pt x="63" y="114"/>
                  <a:pt x="63" y="113"/>
                  <a:pt x="63" y="113"/>
                </a:cubicBezTo>
                <a:cubicBezTo>
                  <a:pt x="63" y="112"/>
                  <a:pt x="63" y="111"/>
                  <a:pt x="63" y="111"/>
                </a:cubicBezTo>
                <a:cubicBezTo>
                  <a:pt x="63" y="110"/>
                  <a:pt x="63" y="109"/>
                  <a:pt x="63" y="108"/>
                </a:cubicBezTo>
                <a:cubicBezTo>
                  <a:pt x="63" y="108"/>
                  <a:pt x="63" y="107"/>
                  <a:pt x="63" y="107"/>
                </a:cubicBezTo>
                <a:lnTo>
                  <a:pt x="63" y="86"/>
                </a:lnTo>
                <a:lnTo>
                  <a:pt x="67" y="79"/>
                </a:lnTo>
                <a:cubicBezTo>
                  <a:pt x="68" y="79"/>
                  <a:pt x="70" y="79"/>
                  <a:pt x="71" y="78"/>
                </a:cubicBezTo>
                <a:cubicBezTo>
                  <a:pt x="73" y="78"/>
                  <a:pt x="74" y="78"/>
                  <a:pt x="76" y="78"/>
                </a:cubicBezTo>
                <a:cubicBezTo>
                  <a:pt x="79" y="79"/>
                  <a:pt x="80" y="79"/>
                  <a:pt x="82" y="79"/>
                </a:cubicBezTo>
                <a:cubicBezTo>
                  <a:pt x="84" y="79"/>
                  <a:pt x="85" y="79"/>
                  <a:pt x="86" y="79"/>
                </a:cubicBezTo>
                <a:lnTo>
                  <a:pt x="85" y="126"/>
                </a:lnTo>
                <a:cubicBezTo>
                  <a:pt x="85" y="126"/>
                  <a:pt x="84" y="126"/>
                  <a:pt x="83" y="126"/>
                </a:cubicBezTo>
                <a:cubicBezTo>
                  <a:pt x="82" y="126"/>
                  <a:pt x="82" y="126"/>
                  <a:pt x="81" y="126"/>
                </a:cubicBezTo>
                <a:cubicBezTo>
                  <a:pt x="80" y="126"/>
                  <a:pt x="79" y="126"/>
                  <a:pt x="78" y="126"/>
                </a:cubicBezTo>
                <a:cubicBezTo>
                  <a:pt x="77" y="126"/>
                  <a:pt x="77" y="126"/>
                  <a:pt x="76" y="126"/>
                </a:cubicBezTo>
                <a:cubicBezTo>
                  <a:pt x="74" y="126"/>
                  <a:pt x="71" y="126"/>
                  <a:pt x="68" y="127"/>
                </a:cubicBezTo>
                <a:cubicBezTo>
                  <a:pt x="64" y="128"/>
                  <a:pt x="61" y="131"/>
                  <a:pt x="58" y="135"/>
                </a:cubicBezTo>
                <a:cubicBezTo>
                  <a:pt x="54" y="138"/>
                  <a:pt x="52" y="142"/>
                  <a:pt x="52" y="146"/>
                </a:cubicBezTo>
                <a:cubicBezTo>
                  <a:pt x="51" y="150"/>
                  <a:pt x="51" y="153"/>
                  <a:pt x="51" y="156"/>
                </a:cubicBezTo>
                <a:cubicBezTo>
                  <a:pt x="52" y="158"/>
                  <a:pt x="53" y="159"/>
                  <a:pt x="53" y="162"/>
                </a:cubicBezTo>
                <a:cubicBezTo>
                  <a:pt x="54" y="164"/>
                  <a:pt x="55" y="167"/>
                  <a:pt x="56" y="170"/>
                </a:cubicBezTo>
                <a:cubicBezTo>
                  <a:pt x="57" y="174"/>
                  <a:pt x="58" y="177"/>
                  <a:pt x="58" y="179"/>
                </a:cubicBezTo>
                <a:cubicBezTo>
                  <a:pt x="59" y="182"/>
                  <a:pt x="59" y="184"/>
                  <a:pt x="59" y="186"/>
                </a:cubicBezTo>
                <a:cubicBezTo>
                  <a:pt x="59" y="188"/>
                  <a:pt x="58" y="190"/>
                  <a:pt x="58" y="192"/>
                </a:cubicBezTo>
                <a:cubicBezTo>
                  <a:pt x="57" y="195"/>
                  <a:pt x="57" y="198"/>
                  <a:pt x="56" y="202"/>
                </a:cubicBezTo>
                <a:cubicBezTo>
                  <a:pt x="54" y="205"/>
                  <a:pt x="54" y="208"/>
                  <a:pt x="53" y="211"/>
                </a:cubicBezTo>
                <a:cubicBezTo>
                  <a:pt x="52" y="213"/>
                  <a:pt x="52" y="216"/>
                  <a:pt x="51" y="217"/>
                </a:cubicBezTo>
                <a:lnTo>
                  <a:pt x="53" y="223"/>
                </a:lnTo>
                <a:lnTo>
                  <a:pt x="56" y="224"/>
                </a:lnTo>
                <a:lnTo>
                  <a:pt x="60" y="224"/>
                </a:lnTo>
                <a:cubicBezTo>
                  <a:pt x="60" y="224"/>
                  <a:pt x="60" y="224"/>
                  <a:pt x="60" y="223"/>
                </a:cubicBezTo>
                <a:cubicBezTo>
                  <a:pt x="60" y="223"/>
                  <a:pt x="61" y="223"/>
                  <a:pt x="61" y="223"/>
                </a:cubicBezTo>
                <a:cubicBezTo>
                  <a:pt x="61" y="222"/>
                  <a:pt x="62" y="222"/>
                  <a:pt x="62" y="222"/>
                </a:cubicBezTo>
                <a:cubicBezTo>
                  <a:pt x="63" y="221"/>
                  <a:pt x="63" y="221"/>
                  <a:pt x="63" y="221"/>
                </a:cubicBezTo>
                <a:cubicBezTo>
                  <a:pt x="64" y="219"/>
                  <a:pt x="65" y="216"/>
                  <a:pt x="66" y="213"/>
                </a:cubicBezTo>
                <a:cubicBezTo>
                  <a:pt x="67" y="210"/>
                  <a:pt x="68" y="207"/>
                  <a:pt x="69" y="203"/>
                </a:cubicBezTo>
                <a:cubicBezTo>
                  <a:pt x="70" y="200"/>
                  <a:pt x="70" y="197"/>
                  <a:pt x="70" y="194"/>
                </a:cubicBezTo>
                <a:cubicBezTo>
                  <a:pt x="70" y="191"/>
                  <a:pt x="70" y="189"/>
                  <a:pt x="70" y="188"/>
                </a:cubicBezTo>
                <a:cubicBezTo>
                  <a:pt x="71" y="185"/>
                  <a:pt x="71" y="182"/>
                  <a:pt x="70" y="178"/>
                </a:cubicBezTo>
                <a:cubicBezTo>
                  <a:pt x="69" y="174"/>
                  <a:pt x="68" y="169"/>
                  <a:pt x="66" y="164"/>
                </a:cubicBezTo>
                <a:cubicBezTo>
                  <a:pt x="64" y="159"/>
                  <a:pt x="64" y="155"/>
                  <a:pt x="64" y="151"/>
                </a:cubicBezTo>
                <a:cubicBezTo>
                  <a:pt x="64" y="147"/>
                  <a:pt x="66" y="144"/>
                  <a:pt x="67" y="142"/>
                </a:cubicBezTo>
                <a:cubicBezTo>
                  <a:pt x="74" y="141"/>
                  <a:pt x="83" y="141"/>
                  <a:pt x="93" y="141"/>
                </a:cubicBezTo>
                <a:cubicBezTo>
                  <a:pt x="103" y="140"/>
                  <a:pt x="115" y="140"/>
                  <a:pt x="128" y="141"/>
                </a:cubicBezTo>
                <a:cubicBezTo>
                  <a:pt x="142" y="141"/>
                  <a:pt x="153" y="141"/>
                  <a:pt x="163" y="142"/>
                </a:cubicBezTo>
                <a:cubicBezTo>
                  <a:pt x="174" y="142"/>
                  <a:pt x="182" y="142"/>
                  <a:pt x="189" y="142"/>
                </a:cubicBezTo>
                <a:lnTo>
                  <a:pt x="203" y="142"/>
                </a:lnTo>
                <a:cubicBezTo>
                  <a:pt x="204" y="142"/>
                  <a:pt x="206" y="142"/>
                  <a:pt x="207" y="142"/>
                </a:cubicBezTo>
                <a:cubicBezTo>
                  <a:pt x="209" y="143"/>
                  <a:pt x="210" y="144"/>
                  <a:pt x="211" y="146"/>
                </a:cubicBezTo>
                <a:cubicBezTo>
                  <a:pt x="213" y="148"/>
                  <a:pt x="214" y="150"/>
                  <a:pt x="214" y="151"/>
                </a:cubicBezTo>
                <a:cubicBezTo>
                  <a:pt x="215" y="153"/>
                  <a:pt x="215" y="155"/>
                  <a:pt x="215" y="156"/>
                </a:cubicBezTo>
                <a:cubicBezTo>
                  <a:pt x="214" y="158"/>
                  <a:pt x="213" y="159"/>
                  <a:pt x="211" y="162"/>
                </a:cubicBezTo>
                <a:cubicBezTo>
                  <a:pt x="210" y="164"/>
                  <a:pt x="209" y="167"/>
                  <a:pt x="208" y="170"/>
                </a:cubicBezTo>
                <a:cubicBezTo>
                  <a:pt x="207" y="173"/>
                  <a:pt x="207" y="176"/>
                  <a:pt x="207" y="178"/>
                </a:cubicBezTo>
                <a:cubicBezTo>
                  <a:pt x="206" y="181"/>
                  <a:pt x="206" y="183"/>
                  <a:pt x="206" y="184"/>
                </a:cubicBezTo>
                <a:cubicBezTo>
                  <a:pt x="206" y="186"/>
                  <a:pt x="206" y="189"/>
                  <a:pt x="206" y="192"/>
                </a:cubicBezTo>
                <a:cubicBezTo>
                  <a:pt x="206" y="195"/>
                  <a:pt x="207" y="199"/>
                  <a:pt x="208" y="203"/>
                </a:cubicBezTo>
                <a:cubicBezTo>
                  <a:pt x="209" y="208"/>
                  <a:pt x="211" y="211"/>
                  <a:pt x="212" y="215"/>
                </a:cubicBezTo>
                <a:cubicBezTo>
                  <a:pt x="214" y="218"/>
                  <a:pt x="215" y="220"/>
                  <a:pt x="217" y="223"/>
                </a:cubicBezTo>
                <a:lnTo>
                  <a:pt x="220" y="224"/>
                </a:lnTo>
                <a:lnTo>
                  <a:pt x="224" y="223"/>
                </a:lnTo>
                <a:lnTo>
                  <a:pt x="225" y="221"/>
                </a:lnTo>
                <a:lnTo>
                  <a:pt x="225" y="216"/>
                </a:lnTo>
                <a:cubicBezTo>
                  <a:pt x="225" y="215"/>
                  <a:pt x="225" y="215"/>
                  <a:pt x="225" y="214"/>
                </a:cubicBezTo>
                <a:cubicBezTo>
                  <a:pt x="224" y="214"/>
                  <a:pt x="224" y="213"/>
                  <a:pt x="224" y="213"/>
                </a:cubicBezTo>
                <a:cubicBezTo>
                  <a:pt x="224" y="212"/>
                  <a:pt x="224" y="212"/>
                  <a:pt x="224" y="211"/>
                </a:cubicBezTo>
                <a:cubicBezTo>
                  <a:pt x="224" y="211"/>
                  <a:pt x="224" y="211"/>
                  <a:pt x="224" y="210"/>
                </a:cubicBezTo>
                <a:cubicBezTo>
                  <a:pt x="222" y="207"/>
                  <a:pt x="221" y="203"/>
                  <a:pt x="220" y="198"/>
                </a:cubicBezTo>
                <a:cubicBezTo>
                  <a:pt x="219" y="193"/>
                  <a:pt x="219" y="188"/>
                  <a:pt x="220" y="181"/>
                </a:cubicBezTo>
                <a:cubicBezTo>
                  <a:pt x="222" y="175"/>
                  <a:pt x="223" y="169"/>
                  <a:pt x="224" y="164"/>
                </a:cubicBezTo>
                <a:cubicBezTo>
                  <a:pt x="225" y="159"/>
                  <a:pt x="226" y="154"/>
                  <a:pt x="227" y="151"/>
                </a:cubicBezTo>
                <a:cubicBezTo>
                  <a:pt x="227" y="147"/>
                  <a:pt x="226" y="144"/>
                  <a:pt x="224" y="140"/>
                </a:cubicBezTo>
                <a:cubicBezTo>
                  <a:pt x="222" y="136"/>
                  <a:pt x="218" y="133"/>
                  <a:pt x="214" y="130"/>
                </a:cubicBezTo>
                <a:cubicBezTo>
                  <a:pt x="209" y="128"/>
                  <a:pt x="205" y="127"/>
                  <a:pt x="201" y="127"/>
                </a:cubicBezTo>
                <a:cubicBezTo>
                  <a:pt x="197" y="127"/>
                  <a:pt x="194" y="127"/>
                  <a:pt x="192" y="128"/>
                </a:cubicBezTo>
                <a:lnTo>
                  <a:pt x="192" y="93"/>
                </a:lnTo>
                <a:cubicBezTo>
                  <a:pt x="192" y="92"/>
                  <a:pt x="192" y="91"/>
                  <a:pt x="192" y="90"/>
                </a:cubicBezTo>
                <a:cubicBezTo>
                  <a:pt x="192" y="88"/>
                  <a:pt x="192" y="87"/>
                  <a:pt x="192" y="85"/>
                </a:cubicBezTo>
                <a:cubicBezTo>
                  <a:pt x="192" y="84"/>
                  <a:pt x="192" y="82"/>
                  <a:pt x="192" y="81"/>
                </a:cubicBezTo>
                <a:cubicBezTo>
                  <a:pt x="192" y="80"/>
                  <a:pt x="192" y="80"/>
                  <a:pt x="192" y="79"/>
                </a:cubicBezTo>
                <a:lnTo>
                  <a:pt x="208" y="79"/>
                </a:lnTo>
                <a:lnTo>
                  <a:pt x="215" y="88"/>
                </a:lnTo>
                <a:cubicBezTo>
                  <a:pt x="215" y="89"/>
                  <a:pt x="215" y="91"/>
                  <a:pt x="215" y="93"/>
                </a:cubicBezTo>
                <a:cubicBezTo>
                  <a:pt x="215" y="96"/>
                  <a:pt x="215" y="99"/>
                  <a:pt x="215" y="102"/>
                </a:cubicBezTo>
                <a:cubicBezTo>
                  <a:pt x="215" y="105"/>
                  <a:pt x="215" y="108"/>
                  <a:pt x="215" y="110"/>
                </a:cubicBezTo>
                <a:cubicBezTo>
                  <a:pt x="215" y="112"/>
                  <a:pt x="215" y="114"/>
                  <a:pt x="215" y="116"/>
                </a:cubicBezTo>
                <a:cubicBezTo>
                  <a:pt x="215" y="116"/>
                  <a:pt x="215" y="116"/>
                  <a:pt x="215" y="117"/>
                </a:cubicBezTo>
                <a:cubicBezTo>
                  <a:pt x="215" y="117"/>
                  <a:pt x="216" y="118"/>
                  <a:pt x="216" y="118"/>
                </a:cubicBezTo>
                <a:cubicBezTo>
                  <a:pt x="216" y="119"/>
                  <a:pt x="217" y="120"/>
                  <a:pt x="217" y="120"/>
                </a:cubicBezTo>
                <a:cubicBezTo>
                  <a:pt x="218" y="120"/>
                  <a:pt x="218" y="121"/>
                  <a:pt x="218" y="121"/>
                </a:cubicBezTo>
                <a:lnTo>
                  <a:pt x="221" y="121"/>
                </a:lnTo>
                <a:close/>
                <a:moveTo>
                  <a:pt x="98" y="119"/>
                </a:moveTo>
                <a:lnTo>
                  <a:pt x="117" y="119"/>
                </a:lnTo>
                <a:cubicBezTo>
                  <a:pt x="121" y="119"/>
                  <a:pt x="125" y="119"/>
                  <a:pt x="130" y="120"/>
                </a:cubicBezTo>
                <a:cubicBezTo>
                  <a:pt x="135" y="120"/>
                  <a:pt x="141" y="120"/>
                  <a:pt x="148" y="120"/>
                </a:cubicBezTo>
                <a:cubicBezTo>
                  <a:pt x="155" y="120"/>
                  <a:pt x="161" y="121"/>
                  <a:pt x="167" y="121"/>
                </a:cubicBezTo>
                <a:cubicBezTo>
                  <a:pt x="172" y="121"/>
                  <a:pt x="176" y="121"/>
                  <a:pt x="180" y="121"/>
                </a:cubicBezTo>
                <a:lnTo>
                  <a:pt x="180" y="128"/>
                </a:lnTo>
                <a:cubicBezTo>
                  <a:pt x="175" y="128"/>
                  <a:pt x="170" y="128"/>
                  <a:pt x="163" y="127"/>
                </a:cubicBezTo>
                <a:cubicBezTo>
                  <a:pt x="156" y="127"/>
                  <a:pt x="148" y="127"/>
                  <a:pt x="139" y="127"/>
                </a:cubicBezTo>
                <a:cubicBezTo>
                  <a:pt x="129" y="127"/>
                  <a:pt x="122" y="127"/>
                  <a:pt x="115" y="127"/>
                </a:cubicBezTo>
                <a:cubicBezTo>
                  <a:pt x="108" y="127"/>
                  <a:pt x="103" y="127"/>
                  <a:pt x="98" y="126"/>
                </a:cubicBezTo>
                <a:lnTo>
                  <a:pt x="98" y="119"/>
                </a:lnTo>
                <a:close/>
                <a:moveTo>
                  <a:pt x="180" y="79"/>
                </a:moveTo>
                <a:lnTo>
                  <a:pt x="180" y="86"/>
                </a:lnTo>
                <a:cubicBezTo>
                  <a:pt x="175" y="86"/>
                  <a:pt x="170" y="86"/>
                  <a:pt x="163" y="85"/>
                </a:cubicBezTo>
                <a:cubicBezTo>
                  <a:pt x="156" y="85"/>
                  <a:pt x="148" y="85"/>
                  <a:pt x="139" y="85"/>
                </a:cubicBezTo>
                <a:cubicBezTo>
                  <a:pt x="129" y="85"/>
                  <a:pt x="122" y="85"/>
                  <a:pt x="115" y="85"/>
                </a:cubicBezTo>
                <a:cubicBezTo>
                  <a:pt x="108" y="85"/>
                  <a:pt x="103" y="85"/>
                  <a:pt x="98" y="84"/>
                </a:cubicBezTo>
                <a:lnTo>
                  <a:pt x="98" y="79"/>
                </a:lnTo>
                <a:lnTo>
                  <a:pt x="129" y="79"/>
                </a:lnTo>
                <a:cubicBezTo>
                  <a:pt x="130" y="79"/>
                  <a:pt x="132" y="79"/>
                  <a:pt x="133" y="79"/>
                </a:cubicBezTo>
                <a:cubicBezTo>
                  <a:pt x="135" y="79"/>
                  <a:pt x="137" y="79"/>
                  <a:pt x="140" y="79"/>
                </a:cubicBezTo>
                <a:cubicBezTo>
                  <a:pt x="142" y="79"/>
                  <a:pt x="144" y="79"/>
                  <a:pt x="146" y="79"/>
                </a:cubicBezTo>
                <a:cubicBezTo>
                  <a:pt x="148" y="79"/>
                  <a:pt x="150" y="79"/>
                  <a:pt x="151" y="79"/>
                </a:cubicBezTo>
                <a:lnTo>
                  <a:pt x="180" y="79"/>
                </a:lnTo>
                <a:close/>
                <a:moveTo>
                  <a:pt x="180" y="100"/>
                </a:moveTo>
                <a:lnTo>
                  <a:pt x="180" y="107"/>
                </a:lnTo>
                <a:cubicBezTo>
                  <a:pt x="175" y="107"/>
                  <a:pt x="170" y="106"/>
                  <a:pt x="163" y="106"/>
                </a:cubicBezTo>
                <a:cubicBezTo>
                  <a:pt x="156" y="106"/>
                  <a:pt x="148" y="106"/>
                  <a:pt x="139" y="106"/>
                </a:cubicBezTo>
                <a:cubicBezTo>
                  <a:pt x="129" y="105"/>
                  <a:pt x="122" y="105"/>
                  <a:pt x="115" y="105"/>
                </a:cubicBezTo>
                <a:cubicBezTo>
                  <a:pt x="108" y="105"/>
                  <a:pt x="103" y="105"/>
                  <a:pt x="98" y="105"/>
                </a:cubicBezTo>
                <a:lnTo>
                  <a:pt x="100" y="98"/>
                </a:lnTo>
                <a:cubicBezTo>
                  <a:pt x="104" y="99"/>
                  <a:pt x="110" y="99"/>
                  <a:pt x="116" y="99"/>
                </a:cubicBezTo>
                <a:cubicBezTo>
                  <a:pt x="123" y="99"/>
                  <a:pt x="130" y="99"/>
                  <a:pt x="139" y="99"/>
                </a:cubicBezTo>
                <a:cubicBezTo>
                  <a:pt x="148" y="99"/>
                  <a:pt x="156" y="99"/>
                  <a:pt x="163" y="99"/>
                </a:cubicBezTo>
                <a:cubicBezTo>
                  <a:pt x="170" y="100"/>
                  <a:pt x="175" y="100"/>
                  <a:pt x="180" y="100"/>
                </a:cubicBezTo>
                <a:close/>
                <a:moveTo>
                  <a:pt x="180" y="179"/>
                </a:moveTo>
                <a:lnTo>
                  <a:pt x="180" y="205"/>
                </a:lnTo>
                <a:cubicBezTo>
                  <a:pt x="180" y="205"/>
                  <a:pt x="180" y="205"/>
                  <a:pt x="179" y="205"/>
                </a:cubicBezTo>
                <a:cubicBezTo>
                  <a:pt x="179" y="205"/>
                  <a:pt x="179" y="206"/>
                  <a:pt x="179" y="206"/>
                </a:cubicBezTo>
                <a:cubicBezTo>
                  <a:pt x="178" y="207"/>
                  <a:pt x="178" y="207"/>
                  <a:pt x="178" y="207"/>
                </a:cubicBezTo>
                <a:cubicBezTo>
                  <a:pt x="178" y="208"/>
                  <a:pt x="177" y="208"/>
                  <a:pt x="177" y="209"/>
                </a:cubicBezTo>
                <a:cubicBezTo>
                  <a:pt x="175" y="209"/>
                  <a:pt x="173" y="210"/>
                  <a:pt x="171" y="211"/>
                </a:cubicBezTo>
                <a:cubicBezTo>
                  <a:pt x="168" y="211"/>
                  <a:pt x="165" y="212"/>
                  <a:pt x="162" y="211"/>
                </a:cubicBezTo>
                <a:cubicBezTo>
                  <a:pt x="158" y="211"/>
                  <a:pt x="155" y="211"/>
                  <a:pt x="152" y="211"/>
                </a:cubicBezTo>
                <a:cubicBezTo>
                  <a:pt x="149" y="210"/>
                  <a:pt x="147" y="210"/>
                  <a:pt x="145" y="210"/>
                </a:cubicBezTo>
                <a:cubicBezTo>
                  <a:pt x="143" y="210"/>
                  <a:pt x="139" y="210"/>
                  <a:pt x="136" y="210"/>
                </a:cubicBezTo>
                <a:cubicBezTo>
                  <a:pt x="132" y="210"/>
                  <a:pt x="127" y="210"/>
                  <a:pt x="122" y="211"/>
                </a:cubicBezTo>
                <a:cubicBezTo>
                  <a:pt x="117" y="211"/>
                  <a:pt x="113" y="210"/>
                  <a:pt x="109" y="210"/>
                </a:cubicBezTo>
                <a:cubicBezTo>
                  <a:pt x="105" y="209"/>
                  <a:pt x="102" y="208"/>
                  <a:pt x="100" y="207"/>
                </a:cubicBezTo>
                <a:cubicBezTo>
                  <a:pt x="99" y="206"/>
                  <a:pt x="99" y="205"/>
                  <a:pt x="99" y="205"/>
                </a:cubicBezTo>
                <a:cubicBezTo>
                  <a:pt x="98" y="204"/>
                  <a:pt x="98" y="203"/>
                  <a:pt x="98" y="202"/>
                </a:cubicBezTo>
                <a:cubicBezTo>
                  <a:pt x="98" y="201"/>
                  <a:pt x="98" y="200"/>
                  <a:pt x="98" y="199"/>
                </a:cubicBezTo>
                <a:cubicBezTo>
                  <a:pt x="98" y="199"/>
                  <a:pt x="98" y="198"/>
                  <a:pt x="98" y="198"/>
                </a:cubicBezTo>
                <a:lnTo>
                  <a:pt x="98" y="179"/>
                </a:lnTo>
                <a:cubicBezTo>
                  <a:pt x="103" y="179"/>
                  <a:pt x="108" y="179"/>
                  <a:pt x="115" y="179"/>
                </a:cubicBezTo>
                <a:cubicBezTo>
                  <a:pt x="122" y="178"/>
                  <a:pt x="129" y="178"/>
                  <a:pt x="139" y="178"/>
                </a:cubicBezTo>
                <a:cubicBezTo>
                  <a:pt x="148" y="178"/>
                  <a:pt x="156" y="178"/>
                  <a:pt x="163" y="178"/>
                </a:cubicBezTo>
                <a:cubicBezTo>
                  <a:pt x="170" y="178"/>
                  <a:pt x="175" y="178"/>
                  <a:pt x="180" y="179"/>
                </a:cubicBezTo>
                <a:close/>
                <a:moveTo>
                  <a:pt x="88" y="153"/>
                </a:moveTo>
                <a:cubicBezTo>
                  <a:pt x="87" y="155"/>
                  <a:pt x="87" y="158"/>
                  <a:pt x="86" y="162"/>
                </a:cubicBezTo>
                <a:cubicBezTo>
                  <a:pt x="86" y="166"/>
                  <a:pt x="85" y="171"/>
                  <a:pt x="85" y="176"/>
                </a:cubicBezTo>
                <a:cubicBezTo>
                  <a:pt x="85" y="181"/>
                  <a:pt x="85" y="186"/>
                  <a:pt x="85" y="190"/>
                </a:cubicBezTo>
                <a:cubicBezTo>
                  <a:pt x="85" y="194"/>
                  <a:pt x="85" y="197"/>
                  <a:pt x="85" y="200"/>
                </a:cubicBezTo>
                <a:cubicBezTo>
                  <a:pt x="85" y="201"/>
                  <a:pt x="86" y="203"/>
                  <a:pt x="86" y="205"/>
                </a:cubicBezTo>
                <a:cubicBezTo>
                  <a:pt x="87" y="207"/>
                  <a:pt x="88" y="209"/>
                  <a:pt x="89" y="212"/>
                </a:cubicBezTo>
                <a:cubicBezTo>
                  <a:pt x="91" y="215"/>
                  <a:pt x="92" y="217"/>
                  <a:pt x="94" y="218"/>
                </a:cubicBezTo>
                <a:cubicBezTo>
                  <a:pt x="96" y="220"/>
                  <a:pt x="97" y="220"/>
                  <a:pt x="98" y="221"/>
                </a:cubicBezTo>
                <a:cubicBezTo>
                  <a:pt x="101" y="222"/>
                  <a:pt x="105" y="223"/>
                  <a:pt x="109" y="224"/>
                </a:cubicBezTo>
                <a:cubicBezTo>
                  <a:pt x="113" y="225"/>
                  <a:pt x="118" y="225"/>
                  <a:pt x="124" y="225"/>
                </a:cubicBezTo>
                <a:cubicBezTo>
                  <a:pt x="129" y="225"/>
                  <a:pt x="134" y="225"/>
                  <a:pt x="139" y="225"/>
                </a:cubicBezTo>
                <a:cubicBezTo>
                  <a:pt x="143" y="224"/>
                  <a:pt x="146" y="224"/>
                  <a:pt x="149" y="224"/>
                </a:cubicBezTo>
                <a:cubicBezTo>
                  <a:pt x="151" y="224"/>
                  <a:pt x="153" y="224"/>
                  <a:pt x="156" y="225"/>
                </a:cubicBezTo>
                <a:cubicBezTo>
                  <a:pt x="158" y="225"/>
                  <a:pt x="161" y="225"/>
                  <a:pt x="165" y="225"/>
                </a:cubicBezTo>
                <a:cubicBezTo>
                  <a:pt x="168" y="225"/>
                  <a:pt x="172" y="225"/>
                  <a:pt x="174" y="224"/>
                </a:cubicBezTo>
                <a:cubicBezTo>
                  <a:pt x="177" y="223"/>
                  <a:pt x="180" y="222"/>
                  <a:pt x="182" y="221"/>
                </a:cubicBezTo>
                <a:cubicBezTo>
                  <a:pt x="183" y="220"/>
                  <a:pt x="185" y="218"/>
                  <a:pt x="187" y="216"/>
                </a:cubicBezTo>
                <a:cubicBezTo>
                  <a:pt x="188" y="214"/>
                  <a:pt x="190" y="211"/>
                  <a:pt x="190" y="207"/>
                </a:cubicBezTo>
                <a:cubicBezTo>
                  <a:pt x="191" y="204"/>
                  <a:pt x="192" y="201"/>
                  <a:pt x="192" y="199"/>
                </a:cubicBezTo>
                <a:cubicBezTo>
                  <a:pt x="192" y="196"/>
                  <a:pt x="192" y="194"/>
                  <a:pt x="192" y="193"/>
                </a:cubicBezTo>
                <a:lnTo>
                  <a:pt x="192" y="170"/>
                </a:lnTo>
                <a:cubicBezTo>
                  <a:pt x="192" y="169"/>
                  <a:pt x="192" y="168"/>
                  <a:pt x="192" y="167"/>
                </a:cubicBezTo>
                <a:cubicBezTo>
                  <a:pt x="192" y="165"/>
                  <a:pt x="192" y="164"/>
                  <a:pt x="192" y="162"/>
                </a:cubicBezTo>
                <a:cubicBezTo>
                  <a:pt x="191" y="160"/>
                  <a:pt x="191" y="159"/>
                  <a:pt x="191" y="158"/>
                </a:cubicBezTo>
                <a:cubicBezTo>
                  <a:pt x="191" y="156"/>
                  <a:pt x="191" y="155"/>
                  <a:pt x="190" y="154"/>
                </a:cubicBezTo>
                <a:lnTo>
                  <a:pt x="189" y="153"/>
                </a:lnTo>
                <a:lnTo>
                  <a:pt x="183" y="153"/>
                </a:lnTo>
                <a:cubicBezTo>
                  <a:pt x="183" y="153"/>
                  <a:pt x="182" y="154"/>
                  <a:pt x="181" y="155"/>
                </a:cubicBezTo>
                <a:cubicBezTo>
                  <a:pt x="181" y="156"/>
                  <a:pt x="180" y="157"/>
                  <a:pt x="180" y="158"/>
                </a:cubicBezTo>
                <a:cubicBezTo>
                  <a:pt x="180" y="159"/>
                  <a:pt x="179" y="161"/>
                  <a:pt x="180" y="162"/>
                </a:cubicBezTo>
                <a:cubicBezTo>
                  <a:pt x="180" y="163"/>
                  <a:pt x="180" y="164"/>
                  <a:pt x="180" y="165"/>
                </a:cubicBezTo>
                <a:cubicBezTo>
                  <a:pt x="175" y="165"/>
                  <a:pt x="170" y="165"/>
                  <a:pt x="163" y="165"/>
                </a:cubicBezTo>
                <a:cubicBezTo>
                  <a:pt x="156" y="165"/>
                  <a:pt x="148" y="165"/>
                  <a:pt x="139" y="165"/>
                </a:cubicBezTo>
                <a:cubicBezTo>
                  <a:pt x="129" y="164"/>
                  <a:pt x="122" y="164"/>
                  <a:pt x="115" y="164"/>
                </a:cubicBezTo>
                <a:cubicBezTo>
                  <a:pt x="108" y="164"/>
                  <a:pt x="103" y="164"/>
                  <a:pt x="98" y="165"/>
                </a:cubicBezTo>
                <a:lnTo>
                  <a:pt x="98" y="158"/>
                </a:lnTo>
                <a:lnTo>
                  <a:pt x="95" y="153"/>
                </a:lnTo>
                <a:cubicBezTo>
                  <a:pt x="95" y="152"/>
                  <a:pt x="94" y="152"/>
                  <a:pt x="94" y="152"/>
                </a:cubicBezTo>
                <a:cubicBezTo>
                  <a:pt x="93" y="152"/>
                  <a:pt x="92" y="152"/>
                  <a:pt x="92" y="152"/>
                </a:cubicBezTo>
                <a:cubicBezTo>
                  <a:pt x="91" y="152"/>
                  <a:pt x="90" y="152"/>
                  <a:pt x="90" y="152"/>
                </a:cubicBezTo>
                <a:cubicBezTo>
                  <a:pt x="89" y="152"/>
                  <a:pt x="88" y="153"/>
                  <a:pt x="88" y="153"/>
                </a:cubicBezTo>
                <a:cubicBezTo>
                  <a:pt x="88" y="153"/>
                  <a:pt x="88" y="153"/>
                  <a:pt x="88" y="153"/>
                </a:cubicBezTo>
                <a:cubicBezTo>
                  <a:pt x="88" y="153"/>
                  <a:pt x="88" y="153"/>
                  <a:pt x="88" y="153"/>
                </a:cubicBezTo>
                <a:cubicBezTo>
                  <a:pt x="88" y="153"/>
                  <a:pt x="88" y="153"/>
                  <a:pt x="88" y="153"/>
                </a:cubicBezTo>
                <a:cubicBezTo>
                  <a:pt x="88" y="153"/>
                  <a:pt x="88" y="153"/>
                  <a:pt x="88" y="153"/>
                </a:cubicBezTo>
                <a:close/>
                <a:moveTo>
                  <a:pt x="421" y="352"/>
                </a:moveTo>
                <a:lnTo>
                  <a:pt x="422" y="327"/>
                </a:lnTo>
                <a:cubicBezTo>
                  <a:pt x="424" y="327"/>
                  <a:pt x="426" y="327"/>
                  <a:pt x="428" y="326"/>
                </a:cubicBezTo>
                <a:cubicBezTo>
                  <a:pt x="431" y="326"/>
                  <a:pt x="434" y="326"/>
                  <a:pt x="437" y="327"/>
                </a:cubicBezTo>
                <a:cubicBezTo>
                  <a:pt x="440" y="328"/>
                  <a:pt x="442" y="329"/>
                  <a:pt x="444" y="331"/>
                </a:cubicBezTo>
                <a:cubicBezTo>
                  <a:pt x="445" y="333"/>
                  <a:pt x="447" y="335"/>
                  <a:pt x="447" y="338"/>
                </a:cubicBezTo>
                <a:cubicBezTo>
                  <a:pt x="447" y="338"/>
                  <a:pt x="447" y="339"/>
                  <a:pt x="447" y="341"/>
                </a:cubicBezTo>
                <a:cubicBezTo>
                  <a:pt x="447" y="342"/>
                  <a:pt x="446" y="344"/>
                  <a:pt x="445" y="345"/>
                </a:cubicBezTo>
                <a:cubicBezTo>
                  <a:pt x="444" y="347"/>
                  <a:pt x="443" y="349"/>
                  <a:pt x="442" y="350"/>
                </a:cubicBezTo>
                <a:cubicBezTo>
                  <a:pt x="440" y="351"/>
                  <a:pt x="439" y="352"/>
                  <a:pt x="438" y="352"/>
                </a:cubicBezTo>
                <a:lnTo>
                  <a:pt x="421" y="352"/>
                </a:lnTo>
                <a:close/>
                <a:moveTo>
                  <a:pt x="383" y="377"/>
                </a:moveTo>
                <a:lnTo>
                  <a:pt x="383" y="402"/>
                </a:lnTo>
                <a:cubicBezTo>
                  <a:pt x="383" y="402"/>
                  <a:pt x="383" y="402"/>
                  <a:pt x="383" y="403"/>
                </a:cubicBezTo>
                <a:cubicBezTo>
                  <a:pt x="383" y="403"/>
                  <a:pt x="383" y="403"/>
                  <a:pt x="383" y="403"/>
                </a:cubicBezTo>
                <a:cubicBezTo>
                  <a:pt x="383" y="404"/>
                  <a:pt x="383" y="404"/>
                  <a:pt x="383" y="404"/>
                </a:cubicBezTo>
                <a:cubicBezTo>
                  <a:pt x="384" y="404"/>
                  <a:pt x="384" y="405"/>
                  <a:pt x="384" y="405"/>
                </a:cubicBezTo>
                <a:cubicBezTo>
                  <a:pt x="385" y="408"/>
                  <a:pt x="386" y="411"/>
                  <a:pt x="389" y="413"/>
                </a:cubicBezTo>
                <a:cubicBezTo>
                  <a:pt x="391" y="416"/>
                  <a:pt x="394" y="418"/>
                  <a:pt x="398" y="420"/>
                </a:cubicBezTo>
                <a:cubicBezTo>
                  <a:pt x="402" y="421"/>
                  <a:pt x="406" y="422"/>
                  <a:pt x="409" y="422"/>
                </a:cubicBezTo>
                <a:cubicBezTo>
                  <a:pt x="412" y="422"/>
                  <a:pt x="415" y="422"/>
                  <a:pt x="416" y="422"/>
                </a:cubicBezTo>
                <a:cubicBezTo>
                  <a:pt x="418" y="423"/>
                  <a:pt x="420" y="424"/>
                  <a:pt x="423" y="425"/>
                </a:cubicBezTo>
                <a:cubicBezTo>
                  <a:pt x="426" y="426"/>
                  <a:pt x="430" y="428"/>
                  <a:pt x="433" y="430"/>
                </a:cubicBezTo>
                <a:cubicBezTo>
                  <a:pt x="437" y="432"/>
                  <a:pt x="441" y="435"/>
                  <a:pt x="443" y="437"/>
                </a:cubicBezTo>
                <a:cubicBezTo>
                  <a:pt x="445" y="439"/>
                  <a:pt x="447" y="441"/>
                  <a:pt x="449" y="443"/>
                </a:cubicBezTo>
                <a:lnTo>
                  <a:pt x="454" y="444"/>
                </a:lnTo>
                <a:cubicBezTo>
                  <a:pt x="455" y="444"/>
                  <a:pt x="455" y="444"/>
                  <a:pt x="455" y="443"/>
                </a:cubicBezTo>
                <a:cubicBezTo>
                  <a:pt x="456" y="443"/>
                  <a:pt x="456" y="443"/>
                  <a:pt x="457" y="442"/>
                </a:cubicBezTo>
                <a:cubicBezTo>
                  <a:pt x="457" y="442"/>
                  <a:pt x="457" y="441"/>
                  <a:pt x="458" y="441"/>
                </a:cubicBezTo>
                <a:cubicBezTo>
                  <a:pt x="458" y="440"/>
                  <a:pt x="458" y="440"/>
                  <a:pt x="459" y="440"/>
                </a:cubicBezTo>
                <a:cubicBezTo>
                  <a:pt x="458" y="438"/>
                  <a:pt x="458" y="436"/>
                  <a:pt x="456" y="434"/>
                </a:cubicBezTo>
                <a:cubicBezTo>
                  <a:pt x="455" y="431"/>
                  <a:pt x="452" y="428"/>
                  <a:pt x="449" y="426"/>
                </a:cubicBezTo>
                <a:cubicBezTo>
                  <a:pt x="446" y="423"/>
                  <a:pt x="443" y="421"/>
                  <a:pt x="440" y="419"/>
                </a:cubicBezTo>
                <a:cubicBezTo>
                  <a:pt x="437" y="418"/>
                  <a:pt x="435" y="417"/>
                  <a:pt x="434" y="417"/>
                </a:cubicBezTo>
                <a:cubicBezTo>
                  <a:pt x="432" y="415"/>
                  <a:pt x="429" y="414"/>
                  <a:pt x="426" y="413"/>
                </a:cubicBezTo>
                <a:cubicBezTo>
                  <a:pt x="423" y="412"/>
                  <a:pt x="420" y="411"/>
                  <a:pt x="416" y="411"/>
                </a:cubicBezTo>
                <a:cubicBezTo>
                  <a:pt x="411" y="410"/>
                  <a:pt x="408" y="410"/>
                  <a:pt x="405" y="409"/>
                </a:cubicBezTo>
                <a:cubicBezTo>
                  <a:pt x="402" y="409"/>
                  <a:pt x="399" y="409"/>
                  <a:pt x="397" y="408"/>
                </a:cubicBezTo>
                <a:lnTo>
                  <a:pt x="394" y="403"/>
                </a:lnTo>
                <a:cubicBezTo>
                  <a:pt x="395" y="401"/>
                  <a:pt x="395" y="399"/>
                  <a:pt x="395" y="396"/>
                </a:cubicBezTo>
                <a:cubicBezTo>
                  <a:pt x="395" y="393"/>
                  <a:pt x="395" y="389"/>
                  <a:pt x="395" y="385"/>
                </a:cubicBezTo>
                <a:cubicBezTo>
                  <a:pt x="395" y="381"/>
                  <a:pt x="395" y="377"/>
                  <a:pt x="395" y="374"/>
                </a:cubicBezTo>
                <a:cubicBezTo>
                  <a:pt x="396" y="371"/>
                  <a:pt x="397" y="369"/>
                  <a:pt x="397" y="367"/>
                </a:cubicBezTo>
                <a:cubicBezTo>
                  <a:pt x="398" y="367"/>
                  <a:pt x="398" y="366"/>
                  <a:pt x="399" y="366"/>
                </a:cubicBezTo>
                <a:cubicBezTo>
                  <a:pt x="400" y="366"/>
                  <a:pt x="401" y="365"/>
                  <a:pt x="402" y="365"/>
                </a:cubicBezTo>
                <a:cubicBezTo>
                  <a:pt x="403" y="364"/>
                  <a:pt x="404" y="364"/>
                  <a:pt x="404" y="364"/>
                </a:cubicBezTo>
                <a:cubicBezTo>
                  <a:pt x="405" y="364"/>
                  <a:pt x="406" y="364"/>
                  <a:pt x="406" y="364"/>
                </a:cubicBezTo>
                <a:lnTo>
                  <a:pt x="432" y="364"/>
                </a:lnTo>
                <a:cubicBezTo>
                  <a:pt x="433" y="364"/>
                  <a:pt x="434" y="364"/>
                  <a:pt x="435" y="364"/>
                </a:cubicBezTo>
                <a:cubicBezTo>
                  <a:pt x="437" y="364"/>
                  <a:pt x="438" y="364"/>
                  <a:pt x="440" y="363"/>
                </a:cubicBezTo>
                <a:cubicBezTo>
                  <a:pt x="442" y="363"/>
                  <a:pt x="443" y="362"/>
                  <a:pt x="445" y="362"/>
                </a:cubicBezTo>
                <a:cubicBezTo>
                  <a:pt x="446" y="361"/>
                  <a:pt x="448" y="360"/>
                  <a:pt x="449" y="360"/>
                </a:cubicBezTo>
                <a:cubicBezTo>
                  <a:pt x="451" y="358"/>
                  <a:pt x="453" y="355"/>
                  <a:pt x="455" y="351"/>
                </a:cubicBezTo>
                <a:cubicBezTo>
                  <a:pt x="458" y="348"/>
                  <a:pt x="459" y="344"/>
                  <a:pt x="459" y="339"/>
                </a:cubicBezTo>
                <a:cubicBezTo>
                  <a:pt x="459" y="334"/>
                  <a:pt x="457" y="330"/>
                  <a:pt x="455" y="327"/>
                </a:cubicBezTo>
                <a:cubicBezTo>
                  <a:pt x="452" y="323"/>
                  <a:pt x="450" y="321"/>
                  <a:pt x="447" y="319"/>
                </a:cubicBezTo>
                <a:cubicBezTo>
                  <a:pt x="444" y="317"/>
                  <a:pt x="440" y="316"/>
                  <a:pt x="435" y="315"/>
                </a:cubicBezTo>
                <a:cubicBezTo>
                  <a:pt x="430" y="314"/>
                  <a:pt x="424" y="314"/>
                  <a:pt x="418" y="314"/>
                </a:cubicBezTo>
                <a:cubicBezTo>
                  <a:pt x="411" y="315"/>
                  <a:pt x="405" y="315"/>
                  <a:pt x="401" y="315"/>
                </a:cubicBezTo>
                <a:cubicBezTo>
                  <a:pt x="396" y="316"/>
                  <a:pt x="392" y="316"/>
                  <a:pt x="389" y="316"/>
                </a:cubicBezTo>
                <a:cubicBezTo>
                  <a:pt x="388" y="316"/>
                  <a:pt x="388" y="316"/>
                  <a:pt x="387" y="317"/>
                </a:cubicBezTo>
                <a:cubicBezTo>
                  <a:pt x="386" y="317"/>
                  <a:pt x="386" y="317"/>
                  <a:pt x="385" y="318"/>
                </a:cubicBezTo>
                <a:cubicBezTo>
                  <a:pt x="385" y="318"/>
                  <a:pt x="384" y="319"/>
                  <a:pt x="384" y="319"/>
                </a:cubicBezTo>
                <a:cubicBezTo>
                  <a:pt x="384" y="319"/>
                  <a:pt x="384" y="320"/>
                  <a:pt x="384" y="320"/>
                </a:cubicBezTo>
                <a:lnTo>
                  <a:pt x="384" y="323"/>
                </a:lnTo>
                <a:cubicBezTo>
                  <a:pt x="384" y="323"/>
                  <a:pt x="384" y="324"/>
                  <a:pt x="384" y="324"/>
                </a:cubicBezTo>
                <a:cubicBezTo>
                  <a:pt x="384" y="324"/>
                  <a:pt x="385" y="325"/>
                  <a:pt x="385" y="325"/>
                </a:cubicBezTo>
                <a:cubicBezTo>
                  <a:pt x="385" y="326"/>
                  <a:pt x="386" y="326"/>
                  <a:pt x="386" y="326"/>
                </a:cubicBezTo>
                <a:cubicBezTo>
                  <a:pt x="387" y="327"/>
                  <a:pt x="387" y="327"/>
                  <a:pt x="387" y="327"/>
                </a:cubicBezTo>
                <a:cubicBezTo>
                  <a:pt x="387" y="327"/>
                  <a:pt x="388" y="327"/>
                  <a:pt x="388" y="327"/>
                </a:cubicBezTo>
                <a:cubicBezTo>
                  <a:pt x="388" y="327"/>
                  <a:pt x="389" y="327"/>
                  <a:pt x="389" y="327"/>
                </a:cubicBezTo>
                <a:cubicBezTo>
                  <a:pt x="390" y="327"/>
                  <a:pt x="391" y="327"/>
                  <a:pt x="391" y="327"/>
                </a:cubicBezTo>
                <a:cubicBezTo>
                  <a:pt x="392" y="327"/>
                  <a:pt x="392" y="327"/>
                  <a:pt x="393" y="327"/>
                </a:cubicBezTo>
                <a:lnTo>
                  <a:pt x="410" y="327"/>
                </a:lnTo>
                <a:lnTo>
                  <a:pt x="410" y="354"/>
                </a:lnTo>
                <a:lnTo>
                  <a:pt x="399" y="354"/>
                </a:lnTo>
                <a:cubicBezTo>
                  <a:pt x="397" y="354"/>
                  <a:pt x="395" y="355"/>
                  <a:pt x="393" y="357"/>
                </a:cubicBezTo>
                <a:cubicBezTo>
                  <a:pt x="390" y="358"/>
                  <a:pt x="388" y="360"/>
                  <a:pt x="386" y="363"/>
                </a:cubicBezTo>
                <a:cubicBezTo>
                  <a:pt x="384" y="366"/>
                  <a:pt x="383" y="369"/>
                  <a:pt x="383" y="371"/>
                </a:cubicBezTo>
                <a:cubicBezTo>
                  <a:pt x="383" y="374"/>
                  <a:pt x="382" y="376"/>
                  <a:pt x="383" y="377"/>
                </a:cubicBezTo>
                <a:close/>
                <a:moveTo>
                  <a:pt x="406" y="282"/>
                </a:moveTo>
                <a:cubicBezTo>
                  <a:pt x="404" y="282"/>
                  <a:pt x="402" y="282"/>
                  <a:pt x="399" y="282"/>
                </a:cubicBezTo>
                <a:cubicBezTo>
                  <a:pt x="396" y="283"/>
                  <a:pt x="392" y="284"/>
                  <a:pt x="389" y="287"/>
                </a:cubicBezTo>
                <a:cubicBezTo>
                  <a:pt x="385" y="290"/>
                  <a:pt x="382" y="293"/>
                  <a:pt x="381" y="296"/>
                </a:cubicBezTo>
                <a:cubicBezTo>
                  <a:pt x="380" y="299"/>
                  <a:pt x="380" y="302"/>
                  <a:pt x="380" y="304"/>
                </a:cubicBezTo>
                <a:lnTo>
                  <a:pt x="381" y="308"/>
                </a:lnTo>
                <a:lnTo>
                  <a:pt x="384" y="310"/>
                </a:lnTo>
                <a:lnTo>
                  <a:pt x="389" y="310"/>
                </a:lnTo>
                <a:lnTo>
                  <a:pt x="391" y="308"/>
                </a:lnTo>
                <a:cubicBezTo>
                  <a:pt x="391" y="308"/>
                  <a:pt x="391" y="307"/>
                  <a:pt x="391" y="307"/>
                </a:cubicBezTo>
                <a:cubicBezTo>
                  <a:pt x="391" y="306"/>
                  <a:pt x="391" y="305"/>
                  <a:pt x="391" y="304"/>
                </a:cubicBezTo>
                <a:cubicBezTo>
                  <a:pt x="391" y="303"/>
                  <a:pt x="391" y="303"/>
                  <a:pt x="391" y="302"/>
                </a:cubicBezTo>
                <a:cubicBezTo>
                  <a:pt x="391" y="302"/>
                  <a:pt x="391" y="301"/>
                  <a:pt x="391" y="301"/>
                </a:cubicBezTo>
                <a:cubicBezTo>
                  <a:pt x="392" y="301"/>
                  <a:pt x="392" y="300"/>
                  <a:pt x="392" y="299"/>
                </a:cubicBezTo>
                <a:cubicBezTo>
                  <a:pt x="393" y="298"/>
                  <a:pt x="393" y="298"/>
                  <a:pt x="394" y="297"/>
                </a:cubicBezTo>
                <a:cubicBezTo>
                  <a:pt x="394" y="296"/>
                  <a:pt x="395" y="295"/>
                  <a:pt x="396" y="295"/>
                </a:cubicBezTo>
                <a:cubicBezTo>
                  <a:pt x="396" y="294"/>
                  <a:pt x="397" y="294"/>
                  <a:pt x="397" y="294"/>
                </a:cubicBezTo>
                <a:lnTo>
                  <a:pt x="413" y="294"/>
                </a:lnTo>
                <a:cubicBezTo>
                  <a:pt x="413" y="295"/>
                  <a:pt x="413" y="296"/>
                  <a:pt x="413" y="297"/>
                </a:cubicBezTo>
                <a:cubicBezTo>
                  <a:pt x="413" y="299"/>
                  <a:pt x="413" y="300"/>
                  <a:pt x="413" y="302"/>
                </a:cubicBezTo>
                <a:cubicBezTo>
                  <a:pt x="413" y="303"/>
                  <a:pt x="414" y="305"/>
                  <a:pt x="414" y="306"/>
                </a:cubicBezTo>
                <a:cubicBezTo>
                  <a:pt x="415" y="308"/>
                  <a:pt x="416" y="309"/>
                  <a:pt x="416" y="310"/>
                </a:cubicBezTo>
                <a:cubicBezTo>
                  <a:pt x="417" y="310"/>
                  <a:pt x="417" y="310"/>
                  <a:pt x="418" y="310"/>
                </a:cubicBezTo>
                <a:cubicBezTo>
                  <a:pt x="419" y="310"/>
                  <a:pt x="420" y="310"/>
                  <a:pt x="421" y="309"/>
                </a:cubicBezTo>
                <a:cubicBezTo>
                  <a:pt x="422" y="309"/>
                  <a:pt x="423" y="309"/>
                  <a:pt x="423" y="308"/>
                </a:cubicBezTo>
                <a:cubicBezTo>
                  <a:pt x="424" y="308"/>
                  <a:pt x="425" y="307"/>
                  <a:pt x="425" y="307"/>
                </a:cubicBezTo>
                <a:lnTo>
                  <a:pt x="425" y="294"/>
                </a:lnTo>
                <a:lnTo>
                  <a:pt x="441" y="294"/>
                </a:lnTo>
                <a:cubicBezTo>
                  <a:pt x="442" y="294"/>
                  <a:pt x="443" y="295"/>
                  <a:pt x="444" y="297"/>
                </a:cubicBezTo>
                <a:cubicBezTo>
                  <a:pt x="445" y="298"/>
                  <a:pt x="446" y="299"/>
                  <a:pt x="446" y="301"/>
                </a:cubicBezTo>
                <a:cubicBezTo>
                  <a:pt x="447" y="303"/>
                  <a:pt x="448" y="304"/>
                  <a:pt x="448" y="305"/>
                </a:cubicBezTo>
                <a:cubicBezTo>
                  <a:pt x="448" y="307"/>
                  <a:pt x="448" y="308"/>
                  <a:pt x="449" y="308"/>
                </a:cubicBezTo>
                <a:lnTo>
                  <a:pt x="450" y="310"/>
                </a:lnTo>
                <a:cubicBezTo>
                  <a:pt x="450" y="310"/>
                  <a:pt x="451" y="310"/>
                  <a:pt x="452" y="310"/>
                </a:cubicBezTo>
                <a:cubicBezTo>
                  <a:pt x="453" y="310"/>
                  <a:pt x="453" y="310"/>
                  <a:pt x="454" y="309"/>
                </a:cubicBezTo>
                <a:cubicBezTo>
                  <a:pt x="455" y="309"/>
                  <a:pt x="456" y="308"/>
                  <a:pt x="457" y="308"/>
                </a:cubicBezTo>
                <a:cubicBezTo>
                  <a:pt x="458" y="307"/>
                  <a:pt x="458" y="306"/>
                  <a:pt x="459" y="305"/>
                </a:cubicBezTo>
                <a:cubicBezTo>
                  <a:pt x="459" y="305"/>
                  <a:pt x="459" y="305"/>
                  <a:pt x="459" y="305"/>
                </a:cubicBezTo>
                <a:cubicBezTo>
                  <a:pt x="459" y="304"/>
                  <a:pt x="459" y="304"/>
                  <a:pt x="459" y="303"/>
                </a:cubicBezTo>
                <a:cubicBezTo>
                  <a:pt x="459" y="303"/>
                  <a:pt x="459" y="302"/>
                  <a:pt x="459" y="302"/>
                </a:cubicBezTo>
                <a:cubicBezTo>
                  <a:pt x="459" y="302"/>
                  <a:pt x="459" y="301"/>
                  <a:pt x="459" y="301"/>
                </a:cubicBezTo>
                <a:cubicBezTo>
                  <a:pt x="458" y="298"/>
                  <a:pt x="457" y="295"/>
                  <a:pt x="455" y="292"/>
                </a:cubicBezTo>
                <a:cubicBezTo>
                  <a:pt x="453" y="289"/>
                  <a:pt x="450" y="286"/>
                  <a:pt x="445" y="284"/>
                </a:cubicBezTo>
                <a:cubicBezTo>
                  <a:pt x="441" y="282"/>
                  <a:pt x="437" y="281"/>
                  <a:pt x="433" y="281"/>
                </a:cubicBezTo>
                <a:cubicBezTo>
                  <a:pt x="430" y="281"/>
                  <a:pt x="427" y="282"/>
                  <a:pt x="425" y="282"/>
                </a:cubicBezTo>
                <a:lnTo>
                  <a:pt x="425" y="281"/>
                </a:lnTo>
                <a:cubicBezTo>
                  <a:pt x="425" y="280"/>
                  <a:pt x="424" y="279"/>
                  <a:pt x="423" y="278"/>
                </a:cubicBezTo>
                <a:cubicBezTo>
                  <a:pt x="423" y="277"/>
                  <a:pt x="422" y="277"/>
                  <a:pt x="421" y="276"/>
                </a:cubicBezTo>
                <a:cubicBezTo>
                  <a:pt x="420" y="276"/>
                  <a:pt x="419" y="275"/>
                  <a:pt x="419" y="276"/>
                </a:cubicBezTo>
                <a:cubicBezTo>
                  <a:pt x="418" y="276"/>
                  <a:pt x="418" y="276"/>
                  <a:pt x="418" y="276"/>
                </a:cubicBezTo>
                <a:cubicBezTo>
                  <a:pt x="417" y="276"/>
                  <a:pt x="417" y="276"/>
                  <a:pt x="416" y="276"/>
                </a:cubicBezTo>
                <a:cubicBezTo>
                  <a:pt x="416" y="276"/>
                  <a:pt x="415" y="277"/>
                  <a:pt x="414" y="277"/>
                </a:cubicBezTo>
                <a:cubicBezTo>
                  <a:pt x="414" y="278"/>
                  <a:pt x="414" y="278"/>
                  <a:pt x="414" y="279"/>
                </a:cubicBezTo>
                <a:cubicBezTo>
                  <a:pt x="413" y="280"/>
                  <a:pt x="413" y="280"/>
                  <a:pt x="413" y="281"/>
                </a:cubicBezTo>
                <a:lnTo>
                  <a:pt x="413" y="282"/>
                </a:lnTo>
                <a:cubicBezTo>
                  <a:pt x="413" y="282"/>
                  <a:pt x="412" y="282"/>
                  <a:pt x="412" y="282"/>
                </a:cubicBezTo>
                <a:cubicBezTo>
                  <a:pt x="411" y="282"/>
                  <a:pt x="410" y="282"/>
                  <a:pt x="410" y="282"/>
                </a:cubicBezTo>
                <a:cubicBezTo>
                  <a:pt x="409" y="282"/>
                  <a:pt x="408" y="282"/>
                  <a:pt x="408" y="282"/>
                </a:cubicBezTo>
                <a:cubicBezTo>
                  <a:pt x="407" y="282"/>
                  <a:pt x="407" y="282"/>
                  <a:pt x="406" y="282"/>
                </a:cubicBezTo>
                <a:close/>
                <a:moveTo>
                  <a:pt x="355" y="360"/>
                </a:moveTo>
                <a:lnTo>
                  <a:pt x="310" y="360"/>
                </a:lnTo>
                <a:cubicBezTo>
                  <a:pt x="309" y="359"/>
                  <a:pt x="308" y="359"/>
                  <a:pt x="307" y="358"/>
                </a:cubicBezTo>
                <a:cubicBezTo>
                  <a:pt x="306" y="358"/>
                  <a:pt x="305" y="357"/>
                  <a:pt x="304" y="356"/>
                </a:cubicBezTo>
                <a:cubicBezTo>
                  <a:pt x="303" y="355"/>
                  <a:pt x="302" y="354"/>
                  <a:pt x="302" y="353"/>
                </a:cubicBezTo>
                <a:cubicBezTo>
                  <a:pt x="301" y="352"/>
                  <a:pt x="301" y="351"/>
                  <a:pt x="301" y="351"/>
                </a:cubicBezTo>
                <a:lnTo>
                  <a:pt x="362" y="354"/>
                </a:lnTo>
                <a:cubicBezTo>
                  <a:pt x="362" y="354"/>
                  <a:pt x="362" y="355"/>
                  <a:pt x="361" y="355"/>
                </a:cubicBezTo>
                <a:cubicBezTo>
                  <a:pt x="361" y="356"/>
                  <a:pt x="360" y="357"/>
                  <a:pt x="359" y="357"/>
                </a:cubicBezTo>
                <a:cubicBezTo>
                  <a:pt x="358" y="358"/>
                  <a:pt x="357" y="358"/>
                  <a:pt x="357" y="359"/>
                </a:cubicBezTo>
                <a:cubicBezTo>
                  <a:pt x="356" y="359"/>
                  <a:pt x="355" y="359"/>
                  <a:pt x="355" y="360"/>
                </a:cubicBezTo>
                <a:close/>
                <a:moveTo>
                  <a:pt x="329" y="333"/>
                </a:moveTo>
                <a:cubicBezTo>
                  <a:pt x="331" y="333"/>
                  <a:pt x="333" y="333"/>
                  <a:pt x="336" y="333"/>
                </a:cubicBezTo>
                <a:cubicBezTo>
                  <a:pt x="339" y="333"/>
                  <a:pt x="343" y="332"/>
                  <a:pt x="347" y="332"/>
                </a:cubicBezTo>
                <a:cubicBezTo>
                  <a:pt x="351" y="332"/>
                  <a:pt x="354" y="333"/>
                  <a:pt x="357" y="335"/>
                </a:cubicBezTo>
                <a:cubicBezTo>
                  <a:pt x="360" y="336"/>
                  <a:pt x="362" y="338"/>
                  <a:pt x="364" y="341"/>
                </a:cubicBezTo>
                <a:lnTo>
                  <a:pt x="301" y="341"/>
                </a:lnTo>
                <a:cubicBezTo>
                  <a:pt x="301" y="340"/>
                  <a:pt x="301" y="339"/>
                  <a:pt x="302" y="339"/>
                </a:cubicBezTo>
                <a:cubicBezTo>
                  <a:pt x="302" y="338"/>
                  <a:pt x="303" y="337"/>
                  <a:pt x="304" y="336"/>
                </a:cubicBezTo>
                <a:cubicBezTo>
                  <a:pt x="305" y="335"/>
                  <a:pt x="306" y="335"/>
                  <a:pt x="307" y="334"/>
                </a:cubicBezTo>
                <a:cubicBezTo>
                  <a:pt x="308" y="334"/>
                  <a:pt x="309" y="333"/>
                  <a:pt x="310" y="333"/>
                </a:cubicBezTo>
                <a:cubicBezTo>
                  <a:pt x="311" y="333"/>
                  <a:pt x="312" y="333"/>
                  <a:pt x="313" y="333"/>
                </a:cubicBezTo>
                <a:cubicBezTo>
                  <a:pt x="315" y="333"/>
                  <a:pt x="317" y="333"/>
                  <a:pt x="319" y="333"/>
                </a:cubicBezTo>
                <a:cubicBezTo>
                  <a:pt x="321" y="333"/>
                  <a:pt x="323" y="333"/>
                  <a:pt x="325" y="333"/>
                </a:cubicBezTo>
                <a:cubicBezTo>
                  <a:pt x="326" y="333"/>
                  <a:pt x="328" y="333"/>
                  <a:pt x="329" y="333"/>
                </a:cubicBezTo>
                <a:close/>
                <a:moveTo>
                  <a:pt x="317" y="282"/>
                </a:moveTo>
                <a:cubicBezTo>
                  <a:pt x="315" y="282"/>
                  <a:pt x="312" y="282"/>
                  <a:pt x="309" y="282"/>
                </a:cubicBezTo>
                <a:cubicBezTo>
                  <a:pt x="305" y="283"/>
                  <a:pt x="301" y="285"/>
                  <a:pt x="298" y="288"/>
                </a:cubicBezTo>
                <a:cubicBezTo>
                  <a:pt x="294" y="291"/>
                  <a:pt x="292" y="294"/>
                  <a:pt x="291" y="297"/>
                </a:cubicBezTo>
                <a:cubicBezTo>
                  <a:pt x="290" y="300"/>
                  <a:pt x="290" y="303"/>
                  <a:pt x="291" y="305"/>
                </a:cubicBezTo>
                <a:lnTo>
                  <a:pt x="292" y="310"/>
                </a:lnTo>
                <a:lnTo>
                  <a:pt x="296" y="310"/>
                </a:lnTo>
                <a:cubicBezTo>
                  <a:pt x="297" y="310"/>
                  <a:pt x="297" y="309"/>
                  <a:pt x="297" y="309"/>
                </a:cubicBezTo>
                <a:cubicBezTo>
                  <a:pt x="298" y="309"/>
                  <a:pt x="298" y="308"/>
                  <a:pt x="299" y="308"/>
                </a:cubicBezTo>
                <a:cubicBezTo>
                  <a:pt x="299" y="307"/>
                  <a:pt x="299" y="307"/>
                  <a:pt x="300" y="306"/>
                </a:cubicBezTo>
                <a:cubicBezTo>
                  <a:pt x="300" y="306"/>
                  <a:pt x="301" y="306"/>
                  <a:pt x="301" y="305"/>
                </a:cubicBezTo>
                <a:cubicBezTo>
                  <a:pt x="301" y="305"/>
                  <a:pt x="301" y="304"/>
                  <a:pt x="301" y="304"/>
                </a:cubicBezTo>
                <a:cubicBezTo>
                  <a:pt x="301" y="303"/>
                  <a:pt x="301" y="302"/>
                  <a:pt x="302" y="301"/>
                </a:cubicBezTo>
                <a:cubicBezTo>
                  <a:pt x="302" y="300"/>
                  <a:pt x="302" y="299"/>
                  <a:pt x="303" y="298"/>
                </a:cubicBezTo>
                <a:cubicBezTo>
                  <a:pt x="303" y="298"/>
                  <a:pt x="303" y="297"/>
                  <a:pt x="304" y="297"/>
                </a:cubicBezTo>
                <a:cubicBezTo>
                  <a:pt x="305" y="296"/>
                  <a:pt x="306" y="295"/>
                  <a:pt x="308" y="295"/>
                </a:cubicBezTo>
                <a:cubicBezTo>
                  <a:pt x="309" y="294"/>
                  <a:pt x="311" y="294"/>
                  <a:pt x="313" y="294"/>
                </a:cubicBezTo>
                <a:cubicBezTo>
                  <a:pt x="315" y="294"/>
                  <a:pt x="317" y="294"/>
                  <a:pt x="319" y="294"/>
                </a:cubicBezTo>
                <a:cubicBezTo>
                  <a:pt x="320" y="294"/>
                  <a:pt x="322" y="294"/>
                  <a:pt x="323" y="294"/>
                </a:cubicBezTo>
                <a:cubicBezTo>
                  <a:pt x="323" y="295"/>
                  <a:pt x="323" y="296"/>
                  <a:pt x="323" y="297"/>
                </a:cubicBezTo>
                <a:cubicBezTo>
                  <a:pt x="323" y="299"/>
                  <a:pt x="324" y="300"/>
                  <a:pt x="324" y="302"/>
                </a:cubicBezTo>
                <a:cubicBezTo>
                  <a:pt x="324" y="303"/>
                  <a:pt x="324" y="305"/>
                  <a:pt x="324" y="306"/>
                </a:cubicBezTo>
                <a:cubicBezTo>
                  <a:pt x="325" y="308"/>
                  <a:pt x="325" y="309"/>
                  <a:pt x="326" y="310"/>
                </a:cubicBezTo>
                <a:lnTo>
                  <a:pt x="330" y="310"/>
                </a:lnTo>
                <a:cubicBezTo>
                  <a:pt x="330" y="310"/>
                  <a:pt x="331" y="310"/>
                  <a:pt x="331" y="310"/>
                </a:cubicBezTo>
                <a:cubicBezTo>
                  <a:pt x="331" y="310"/>
                  <a:pt x="332" y="309"/>
                  <a:pt x="332" y="309"/>
                </a:cubicBezTo>
                <a:cubicBezTo>
                  <a:pt x="333" y="309"/>
                  <a:pt x="333" y="308"/>
                  <a:pt x="333" y="308"/>
                </a:cubicBezTo>
                <a:cubicBezTo>
                  <a:pt x="334" y="307"/>
                  <a:pt x="334" y="307"/>
                  <a:pt x="334" y="307"/>
                </a:cubicBezTo>
                <a:lnTo>
                  <a:pt x="334" y="294"/>
                </a:lnTo>
                <a:lnTo>
                  <a:pt x="351" y="294"/>
                </a:lnTo>
                <a:cubicBezTo>
                  <a:pt x="352" y="294"/>
                  <a:pt x="353" y="295"/>
                  <a:pt x="354" y="296"/>
                </a:cubicBezTo>
                <a:cubicBezTo>
                  <a:pt x="355" y="297"/>
                  <a:pt x="356" y="298"/>
                  <a:pt x="356" y="300"/>
                </a:cubicBezTo>
                <a:cubicBezTo>
                  <a:pt x="357" y="302"/>
                  <a:pt x="358" y="303"/>
                  <a:pt x="358" y="305"/>
                </a:cubicBezTo>
                <a:cubicBezTo>
                  <a:pt x="358" y="306"/>
                  <a:pt x="358" y="307"/>
                  <a:pt x="358" y="308"/>
                </a:cubicBezTo>
                <a:lnTo>
                  <a:pt x="361" y="310"/>
                </a:lnTo>
                <a:lnTo>
                  <a:pt x="367" y="308"/>
                </a:lnTo>
                <a:lnTo>
                  <a:pt x="368" y="305"/>
                </a:lnTo>
                <a:cubicBezTo>
                  <a:pt x="368" y="305"/>
                  <a:pt x="368" y="305"/>
                  <a:pt x="368" y="305"/>
                </a:cubicBezTo>
                <a:cubicBezTo>
                  <a:pt x="368" y="304"/>
                  <a:pt x="368" y="304"/>
                  <a:pt x="368" y="303"/>
                </a:cubicBezTo>
                <a:cubicBezTo>
                  <a:pt x="368" y="303"/>
                  <a:pt x="368" y="303"/>
                  <a:pt x="368" y="303"/>
                </a:cubicBezTo>
                <a:cubicBezTo>
                  <a:pt x="368" y="303"/>
                  <a:pt x="368" y="302"/>
                  <a:pt x="368" y="302"/>
                </a:cubicBezTo>
                <a:cubicBezTo>
                  <a:pt x="368" y="299"/>
                  <a:pt x="367" y="296"/>
                  <a:pt x="365" y="293"/>
                </a:cubicBezTo>
                <a:cubicBezTo>
                  <a:pt x="363" y="289"/>
                  <a:pt x="360" y="287"/>
                  <a:pt x="356" y="285"/>
                </a:cubicBezTo>
                <a:cubicBezTo>
                  <a:pt x="351" y="283"/>
                  <a:pt x="347" y="282"/>
                  <a:pt x="343" y="282"/>
                </a:cubicBezTo>
                <a:cubicBezTo>
                  <a:pt x="339" y="282"/>
                  <a:pt x="336" y="282"/>
                  <a:pt x="334" y="282"/>
                </a:cubicBezTo>
                <a:lnTo>
                  <a:pt x="334" y="278"/>
                </a:lnTo>
                <a:cubicBezTo>
                  <a:pt x="334" y="277"/>
                  <a:pt x="334" y="277"/>
                  <a:pt x="333" y="277"/>
                </a:cubicBezTo>
                <a:cubicBezTo>
                  <a:pt x="333" y="276"/>
                  <a:pt x="333" y="276"/>
                  <a:pt x="332" y="276"/>
                </a:cubicBezTo>
                <a:cubicBezTo>
                  <a:pt x="332" y="275"/>
                  <a:pt x="331" y="275"/>
                  <a:pt x="331" y="275"/>
                </a:cubicBezTo>
                <a:cubicBezTo>
                  <a:pt x="331" y="275"/>
                  <a:pt x="330" y="275"/>
                  <a:pt x="330" y="275"/>
                </a:cubicBezTo>
                <a:cubicBezTo>
                  <a:pt x="330" y="275"/>
                  <a:pt x="329" y="275"/>
                  <a:pt x="328" y="275"/>
                </a:cubicBezTo>
                <a:cubicBezTo>
                  <a:pt x="328" y="276"/>
                  <a:pt x="327" y="276"/>
                  <a:pt x="327" y="276"/>
                </a:cubicBezTo>
                <a:cubicBezTo>
                  <a:pt x="326" y="276"/>
                  <a:pt x="325" y="277"/>
                  <a:pt x="325" y="277"/>
                </a:cubicBezTo>
                <a:cubicBezTo>
                  <a:pt x="325" y="277"/>
                  <a:pt x="324" y="277"/>
                  <a:pt x="324" y="278"/>
                </a:cubicBezTo>
                <a:lnTo>
                  <a:pt x="323" y="283"/>
                </a:lnTo>
                <a:cubicBezTo>
                  <a:pt x="322" y="283"/>
                  <a:pt x="322" y="283"/>
                  <a:pt x="322" y="283"/>
                </a:cubicBezTo>
                <a:cubicBezTo>
                  <a:pt x="321" y="283"/>
                  <a:pt x="321" y="283"/>
                  <a:pt x="320" y="283"/>
                </a:cubicBezTo>
                <a:cubicBezTo>
                  <a:pt x="319" y="283"/>
                  <a:pt x="318" y="282"/>
                  <a:pt x="318" y="282"/>
                </a:cubicBezTo>
                <a:cubicBezTo>
                  <a:pt x="317" y="282"/>
                  <a:pt x="317" y="282"/>
                  <a:pt x="317" y="282"/>
                </a:cubicBezTo>
                <a:close/>
                <a:moveTo>
                  <a:pt x="311" y="323"/>
                </a:moveTo>
                <a:cubicBezTo>
                  <a:pt x="309" y="323"/>
                  <a:pt x="306" y="323"/>
                  <a:pt x="303" y="324"/>
                </a:cubicBezTo>
                <a:cubicBezTo>
                  <a:pt x="300" y="326"/>
                  <a:pt x="297" y="328"/>
                  <a:pt x="295" y="332"/>
                </a:cubicBezTo>
                <a:cubicBezTo>
                  <a:pt x="292" y="335"/>
                  <a:pt x="291" y="339"/>
                  <a:pt x="290" y="342"/>
                </a:cubicBezTo>
                <a:cubicBezTo>
                  <a:pt x="290" y="345"/>
                  <a:pt x="290" y="348"/>
                  <a:pt x="291" y="349"/>
                </a:cubicBezTo>
                <a:lnTo>
                  <a:pt x="291" y="351"/>
                </a:lnTo>
                <a:cubicBezTo>
                  <a:pt x="291" y="353"/>
                  <a:pt x="292" y="356"/>
                  <a:pt x="294" y="359"/>
                </a:cubicBezTo>
                <a:cubicBezTo>
                  <a:pt x="296" y="362"/>
                  <a:pt x="299" y="365"/>
                  <a:pt x="303" y="367"/>
                </a:cubicBezTo>
                <a:cubicBezTo>
                  <a:pt x="307" y="369"/>
                  <a:pt x="311" y="370"/>
                  <a:pt x="315" y="370"/>
                </a:cubicBezTo>
                <a:cubicBezTo>
                  <a:pt x="318" y="370"/>
                  <a:pt x="321" y="370"/>
                  <a:pt x="323" y="370"/>
                </a:cubicBezTo>
                <a:cubicBezTo>
                  <a:pt x="323" y="370"/>
                  <a:pt x="323" y="370"/>
                  <a:pt x="323" y="371"/>
                </a:cubicBezTo>
                <a:cubicBezTo>
                  <a:pt x="322" y="371"/>
                  <a:pt x="322" y="371"/>
                  <a:pt x="322" y="372"/>
                </a:cubicBezTo>
                <a:cubicBezTo>
                  <a:pt x="321" y="372"/>
                  <a:pt x="321" y="373"/>
                  <a:pt x="321" y="373"/>
                </a:cubicBezTo>
                <a:cubicBezTo>
                  <a:pt x="320" y="374"/>
                  <a:pt x="320" y="374"/>
                  <a:pt x="320" y="374"/>
                </a:cubicBezTo>
                <a:cubicBezTo>
                  <a:pt x="318" y="374"/>
                  <a:pt x="315" y="374"/>
                  <a:pt x="311" y="375"/>
                </a:cubicBezTo>
                <a:cubicBezTo>
                  <a:pt x="308" y="376"/>
                  <a:pt x="304" y="378"/>
                  <a:pt x="300" y="382"/>
                </a:cubicBezTo>
                <a:cubicBezTo>
                  <a:pt x="296" y="386"/>
                  <a:pt x="294" y="389"/>
                  <a:pt x="293" y="393"/>
                </a:cubicBezTo>
                <a:cubicBezTo>
                  <a:pt x="291" y="396"/>
                  <a:pt x="291" y="400"/>
                  <a:pt x="291" y="402"/>
                </a:cubicBezTo>
                <a:cubicBezTo>
                  <a:pt x="290" y="404"/>
                  <a:pt x="291" y="407"/>
                  <a:pt x="291" y="410"/>
                </a:cubicBezTo>
                <a:cubicBezTo>
                  <a:pt x="292" y="413"/>
                  <a:pt x="293" y="417"/>
                  <a:pt x="296" y="422"/>
                </a:cubicBezTo>
                <a:cubicBezTo>
                  <a:pt x="298" y="426"/>
                  <a:pt x="300" y="430"/>
                  <a:pt x="302" y="434"/>
                </a:cubicBezTo>
                <a:cubicBezTo>
                  <a:pt x="303" y="437"/>
                  <a:pt x="304" y="440"/>
                  <a:pt x="305" y="443"/>
                </a:cubicBezTo>
                <a:lnTo>
                  <a:pt x="308" y="444"/>
                </a:lnTo>
                <a:cubicBezTo>
                  <a:pt x="308" y="444"/>
                  <a:pt x="309" y="444"/>
                  <a:pt x="309" y="444"/>
                </a:cubicBezTo>
                <a:cubicBezTo>
                  <a:pt x="310" y="444"/>
                  <a:pt x="311" y="444"/>
                  <a:pt x="312" y="444"/>
                </a:cubicBezTo>
                <a:cubicBezTo>
                  <a:pt x="313" y="443"/>
                  <a:pt x="314" y="443"/>
                  <a:pt x="314" y="442"/>
                </a:cubicBezTo>
                <a:cubicBezTo>
                  <a:pt x="315" y="441"/>
                  <a:pt x="315" y="441"/>
                  <a:pt x="315" y="440"/>
                </a:cubicBezTo>
                <a:lnTo>
                  <a:pt x="315" y="437"/>
                </a:lnTo>
                <a:cubicBezTo>
                  <a:pt x="315" y="436"/>
                  <a:pt x="314" y="435"/>
                  <a:pt x="314" y="434"/>
                </a:cubicBezTo>
                <a:cubicBezTo>
                  <a:pt x="313" y="433"/>
                  <a:pt x="312" y="432"/>
                  <a:pt x="311" y="430"/>
                </a:cubicBezTo>
                <a:cubicBezTo>
                  <a:pt x="310" y="429"/>
                  <a:pt x="310" y="427"/>
                  <a:pt x="309" y="426"/>
                </a:cubicBezTo>
                <a:cubicBezTo>
                  <a:pt x="309" y="425"/>
                  <a:pt x="308" y="423"/>
                  <a:pt x="308" y="422"/>
                </a:cubicBezTo>
                <a:cubicBezTo>
                  <a:pt x="307" y="420"/>
                  <a:pt x="305" y="418"/>
                  <a:pt x="304" y="414"/>
                </a:cubicBezTo>
                <a:cubicBezTo>
                  <a:pt x="302" y="411"/>
                  <a:pt x="302" y="407"/>
                  <a:pt x="302" y="402"/>
                </a:cubicBezTo>
                <a:cubicBezTo>
                  <a:pt x="302" y="397"/>
                  <a:pt x="303" y="394"/>
                  <a:pt x="306" y="391"/>
                </a:cubicBezTo>
                <a:cubicBezTo>
                  <a:pt x="308" y="389"/>
                  <a:pt x="311" y="387"/>
                  <a:pt x="314" y="386"/>
                </a:cubicBezTo>
                <a:cubicBezTo>
                  <a:pt x="314" y="386"/>
                  <a:pt x="315" y="387"/>
                  <a:pt x="316" y="388"/>
                </a:cubicBezTo>
                <a:cubicBezTo>
                  <a:pt x="316" y="388"/>
                  <a:pt x="317" y="389"/>
                  <a:pt x="318" y="390"/>
                </a:cubicBezTo>
                <a:cubicBezTo>
                  <a:pt x="318" y="391"/>
                  <a:pt x="319" y="392"/>
                  <a:pt x="320" y="393"/>
                </a:cubicBezTo>
                <a:cubicBezTo>
                  <a:pt x="320" y="394"/>
                  <a:pt x="321" y="394"/>
                  <a:pt x="321" y="395"/>
                </a:cubicBezTo>
                <a:cubicBezTo>
                  <a:pt x="323" y="398"/>
                  <a:pt x="325" y="402"/>
                  <a:pt x="329" y="406"/>
                </a:cubicBezTo>
                <a:cubicBezTo>
                  <a:pt x="332" y="411"/>
                  <a:pt x="336" y="416"/>
                  <a:pt x="342" y="421"/>
                </a:cubicBezTo>
                <a:cubicBezTo>
                  <a:pt x="347" y="427"/>
                  <a:pt x="352" y="431"/>
                  <a:pt x="357" y="435"/>
                </a:cubicBezTo>
                <a:cubicBezTo>
                  <a:pt x="361" y="439"/>
                  <a:pt x="365" y="442"/>
                  <a:pt x="368" y="444"/>
                </a:cubicBezTo>
                <a:lnTo>
                  <a:pt x="372" y="443"/>
                </a:lnTo>
                <a:lnTo>
                  <a:pt x="375" y="438"/>
                </a:lnTo>
                <a:cubicBezTo>
                  <a:pt x="375" y="438"/>
                  <a:pt x="375" y="438"/>
                  <a:pt x="374" y="438"/>
                </a:cubicBezTo>
                <a:cubicBezTo>
                  <a:pt x="374" y="437"/>
                  <a:pt x="374" y="437"/>
                  <a:pt x="373" y="436"/>
                </a:cubicBezTo>
                <a:cubicBezTo>
                  <a:pt x="373" y="436"/>
                  <a:pt x="372" y="435"/>
                  <a:pt x="372" y="435"/>
                </a:cubicBezTo>
                <a:cubicBezTo>
                  <a:pt x="372" y="435"/>
                  <a:pt x="371" y="434"/>
                  <a:pt x="371" y="434"/>
                </a:cubicBezTo>
                <a:cubicBezTo>
                  <a:pt x="368" y="431"/>
                  <a:pt x="364" y="428"/>
                  <a:pt x="360" y="424"/>
                </a:cubicBezTo>
                <a:cubicBezTo>
                  <a:pt x="356" y="420"/>
                  <a:pt x="351" y="415"/>
                  <a:pt x="346" y="409"/>
                </a:cubicBezTo>
                <a:cubicBezTo>
                  <a:pt x="342" y="403"/>
                  <a:pt x="338" y="398"/>
                  <a:pt x="335" y="394"/>
                </a:cubicBezTo>
                <a:cubicBezTo>
                  <a:pt x="332" y="389"/>
                  <a:pt x="329" y="386"/>
                  <a:pt x="327" y="383"/>
                </a:cubicBezTo>
                <a:cubicBezTo>
                  <a:pt x="328" y="382"/>
                  <a:pt x="329" y="382"/>
                  <a:pt x="330" y="381"/>
                </a:cubicBezTo>
                <a:cubicBezTo>
                  <a:pt x="331" y="380"/>
                  <a:pt x="332" y="378"/>
                  <a:pt x="333" y="377"/>
                </a:cubicBezTo>
                <a:cubicBezTo>
                  <a:pt x="335" y="375"/>
                  <a:pt x="335" y="374"/>
                  <a:pt x="336" y="373"/>
                </a:cubicBezTo>
                <a:cubicBezTo>
                  <a:pt x="337" y="371"/>
                  <a:pt x="337" y="370"/>
                  <a:pt x="337" y="370"/>
                </a:cubicBezTo>
                <a:cubicBezTo>
                  <a:pt x="338" y="370"/>
                  <a:pt x="339" y="370"/>
                  <a:pt x="340" y="370"/>
                </a:cubicBezTo>
                <a:cubicBezTo>
                  <a:pt x="341" y="370"/>
                  <a:pt x="342" y="370"/>
                  <a:pt x="344" y="370"/>
                </a:cubicBezTo>
                <a:cubicBezTo>
                  <a:pt x="345" y="370"/>
                  <a:pt x="347" y="370"/>
                  <a:pt x="348" y="370"/>
                </a:cubicBezTo>
                <a:cubicBezTo>
                  <a:pt x="349" y="370"/>
                  <a:pt x="350" y="370"/>
                  <a:pt x="351" y="370"/>
                </a:cubicBezTo>
                <a:cubicBezTo>
                  <a:pt x="353" y="370"/>
                  <a:pt x="356" y="369"/>
                  <a:pt x="360" y="368"/>
                </a:cubicBezTo>
                <a:cubicBezTo>
                  <a:pt x="363" y="367"/>
                  <a:pt x="367" y="364"/>
                  <a:pt x="370" y="360"/>
                </a:cubicBezTo>
                <a:cubicBezTo>
                  <a:pt x="373" y="356"/>
                  <a:pt x="375" y="352"/>
                  <a:pt x="375" y="348"/>
                </a:cubicBezTo>
                <a:cubicBezTo>
                  <a:pt x="375" y="344"/>
                  <a:pt x="375" y="341"/>
                  <a:pt x="374" y="339"/>
                </a:cubicBezTo>
                <a:cubicBezTo>
                  <a:pt x="373" y="336"/>
                  <a:pt x="371" y="333"/>
                  <a:pt x="369" y="330"/>
                </a:cubicBezTo>
                <a:cubicBezTo>
                  <a:pt x="366" y="328"/>
                  <a:pt x="363" y="326"/>
                  <a:pt x="358" y="324"/>
                </a:cubicBezTo>
                <a:cubicBezTo>
                  <a:pt x="354" y="323"/>
                  <a:pt x="350" y="323"/>
                  <a:pt x="346" y="323"/>
                </a:cubicBezTo>
                <a:cubicBezTo>
                  <a:pt x="342" y="323"/>
                  <a:pt x="340" y="323"/>
                  <a:pt x="337" y="323"/>
                </a:cubicBezTo>
                <a:cubicBezTo>
                  <a:pt x="337" y="322"/>
                  <a:pt x="337" y="322"/>
                  <a:pt x="338" y="321"/>
                </a:cubicBezTo>
                <a:cubicBezTo>
                  <a:pt x="338" y="320"/>
                  <a:pt x="338" y="320"/>
                  <a:pt x="338" y="319"/>
                </a:cubicBezTo>
                <a:cubicBezTo>
                  <a:pt x="338" y="318"/>
                  <a:pt x="338" y="317"/>
                  <a:pt x="337" y="316"/>
                </a:cubicBezTo>
                <a:cubicBezTo>
                  <a:pt x="337" y="315"/>
                  <a:pt x="336" y="315"/>
                  <a:pt x="336" y="314"/>
                </a:cubicBezTo>
                <a:cubicBezTo>
                  <a:pt x="335" y="314"/>
                  <a:pt x="335" y="314"/>
                  <a:pt x="334" y="313"/>
                </a:cubicBezTo>
                <a:cubicBezTo>
                  <a:pt x="334" y="313"/>
                  <a:pt x="333" y="313"/>
                  <a:pt x="332" y="313"/>
                </a:cubicBezTo>
                <a:cubicBezTo>
                  <a:pt x="332" y="313"/>
                  <a:pt x="331" y="313"/>
                  <a:pt x="330" y="313"/>
                </a:cubicBezTo>
                <a:cubicBezTo>
                  <a:pt x="330" y="314"/>
                  <a:pt x="329" y="314"/>
                  <a:pt x="329" y="314"/>
                </a:cubicBezTo>
                <a:lnTo>
                  <a:pt x="327" y="316"/>
                </a:lnTo>
                <a:lnTo>
                  <a:pt x="327" y="323"/>
                </a:lnTo>
                <a:cubicBezTo>
                  <a:pt x="326" y="323"/>
                  <a:pt x="325" y="323"/>
                  <a:pt x="324" y="323"/>
                </a:cubicBezTo>
                <a:cubicBezTo>
                  <a:pt x="322" y="323"/>
                  <a:pt x="321" y="323"/>
                  <a:pt x="319" y="323"/>
                </a:cubicBezTo>
                <a:cubicBezTo>
                  <a:pt x="317" y="323"/>
                  <a:pt x="316" y="323"/>
                  <a:pt x="315" y="323"/>
                </a:cubicBezTo>
                <a:cubicBezTo>
                  <a:pt x="313" y="323"/>
                  <a:pt x="312" y="323"/>
                  <a:pt x="311" y="323"/>
                </a:cubicBezTo>
                <a:close/>
                <a:moveTo>
                  <a:pt x="186" y="327"/>
                </a:moveTo>
                <a:lnTo>
                  <a:pt x="184" y="330"/>
                </a:lnTo>
                <a:cubicBezTo>
                  <a:pt x="179" y="331"/>
                  <a:pt x="172" y="331"/>
                  <a:pt x="164" y="332"/>
                </a:cubicBezTo>
                <a:cubicBezTo>
                  <a:pt x="156" y="332"/>
                  <a:pt x="147" y="333"/>
                  <a:pt x="136" y="333"/>
                </a:cubicBezTo>
                <a:cubicBezTo>
                  <a:pt x="125" y="333"/>
                  <a:pt x="116" y="333"/>
                  <a:pt x="108" y="332"/>
                </a:cubicBezTo>
                <a:cubicBezTo>
                  <a:pt x="100" y="332"/>
                  <a:pt x="93" y="332"/>
                  <a:pt x="88" y="332"/>
                </a:cubicBezTo>
                <a:cubicBezTo>
                  <a:pt x="88" y="331"/>
                  <a:pt x="87" y="331"/>
                  <a:pt x="87" y="330"/>
                </a:cubicBezTo>
                <a:cubicBezTo>
                  <a:pt x="87" y="329"/>
                  <a:pt x="87" y="328"/>
                  <a:pt x="87" y="327"/>
                </a:cubicBezTo>
                <a:cubicBezTo>
                  <a:pt x="87" y="325"/>
                  <a:pt x="87" y="324"/>
                  <a:pt x="87" y="324"/>
                </a:cubicBezTo>
                <a:cubicBezTo>
                  <a:pt x="87" y="323"/>
                  <a:pt x="88" y="322"/>
                  <a:pt x="88" y="322"/>
                </a:cubicBezTo>
                <a:lnTo>
                  <a:pt x="91" y="320"/>
                </a:lnTo>
                <a:cubicBezTo>
                  <a:pt x="96" y="320"/>
                  <a:pt x="102" y="320"/>
                  <a:pt x="110" y="320"/>
                </a:cubicBezTo>
                <a:cubicBezTo>
                  <a:pt x="118" y="320"/>
                  <a:pt x="127" y="320"/>
                  <a:pt x="137" y="320"/>
                </a:cubicBezTo>
                <a:cubicBezTo>
                  <a:pt x="147" y="320"/>
                  <a:pt x="156" y="320"/>
                  <a:pt x="164" y="319"/>
                </a:cubicBezTo>
                <a:cubicBezTo>
                  <a:pt x="171" y="319"/>
                  <a:pt x="178" y="319"/>
                  <a:pt x="183" y="319"/>
                </a:cubicBezTo>
                <a:lnTo>
                  <a:pt x="186" y="324"/>
                </a:lnTo>
                <a:lnTo>
                  <a:pt x="186" y="327"/>
                </a:lnTo>
                <a:close/>
                <a:moveTo>
                  <a:pt x="183" y="308"/>
                </a:moveTo>
                <a:cubicBezTo>
                  <a:pt x="178" y="308"/>
                  <a:pt x="171" y="308"/>
                  <a:pt x="163" y="308"/>
                </a:cubicBezTo>
                <a:cubicBezTo>
                  <a:pt x="155" y="308"/>
                  <a:pt x="146" y="308"/>
                  <a:pt x="135" y="309"/>
                </a:cubicBezTo>
                <a:cubicBezTo>
                  <a:pt x="125" y="309"/>
                  <a:pt x="116" y="309"/>
                  <a:pt x="108" y="309"/>
                </a:cubicBezTo>
                <a:cubicBezTo>
                  <a:pt x="100" y="310"/>
                  <a:pt x="93" y="310"/>
                  <a:pt x="88" y="310"/>
                </a:cubicBezTo>
                <a:cubicBezTo>
                  <a:pt x="86" y="311"/>
                  <a:pt x="85" y="312"/>
                  <a:pt x="83" y="313"/>
                </a:cubicBezTo>
                <a:cubicBezTo>
                  <a:pt x="81" y="315"/>
                  <a:pt x="79" y="317"/>
                  <a:pt x="78" y="319"/>
                </a:cubicBezTo>
                <a:cubicBezTo>
                  <a:pt x="76" y="321"/>
                  <a:pt x="76" y="324"/>
                  <a:pt x="76" y="326"/>
                </a:cubicBezTo>
                <a:cubicBezTo>
                  <a:pt x="76" y="327"/>
                  <a:pt x="76" y="329"/>
                  <a:pt x="76" y="330"/>
                </a:cubicBezTo>
                <a:cubicBezTo>
                  <a:pt x="77" y="331"/>
                  <a:pt x="77" y="332"/>
                  <a:pt x="78" y="334"/>
                </a:cubicBezTo>
                <a:cubicBezTo>
                  <a:pt x="79" y="335"/>
                  <a:pt x="80" y="337"/>
                  <a:pt x="81" y="339"/>
                </a:cubicBezTo>
                <a:cubicBezTo>
                  <a:pt x="82" y="340"/>
                  <a:pt x="83" y="341"/>
                  <a:pt x="85" y="342"/>
                </a:cubicBezTo>
                <a:cubicBezTo>
                  <a:pt x="86" y="343"/>
                  <a:pt x="87" y="343"/>
                  <a:pt x="88" y="343"/>
                </a:cubicBezTo>
                <a:cubicBezTo>
                  <a:pt x="93" y="343"/>
                  <a:pt x="100" y="343"/>
                  <a:pt x="108" y="343"/>
                </a:cubicBezTo>
                <a:cubicBezTo>
                  <a:pt x="116" y="343"/>
                  <a:pt x="125" y="343"/>
                  <a:pt x="135" y="343"/>
                </a:cubicBezTo>
                <a:cubicBezTo>
                  <a:pt x="146" y="343"/>
                  <a:pt x="155" y="343"/>
                  <a:pt x="163" y="343"/>
                </a:cubicBezTo>
                <a:cubicBezTo>
                  <a:pt x="171" y="342"/>
                  <a:pt x="178" y="342"/>
                  <a:pt x="183" y="342"/>
                </a:cubicBezTo>
                <a:cubicBezTo>
                  <a:pt x="186" y="341"/>
                  <a:pt x="189" y="340"/>
                  <a:pt x="192" y="337"/>
                </a:cubicBezTo>
                <a:cubicBezTo>
                  <a:pt x="195" y="334"/>
                  <a:pt x="196" y="330"/>
                  <a:pt x="196" y="325"/>
                </a:cubicBezTo>
                <a:cubicBezTo>
                  <a:pt x="196" y="320"/>
                  <a:pt x="195" y="316"/>
                  <a:pt x="192" y="313"/>
                </a:cubicBezTo>
                <a:cubicBezTo>
                  <a:pt x="189" y="310"/>
                  <a:pt x="186" y="309"/>
                  <a:pt x="183" y="308"/>
                </a:cubicBezTo>
                <a:close/>
                <a:moveTo>
                  <a:pt x="63" y="373"/>
                </a:moveTo>
                <a:cubicBezTo>
                  <a:pt x="63" y="376"/>
                  <a:pt x="63" y="381"/>
                  <a:pt x="63" y="386"/>
                </a:cubicBezTo>
                <a:cubicBezTo>
                  <a:pt x="63" y="392"/>
                  <a:pt x="62" y="398"/>
                  <a:pt x="61" y="406"/>
                </a:cubicBezTo>
                <a:cubicBezTo>
                  <a:pt x="60" y="413"/>
                  <a:pt x="59" y="419"/>
                  <a:pt x="57" y="425"/>
                </a:cubicBezTo>
                <a:cubicBezTo>
                  <a:pt x="56" y="430"/>
                  <a:pt x="54" y="435"/>
                  <a:pt x="53" y="438"/>
                </a:cubicBezTo>
                <a:cubicBezTo>
                  <a:pt x="53" y="439"/>
                  <a:pt x="53" y="439"/>
                  <a:pt x="54" y="439"/>
                </a:cubicBezTo>
                <a:cubicBezTo>
                  <a:pt x="54" y="440"/>
                  <a:pt x="54" y="440"/>
                  <a:pt x="54" y="441"/>
                </a:cubicBezTo>
                <a:cubicBezTo>
                  <a:pt x="55" y="441"/>
                  <a:pt x="55" y="442"/>
                  <a:pt x="56" y="442"/>
                </a:cubicBezTo>
                <a:cubicBezTo>
                  <a:pt x="56" y="442"/>
                  <a:pt x="57" y="443"/>
                  <a:pt x="57" y="443"/>
                </a:cubicBezTo>
                <a:lnTo>
                  <a:pt x="62" y="443"/>
                </a:lnTo>
                <a:lnTo>
                  <a:pt x="65" y="440"/>
                </a:lnTo>
                <a:cubicBezTo>
                  <a:pt x="66" y="436"/>
                  <a:pt x="68" y="431"/>
                  <a:pt x="69" y="424"/>
                </a:cubicBezTo>
                <a:cubicBezTo>
                  <a:pt x="71" y="418"/>
                  <a:pt x="72" y="411"/>
                  <a:pt x="73" y="403"/>
                </a:cubicBezTo>
                <a:cubicBezTo>
                  <a:pt x="74" y="394"/>
                  <a:pt x="74" y="387"/>
                  <a:pt x="74" y="381"/>
                </a:cubicBezTo>
                <a:cubicBezTo>
                  <a:pt x="74" y="375"/>
                  <a:pt x="74" y="370"/>
                  <a:pt x="73" y="365"/>
                </a:cubicBezTo>
                <a:lnTo>
                  <a:pt x="76" y="361"/>
                </a:lnTo>
                <a:cubicBezTo>
                  <a:pt x="79" y="361"/>
                  <a:pt x="83" y="360"/>
                  <a:pt x="87" y="360"/>
                </a:cubicBezTo>
                <a:cubicBezTo>
                  <a:pt x="92" y="360"/>
                  <a:pt x="97" y="359"/>
                  <a:pt x="103" y="359"/>
                </a:cubicBezTo>
                <a:cubicBezTo>
                  <a:pt x="109" y="359"/>
                  <a:pt x="115" y="359"/>
                  <a:pt x="119" y="359"/>
                </a:cubicBezTo>
                <a:cubicBezTo>
                  <a:pt x="124" y="359"/>
                  <a:pt x="127" y="359"/>
                  <a:pt x="130" y="360"/>
                </a:cubicBezTo>
                <a:lnTo>
                  <a:pt x="130" y="365"/>
                </a:lnTo>
                <a:cubicBezTo>
                  <a:pt x="128" y="365"/>
                  <a:pt x="125" y="365"/>
                  <a:pt x="121" y="365"/>
                </a:cubicBezTo>
                <a:cubicBezTo>
                  <a:pt x="116" y="364"/>
                  <a:pt x="112" y="364"/>
                  <a:pt x="106" y="365"/>
                </a:cubicBezTo>
                <a:cubicBezTo>
                  <a:pt x="101" y="366"/>
                  <a:pt x="97" y="369"/>
                  <a:pt x="94" y="372"/>
                </a:cubicBezTo>
                <a:cubicBezTo>
                  <a:pt x="91" y="375"/>
                  <a:pt x="90" y="379"/>
                  <a:pt x="89" y="383"/>
                </a:cubicBezTo>
                <a:lnTo>
                  <a:pt x="89" y="387"/>
                </a:lnTo>
                <a:cubicBezTo>
                  <a:pt x="89" y="390"/>
                  <a:pt x="89" y="393"/>
                  <a:pt x="89" y="397"/>
                </a:cubicBezTo>
                <a:cubicBezTo>
                  <a:pt x="89" y="401"/>
                  <a:pt x="89" y="406"/>
                  <a:pt x="88" y="411"/>
                </a:cubicBezTo>
                <a:cubicBezTo>
                  <a:pt x="87" y="417"/>
                  <a:pt x="85" y="422"/>
                  <a:pt x="84" y="426"/>
                </a:cubicBezTo>
                <a:cubicBezTo>
                  <a:pt x="82" y="430"/>
                  <a:pt x="81" y="433"/>
                  <a:pt x="79" y="436"/>
                </a:cubicBezTo>
                <a:lnTo>
                  <a:pt x="82" y="441"/>
                </a:lnTo>
                <a:lnTo>
                  <a:pt x="85" y="443"/>
                </a:lnTo>
                <a:cubicBezTo>
                  <a:pt x="85" y="443"/>
                  <a:pt x="86" y="442"/>
                  <a:pt x="86" y="442"/>
                </a:cubicBezTo>
                <a:cubicBezTo>
                  <a:pt x="86" y="442"/>
                  <a:pt x="87" y="442"/>
                  <a:pt x="87" y="441"/>
                </a:cubicBezTo>
                <a:cubicBezTo>
                  <a:pt x="88" y="441"/>
                  <a:pt x="89" y="441"/>
                  <a:pt x="89" y="441"/>
                </a:cubicBezTo>
                <a:cubicBezTo>
                  <a:pt x="90" y="440"/>
                  <a:pt x="90" y="440"/>
                  <a:pt x="91" y="440"/>
                </a:cubicBezTo>
                <a:cubicBezTo>
                  <a:pt x="92" y="437"/>
                  <a:pt x="94" y="432"/>
                  <a:pt x="96" y="427"/>
                </a:cubicBezTo>
                <a:cubicBezTo>
                  <a:pt x="97" y="422"/>
                  <a:pt x="99" y="417"/>
                  <a:pt x="100" y="410"/>
                </a:cubicBezTo>
                <a:cubicBezTo>
                  <a:pt x="101" y="403"/>
                  <a:pt x="101" y="398"/>
                  <a:pt x="101" y="393"/>
                </a:cubicBezTo>
                <a:cubicBezTo>
                  <a:pt x="101" y="388"/>
                  <a:pt x="100" y="383"/>
                  <a:pt x="100" y="380"/>
                </a:cubicBezTo>
                <a:cubicBezTo>
                  <a:pt x="100" y="380"/>
                  <a:pt x="100" y="380"/>
                  <a:pt x="100" y="379"/>
                </a:cubicBezTo>
                <a:cubicBezTo>
                  <a:pt x="100" y="379"/>
                  <a:pt x="100" y="379"/>
                  <a:pt x="100" y="379"/>
                </a:cubicBezTo>
                <a:cubicBezTo>
                  <a:pt x="101" y="378"/>
                  <a:pt x="101" y="378"/>
                  <a:pt x="101" y="378"/>
                </a:cubicBezTo>
                <a:cubicBezTo>
                  <a:pt x="101" y="378"/>
                  <a:pt x="101" y="377"/>
                  <a:pt x="101" y="377"/>
                </a:cubicBezTo>
                <a:cubicBezTo>
                  <a:pt x="104" y="377"/>
                  <a:pt x="107" y="376"/>
                  <a:pt x="110" y="376"/>
                </a:cubicBezTo>
                <a:cubicBezTo>
                  <a:pt x="114" y="375"/>
                  <a:pt x="118" y="375"/>
                  <a:pt x="123" y="375"/>
                </a:cubicBezTo>
                <a:cubicBezTo>
                  <a:pt x="128" y="375"/>
                  <a:pt x="132" y="375"/>
                  <a:pt x="136" y="375"/>
                </a:cubicBezTo>
                <a:cubicBezTo>
                  <a:pt x="139" y="375"/>
                  <a:pt x="143" y="374"/>
                  <a:pt x="145" y="374"/>
                </a:cubicBezTo>
                <a:cubicBezTo>
                  <a:pt x="146" y="374"/>
                  <a:pt x="148" y="374"/>
                  <a:pt x="151" y="374"/>
                </a:cubicBezTo>
                <a:cubicBezTo>
                  <a:pt x="153" y="374"/>
                  <a:pt x="156" y="374"/>
                  <a:pt x="159" y="374"/>
                </a:cubicBezTo>
                <a:cubicBezTo>
                  <a:pt x="163" y="373"/>
                  <a:pt x="165" y="374"/>
                  <a:pt x="168" y="375"/>
                </a:cubicBezTo>
                <a:cubicBezTo>
                  <a:pt x="170" y="376"/>
                  <a:pt x="172" y="377"/>
                  <a:pt x="173" y="379"/>
                </a:cubicBezTo>
                <a:cubicBezTo>
                  <a:pt x="173" y="379"/>
                  <a:pt x="173" y="380"/>
                  <a:pt x="173" y="380"/>
                </a:cubicBezTo>
                <a:cubicBezTo>
                  <a:pt x="173" y="381"/>
                  <a:pt x="173" y="382"/>
                  <a:pt x="173" y="383"/>
                </a:cubicBezTo>
                <a:cubicBezTo>
                  <a:pt x="172" y="384"/>
                  <a:pt x="172" y="385"/>
                  <a:pt x="172" y="385"/>
                </a:cubicBezTo>
                <a:cubicBezTo>
                  <a:pt x="172" y="386"/>
                  <a:pt x="172" y="387"/>
                  <a:pt x="171" y="387"/>
                </a:cubicBezTo>
                <a:cubicBezTo>
                  <a:pt x="171" y="387"/>
                  <a:pt x="171" y="387"/>
                  <a:pt x="171" y="387"/>
                </a:cubicBezTo>
                <a:cubicBezTo>
                  <a:pt x="170" y="387"/>
                  <a:pt x="170" y="387"/>
                  <a:pt x="170" y="387"/>
                </a:cubicBezTo>
                <a:cubicBezTo>
                  <a:pt x="170" y="387"/>
                  <a:pt x="169" y="387"/>
                  <a:pt x="169" y="387"/>
                </a:cubicBezTo>
                <a:cubicBezTo>
                  <a:pt x="169" y="387"/>
                  <a:pt x="169" y="387"/>
                  <a:pt x="168" y="387"/>
                </a:cubicBezTo>
                <a:cubicBezTo>
                  <a:pt x="166" y="388"/>
                  <a:pt x="162" y="388"/>
                  <a:pt x="158" y="388"/>
                </a:cubicBezTo>
                <a:cubicBezTo>
                  <a:pt x="154" y="388"/>
                  <a:pt x="149" y="388"/>
                  <a:pt x="143" y="388"/>
                </a:cubicBezTo>
                <a:cubicBezTo>
                  <a:pt x="138" y="388"/>
                  <a:pt x="133" y="389"/>
                  <a:pt x="129" y="392"/>
                </a:cubicBezTo>
                <a:cubicBezTo>
                  <a:pt x="125" y="394"/>
                  <a:pt x="122" y="397"/>
                  <a:pt x="120" y="400"/>
                </a:cubicBezTo>
                <a:cubicBezTo>
                  <a:pt x="120" y="401"/>
                  <a:pt x="120" y="402"/>
                  <a:pt x="120" y="403"/>
                </a:cubicBezTo>
                <a:cubicBezTo>
                  <a:pt x="120" y="404"/>
                  <a:pt x="120" y="406"/>
                  <a:pt x="120" y="407"/>
                </a:cubicBezTo>
                <a:cubicBezTo>
                  <a:pt x="120" y="409"/>
                  <a:pt x="120" y="410"/>
                  <a:pt x="120" y="412"/>
                </a:cubicBezTo>
                <a:cubicBezTo>
                  <a:pt x="120" y="413"/>
                  <a:pt x="120" y="414"/>
                  <a:pt x="120" y="415"/>
                </a:cubicBezTo>
                <a:cubicBezTo>
                  <a:pt x="120" y="417"/>
                  <a:pt x="119" y="419"/>
                  <a:pt x="120" y="423"/>
                </a:cubicBezTo>
                <a:cubicBezTo>
                  <a:pt x="120" y="426"/>
                  <a:pt x="121" y="429"/>
                  <a:pt x="123" y="433"/>
                </a:cubicBezTo>
                <a:cubicBezTo>
                  <a:pt x="125" y="437"/>
                  <a:pt x="128" y="440"/>
                  <a:pt x="131" y="441"/>
                </a:cubicBezTo>
                <a:cubicBezTo>
                  <a:pt x="134" y="443"/>
                  <a:pt x="137" y="443"/>
                  <a:pt x="139" y="443"/>
                </a:cubicBezTo>
                <a:cubicBezTo>
                  <a:pt x="141" y="442"/>
                  <a:pt x="144" y="441"/>
                  <a:pt x="147" y="440"/>
                </a:cubicBezTo>
                <a:cubicBezTo>
                  <a:pt x="150" y="439"/>
                  <a:pt x="154" y="438"/>
                  <a:pt x="158" y="438"/>
                </a:cubicBezTo>
                <a:cubicBezTo>
                  <a:pt x="162" y="438"/>
                  <a:pt x="166" y="438"/>
                  <a:pt x="169" y="439"/>
                </a:cubicBezTo>
                <a:cubicBezTo>
                  <a:pt x="172" y="440"/>
                  <a:pt x="175" y="440"/>
                  <a:pt x="177" y="441"/>
                </a:cubicBezTo>
                <a:cubicBezTo>
                  <a:pt x="177" y="441"/>
                  <a:pt x="178" y="441"/>
                  <a:pt x="178" y="441"/>
                </a:cubicBezTo>
                <a:cubicBezTo>
                  <a:pt x="179" y="441"/>
                  <a:pt x="179" y="441"/>
                  <a:pt x="180" y="441"/>
                </a:cubicBezTo>
                <a:cubicBezTo>
                  <a:pt x="181" y="440"/>
                  <a:pt x="181" y="440"/>
                  <a:pt x="182" y="440"/>
                </a:cubicBezTo>
                <a:cubicBezTo>
                  <a:pt x="182" y="440"/>
                  <a:pt x="183" y="440"/>
                  <a:pt x="183" y="440"/>
                </a:cubicBezTo>
                <a:lnTo>
                  <a:pt x="184" y="437"/>
                </a:lnTo>
                <a:lnTo>
                  <a:pt x="184" y="433"/>
                </a:lnTo>
                <a:cubicBezTo>
                  <a:pt x="184" y="432"/>
                  <a:pt x="183" y="432"/>
                  <a:pt x="182" y="431"/>
                </a:cubicBezTo>
                <a:cubicBezTo>
                  <a:pt x="181" y="430"/>
                  <a:pt x="179" y="430"/>
                  <a:pt x="178" y="429"/>
                </a:cubicBezTo>
                <a:cubicBezTo>
                  <a:pt x="177" y="429"/>
                  <a:pt x="176" y="429"/>
                  <a:pt x="175" y="428"/>
                </a:cubicBezTo>
                <a:cubicBezTo>
                  <a:pt x="174" y="428"/>
                  <a:pt x="173" y="428"/>
                  <a:pt x="173" y="428"/>
                </a:cubicBezTo>
                <a:cubicBezTo>
                  <a:pt x="171" y="428"/>
                  <a:pt x="168" y="427"/>
                  <a:pt x="165" y="427"/>
                </a:cubicBezTo>
                <a:cubicBezTo>
                  <a:pt x="162" y="427"/>
                  <a:pt x="158" y="427"/>
                  <a:pt x="154" y="428"/>
                </a:cubicBezTo>
                <a:cubicBezTo>
                  <a:pt x="150" y="429"/>
                  <a:pt x="146" y="429"/>
                  <a:pt x="144" y="430"/>
                </a:cubicBezTo>
                <a:cubicBezTo>
                  <a:pt x="141" y="431"/>
                  <a:pt x="138" y="432"/>
                  <a:pt x="136" y="433"/>
                </a:cubicBezTo>
                <a:lnTo>
                  <a:pt x="132" y="430"/>
                </a:lnTo>
                <a:cubicBezTo>
                  <a:pt x="132" y="429"/>
                  <a:pt x="131" y="429"/>
                  <a:pt x="131" y="428"/>
                </a:cubicBezTo>
                <a:cubicBezTo>
                  <a:pt x="131" y="427"/>
                  <a:pt x="131" y="427"/>
                  <a:pt x="131" y="426"/>
                </a:cubicBezTo>
                <a:cubicBezTo>
                  <a:pt x="130" y="425"/>
                  <a:pt x="130" y="425"/>
                  <a:pt x="130" y="424"/>
                </a:cubicBezTo>
                <a:cubicBezTo>
                  <a:pt x="130" y="423"/>
                  <a:pt x="130" y="423"/>
                  <a:pt x="130" y="422"/>
                </a:cubicBezTo>
                <a:lnTo>
                  <a:pt x="130" y="408"/>
                </a:lnTo>
                <a:cubicBezTo>
                  <a:pt x="130" y="407"/>
                  <a:pt x="130" y="407"/>
                  <a:pt x="130" y="406"/>
                </a:cubicBezTo>
                <a:cubicBezTo>
                  <a:pt x="130" y="405"/>
                  <a:pt x="130" y="404"/>
                  <a:pt x="131" y="403"/>
                </a:cubicBezTo>
                <a:cubicBezTo>
                  <a:pt x="131" y="402"/>
                  <a:pt x="131" y="402"/>
                  <a:pt x="132" y="401"/>
                </a:cubicBezTo>
                <a:cubicBezTo>
                  <a:pt x="132" y="400"/>
                  <a:pt x="133" y="400"/>
                  <a:pt x="133" y="399"/>
                </a:cubicBezTo>
                <a:cubicBezTo>
                  <a:pt x="133" y="399"/>
                  <a:pt x="134" y="399"/>
                  <a:pt x="134" y="398"/>
                </a:cubicBezTo>
                <a:cubicBezTo>
                  <a:pt x="135" y="398"/>
                  <a:pt x="135" y="398"/>
                  <a:pt x="136" y="398"/>
                </a:cubicBezTo>
                <a:cubicBezTo>
                  <a:pt x="136" y="399"/>
                  <a:pt x="137" y="399"/>
                  <a:pt x="137" y="399"/>
                </a:cubicBezTo>
                <a:cubicBezTo>
                  <a:pt x="138" y="399"/>
                  <a:pt x="139" y="399"/>
                  <a:pt x="139" y="399"/>
                </a:cubicBezTo>
                <a:lnTo>
                  <a:pt x="167" y="399"/>
                </a:lnTo>
                <a:cubicBezTo>
                  <a:pt x="168" y="399"/>
                  <a:pt x="169" y="399"/>
                  <a:pt x="171" y="398"/>
                </a:cubicBezTo>
                <a:cubicBezTo>
                  <a:pt x="173" y="397"/>
                  <a:pt x="175" y="396"/>
                  <a:pt x="177" y="394"/>
                </a:cubicBezTo>
                <a:cubicBezTo>
                  <a:pt x="180" y="393"/>
                  <a:pt x="181" y="391"/>
                  <a:pt x="182" y="389"/>
                </a:cubicBezTo>
                <a:cubicBezTo>
                  <a:pt x="184" y="387"/>
                  <a:pt x="184" y="386"/>
                  <a:pt x="184" y="384"/>
                </a:cubicBezTo>
                <a:cubicBezTo>
                  <a:pt x="184" y="383"/>
                  <a:pt x="184" y="382"/>
                  <a:pt x="184" y="381"/>
                </a:cubicBezTo>
                <a:cubicBezTo>
                  <a:pt x="183" y="380"/>
                  <a:pt x="183" y="378"/>
                  <a:pt x="182" y="376"/>
                </a:cubicBezTo>
                <a:cubicBezTo>
                  <a:pt x="182" y="375"/>
                  <a:pt x="181" y="373"/>
                  <a:pt x="180" y="372"/>
                </a:cubicBezTo>
                <a:cubicBezTo>
                  <a:pt x="179" y="370"/>
                  <a:pt x="178" y="369"/>
                  <a:pt x="177" y="368"/>
                </a:cubicBezTo>
                <a:cubicBezTo>
                  <a:pt x="175" y="367"/>
                  <a:pt x="173" y="366"/>
                  <a:pt x="170" y="365"/>
                </a:cubicBezTo>
                <a:cubicBezTo>
                  <a:pt x="167" y="364"/>
                  <a:pt x="163" y="364"/>
                  <a:pt x="160" y="364"/>
                </a:cubicBezTo>
                <a:cubicBezTo>
                  <a:pt x="156" y="364"/>
                  <a:pt x="152" y="364"/>
                  <a:pt x="149" y="365"/>
                </a:cubicBezTo>
                <a:cubicBezTo>
                  <a:pt x="146" y="365"/>
                  <a:pt x="144" y="365"/>
                  <a:pt x="142" y="365"/>
                </a:cubicBezTo>
                <a:lnTo>
                  <a:pt x="142" y="361"/>
                </a:lnTo>
                <a:lnTo>
                  <a:pt x="144" y="360"/>
                </a:lnTo>
                <a:lnTo>
                  <a:pt x="198" y="360"/>
                </a:lnTo>
                <a:lnTo>
                  <a:pt x="199" y="361"/>
                </a:lnTo>
                <a:lnTo>
                  <a:pt x="199" y="380"/>
                </a:lnTo>
                <a:cubicBezTo>
                  <a:pt x="199" y="383"/>
                  <a:pt x="200" y="387"/>
                  <a:pt x="200" y="392"/>
                </a:cubicBezTo>
                <a:cubicBezTo>
                  <a:pt x="200" y="397"/>
                  <a:pt x="201" y="403"/>
                  <a:pt x="202" y="409"/>
                </a:cubicBezTo>
                <a:cubicBezTo>
                  <a:pt x="204" y="416"/>
                  <a:pt x="205" y="422"/>
                  <a:pt x="207" y="427"/>
                </a:cubicBezTo>
                <a:cubicBezTo>
                  <a:pt x="209" y="432"/>
                  <a:pt x="211" y="437"/>
                  <a:pt x="212" y="440"/>
                </a:cubicBezTo>
                <a:cubicBezTo>
                  <a:pt x="213" y="440"/>
                  <a:pt x="213" y="440"/>
                  <a:pt x="213" y="441"/>
                </a:cubicBezTo>
                <a:cubicBezTo>
                  <a:pt x="214" y="441"/>
                  <a:pt x="214" y="441"/>
                  <a:pt x="215" y="441"/>
                </a:cubicBezTo>
                <a:cubicBezTo>
                  <a:pt x="215" y="441"/>
                  <a:pt x="216" y="441"/>
                  <a:pt x="216" y="441"/>
                </a:cubicBezTo>
                <a:cubicBezTo>
                  <a:pt x="217" y="441"/>
                  <a:pt x="218" y="441"/>
                  <a:pt x="218" y="441"/>
                </a:cubicBezTo>
                <a:cubicBezTo>
                  <a:pt x="218" y="441"/>
                  <a:pt x="219" y="441"/>
                  <a:pt x="219" y="440"/>
                </a:cubicBezTo>
                <a:cubicBezTo>
                  <a:pt x="219" y="440"/>
                  <a:pt x="220" y="440"/>
                  <a:pt x="220" y="439"/>
                </a:cubicBezTo>
                <a:cubicBezTo>
                  <a:pt x="220" y="438"/>
                  <a:pt x="221" y="438"/>
                  <a:pt x="221" y="437"/>
                </a:cubicBezTo>
                <a:cubicBezTo>
                  <a:pt x="221" y="437"/>
                  <a:pt x="221" y="436"/>
                  <a:pt x="221" y="436"/>
                </a:cubicBezTo>
                <a:cubicBezTo>
                  <a:pt x="220" y="433"/>
                  <a:pt x="219" y="430"/>
                  <a:pt x="218" y="426"/>
                </a:cubicBezTo>
                <a:cubicBezTo>
                  <a:pt x="217" y="423"/>
                  <a:pt x="216" y="419"/>
                  <a:pt x="214" y="414"/>
                </a:cubicBezTo>
                <a:cubicBezTo>
                  <a:pt x="213" y="409"/>
                  <a:pt x="212" y="404"/>
                  <a:pt x="211" y="401"/>
                </a:cubicBezTo>
                <a:cubicBezTo>
                  <a:pt x="211" y="397"/>
                  <a:pt x="211" y="394"/>
                  <a:pt x="211" y="392"/>
                </a:cubicBezTo>
                <a:cubicBezTo>
                  <a:pt x="210" y="389"/>
                  <a:pt x="210" y="386"/>
                  <a:pt x="210" y="382"/>
                </a:cubicBezTo>
                <a:cubicBezTo>
                  <a:pt x="210" y="378"/>
                  <a:pt x="210" y="373"/>
                  <a:pt x="210" y="368"/>
                </a:cubicBezTo>
                <a:cubicBezTo>
                  <a:pt x="210" y="363"/>
                  <a:pt x="209" y="359"/>
                  <a:pt x="207" y="355"/>
                </a:cubicBezTo>
                <a:cubicBezTo>
                  <a:pt x="205" y="352"/>
                  <a:pt x="202" y="350"/>
                  <a:pt x="199" y="348"/>
                </a:cubicBezTo>
                <a:cubicBezTo>
                  <a:pt x="194" y="348"/>
                  <a:pt x="188" y="347"/>
                  <a:pt x="180" y="347"/>
                </a:cubicBezTo>
                <a:cubicBezTo>
                  <a:pt x="172" y="347"/>
                  <a:pt x="163" y="348"/>
                  <a:pt x="153" y="348"/>
                </a:cubicBezTo>
                <a:cubicBezTo>
                  <a:pt x="143" y="348"/>
                  <a:pt x="134" y="349"/>
                  <a:pt x="126" y="349"/>
                </a:cubicBezTo>
                <a:cubicBezTo>
                  <a:pt x="118" y="349"/>
                  <a:pt x="112" y="349"/>
                  <a:pt x="107" y="349"/>
                </a:cubicBezTo>
                <a:cubicBezTo>
                  <a:pt x="105" y="350"/>
                  <a:pt x="101" y="349"/>
                  <a:pt x="97" y="349"/>
                </a:cubicBezTo>
                <a:cubicBezTo>
                  <a:pt x="92" y="348"/>
                  <a:pt x="87" y="348"/>
                  <a:pt x="82" y="349"/>
                </a:cubicBezTo>
                <a:cubicBezTo>
                  <a:pt x="76" y="349"/>
                  <a:pt x="72" y="351"/>
                  <a:pt x="69" y="354"/>
                </a:cubicBezTo>
                <a:cubicBezTo>
                  <a:pt x="66" y="357"/>
                  <a:pt x="64" y="360"/>
                  <a:pt x="63" y="364"/>
                </a:cubicBezTo>
                <a:lnTo>
                  <a:pt x="63" y="373"/>
                </a:lnTo>
                <a:close/>
                <a:moveTo>
                  <a:pt x="53" y="297"/>
                </a:moveTo>
                <a:lnTo>
                  <a:pt x="53" y="300"/>
                </a:lnTo>
                <a:lnTo>
                  <a:pt x="54" y="302"/>
                </a:lnTo>
                <a:lnTo>
                  <a:pt x="57" y="304"/>
                </a:lnTo>
                <a:cubicBezTo>
                  <a:pt x="59" y="304"/>
                  <a:pt x="60" y="304"/>
                  <a:pt x="63" y="304"/>
                </a:cubicBezTo>
                <a:cubicBezTo>
                  <a:pt x="65" y="304"/>
                  <a:pt x="67" y="303"/>
                  <a:pt x="70" y="303"/>
                </a:cubicBezTo>
                <a:cubicBezTo>
                  <a:pt x="73" y="303"/>
                  <a:pt x="75" y="303"/>
                  <a:pt x="78" y="303"/>
                </a:cubicBezTo>
                <a:cubicBezTo>
                  <a:pt x="80" y="303"/>
                  <a:pt x="82" y="302"/>
                  <a:pt x="84" y="302"/>
                </a:cubicBezTo>
                <a:cubicBezTo>
                  <a:pt x="91" y="301"/>
                  <a:pt x="100" y="300"/>
                  <a:pt x="111" y="299"/>
                </a:cubicBezTo>
                <a:cubicBezTo>
                  <a:pt x="122" y="299"/>
                  <a:pt x="135" y="298"/>
                  <a:pt x="150" y="299"/>
                </a:cubicBezTo>
                <a:cubicBezTo>
                  <a:pt x="164" y="299"/>
                  <a:pt x="177" y="300"/>
                  <a:pt x="188" y="300"/>
                </a:cubicBezTo>
                <a:cubicBezTo>
                  <a:pt x="200" y="301"/>
                  <a:pt x="209" y="302"/>
                  <a:pt x="217" y="302"/>
                </a:cubicBezTo>
                <a:lnTo>
                  <a:pt x="220" y="300"/>
                </a:lnTo>
                <a:cubicBezTo>
                  <a:pt x="220" y="299"/>
                  <a:pt x="220" y="299"/>
                  <a:pt x="220" y="298"/>
                </a:cubicBezTo>
                <a:cubicBezTo>
                  <a:pt x="220" y="297"/>
                  <a:pt x="220" y="297"/>
                  <a:pt x="220" y="296"/>
                </a:cubicBezTo>
                <a:cubicBezTo>
                  <a:pt x="220" y="295"/>
                  <a:pt x="220" y="294"/>
                  <a:pt x="220" y="294"/>
                </a:cubicBezTo>
                <a:cubicBezTo>
                  <a:pt x="220" y="293"/>
                  <a:pt x="220" y="293"/>
                  <a:pt x="220" y="292"/>
                </a:cubicBezTo>
                <a:cubicBezTo>
                  <a:pt x="219" y="292"/>
                  <a:pt x="219" y="292"/>
                  <a:pt x="219" y="292"/>
                </a:cubicBezTo>
                <a:cubicBezTo>
                  <a:pt x="219" y="292"/>
                  <a:pt x="218" y="292"/>
                  <a:pt x="218" y="292"/>
                </a:cubicBezTo>
                <a:cubicBezTo>
                  <a:pt x="218" y="292"/>
                  <a:pt x="218" y="292"/>
                  <a:pt x="218" y="292"/>
                </a:cubicBezTo>
                <a:cubicBezTo>
                  <a:pt x="218" y="291"/>
                  <a:pt x="218" y="291"/>
                  <a:pt x="218" y="291"/>
                </a:cubicBezTo>
                <a:cubicBezTo>
                  <a:pt x="214" y="290"/>
                  <a:pt x="208" y="290"/>
                  <a:pt x="202" y="289"/>
                </a:cubicBezTo>
                <a:cubicBezTo>
                  <a:pt x="195" y="289"/>
                  <a:pt x="188" y="288"/>
                  <a:pt x="180" y="288"/>
                </a:cubicBezTo>
                <a:cubicBezTo>
                  <a:pt x="171" y="288"/>
                  <a:pt x="164" y="287"/>
                  <a:pt x="158" y="287"/>
                </a:cubicBezTo>
                <a:cubicBezTo>
                  <a:pt x="151" y="287"/>
                  <a:pt x="146" y="287"/>
                  <a:pt x="142" y="286"/>
                </a:cubicBezTo>
                <a:cubicBezTo>
                  <a:pt x="142" y="286"/>
                  <a:pt x="142" y="285"/>
                  <a:pt x="141" y="285"/>
                </a:cubicBezTo>
                <a:cubicBezTo>
                  <a:pt x="141" y="284"/>
                  <a:pt x="141" y="283"/>
                  <a:pt x="141" y="282"/>
                </a:cubicBezTo>
                <a:cubicBezTo>
                  <a:pt x="141" y="281"/>
                  <a:pt x="141" y="280"/>
                  <a:pt x="141" y="279"/>
                </a:cubicBezTo>
                <a:cubicBezTo>
                  <a:pt x="141" y="279"/>
                  <a:pt x="141" y="278"/>
                  <a:pt x="141" y="278"/>
                </a:cubicBezTo>
                <a:cubicBezTo>
                  <a:pt x="140" y="277"/>
                  <a:pt x="140" y="277"/>
                  <a:pt x="140" y="277"/>
                </a:cubicBezTo>
                <a:cubicBezTo>
                  <a:pt x="139" y="277"/>
                  <a:pt x="139" y="276"/>
                  <a:pt x="139" y="276"/>
                </a:cubicBezTo>
                <a:cubicBezTo>
                  <a:pt x="138" y="276"/>
                  <a:pt x="138" y="276"/>
                  <a:pt x="138" y="276"/>
                </a:cubicBezTo>
                <a:cubicBezTo>
                  <a:pt x="138" y="276"/>
                  <a:pt x="138" y="276"/>
                  <a:pt x="138" y="276"/>
                </a:cubicBezTo>
                <a:cubicBezTo>
                  <a:pt x="137" y="276"/>
                  <a:pt x="137" y="276"/>
                  <a:pt x="136" y="276"/>
                </a:cubicBezTo>
                <a:cubicBezTo>
                  <a:pt x="135" y="276"/>
                  <a:pt x="135" y="276"/>
                  <a:pt x="134" y="276"/>
                </a:cubicBezTo>
                <a:cubicBezTo>
                  <a:pt x="133" y="276"/>
                  <a:pt x="133" y="277"/>
                  <a:pt x="132" y="277"/>
                </a:cubicBezTo>
                <a:cubicBezTo>
                  <a:pt x="131" y="277"/>
                  <a:pt x="131" y="277"/>
                  <a:pt x="130" y="278"/>
                </a:cubicBezTo>
                <a:cubicBezTo>
                  <a:pt x="130" y="278"/>
                  <a:pt x="130" y="279"/>
                  <a:pt x="130" y="279"/>
                </a:cubicBezTo>
                <a:cubicBezTo>
                  <a:pt x="130" y="280"/>
                  <a:pt x="130" y="281"/>
                  <a:pt x="130" y="282"/>
                </a:cubicBezTo>
                <a:cubicBezTo>
                  <a:pt x="130" y="283"/>
                  <a:pt x="130" y="284"/>
                  <a:pt x="129" y="285"/>
                </a:cubicBezTo>
                <a:cubicBezTo>
                  <a:pt x="129" y="285"/>
                  <a:pt x="129" y="286"/>
                  <a:pt x="129" y="286"/>
                </a:cubicBezTo>
                <a:cubicBezTo>
                  <a:pt x="125" y="287"/>
                  <a:pt x="120" y="287"/>
                  <a:pt x="113" y="288"/>
                </a:cubicBezTo>
                <a:cubicBezTo>
                  <a:pt x="107" y="288"/>
                  <a:pt x="100" y="289"/>
                  <a:pt x="92" y="290"/>
                </a:cubicBezTo>
                <a:cubicBezTo>
                  <a:pt x="83" y="290"/>
                  <a:pt x="76" y="291"/>
                  <a:pt x="70" y="292"/>
                </a:cubicBezTo>
                <a:cubicBezTo>
                  <a:pt x="64" y="293"/>
                  <a:pt x="58" y="294"/>
                  <a:pt x="54" y="295"/>
                </a:cubicBezTo>
                <a:lnTo>
                  <a:pt x="53" y="297"/>
                </a:lnTo>
                <a:close/>
              </a:path>
            </a:pathLst>
          </a:custGeom>
          <a:solidFill>
            <a:srgbClr val="C73E1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41991" name="图片 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39725" y="3811588"/>
            <a:ext cx="4246563" cy="286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2" name="TextBox 32"/>
          <p:cNvSpPr txBox="1">
            <a:spLocks noChangeArrowheads="1"/>
          </p:cNvSpPr>
          <p:nvPr/>
        </p:nvSpPr>
        <p:spPr bwMode="auto">
          <a:xfrm>
            <a:off x="377825" y="431006"/>
            <a:ext cx="80233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7200" dirty="0">
                <a:latin typeface="华文隶书" panose="02010800040101010101" pitchFamily="2" charset="-122"/>
                <a:ea typeface="华文隶书" panose="02010800040101010101" pitchFamily="2" charset="-122"/>
              </a:rPr>
              <a:t>演示完毕  感谢聆听</a:t>
            </a:r>
          </a:p>
        </p:txBody>
      </p:sp>
      <p:sp>
        <p:nvSpPr>
          <p:cNvPr id="41993" name="TextBox 33"/>
          <p:cNvSpPr txBox="1">
            <a:spLocks noChangeArrowheads="1"/>
          </p:cNvSpPr>
          <p:nvPr/>
        </p:nvSpPr>
        <p:spPr bwMode="auto">
          <a:xfrm>
            <a:off x="576263" y="1484415"/>
            <a:ext cx="73461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eaLnBrk="1" hangingPunct="1">
              <a:buFontTx/>
              <a:buNone/>
            </a:pPr>
            <a:r>
              <a:rPr lang="zh-CN" altLang="en-US" dirty="0">
                <a:solidFill>
                  <a:srgbClr val="262524"/>
                </a:solidFill>
                <a:latin typeface="华文隶书" panose="02010800040101010101" pitchFamily="2" charset="-122"/>
                <a:ea typeface="华文隶书" panose="02010800040101010101" pitchFamily="2" charset="-122"/>
              </a:rPr>
              <a:t>中医中药通用</a:t>
            </a:r>
            <a:r>
              <a:rPr lang="en-US" dirty="0">
                <a:solidFill>
                  <a:srgbClr val="262524"/>
                </a:solidFill>
                <a:latin typeface="华文隶书" panose="02010800040101010101" pitchFamily="2" charset="-122"/>
                <a:ea typeface="华文隶书" panose="02010800040101010101" pitchFamily="2" charset="-122"/>
              </a:rPr>
              <a:t>PPT</a:t>
            </a:r>
            <a:r>
              <a:rPr lang="zh-CN" altLang="en-US" dirty="0">
                <a:solidFill>
                  <a:srgbClr val="262524"/>
                </a:solidFill>
                <a:latin typeface="华文隶书" panose="02010800040101010101" pitchFamily="2" charset="-122"/>
                <a:ea typeface="华文隶书" panose="02010800040101010101" pitchFamily="2" charset="-122"/>
              </a:rPr>
              <a:t>，标题书法字体已嵌入，可随意编辑，请放心使用。</a:t>
            </a:r>
          </a:p>
        </p:txBody>
      </p:sp>
      <p:sp>
        <p:nvSpPr>
          <p:cNvPr id="41994" name="Freeform 5"/>
          <p:cNvSpPr>
            <a:spLocks noEditPoints="1"/>
          </p:cNvSpPr>
          <p:nvPr/>
        </p:nvSpPr>
        <p:spPr bwMode="auto">
          <a:xfrm>
            <a:off x="4572000" y="1951038"/>
            <a:ext cx="438150" cy="441325"/>
          </a:xfrm>
          <a:custGeom>
            <a:avLst/>
            <a:gdLst>
              <a:gd name="T0" fmla="*/ 555 w 717"/>
              <a:gd name="T1" fmla="*/ 22 h 705"/>
              <a:gd name="T2" fmla="*/ 585 w 717"/>
              <a:gd name="T3" fmla="*/ 14 h 705"/>
              <a:gd name="T4" fmla="*/ 697 w 717"/>
              <a:gd name="T5" fmla="*/ 129 h 705"/>
              <a:gd name="T6" fmla="*/ 223 w 717"/>
              <a:gd name="T7" fmla="*/ 12 h 705"/>
              <a:gd name="T8" fmla="*/ 645 w 717"/>
              <a:gd name="T9" fmla="*/ 70 h 705"/>
              <a:gd name="T10" fmla="*/ 407 w 717"/>
              <a:gd name="T11" fmla="*/ 63 h 705"/>
              <a:gd name="T12" fmla="*/ 680 w 717"/>
              <a:gd name="T13" fmla="*/ 169 h 705"/>
              <a:gd name="T14" fmla="*/ 399 w 717"/>
              <a:gd name="T15" fmla="*/ 48 h 705"/>
              <a:gd name="T16" fmla="*/ 373 w 717"/>
              <a:gd name="T17" fmla="*/ 311 h 705"/>
              <a:gd name="T18" fmla="*/ 663 w 717"/>
              <a:gd name="T19" fmla="*/ 317 h 705"/>
              <a:gd name="T20" fmla="*/ 50 w 717"/>
              <a:gd name="T21" fmla="*/ 679 h 705"/>
              <a:gd name="T22" fmla="*/ 16 w 717"/>
              <a:gd name="T23" fmla="*/ 438 h 705"/>
              <a:gd name="T24" fmla="*/ 239 w 717"/>
              <a:gd name="T25" fmla="*/ 647 h 705"/>
              <a:gd name="T26" fmla="*/ 336 w 717"/>
              <a:gd name="T27" fmla="*/ 484 h 705"/>
              <a:gd name="T28" fmla="*/ 132 w 717"/>
              <a:gd name="T29" fmla="*/ 377 h 705"/>
              <a:gd name="T30" fmla="*/ 63 w 717"/>
              <a:gd name="T31" fmla="*/ 649 h 705"/>
              <a:gd name="T32" fmla="*/ 657 w 717"/>
              <a:gd name="T33" fmla="*/ 677 h 705"/>
              <a:gd name="T34" fmla="*/ 700 w 717"/>
              <a:gd name="T35" fmla="*/ 404 h 705"/>
              <a:gd name="T36" fmla="*/ 704 w 717"/>
              <a:gd name="T37" fmla="*/ 179 h 705"/>
              <a:gd name="T38" fmla="*/ 336 w 717"/>
              <a:gd name="T39" fmla="*/ 685 h 705"/>
              <a:gd name="T40" fmla="*/ 157 w 717"/>
              <a:gd name="T41" fmla="*/ 696 h 705"/>
              <a:gd name="T42" fmla="*/ 388 w 717"/>
              <a:gd name="T43" fmla="*/ 376 h 705"/>
              <a:gd name="T44" fmla="*/ 666 w 717"/>
              <a:gd name="T45" fmla="*/ 509 h 705"/>
              <a:gd name="T46" fmla="*/ 379 w 717"/>
              <a:gd name="T47" fmla="*/ 373 h 705"/>
              <a:gd name="T48" fmla="*/ 445 w 717"/>
              <a:gd name="T49" fmla="*/ 663 h 705"/>
              <a:gd name="T50" fmla="*/ 5 w 717"/>
              <a:gd name="T51" fmla="*/ 497 h 705"/>
              <a:gd name="T52" fmla="*/ 11 w 717"/>
              <a:gd name="T53" fmla="*/ 406 h 705"/>
              <a:gd name="T54" fmla="*/ 12 w 717"/>
              <a:gd name="T55" fmla="*/ 163 h 705"/>
              <a:gd name="T56" fmla="*/ 13 w 717"/>
              <a:gd name="T57" fmla="*/ 196 h 705"/>
              <a:gd name="T58" fmla="*/ 308 w 717"/>
              <a:gd name="T59" fmla="*/ 59 h 705"/>
              <a:gd name="T60" fmla="*/ 56 w 717"/>
              <a:gd name="T61" fmla="*/ 99 h 705"/>
              <a:gd name="T62" fmla="*/ 75 w 717"/>
              <a:gd name="T63" fmla="*/ 336 h 705"/>
              <a:gd name="T64" fmla="*/ 341 w 717"/>
              <a:gd name="T65" fmla="*/ 266 h 705"/>
              <a:gd name="T66" fmla="*/ 182 w 717"/>
              <a:gd name="T67" fmla="*/ 53 h 705"/>
              <a:gd name="T68" fmla="*/ 579 w 717"/>
              <a:gd name="T69" fmla="*/ 321 h 705"/>
              <a:gd name="T70" fmla="*/ 120 w 717"/>
              <a:gd name="T71" fmla="*/ 80 h 705"/>
              <a:gd name="T72" fmla="*/ 122 w 717"/>
              <a:gd name="T73" fmla="*/ 265 h 705"/>
              <a:gd name="T74" fmla="*/ 211 w 717"/>
              <a:gd name="T75" fmla="*/ 112 h 705"/>
              <a:gd name="T76" fmla="*/ 176 w 717"/>
              <a:gd name="T77" fmla="*/ 233 h 705"/>
              <a:gd name="T78" fmla="*/ 257 w 717"/>
              <a:gd name="T79" fmla="*/ 135 h 705"/>
              <a:gd name="T80" fmla="*/ 299 w 717"/>
              <a:gd name="T81" fmla="*/ 291 h 705"/>
              <a:gd name="T82" fmla="*/ 397 w 717"/>
              <a:gd name="T83" fmla="*/ 167 h 705"/>
              <a:gd name="T84" fmla="*/ 429 w 717"/>
              <a:gd name="T85" fmla="*/ 119 h 705"/>
              <a:gd name="T86" fmla="*/ 469 w 717"/>
              <a:gd name="T87" fmla="*/ 81 h 705"/>
              <a:gd name="T88" fmla="*/ 496 w 717"/>
              <a:gd name="T89" fmla="*/ 305 h 705"/>
              <a:gd name="T90" fmla="*/ 577 w 717"/>
              <a:gd name="T91" fmla="*/ 242 h 705"/>
              <a:gd name="T92" fmla="*/ 619 w 717"/>
              <a:gd name="T93" fmla="*/ 169 h 705"/>
              <a:gd name="T94" fmla="*/ 499 w 717"/>
              <a:gd name="T95" fmla="*/ 164 h 705"/>
              <a:gd name="T96" fmla="*/ 603 w 717"/>
              <a:gd name="T97" fmla="*/ 111 h 705"/>
              <a:gd name="T98" fmla="*/ 208 w 717"/>
              <a:gd name="T99" fmla="*/ 538 h 705"/>
              <a:gd name="T100" fmla="*/ 218 w 717"/>
              <a:gd name="T101" fmla="*/ 506 h 705"/>
              <a:gd name="T102" fmla="*/ 95 w 717"/>
              <a:gd name="T103" fmla="*/ 416 h 705"/>
              <a:gd name="T104" fmla="*/ 415 w 717"/>
              <a:gd name="T105" fmla="*/ 629 h 705"/>
              <a:gd name="T106" fmla="*/ 456 w 717"/>
              <a:gd name="T107" fmla="*/ 543 h 705"/>
              <a:gd name="T108" fmla="*/ 411 w 717"/>
              <a:gd name="T109" fmla="*/ 428 h 705"/>
              <a:gd name="T110" fmla="*/ 510 w 717"/>
              <a:gd name="T111" fmla="*/ 488 h 705"/>
              <a:gd name="T112" fmla="*/ 485 w 717"/>
              <a:gd name="T113" fmla="*/ 418 h 705"/>
              <a:gd name="T114" fmla="*/ 470 w 717"/>
              <a:gd name="T115" fmla="*/ 564 h 705"/>
              <a:gd name="T116" fmla="*/ 505 w 717"/>
              <a:gd name="T117" fmla="*/ 605 h 705"/>
              <a:gd name="T118" fmla="*/ 600 w 717"/>
              <a:gd name="T119" fmla="*/ 610 h 705"/>
              <a:gd name="T120" fmla="*/ 542 w 717"/>
              <a:gd name="T121" fmla="*/ 432 h 705"/>
              <a:gd name="T122" fmla="*/ 593 w 717"/>
              <a:gd name="T123" fmla="*/ 498 h 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7" h="705">
                <a:moveTo>
                  <a:pt x="356" y="16"/>
                </a:moveTo>
                <a:cubicBezTo>
                  <a:pt x="357" y="16"/>
                  <a:pt x="357" y="16"/>
                  <a:pt x="358" y="16"/>
                </a:cubicBezTo>
                <a:cubicBezTo>
                  <a:pt x="358" y="17"/>
                  <a:pt x="358" y="17"/>
                  <a:pt x="358" y="17"/>
                </a:cubicBezTo>
                <a:cubicBezTo>
                  <a:pt x="357" y="17"/>
                  <a:pt x="354" y="18"/>
                  <a:pt x="354" y="17"/>
                </a:cubicBezTo>
                <a:cubicBezTo>
                  <a:pt x="353" y="17"/>
                  <a:pt x="353" y="17"/>
                  <a:pt x="353" y="16"/>
                </a:cubicBezTo>
                <a:cubicBezTo>
                  <a:pt x="354" y="16"/>
                  <a:pt x="355" y="16"/>
                  <a:pt x="356" y="16"/>
                </a:cubicBezTo>
                <a:close/>
                <a:moveTo>
                  <a:pt x="381" y="9"/>
                </a:moveTo>
                <a:lnTo>
                  <a:pt x="383" y="9"/>
                </a:lnTo>
                <a:cubicBezTo>
                  <a:pt x="384" y="9"/>
                  <a:pt x="385" y="10"/>
                  <a:pt x="385" y="11"/>
                </a:cubicBezTo>
                <a:cubicBezTo>
                  <a:pt x="386" y="11"/>
                  <a:pt x="385" y="11"/>
                  <a:pt x="385" y="12"/>
                </a:cubicBezTo>
                <a:cubicBezTo>
                  <a:pt x="383" y="12"/>
                  <a:pt x="382" y="11"/>
                  <a:pt x="380" y="11"/>
                </a:cubicBezTo>
                <a:cubicBezTo>
                  <a:pt x="380" y="10"/>
                  <a:pt x="381" y="9"/>
                  <a:pt x="381" y="9"/>
                </a:cubicBezTo>
                <a:close/>
                <a:moveTo>
                  <a:pt x="272" y="25"/>
                </a:moveTo>
                <a:lnTo>
                  <a:pt x="271" y="25"/>
                </a:lnTo>
                <a:cubicBezTo>
                  <a:pt x="272" y="28"/>
                  <a:pt x="278" y="29"/>
                  <a:pt x="281" y="27"/>
                </a:cubicBezTo>
                <a:cubicBezTo>
                  <a:pt x="283" y="26"/>
                  <a:pt x="286" y="24"/>
                  <a:pt x="288" y="24"/>
                </a:cubicBezTo>
                <a:cubicBezTo>
                  <a:pt x="289" y="24"/>
                  <a:pt x="293" y="24"/>
                  <a:pt x="294" y="24"/>
                </a:cubicBezTo>
                <a:cubicBezTo>
                  <a:pt x="296" y="24"/>
                  <a:pt x="300" y="23"/>
                  <a:pt x="302" y="24"/>
                </a:cubicBezTo>
                <a:cubicBezTo>
                  <a:pt x="307" y="25"/>
                  <a:pt x="312" y="26"/>
                  <a:pt x="318" y="25"/>
                </a:cubicBezTo>
                <a:cubicBezTo>
                  <a:pt x="325" y="23"/>
                  <a:pt x="332" y="30"/>
                  <a:pt x="338" y="26"/>
                </a:cubicBezTo>
                <a:cubicBezTo>
                  <a:pt x="338" y="24"/>
                  <a:pt x="338" y="24"/>
                  <a:pt x="337" y="23"/>
                </a:cubicBezTo>
                <a:cubicBezTo>
                  <a:pt x="337" y="20"/>
                  <a:pt x="339" y="18"/>
                  <a:pt x="341" y="18"/>
                </a:cubicBezTo>
                <a:cubicBezTo>
                  <a:pt x="342" y="17"/>
                  <a:pt x="341" y="18"/>
                  <a:pt x="342" y="17"/>
                </a:cubicBezTo>
                <a:cubicBezTo>
                  <a:pt x="343" y="18"/>
                  <a:pt x="343" y="21"/>
                  <a:pt x="344" y="22"/>
                </a:cubicBezTo>
                <a:cubicBezTo>
                  <a:pt x="345" y="24"/>
                  <a:pt x="350" y="25"/>
                  <a:pt x="354" y="24"/>
                </a:cubicBezTo>
                <a:cubicBezTo>
                  <a:pt x="362" y="22"/>
                  <a:pt x="373" y="22"/>
                  <a:pt x="381" y="23"/>
                </a:cubicBezTo>
                <a:cubicBezTo>
                  <a:pt x="385" y="23"/>
                  <a:pt x="392" y="23"/>
                  <a:pt x="395" y="21"/>
                </a:cubicBezTo>
                <a:cubicBezTo>
                  <a:pt x="396" y="21"/>
                  <a:pt x="397" y="20"/>
                  <a:pt x="397" y="18"/>
                </a:cubicBezTo>
                <a:cubicBezTo>
                  <a:pt x="401" y="17"/>
                  <a:pt x="410" y="17"/>
                  <a:pt x="414" y="19"/>
                </a:cubicBezTo>
                <a:cubicBezTo>
                  <a:pt x="416" y="19"/>
                  <a:pt x="417" y="22"/>
                  <a:pt x="420" y="22"/>
                </a:cubicBezTo>
                <a:lnTo>
                  <a:pt x="425" y="22"/>
                </a:lnTo>
                <a:cubicBezTo>
                  <a:pt x="430" y="22"/>
                  <a:pt x="435" y="23"/>
                  <a:pt x="440" y="22"/>
                </a:cubicBezTo>
                <a:cubicBezTo>
                  <a:pt x="443" y="22"/>
                  <a:pt x="447" y="23"/>
                  <a:pt x="450" y="23"/>
                </a:cubicBezTo>
                <a:cubicBezTo>
                  <a:pt x="452" y="22"/>
                  <a:pt x="455" y="22"/>
                  <a:pt x="457" y="21"/>
                </a:cubicBezTo>
                <a:cubicBezTo>
                  <a:pt x="460" y="20"/>
                  <a:pt x="464" y="22"/>
                  <a:pt x="467" y="22"/>
                </a:cubicBezTo>
                <a:lnTo>
                  <a:pt x="478" y="22"/>
                </a:lnTo>
                <a:cubicBezTo>
                  <a:pt x="482" y="23"/>
                  <a:pt x="488" y="23"/>
                  <a:pt x="491" y="22"/>
                </a:cubicBezTo>
                <a:cubicBezTo>
                  <a:pt x="493" y="22"/>
                  <a:pt x="495" y="22"/>
                  <a:pt x="497" y="22"/>
                </a:cubicBezTo>
                <a:cubicBezTo>
                  <a:pt x="498" y="20"/>
                  <a:pt x="499" y="19"/>
                  <a:pt x="500" y="17"/>
                </a:cubicBezTo>
                <a:cubicBezTo>
                  <a:pt x="501" y="17"/>
                  <a:pt x="504" y="17"/>
                  <a:pt x="506" y="17"/>
                </a:cubicBezTo>
                <a:cubicBezTo>
                  <a:pt x="508" y="19"/>
                  <a:pt x="509" y="23"/>
                  <a:pt x="512" y="24"/>
                </a:cubicBezTo>
                <a:cubicBezTo>
                  <a:pt x="517" y="24"/>
                  <a:pt x="523" y="21"/>
                  <a:pt x="528" y="22"/>
                </a:cubicBezTo>
                <a:cubicBezTo>
                  <a:pt x="532" y="22"/>
                  <a:pt x="540" y="25"/>
                  <a:pt x="544" y="24"/>
                </a:cubicBezTo>
                <a:cubicBezTo>
                  <a:pt x="547" y="23"/>
                  <a:pt x="551" y="21"/>
                  <a:pt x="555" y="22"/>
                </a:cubicBezTo>
                <a:cubicBezTo>
                  <a:pt x="558" y="23"/>
                  <a:pt x="564" y="22"/>
                  <a:pt x="568" y="23"/>
                </a:cubicBezTo>
                <a:cubicBezTo>
                  <a:pt x="572" y="24"/>
                  <a:pt x="575" y="28"/>
                  <a:pt x="581" y="26"/>
                </a:cubicBezTo>
                <a:cubicBezTo>
                  <a:pt x="582" y="26"/>
                  <a:pt x="584" y="24"/>
                  <a:pt x="586" y="24"/>
                </a:cubicBezTo>
                <a:cubicBezTo>
                  <a:pt x="589" y="23"/>
                  <a:pt x="591" y="23"/>
                  <a:pt x="594" y="23"/>
                </a:cubicBezTo>
                <a:cubicBezTo>
                  <a:pt x="595" y="22"/>
                  <a:pt x="597" y="21"/>
                  <a:pt x="598" y="21"/>
                </a:cubicBezTo>
                <a:cubicBezTo>
                  <a:pt x="600" y="21"/>
                  <a:pt x="602" y="23"/>
                  <a:pt x="604" y="23"/>
                </a:cubicBezTo>
                <a:lnTo>
                  <a:pt x="609" y="23"/>
                </a:lnTo>
                <a:cubicBezTo>
                  <a:pt x="613" y="24"/>
                  <a:pt x="620" y="24"/>
                  <a:pt x="624" y="24"/>
                </a:cubicBezTo>
                <a:cubicBezTo>
                  <a:pt x="629" y="25"/>
                  <a:pt x="636" y="22"/>
                  <a:pt x="643" y="24"/>
                </a:cubicBezTo>
                <a:cubicBezTo>
                  <a:pt x="645" y="24"/>
                  <a:pt x="647" y="25"/>
                  <a:pt x="649" y="26"/>
                </a:cubicBezTo>
                <a:cubicBezTo>
                  <a:pt x="653" y="27"/>
                  <a:pt x="657" y="27"/>
                  <a:pt x="661" y="28"/>
                </a:cubicBezTo>
                <a:cubicBezTo>
                  <a:pt x="667" y="31"/>
                  <a:pt x="669" y="38"/>
                  <a:pt x="675" y="41"/>
                </a:cubicBezTo>
                <a:cubicBezTo>
                  <a:pt x="677" y="43"/>
                  <a:pt x="683" y="47"/>
                  <a:pt x="680" y="51"/>
                </a:cubicBezTo>
                <a:cubicBezTo>
                  <a:pt x="681" y="55"/>
                  <a:pt x="682" y="54"/>
                  <a:pt x="684" y="55"/>
                </a:cubicBezTo>
                <a:cubicBezTo>
                  <a:pt x="686" y="56"/>
                  <a:pt x="690" y="61"/>
                  <a:pt x="691" y="63"/>
                </a:cubicBezTo>
                <a:cubicBezTo>
                  <a:pt x="692" y="66"/>
                  <a:pt x="692" y="71"/>
                  <a:pt x="692" y="75"/>
                </a:cubicBezTo>
                <a:lnTo>
                  <a:pt x="692" y="81"/>
                </a:lnTo>
                <a:cubicBezTo>
                  <a:pt x="693" y="83"/>
                  <a:pt x="695" y="84"/>
                  <a:pt x="695" y="85"/>
                </a:cubicBezTo>
                <a:cubicBezTo>
                  <a:pt x="696" y="89"/>
                  <a:pt x="694" y="93"/>
                  <a:pt x="695" y="97"/>
                </a:cubicBezTo>
                <a:cubicBezTo>
                  <a:pt x="696" y="99"/>
                  <a:pt x="697" y="101"/>
                  <a:pt x="698" y="102"/>
                </a:cubicBezTo>
                <a:cubicBezTo>
                  <a:pt x="699" y="105"/>
                  <a:pt x="697" y="106"/>
                  <a:pt x="698" y="109"/>
                </a:cubicBezTo>
                <a:cubicBezTo>
                  <a:pt x="699" y="112"/>
                  <a:pt x="700" y="114"/>
                  <a:pt x="701" y="116"/>
                </a:cubicBezTo>
                <a:cubicBezTo>
                  <a:pt x="702" y="116"/>
                  <a:pt x="703" y="116"/>
                  <a:pt x="704" y="116"/>
                </a:cubicBezTo>
                <a:cubicBezTo>
                  <a:pt x="708" y="114"/>
                  <a:pt x="708" y="102"/>
                  <a:pt x="706" y="99"/>
                </a:cubicBezTo>
                <a:cubicBezTo>
                  <a:pt x="705" y="95"/>
                  <a:pt x="704" y="92"/>
                  <a:pt x="703" y="87"/>
                </a:cubicBezTo>
                <a:lnTo>
                  <a:pt x="703" y="82"/>
                </a:lnTo>
                <a:cubicBezTo>
                  <a:pt x="702" y="81"/>
                  <a:pt x="700" y="79"/>
                  <a:pt x="700" y="77"/>
                </a:cubicBezTo>
                <a:lnTo>
                  <a:pt x="700" y="67"/>
                </a:lnTo>
                <a:cubicBezTo>
                  <a:pt x="699" y="66"/>
                  <a:pt x="699" y="64"/>
                  <a:pt x="699" y="63"/>
                </a:cubicBezTo>
                <a:lnTo>
                  <a:pt x="699" y="59"/>
                </a:lnTo>
                <a:cubicBezTo>
                  <a:pt x="696" y="53"/>
                  <a:pt x="688" y="51"/>
                  <a:pt x="686" y="45"/>
                </a:cubicBezTo>
                <a:cubicBezTo>
                  <a:pt x="684" y="42"/>
                  <a:pt x="688" y="39"/>
                  <a:pt x="689" y="36"/>
                </a:cubicBezTo>
                <a:cubicBezTo>
                  <a:pt x="689" y="34"/>
                  <a:pt x="689" y="33"/>
                  <a:pt x="689" y="32"/>
                </a:cubicBezTo>
                <a:cubicBezTo>
                  <a:pt x="687" y="30"/>
                  <a:pt x="686" y="28"/>
                  <a:pt x="683" y="26"/>
                </a:cubicBezTo>
                <a:cubicBezTo>
                  <a:pt x="679" y="24"/>
                  <a:pt x="673" y="26"/>
                  <a:pt x="668" y="25"/>
                </a:cubicBezTo>
                <a:cubicBezTo>
                  <a:pt x="664" y="24"/>
                  <a:pt x="660" y="22"/>
                  <a:pt x="656" y="21"/>
                </a:cubicBezTo>
                <a:cubicBezTo>
                  <a:pt x="647" y="19"/>
                  <a:pt x="645" y="22"/>
                  <a:pt x="640" y="14"/>
                </a:cubicBezTo>
                <a:cubicBezTo>
                  <a:pt x="639" y="13"/>
                  <a:pt x="635" y="14"/>
                  <a:pt x="632" y="14"/>
                </a:cubicBezTo>
                <a:cubicBezTo>
                  <a:pt x="631" y="13"/>
                  <a:pt x="628" y="12"/>
                  <a:pt x="626" y="11"/>
                </a:cubicBezTo>
                <a:cubicBezTo>
                  <a:pt x="624" y="11"/>
                  <a:pt x="622" y="11"/>
                  <a:pt x="620" y="11"/>
                </a:cubicBezTo>
                <a:cubicBezTo>
                  <a:pt x="619" y="11"/>
                  <a:pt x="618" y="9"/>
                  <a:pt x="617" y="9"/>
                </a:cubicBezTo>
                <a:cubicBezTo>
                  <a:pt x="613" y="7"/>
                  <a:pt x="601" y="12"/>
                  <a:pt x="597" y="13"/>
                </a:cubicBezTo>
                <a:cubicBezTo>
                  <a:pt x="596" y="14"/>
                  <a:pt x="593" y="13"/>
                  <a:pt x="592" y="13"/>
                </a:cubicBezTo>
                <a:cubicBezTo>
                  <a:pt x="590" y="12"/>
                  <a:pt x="587" y="13"/>
                  <a:pt x="585" y="14"/>
                </a:cubicBezTo>
                <a:cubicBezTo>
                  <a:pt x="582" y="14"/>
                  <a:pt x="579" y="13"/>
                  <a:pt x="577" y="12"/>
                </a:cubicBezTo>
                <a:cubicBezTo>
                  <a:pt x="572" y="11"/>
                  <a:pt x="567" y="14"/>
                  <a:pt x="563" y="13"/>
                </a:cubicBezTo>
                <a:cubicBezTo>
                  <a:pt x="560" y="13"/>
                  <a:pt x="557" y="11"/>
                  <a:pt x="552" y="12"/>
                </a:cubicBezTo>
                <a:cubicBezTo>
                  <a:pt x="551" y="12"/>
                  <a:pt x="548" y="13"/>
                  <a:pt x="546" y="12"/>
                </a:cubicBezTo>
                <a:cubicBezTo>
                  <a:pt x="546" y="12"/>
                  <a:pt x="545" y="12"/>
                  <a:pt x="544" y="12"/>
                </a:cubicBezTo>
                <a:cubicBezTo>
                  <a:pt x="543" y="12"/>
                  <a:pt x="541" y="13"/>
                  <a:pt x="540" y="14"/>
                </a:cubicBezTo>
                <a:cubicBezTo>
                  <a:pt x="537" y="14"/>
                  <a:pt x="530" y="12"/>
                  <a:pt x="528" y="12"/>
                </a:cubicBezTo>
                <a:cubicBezTo>
                  <a:pt x="523" y="11"/>
                  <a:pt x="520" y="15"/>
                  <a:pt x="516" y="14"/>
                </a:cubicBezTo>
                <a:cubicBezTo>
                  <a:pt x="510" y="12"/>
                  <a:pt x="505" y="9"/>
                  <a:pt x="499" y="7"/>
                </a:cubicBezTo>
                <a:cubicBezTo>
                  <a:pt x="496" y="7"/>
                  <a:pt x="492" y="7"/>
                  <a:pt x="491" y="7"/>
                </a:cubicBezTo>
                <a:cubicBezTo>
                  <a:pt x="488" y="8"/>
                  <a:pt x="486" y="7"/>
                  <a:pt x="483" y="6"/>
                </a:cubicBezTo>
                <a:cubicBezTo>
                  <a:pt x="480" y="6"/>
                  <a:pt x="476" y="8"/>
                  <a:pt x="472" y="7"/>
                </a:cubicBezTo>
                <a:cubicBezTo>
                  <a:pt x="469" y="7"/>
                  <a:pt x="467" y="7"/>
                  <a:pt x="465" y="6"/>
                </a:cubicBezTo>
                <a:cubicBezTo>
                  <a:pt x="462" y="6"/>
                  <a:pt x="459" y="7"/>
                  <a:pt x="458" y="9"/>
                </a:cubicBezTo>
                <a:lnTo>
                  <a:pt x="458" y="12"/>
                </a:lnTo>
                <a:cubicBezTo>
                  <a:pt x="457" y="14"/>
                  <a:pt x="457" y="15"/>
                  <a:pt x="456" y="16"/>
                </a:cubicBezTo>
                <a:cubicBezTo>
                  <a:pt x="447" y="16"/>
                  <a:pt x="446" y="10"/>
                  <a:pt x="441" y="7"/>
                </a:cubicBezTo>
                <a:cubicBezTo>
                  <a:pt x="438" y="6"/>
                  <a:pt x="436" y="7"/>
                  <a:pt x="433" y="6"/>
                </a:cubicBezTo>
                <a:cubicBezTo>
                  <a:pt x="427" y="5"/>
                  <a:pt x="423" y="7"/>
                  <a:pt x="420" y="11"/>
                </a:cubicBezTo>
                <a:cubicBezTo>
                  <a:pt x="412" y="10"/>
                  <a:pt x="409" y="4"/>
                  <a:pt x="403" y="2"/>
                </a:cubicBezTo>
                <a:cubicBezTo>
                  <a:pt x="398" y="0"/>
                  <a:pt x="393" y="2"/>
                  <a:pt x="388" y="3"/>
                </a:cubicBezTo>
                <a:cubicBezTo>
                  <a:pt x="384" y="4"/>
                  <a:pt x="381" y="1"/>
                  <a:pt x="376" y="1"/>
                </a:cubicBezTo>
                <a:cubicBezTo>
                  <a:pt x="374" y="3"/>
                  <a:pt x="366" y="6"/>
                  <a:pt x="363" y="7"/>
                </a:cubicBezTo>
                <a:cubicBezTo>
                  <a:pt x="362" y="7"/>
                  <a:pt x="360" y="7"/>
                  <a:pt x="359" y="7"/>
                </a:cubicBezTo>
                <a:cubicBezTo>
                  <a:pt x="357" y="8"/>
                  <a:pt x="355" y="9"/>
                  <a:pt x="354" y="9"/>
                </a:cubicBezTo>
                <a:lnTo>
                  <a:pt x="350" y="9"/>
                </a:lnTo>
                <a:cubicBezTo>
                  <a:pt x="345" y="11"/>
                  <a:pt x="340" y="11"/>
                  <a:pt x="337" y="15"/>
                </a:cubicBezTo>
                <a:cubicBezTo>
                  <a:pt x="335" y="15"/>
                  <a:pt x="333" y="14"/>
                  <a:pt x="331" y="14"/>
                </a:cubicBezTo>
                <a:cubicBezTo>
                  <a:pt x="331" y="11"/>
                  <a:pt x="333" y="8"/>
                  <a:pt x="331" y="5"/>
                </a:cubicBezTo>
                <a:cubicBezTo>
                  <a:pt x="330" y="3"/>
                  <a:pt x="330" y="4"/>
                  <a:pt x="328" y="3"/>
                </a:cubicBezTo>
                <a:cubicBezTo>
                  <a:pt x="323" y="0"/>
                  <a:pt x="321" y="2"/>
                  <a:pt x="317" y="5"/>
                </a:cubicBezTo>
                <a:cubicBezTo>
                  <a:pt x="317" y="6"/>
                  <a:pt x="317" y="6"/>
                  <a:pt x="317" y="7"/>
                </a:cubicBezTo>
                <a:cubicBezTo>
                  <a:pt x="317" y="13"/>
                  <a:pt x="325" y="8"/>
                  <a:pt x="327" y="14"/>
                </a:cubicBezTo>
                <a:cubicBezTo>
                  <a:pt x="327" y="19"/>
                  <a:pt x="326" y="18"/>
                  <a:pt x="323" y="20"/>
                </a:cubicBezTo>
                <a:cubicBezTo>
                  <a:pt x="317" y="20"/>
                  <a:pt x="317" y="16"/>
                  <a:pt x="313" y="14"/>
                </a:cubicBezTo>
                <a:cubicBezTo>
                  <a:pt x="310" y="12"/>
                  <a:pt x="308" y="11"/>
                  <a:pt x="305" y="11"/>
                </a:cubicBezTo>
                <a:cubicBezTo>
                  <a:pt x="304" y="10"/>
                  <a:pt x="302" y="9"/>
                  <a:pt x="301" y="10"/>
                </a:cubicBezTo>
                <a:cubicBezTo>
                  <a:pt x="299" y="10"/>
                  <a:pt x="297" y="12"/>
                  <a:pt x="295" y="12"/>
                </a:cubicBezTo>
                <a:cubicBezTo>
                  <a:pt x="291" y="14"/>
                  <a:pt x="286" y="10"/>
                  <a:pt x="283" y="13"/>
                </a:cubicBezTo>
                <a:cubicBezTo>
                  <a:pt x="281" y="14"/>
                  <a:pt x="283" y="15"/>
                  <a:pt x="283" y="17"/>
                </a:cubicBezTo>
                <a:cubicBezTo>
                  <a:pt x="283" y="18"/>
                  <a:pt x="281" y="20"/>
                  <a:pt x="280" y="21"/>
                </a:cubicBezTo>
                <a:cubicBezTo>
                  <a:pt x="279" y="24"/>
                  <a:pt x="275" y="23"/>
                  <a:pt x="272" y="25"/>
                </a:cubicBezTo>
                <a:close/>
                <a:moveTo>
                  <a:pt x="701" y="126"/>
                </a:moveTo>
                <a:cubicBezTo>
                  <a:pt x="700" y="127"/>
                  <a:pt x="697" y="127"/>
                  <a:pt x="697" y="129"/>
                </a:cubicBezTo>
                <a:cubicBezTo>
                  <a:pt x="694" y="134"/>
                  <a:pt x="700" y="143"/>
                  <a:pt x="700" y="147"/>
                </a:cubicBezTo>
                <a:cubicBezTo>
                  <a:pt x="701" y="148"/>
                  <a:pt x="700" y="150"/>
                  <a:pt x="700" y="151"/>
                </a:cubicBezTo>
                <a:cubicBezTo>
                  <a:pt x="698" y="156"/>
                  <a:pt x="699" y="159"/>
                  <a:pt x="701" y="162"/>
                </a:cubicBezTo>
                <a:cubicBezTo>
                  <a:pt x="702" y="162"/>
                  <a:pt x="703" y="162"/>
                  <a:pt x="703" y="162"/>
                </a:cubicBezTo>
                <a:cubicBezTo>
                  <a:pt x="706" y="161"/>
                  <a:pt x="706" y="156"/>
                  <a:pt x="707" y="152"/>
                </a:cubicBezTo>
                <a:cubicBezTo>
                  <a:pt x="707" y="150"/>
                  <a:pt x="709" y="147"/>
                  <a:pt x="708" y="145"/>
                </a:cubicBezTo>
                <a:cubicBezTo>
                  <a:pt x="708" y="143"/>
                  <a:pt x="707" y="139"/>
                  <a:pt x="707" y="137"/>
                </a:cubicBezTo>
                <a:cubicBezTo>
                  <a:pt x="708" y="133"/>
                  <a:pt x="711" y="128"/>
                  <a:pt x="705" y="127"/>
                </a:cubicBezTo>
                <a:cubicBezTo>
                  <a:pt x="705" y="126"/>
                  <a:pt x="702" y="126"/>
                  <a:pt x="701" y="126"/>
                </a:cubicBezTo>
                <a:close/>
                <a:moveTo>
                  <a:pt x="696" y="321"/>
                </a:moveTo>
                <a:cubicBezTo>
                  <a:pt x="697" y="321"/>
                  <a:pt x="697" y="321"/>
                  <a:pt x="697" y="320"/>
                </a:cubicBezTo>
                <a:cubicBezTo>
                  <a:pt x="700" y="319"/>
                  <a:pt x="698" y="315"/>
                  <a:pt x="699" y="312"/>
                </a:cubicBezTo>
                <a:cubicBezTo>
                  <a:pt x="700" y="310"/>
                  <a:pt x="702" y="308"/>
                  <a:pt x="703" y="306"/>
                </a:cubicBezTo>
                <a:cubicBezTo>
                  <a:pt x="703" y="305"/>
                  <a:pt x="703" y="304"/>
                  <a:pt x="703" y="303"/>
                </a:cubicBezTo>
                <a:cubicBezTo>
                  <a:pt x="702" y="301"/>
                  <a:pt x="700" y="301"/>
                  <a:pt x="699" y="301"/>
                </a:cubicBezTo>
                <a:cubicBezTo>
                  <a:pt x="698" y="302"/>
                  <a:pt x="696" y="302"/>
                  <a:pt x="695" y="303"/>
                </a:cubicBezTo>
                <a:cubicBezTo>
                  <a:pt x="694" y="308"/>
                  <a:pt x="693" y="316"/>
                  <a:pt x="696" y="321"/>
                </a:cubicBezTo>
                <a:close/>
                <a:moveTo>
                  <a:pt x="129" y="24"/>
                </a:moveTo>
                <a:cubicBezTo>
                  <a:pt x="133" y="25"/>
                  <a:pt x="136" y="28"/>
                  <a:pt x="139" y="29"/>
                </a:cubicBezTo>
                <a:cubicBezTo>
                  <a:pt x="141" y="29"/>
                  <a:pt x="145" y="27"/>
                  <a:pt x="149" y="27"/>
                </a:cubicBezTo>
                <a:cubicBezTo>
                  <a:pt x="159" y="27"/>
                  <a:pt x="166" y="29"/>
                  <a:pt x="171" y="23"/>
                </a:cubicBezTo>
                <a:cubicBezTo>
                  <a:pt x="174" y="20"/>
                  <a:pt x="173" y="18"/>
                  <a:pt x="171" y="15"/>
                </a:cubicBezTo>
                <a:cubicBezTo>
                  <a:pt x="170" y="15"/>
                  <a:pt x="170" y="15"/>
                  <a:pt x="169" y="15"/>
                </a:cubicBezTo>
                <a:cubicBezTo>
                  <a:pt x="168" y="16"/>
                  <a:pt x="155" y="20"/>
                  <a:pt x="153" y="19"/>
                </a:cubicBezTo>
                <a:cubicBezTo>
                  <a:pt x="151" y="19"/>
                  <a:pt x="148" y="17"/>
                  <a:pt x="145" y="16"/>
                </a:cubicBezTo>
                <a:cubicBezTo>
                  <a:pt x="141" y="15"/>
                  <a:pt x="138" y="19"/>
                  <a:pt x="133" y="19"/>
                </a:cubicBezTo>
                <a:cubicBezTo>
                  <a:pt x="130" y="18"/>
                  <a:pt x="124" y="16"/>
                  <a:pt x="121" y="17"/>
                </a:cubicBezTo>
                <a:cubicBezTo>
                  <a:pt x="119" y="18"/>
                  <a:pt x="119" y="19"/>
                  <a:pt x="118" y="20"/>
                </a:cubicBezTo>
                <a:cubicBezTo>
                  <a:pt x="118" y="21"/>
                  <a:pt x="118" y="21"/>
                  <a:pt x="118" y="22"/>
                </a:cubicBezTo>
                <a:cubicBezTo>
                  <a:pt x="119" y="23"/>
                  <a:pt x="127" y="23"/>
                  <a:pt x="129" y="24"/>
                </a:cubicBezTo>
                <a:close/>
                <a:moveTo>
                  <a:pt x="204" y="26"/>
                </a:moveTo>
                <a:cubicBezTo>
                  <a:pt x="208" y="25"/>
                  <a:pt x="218" y="22"/>
                  <a:pt x="222" y="23"/>
                </a:cubicBezTo>
                <a:cubicBezTo>
                  <a:pt x="226" y="24"/>
                  <a:pt x="230" y="25"/>
                  <a:pt x="234" y="25"/>
                </a:cubicBezTo>
                <a:cubicBezTo>
                  <a:pt x="235" y="25"/>
                  <a:pt x="237" y="25"/>
                  <a:pt x="238" y="24"/>
                </a:cubicBezTo>
                <a:cubicBezTo>
                  <a:pt x="240" y="24"/>
                  <a:pt x="243" y="25"/>
                  <a:pt x="244" y="25"/>
                </a:cubicBezTo>
                <a:cubicBezTo>
                  <a:pt x="248" y="25"/>
                  <a:pt x="253" y="25"/>
                  <a:pt x="256" y="24"/>
                </a:cubicBezTo>
                <a:cubicBezTo>
                  <a:pt x="258" y="23"/>
                  <a:pt x="261" y="21"/>
                  <a:pt x="263" y="22"/>
                </a:cubicBezTo>
                <a:cubicBezTo>
                  <a:pt x="265" y="23"/>
                  <a:pt x="266" y="24"/>
                  <a:pt x="269" y="24"/>
                </a:cubicBezTo>
                <a:cubicBezTo>
                  <a:pt x="269" y="20"/>
                  <a:pt x="271" y="16"/>
                  <a:pt x="273" y="14"/>
                </a:cubicBezTo>
                <a:lnTo>
                  <a:pt x="273" y="13"/>
                </a:lnTo>
                <a:cubicBezTo>
                  <a:pt x="268" y="11"/>
                  <a:pt x="259" y="15"/>
                  <a:pt x="253" y="13"/>
                </a:cubicBezTo>
                <a:cubicBezTo>
                  <a:pt x="251" y="12"/>
                  <a:pt x="249" y="11"/>
                  <a:pt x="247" y="10"/>
                </a:cubicBezTo>
                <a:cubicBezTo>
                  <a:pt x="243" y="9"/>
                  <a:pt x="239" y="12"/>
                  <a:pt x="236" y="13"/>
                </a:cubicBezTo>
                <a:cubicBezTo>
                  <a:pt x="232" y="14"/>
                  <a:pt x="228" y="11"/>
                  <a:pt x="223" y="12"/>
                </a:cubicBezTo>
                <a:cubicBezTo>
                  <a:pt x="221" y="13"/>
                  <a:pt x="219" y="15"/>
                  <a:pt x="217" y="15"/>
                </a:cubicBezTo>
                <a:cubicBezTo>
                  <a:pt x="214" y="16"/>
                  <a:pt x="211" y="15"/>
                  <a:pt x="209" y="14"/>
                </a:cubicBezTo>
                <a:cubicBezTo>
                  <a:pt x="207" y="15"/>
                  <a:pt x="205" y="15"/>
                  <a:pt x="203" y="15"/>
                </a:cubicBezTo>
                <a:cubicBezTo>
                  <a:pt x="201" y="14"/>
                  <a:pt x="199" y="13"/>
                  <a:pt x="197" y="13"/>
                </a:cubicBezTo>
                <a:cubicBezTo>
                  <a:pt x="194" y="14"/>
                  <a:pt x="193" y="16"/>
                  <a:pt x="191" y="16"/>
                </a:cubicBezTo>
                <a:cubicBezTo>
                  <a:pt x="188" y="17"/>
                  <a:pt x="186" y="17"/>
                  <a:pt x="184" y="18"/>
                </a:cubicBezTo>
                <a:lnTo>
                  <a:pt x="184" y="21"/>
                </a:lnTo>
                <a:cubicBezTo>
                  <a:pt x="184" y="23"/>
                  <a:pt x="187" y="23"/>
                  <a:pt x="188" y="23"/>
                </a:cubicBezTo>
                <a:cubicBezTo>
                  <a:pt x="191" y="24"/>
                  <a:pt x="201" y="27"/>
                  <a:pt x="204" y="26"/>
                </a:cubicBezTo>
                <a:close/>
                <a:moveTo>
                  <a:pt x="373" y="229"/>
                </a:moveTo>
                <a:cubicBezTo>
                  <a:pt x="372" y="228"/>
                  <a:pt x="371" y="227"/>
                  <a:pt x="370" y="226"/>
                </a:cubicBezTo>
                <a:lnTo>
                  <a:pt x="369" y="226"/>
                </a:lnTo>
                <a:cubicBezTo>
                  <a:pt x="369" y="227"/>
                  <a:pt x="368" y="227"/>
                  <a:pt x="368" y="228"/>
                </a:cubicBezTo>
                <a:cubicBezTo>
                  <a:pt x="368" y="231"/>
                  <a:pt x="368" y="232"/>
                  <a:pt x="369" y="235"/>
                </a:cubicBezTo>
                <a:cubicBezTo>
                  <a:pt x="370" y="235"/>
                  <a:pt x="370" y="235"/>
                  <a:pt x="371" y="235"/>
                </a:cubicBezTo>
                <a:cubicBezTo>
                  <a:pt x="374" y="234"/>
                  <a:pt x="373" y="232"/>
                  <a:pt x="373" y="229"/>
                </a:cubicBezTo>
                <a:close/>
                <a:moveTo>
                  <a:pt x="668" y="231"/>
                </a:moveTo>
                <a:cubicBezTo>
                  <a:pt x="670" y="231"/>
                  <a:pt x="672" y="233"/>
                  <a:pt x="671" y="234"/>
                </a:cubicBezTo>
                <a:cubicBezTo>
                  <a:pt x="671" y="237"/>
                  <a:pt x="670" y="237"/>
                  <a:pt x="669" y="238"/>
                </a:cubicBezTo>
                <a:cubicBezTo>
                  <a:pt x="668" y="238"/>
                  <a:pt x="667" y="238"/>
                  <a:pt x="666" y="237"/>
                </a:cubicBezTo>
                <a:lnTo>
                  <a:pt x="666" y="231"/>
                </a:lnTo>
                <a:cubicBezTo>
                  <a:pt x="666" y="231"/>
                  <a:pt x="666" y="231"/>
                  <a:pt x="666" y="231"/>
                </a:cubicBezTo>
                <a:cubicBezTo>
                  <a:pt x="667" y="231"/>
                  <a:pt x="668" y="231"/>
                  <a:pt x="668" y="231"/>
                </a:cubicBezTo>
                <a:close/>
                <a:moveTo>
                  <a:pt x="665" y="296"/>
                </a:moveTo>
                <a:cubicBezTo>
                  <a:pt x="663" y="296"/>
                  <a:pt x="662" y="296"/>
                  <a:pt x="661" y="295"/>
                </a:cubicBezTo>
                <a:lnTo>
                  <a:pt x="661" y="292"/>
                </a:lnTo>
                <a:cubicBezTo>
                  <a:pt x="662" y="292"/>
                  <a:pt x="662" y="291"/>
                  <a:pt x="663" y="291"/>
                </a:cubicBezTo>
                <a:lnTo>
                  <a:pt x="665" y="291"/>
                </a:lnTo>
                <a:cubicBezTo>
                  <a:pt x="666" y="291"/>
                  <a:pt x="666" y="291"/>
                  <a:pt x="666" y="291"/>
                </a:cubicBezTo>
                <a:cubicBezTo>
                  <a:pt x="666" y="294"/>
                  <a:pt x="666" y="295"/>
                  <a:pt x="665" y="296"/>
                </a:cubicBezTo>
                <a:close/>
                <a:moveTo>
                  <a:pt x="658" y="96"/>
                </a:moveTo>
                <a:cubicBezTo>
                  <a:pt x="659" y="97"/>
                  <a:pt x="660" y="99"/>
                  <a:pt x="660" y="102"/>
                </a:cubicBezTo>
                <a:cubicBezTo>
                  <a:pt x="659" y="101"/>
                  <a:pt x="658" y="97"/>
                  <a:pt x="658" y="96"/>
                </a:cubicBezTo>
                <a:close/>
                <a:moveTo>
                  <a:pt x="657" y="93"/>
                </a:moveTo>
                <a:lnTo>
                  <a:pt x="657" y="93"/>
                </a:lnTo>
                <a:cubicBezTo>
                  <a:pt x="655" y="88"/>
                  <a:pt x="648" y="85"/>
                  <a:pt x="658" y="86"/>
                </a:cubicBezTo>
                <a:lnTo>
                  <a:pt x="658" y="87"/>
                </a:lnTo>
                <a:cubicBezTo>
                  <a:pt x="658" y="89"/>
                  <a:pt x="657" y="90"/>
                  <a:pt x="657" y="93"/>
                </a:cubicBezTo>
                <a:close/>
                <a:moveTo>
                  <a:pt x="645" y="70"/>
                </a:moveTo>
                <a:cubicBezTo>
                  <a:pt x="645" y="69"/>
                  <a:pt x="645" y="68"/>
                  <a:pt x="645" y="67"/>
                </a:cubicBezTo>
                <a:cubicBezTo>
                  <a:pt x="647" y="66"/>
                  <a:pt x="648" y="66"/>
                  <a:pt x="650" y="65"/>
                </a:cubicBezTo>
                <a:cubicBezTo>
                  <a:pt x="651" y="65"/>
                  <a:pt x="651" y="65"/>
                  <a:pt x="652" y="65"/>
                </a:cubicBezTo>
                <a:cubicBezTo>
                  <a:pt x="653" y="65"/>
                  <a:pt x="653" y="65"/>
                  <a:pt x="653" y="66"/>
                </a:cubicBezTo>
                <a:cubicBezTo>
                  <a:pt x="656" y="71"/>
                  <a:pt x="649" y="75"/>
                  <a:pt x="645" y="70"/>
                </a:cubicBezTo>
                <a:close/>
                <a:moveTo>
                  <a:pt x="642" y="55"/>
                </a:moveTo>
                <a:cubicBezTo>
                  <a:pt x="642" y="54"/>
                  <a:pt x="642" y="54"/>
                  <a:pt x="643" y="53"/>
                </a:cubicBezTo>
                <a:cubicBezTo>
                  <a:pt x="644" y="53"/>
                  <a:pt x="645" y="53"/>
                  <a:pt x="646" y="54"/>
                </a:cubicBezTo>
                <a:cubicBezTo>
                  <a:pt x="647" y="54"/>
                  <a:pt x="647" y="54"/>
                  <a:pt x="647" y="54"/>
                </a:cubicBezTo>
                <a:cubicBezTo>
                  <a:pt x="647" y="55"/>
                  <a:pt x="647" y="55"/>
                  <a:pt x="646" y="56"/>
                </a:cubicBezTo>
                <a:cubicBezTo>
                  <a:pt x="644" y="56"/>
                  <a:pt x="643" y="56"/>
                  <a:pt x="642" y="55"/>
                </a:cubicBezTo>
                <a:close/>
                <a:moveTo>
                  <a:pt x="663" y="91"/>
                </a:moveTo>
                <a:cubicBezTo>
                  <a:pt x="664" y="93"/>
                  <a:pt x="664" y="93"/>
                  <a:pt x="663" y="94"/>
                </a:cubicBezTo>
                <a:cubicBezTo>
                  <a:pt x="663" y="93"/>
                  <a:pt x="663" y="92"/>
                  <a:pt x="663" y="91"/>
                </a:cubicBezTo>
                <a:close/>
                <a:moveTo>
                  <a:pt x="666" y="211"/>
                </a:moveTo>
                <a:cubicBezTo>
                  <a:pt x="666" y="214"/>
                  <a:pt x="665" y="216"/>
                  <a:pt x="664" y="217"/>
                </a:cubicBezTo>
                <a:lnTo>
                  <a:pt x="664" y="211"/>
                </a:lnTo>
                <a:cubicBezTo>
                  <a:pt x="664" y="211"/>
                  <a:pt x="665" y="211"/>
                  <a:pt x="666" y="211"/>
                </a:cubicBezTo>
                <a:close/>
                <a:moveTo>
                  <a:pt x="639" y="320"/>
                </a:moveTo>
                <a:cubicBezTo>
                  <a:pt x="622" y="324"/>
                  <a:pt x="645" y="300"/>
                  <a:pt x="639" y="320"/>
                </a:cubicBezTo>
                <a:close/>
                <a:moveTo>
                  <a:pt x="617" y="62"/>
                </a:moveTo>
                <a:cubicBezTo>
                  <a:pt x="615" y="62"/>
                  <a:pt x="614" y="62"/>
                  <a:pt x="612" y="62"/>
                </a:cubicBezTo>
                <a:lnTo>
                  <a:pt x="612" y="59"/>
                </a:lnTo>
                <a:cubicBezTo>
                  <a:pt x="613" y="59"/>
                  <a:pt x="613" y="57"/>
                  <a:pt x="614" y="56"/>
                </a:cubicBezTo>
                <a:cubicBezTo>
                  <a:pt x="617" y="56"/>
                  <a:pt x="618" y="57"/>
                  <a:pt x="619" y="58"/>
                </a:cubicBezTo>
                <a:cubicBezTo>
                  <a:pt x="619" y="59"/>
                  <a:pt x="619" y="58"/>
                  <a:pt x="619" y="59"/>
                </a:cubicBezTo>
                <a:cubicBezTo>
                  <a:pt x="619" y="61"/>
                  <a:pt x="618" y="61"/>
                  <a:pt x="617" y="62"/>
                </a:cubicBezTo>
                <a:close/>
                <a:moveTo>
                  <a:pt x="589" y="54"/>
                </a:moveTo>
                <a:cubicBezTo>
                  <a:pt x="588" y="54"/>
                  <a:pt x="582" y="53"/>
                  <a:pt x="581" y="52"/>
                </a:cubicBezTo>
                <a:lnTo>
                  <a:pt x="576" y="52"/>
                </a:lnTo>
                <a:cubicBezTo>
                  <a:pt x="577" y="52"/>
                  <a:pt x="577" y="51"/>
                  <a:pt x="577" y="51"/>
                </a:cubicBezTo>
                <a:cubicBezTo>
                  <a:pt x="577" y="49"/>
                  <a:pt x="577" y="49"/>
                  <a:pt x="578" y="48"/>
                </a:cubicBezTo>
                <a:cubicBezTo>
                  <a:pt x="582" y="49"/>
                  <a:pt x="586" y="52"/>
                  <a:pt x="589" y="54"/>
                </a:cubicBezTo>
                <a:close/>
                <a:moveTo>
                  <a:pt x="538" y="55"/>
                </a:moveTo>
                <a:cubicBezTo>
                  <a:pt x="535" y="55"/>
                  <a:pt x="530" y="55"/>
                  <a:pt x="528" y="54"/>
                </a:cubicBezTo>
                <a:lnTo>
                  <a:pt x="523" y="54"/>
                </a:lnTo>
                <a:lnTo>
                  <a:pt x="523" y="53"/>
                </a:lnTo>
                <a:cubicBezTo>
                  <a:pt x="524" y="53"/>
                  <a:pt x="525" y="51"/>
                  <a:pt x="526" y="49"/>
                </a:cubicBezTo>
                <a:cubicBezTo>
                  <a:pt x="527" y="49"/>
                  <a:pt x="531" y="48"/>
                  <a:pt x="532" y="48"/>
                </a:cubicBezTo>
                <a:cubicBezTo>
                  <a:pt x="533" y="48"/>
                  <a:pt x="533" y="48"/>
                  <a:pt x="534" y="48"/>
                </a:cubicBezTo>
                <a:cubicBezTo>
                  <a:pt x="536" y="48"/>
                  <a:pt x="536" y="49"/>
                  <a:pt x="537" y="49"/>
                </a:cubicBezTo>
                <a:cubicBezTo>
                  <a:pt x="537" y="50"/>
                  <a:pt x="537" y="53"/>
                  <a:pt x="538" y="54"/>
                </a:cubicBezTo>
                <a:lnTo>
                  <a:pt x="538" y="55"/>
                </a:lnTo>
                <a:close/>
                <a:moveTo>
                  <a:pt x="481" y="53"/>
                </a:moveTo>
                <a:cubicBezTo>
                  <a:pt x="480" y="53"/>
                  <a:pt x="478" y="53"/>
                  <a:pt x="477" y="52"/>
                </a:cubicBezTo>
                <a:lnTo>
                  <a:pt x="481" y="52"/>
                </a:lnTo>
                <a:lnTo>
                  <a:pt x="481" y="53"/>
                </a:lnTo>
                <a:cubicBezTo>
                  <a:pt x="481" y="53"/>
                  <a:pt x="481" y="53"/>
                  <a:pt x="481" y="53"/>
                </a:cubicBezTo>
                <a:close/>
                <a:moveTo>
                  <a:pt x="407" y="63"/>
                </a:moveTo>
                <a:cubicBezTo>
                  <a:pt x="405" y="66"/>
                  <a:pt x="397" y="76"/>
                  <a:pt x="394" y="74"/>
                </a:cubicBezTo>
                <a:cubicBezTo>
                  <a:pt x="392" y="74"/>
                  <a:pt x="392" y="73"/>
                  <a:pt x="391" y="73"/>
                </a:cubicBezTo>
                <a:cubicBezTo>
                  <a:pt x="390" y="71"/>
                  <a:pt x="390" y="70"/>
                  <a:pt x="390" y="67"/>
                </a:cubicBezTo>
                <a:cubicBezTo>
                  <a:pt x="387" y="67"/>
                  <a:pt x="381" y="63"/>
                  <a:pt x="378" y="61"/>
                </a:cubicBezTo>
                <a:cubicBezTo>
                  <a:pt x="378" y="61"/>
                  <a:pt x="378" y="60"/>
                  <a:pt x="377" y="60"/>
                </a:cubicBezTo>
                <a:cubicBezTo>
                  <a:pt x="377" y="56"/>
                  <a:pt x="382" y="54"/>
                  <a:pt x="385" y="57"/>
                </a:cubicBezTo>
                <a:cubicBezTo>
                  <a:pt x="387" y="58"/>
                  <a:pt x="387" y="61"/>
                  <a:pt x="390" y="63"/>
                </a:cubicBezTo>
                <a:cubicBezTo>
                  <a:pt x="392" y="64"/>
                  <a:pt x="395" y="58"/>
                  <a:pt x="398" y="57"/>
                </a:cubicBezTo>
                <a:cubicBezTo>
                  <a:pt x="399" y="55"/>
                  <a:pt x="404" y="56"/>
                  <a:pt x="406" y="57"/>
                </a:cubicBezTo>
                <a:cubicBezTo>
                  <a:pt x="406" y="58"/>
                  <a:pt x="406" y="58"/>
                  <a:pt x="407" y="59"/>
                </a:cubicBezTo>
                <a:cubicBezTo>
                  <a:pt x="408" y="60"/>
                  <a:pt x="407" y="62"/>
                  <a:pt x="407" y="63"/>
                </a:cubicBezTo>
                <a:close/>
                <a:moveTo>
                  <a:pt x="399" y="85"/>
                </a:moveTo>
                <a:cubicBezTo>
                  <a:pt x="397" y="85"/>
                  <a:pt x="396" y="84"/>
                  <a:pt x="395" y="83"/>
                </a:cubicBezTo>
                <a:cubicBezTo>
                  <a:pt x="395" y="82"/>
                  <a:pt x="394" y="81"/>
                  <a:pt x="395" y="80"/>
                </a:cubicBezTo>
                <a:cubicBezTo>
                  <a:pt x="395" y="79"/>
                  <a:pt x="396" y="80"/>
                  <a:pt x="396" y="79"/>
                </a:cubicBezTo>
                <a:cubicBezTo>
                  <a:pt x="398" y="79"/>
                  <a:pt x="399" y="79"/>
                  <a:pt x="400" y="79"/>
                </a:cubicBezTo>
                <a:cubicBezTo>
                  <a:pt x="401" y="80"/>
                  <a:pt x="401" y="80"/>
                  <a:pt x="402" y="81"/>
                </a:cubicBezTo>
                <a:cubicBezTo>
                  <a:pt x="402" y="84"/>
                  <a:pt x="401" y="83"/>
                  <a:pt x="399" y="85"/>
                </a:cubicBezTo>
                <a:close/>
                <a:moveTo>
                  <a:pt x="382" y="164"/>
                </a:moveTo>
                <a:cubicBezTo>
                  <a:pt x="381" y="165"/>
                  <a:pt x="381" y="165"/>
                  <a:pt x="380" y="166"/>
                </a:cubicBezTo>
                <a:lnTo>
                  <a:pt x="377" y="166"/>
                </a:lnTo>
                <a:cubicBezTo>
                  <a:pt x="377" y="163"/>
                  <a:pt x="374" y="155"/>
                  <a:pt x="376" y="153"/>
                </a:cubicBezTo>
                <a:cubicBezTo>
                  <a:pt x="377" y="151"/>
                  <a:pt x="379" y="151"/>
                  <a:pt x="381" y="150"/>
                </a:cubicBezTo>
                <a:lnTo>
                  <a:pt x="384" y="150"/>
                </a:lnTo>
                <a:cubicBezTo>
                  <a:pt x="384" y="151"/>
                  <a:pt x="385" y="151"/>
                  <a:pt x="385" y="151"/>
                </a:cubicBezTo>
                <a:cubicBezTo>
                  <a:pt x="386" y="153"/>
                  <a:pt x="386" y="153"/>
                  <a:pt x="386" y="155"/>
                </a:cubicBezTo>
                <a:cubicBezTo>
                  <a:pt x="386" y="156"/>
                  <a:pt x="382" y="164"/>
                  <a:pt x="382" y="164"/>
                </a:cubicBezTo>
                <a:close/>
                <a:moveTo>
                  <a:pt x="377" y="111"/>
                </a:moveTo>
                <a:cubicBezTo>
                  <a:pt x="379" y="111"/>
                  <a:pt x="380" y="111"/>
                  <a:pt x="381" y="111"/>
                </a:cubicBezTo>
                <a:cubicBezTo>
                  <a:pt x="382" y="112"/>
                  <a:pt x="382" y="112"/>
                  <a:pt x="383" y="113"/>
                </a:cubicBezTo>
                <a:cubicBezTo>
                  <a:pt x="383" y="116"/>
                  <a:pt x="381" y="118"/>
                  <a:pt x="378" y="118"/>
                </a:cubicBezTo>
                <a:cubicBezTo>
                  <a:pt x="377" y="117"/>
                  <a:pt x="376" y="117"/>
                  <a:pt x="375" y="116"/>
                </a:cubicBezTo>
                <a:cubicBezTo>
                  <a:pt x="375" y="112"/>
                  <a:pt x="375" y="112"/>
                  <a:pt x="377" y="111"/>
                </a:cubicBezTo>
                <a:close/>
                <a:moveTo>
                  <a:pt x="670" y="154"/>
                </a:moveTo>
                <a:cubicBezTo>
                  <a:pt x="672" y="154"/>
                  <a:pt x="672" y="154"/>
                  <a:pt x="673" y="155"/>
                </a:cubicBezTo>
                <a:cubicBezTo>
                  <a:pt x="673" y="156"/>
                  <a:pt x="673" y="157"/>
                  <a:pt x="673" y="158"/>
                </a:cubicBezTo>
                <a:cubicBezTo>
                  <a:pt x="672" y="158"/>
                  <a:pt x="672" y="158"/>
                  <a:pt x="671" y="158"/>
                </a:cubicBezTo>
                <a:cubicBezTo>
                  <a:pt x="670" y="157"/>
                  <a:pt x="670" y="157"/>
                  <a:pt x="669" y="157"/>
                </a:cubicBezTo>
                <a:cubicBezTo>
                  <a:pt x="669" y="156"/>
                  <a:pt x="669" y="156"/>
                  <a:pt x="669" y="156"/>
                </a:cubicBezTo>
                <a:cubicBezTo>
                  <a:pt x="669" y="154"/>
                  <a:pt x="669" y="155"/>
                  <a:pt x="670" y="154"/>
                </a:cubicBezTo>
                <a:close/>
                <a:moveTo>
                  <a:pt x="674" y="201"/>
                </a:moveTo>
                <a:cubicBezTo>
                  <a:pt x="677" y="194"/>
                  <a:pt x="676" y="191"/>
                  <a:pt x="683" y="187"/>
                </a:cubicBezTo>
                <a:cubicBezTo>
                  <a:pt x="684" y="186"/>
                  <a:pt x="685" y="184"/>
                  <a:pt x="685" y="182"/>
                </a:cubicBezTo>
                <a:cubicBezTo>
                  <a:pt x="685" y="178"/>
                  <a:pt x="681" y="172"/>
                  <a:pt x="680" y="169"/>
                </a:cubicBezTo>
                <a:cubicBezTo>
                  <a:pt x="679" y="167"/>
                  <a:pt x="679" y="164"/>
                  <a:pt x="679" y="162"/>
                </a:cubicBezTo>
                <a:cubicBezTo>
                  <a:pt x="679" y="160"/>
                  <a:pt x="679" y="157"/>
                  <a:pt x="679" y="155"/>
                </a:cubicBezTo>
                <a:cubicBezTo>
                  <a:pt x="679" y="153"/>
                  <a:pt x="678" y="150"/>
                  <a:pt x="678" y="148"/>
                </a:cubicBezTo>
                <a:cubicBezTo>
                  <a:pt x="678" y="144"/>
                  <a:pt x="678" y="140"/>
                  <a:pt x="678" y="136"/>
                </a:cubicBezTo>
                <a:cubicBezTo>
                  <a:pt x="678" y="134"/>
                  <a:pt x="677" y="130"/>
                  <a:pt x="678" y="127"/>
                </a:cubicBezTo>
                <a:cubicBezTo>
                  <a:pt x="678" y="124"/>
                  <a:pt x="680" y="115"/>
                  <a:pt x="679" y="111"/>
                </a:cubicBezTo>
                <a:cubicBezTo>
                  <a:pt x="678" y="108"/>
                  <a:pt x="676" y="105"/>
                  <a:pt x="676" y="103"/>
                </a:cubicBezTo>
                <a:cubicBezTo>
                  <a:pt x="674" y="98"/>
                  <a:pt x="677" y="94"/>
                  <a:pt x="677" y="91"/>
                </a:cubicBezTo>
                <a:cubicBezTo>
                  <a:pt x="677" y="90"/>
                  <a:pt x="676" y="88"/>
                  <a:pt x="676" y="88"/>
                </a:cubicBezTo>
                <a:cubicBezTo>
                  <a:pt x="676" y="86"/>
                  <a:pt x="678" y="82"/>
                  <a:pt x="679" y="81"/>
                </a:cubicBezTo>
                <a:cubicBezTo>
                  <a:pt x="679" y="77"/>
                  <a:pt x="677" y="76"/>
                  <a:pt x="674" y="74"/>
                </a:cubicBezTo>
                <a:cubicBezTo>
                  <a:pt x="673" y="70"/>
                  <a:pt x="674" y="66"/>
                  <a:pt x="676" y="64"/>
                </a:cubicBezTo>
                <a:cubicBezTo>
                  <a:pt x="676" y="61"/>
                  <a:pt x="675" y="59"/>
                  <a:pt x="673" y="58"/>
                </a:cubicBezTo>
                <a:cubicBezTo>
                  <a:pt x="672" y="58"/>
                  <a:pt x="670" y="59"/>
                  <a:pt x="669" y="60"/>
                </a:cubicBezTo>
                <a:cubicBezTo>
                  <a:pt x="665" y="59"/>
                  <a:pt x="659" y="57"/>
                  <a:pt x="658" y="53"/>
                </a:cubicBezTo>
                <a:cubicBezTo>
                  <a:pt x="657" y="52"/>
                  <a:pt x="658" y="51"/>
                  <a:pt x="657" y="50"/>
                </a:cubicBezTo>
                <a:cubicBezTo>
                  <a:pt x="657" y="48"/>
                  <a:pt x="655" y="48"/>
                  <a:pt x="655" y="47"/>
                </a:cubicBezTo>
                <a:cubicBezTo>
                  <a:pt x="644" y="45"/>
                  <a:pt x="631" y="45"/>
                  <a:pt x="618" y="45"/>
                </a:cubicBezTo>
                <a:cubicBezTo>
                  <a:pt x="614" y="44"/>
                  <a:pt x="609" y="42"/>
                  <a:pt x="604" y="43"/>
                </a:cubicBezTo>
                <a:cubicBezTo>
                  <a:pt x="601" y="44"/>
                  <a:pt x="598" y="46"/>
                  <a:pt x="595" y="47"/>
                </a:cubicBezTo>
                <a:cubicBezTo>
                  <a:pt x="589" y="48"/>
                  <a:pt x="587" y="44"/>
                  <a:pt x="583" y="44"/>
                </a:cubicBezTo>
                <a:cubicBezTo>
                  <a:pt x="580" y="45"/>
                  <a:pt x="579" y="47"/>
                  <a:pt x="577" y="48"/>
                </a:cubicBezTo>
                <a:cubicBezTo>
                  <a:pt x="575" y="48"/>
                  <a:pt x="571" y="48"/>
                  <a:pt x="569" y="48"/>
                </a:cubicBezTo>
                <a:cubicBezTo>
                  <a:pt x="564" y="49"/>
                  <a:pt x="561" y="47"/>
                  <a:pt x="557" y="46"/>
                </a:cubicBezTo>
                <a:lnTo>
                  <a:pt x="552" y="46"/>
                </a:lnTo>
                <a:cubicBezTo>
                  <a:pt x="550" y="45"/>
                  <a:pt x="548" y="44"/>
                  <a:pt x="546" y="43"/>
                </a:cubicBezTo>
                <a:cubicBezTo>
                  <a:pt x="544" y="43"/>
                  <a:pt x="542" y="43"/>
                  <a:pt x="540" y="43"/>
                </a:cubicBezTo>
                <a:cubicBezTo>
                  <a:pt x="538" y="42"/>
                  <a:pt x="536" y="40"/>
                  <a:pt x="534" y="39"/>
                </a:cubicBezTo>
                <a:cubicBezTo>
                  <a:pt x="528" y="38"/>
                  <a:pt x="526" y="43"/>
                  <a:pt x="522" y="44"/>
                </a:cubicBezTo>
                <a:cubicBezTo>
                  <a:pt x="520" y="45"/>
                  <a:pt x="518" y="42"/>
                  <a:pt x="516" y="41"/>
                </a:cubicBezTo>
                <a:cubicBezTo>
                  <a:pt x="514" y="41"/>
                  <a:pt x="513" y="42"/>
                  <a:pt x="511" y="41"/>
                </a:cubicBezTo>
                <a:cubicBezTo>
                  <a:pt x="509" y="41"/>
                  <a:pt x="508" y="39"/>
                  <a:pt x="505" y="40"/>
                </a:cubicBezTo>
                <a:cubicBezTo>
                  <a:pt x="503" y="41"/>
                  <a:pt x="500" y="43"/>
                  <a:pt x="497" y="43"/>
                </a:cubicBezTo>
                <a:cubicBezTo>
                  <a:pt x="494" y="44"/>
                  <a:pt x="492" y="44"/>
                  <a:pt x="489" y="45"/>
                </a:cubicBezTo>
                <a:cubicBezTo>
                  <a:pt x="487" y="45"/>
                  <a:pt x="485" y="47"/>
                  <a:pt x="483" y="48"/>
                </a:cubicBezTo>
                <a:cubicBezTo>
                  <a:pt x="483" y="48"/>
                  <a:pt x="474" y="48"/>
                  <a:pt x="474" y="48"/>
                </a:cubicBezTo>
                <a:cubicBezTo>
                  <a:pt x="473" y="47"/>
                  <a:pt x="469" y="47"/>
                  <a:pt x="467" y="47"/>
                </a:cubicBezTo>
                <a:cubicBezTo>
                  <a:pt x="466" y="48"/>
                  <a:pt x="464" y="48"/>
                  <a:pt x="463" y="49"/>
                </a:cubicBezTo>
                <a:cubicBezTo>
                  <a:pt x="455" y="48"/>
                  <a:pt x="447" y="49"/>
                  <a:pt x="441" y="50"/>
                </a:cubicBezTo>
                <a:cubicBezTo>
                  <a:pt x="435" y="49"/>
                  <a:pt x="434" y="51"/>
                  <a:pt x="429" y="52"/>
                </a:cubicBezTo>
                <a:cubicBezTo>
                  <a:pt x="425" y="52"/>
                  <a:pt x="421" y="52"/>
                  <a:pt x="417" y="52"/>
                </a:cubicBezTo>
                <a:cubicBezTo>
                  <a:pt x="415" y="52"/>
                  <a:pt x="412" y="54"/>
                  <a:pt x="410" y="53"/>
                </a:cubicBezTo>
                <a:cubicBezTo>
                  <a:pt x="408" y="52"/>
                  <a:pt x="407" y="51"/>
                  <a:pt x="406" y="50"/>
                </a:cubicBezTo>
                <a:cubicBezTo>
                  <a:pt x="404" y="49"/>
                  <a:pt x="401" y="48"/>
                  <a:pt x="399" y="48"/>
                </a:cubicBezTo>
                <a:cubicBezTo>
                  <a:pt x="396" y="47"/>
                  <a:pt x="392" y="49"/>
                  <a:pt x="390" y="49"/>
                </a:cubicBezTo>
                <a:cubicBezTo>
                  <a:pt x="387" y="49"/>
                  <a:pt x="380" y="47"/>
                  <a:pt x="379" y="46"/>
                </a:cubicBezTo>
                <a:cubicBezTo>
                  <a:pt x="371" y="46"/>
                  <a:pt x="369" y="53"/>
                  <a:pt x="365" y="58"/>
                </a:cubicBezTo>
                <a:cubicBezTo>
                  <a:pt x="365" y="60"/>
                  <a:pt x="367" y="61"/>
                  <a:pt x="367" y="63"/>
                </a:cubicBezTo>
                <a:cubicBezTo>
                  <a:pt x="368" y="65"/>
                  <a:pt x="367" y="68"/>
                  <a:pt x="368" y="70"/>
                </a:cubicBezTo>
                <a:cubicBezTo>
                  <a:pt x="369" y="72"/>
                  <a:pt x="372" y="72"/>
                  <a:pt x="374" y="73"/>
                </a:cubicBezTo>
                <a:cubicBezTo>
                  <a:pt x="374" y="75"/>
                  <a:pt x="375" y="77"/>
                  <a:pt x="374" y="78"/>
                </a:cubicBezTo>
                <a:cubicBezTo>
                  <a:pt x="373" y="79"/>
                  <a:pt x="372" y="80"/>
                  <a:pt x="371" y="80"/>
                </a:cubicBezTo>
                <a:cubicBezTo>
                  <a:pt x="368" y="80"/>
                  <a:pt x="365" y="80"/>
                  <a:pt x="363" y="82"/>
                </a:cubicBezTo>
                <a:cubicBezTo>
                  <a:pt x="362" y="90"/>
                  <a:pt x="366" y="95"/>
                  <a:pt x="367" y="101"/>
                </a:cubicBezTo>
                <a:cubicBezTo>
                  <a:pt x="369" y="106"/>
                  <a:pt x="366" y="110"/>
                  <a:pt x="365" y="113"/>
                </a:cubicBezTo>
                <a:cubicBezTo>
                  <a:pt x="364" y="119"/>
                  <a:pt x="369" y="122"/>
                  <a:pt x="373" y="123"/>
                </a:cubicBezTo>
                <a:cubicBezTo>
                  <a:pt x="373" y="124"/>
                  <a:pt x="373" y="126"/>
                  <a:pt x="373" y="127"/>
                </a:cubicBezTo>
                <a:cubicBezTo>
                  <a:pt x="372" y="128"/>
                  <a:pt x="371" y="128"/>
                  <a:pt x="370" y="128"/>
                </a:cubicBezTo>
                <a:cubicBezTo>
                  <a:pt x="368" y="129"/>
                  <a:pt x="368" y="131"/>
                  <a:pt x="367" y="132"/>
                </a:cubicBezTo>
                <a:cubicBezTo>
                  <a:pt x="368" y="137"/>
                  <a:pt x="369" y="140"/>
                  <a:pt x="371" y="143"/>
                </a:cubicBezTo>
                <a:cubicBezTo>
                  <a:pt x="372" y="146"/>
                  <a:pt x="372" y="148"/>
                  <a:pt x="373" y="150"/>
                </a:cubicBezTo>
                <a:cubicBezTo>
                  <a:pt x="373" y="153"/>
                  <a:pt x="370" y="155"/>
                  <a:pt x="369" y="156"/>
                </a:cubicBezTo>
                <a:cubicBezTo>
                  <a:pt x="369" y="162"/>
                  <a:pt x="371" y="161"/>
                  <a:pt x="372" y="164"/>
                </a:cubicBezTo>
                <a:cubicBezTo>
                  <a:pt x="373" y="165"/>
                  <a:pt x="372" y="166"/>
                  <a:pt x="372" y="166"/>
                </a:cubicBezTo>
                <a:cubicBezTo>
                  <a:pt x="371" y="171"/>
                  <a:pt x="368" y="176"/>
                  <a:pt x="372" y="180"/>
                </a:cubicBezTo>
                <a:cubicBezTo>
                  <a:pt x="372" y="184"/>
                  <a:pt x="369" y="185"/>
                  <a:pt x="368" y="188"/>
                </a:cubicBezTo>
                <a:cubicBezTo>
                  <a:pt x="367" y="190"/>
                  <a:pt x="367" y="192"/>
                  <a:pt x="366" y="194"/>
                </a:cubicBezTo>
                <a:cubicBezTo>
                  <a:pt x="366" y="195"/>
                  <a:pt x="365" y="196"/>
                  <a:pt x="364" y="197"/>
                </a:cubicBezTo>
                <a:cubicBezTo>
                  <a:pt x="363" y="202"/>
                  <a:pt x="366" y="206"/>
                  <a:pt x="363" y="209"/>
                </a:cubicBezTo>
                <a:cubicBezTo>
                  <a:pt x="363" y="214"/>
                  <a:pt x="367" y="214"/>
                  <a:pt x="369" y="217"/>
                </a:cubicBezTo>
                <a:cubicBezTo>
                  <a:pt x="369" y="219"/>
                  <a:pt x="369" y="221"/>
                  <a:pt x="370" y="223"/>
                </a:cubicBezTo>
                <a:cubicBezTo>
                  <a:pt x="374" y="223"/>
                  <a:pt x="375" y="223"/>
                  <a:pt x="378" y="223"/>
                </a:cubicBezTo>
                <a:cubicBezTo>
                  <a:pt x="379" y="224"/>
                  <a:pt x="381" y="225"/>
                  <a:pt x="382" y="227"/>
                </a:cubicBezTo>
                <a:lnTo>
                  <a:pt x="381" y="236"/>
                </a:lnTo>
                <a:cubicBezTo>
                  <a:pt x="379" y="238"/>
                  <a:pt x="378" y="239"/>
                  <a:pt x="377" y="240"/>
                </a:cubicBezTo>
                <a:cubicBezTo>
                  <a:pt x="374" y="240"/>
                  <a:pt x="371" y="241"/>
                  <a:pt x="369" y="242"/>
                </a:cubicBezTo>
                <a:cubicBezTo>
                  <a:pt x="368" y="247"/>
                  <a:pt x="368" y="251"/>
                  <a:pt x="365" y="253"/>
                </a:cubicBezTo>
                <a:cubicBezTo>
                  <a:pt x="366" y="256"/>
                  <a:pt x="367" y="259"/>
                  <a:pt x="369" y="261"/>
                </a:cubicBezTo>
                <a:cubicBezTo>
                  <a:pt x="371" y="265"/>
                  <a:pt x="375" y="263"/>
                  <a:pt x="372" y="270"/>
                </a:cubicBezTo>
                <a:cubicBezTo>
                  <a:pt x="373" y="271"/>
                  <a:pt x="373" y="271"/>
                  <a:pt x="374" y="272"/>
                </a:cubicBezTo>
                <a:cubicBezTo>
                  <a:pt x="375" y="272"/>
                  <a:pt x="379" y="272"/>
                  <a:pt x="379" y="273"/>
                </a:cubicBezTo>
                <a:cubicBezTo>
                  <a:pt x="380" y="275"/>
                  <a:pt x="379" y="277"/>
                  <a:pt x="378" y="278"/>
                </a:cubicBezTo>
                <a:cubicBezTo>
                  <a:pt x="378" y="280"/>
                  <a:pt x="377" y="282"/>
                  <a:pt x="377" y="284"/>
                </a:cubicBezTo>
                <a:cubicBezTo>
                  <a:pt x="376" y="285"/>
                  <a:pt x="374" y="285"/>
                  <a:pt x="373" y="286"/>
                </a:cubicBezTo>
                <a:cubicBezTo>
                  <a:pt x="372" y="288"/>
                  <a:pt x="372" y="289"/>
                  <a:pt x="371" y="289"/>
                </a:cubicBezTo>
                <a:cubicBezTo>
                  <a:pt x="371" y="291"/>
                  <a:pt x="371" y="292"/>
                  <a:pt x="372" y="294"/>
                </a:cubicBezTo>
                <a:cubicBezTo>
                  <a:pt x="371" y="296"/>
                  <a:pt x="370" y="298"/>
                  <a:pt x="370" y="301"/>
                </a:cubicBezTo>
                <a:cubicBezTo>
                  <a:pt x="371" y="304"/>
                  <a:pt x="374" y="306"/>
                  <a:pt x="373" y="311"/>
                </a:cubicBezTo>
                <a:cubicBezTo>
                  <a:pt x="373" y="313"/>
                  <a:pt x="372" y="316"/>
                  <a:pt x="372" y="317"/>
                </a:cubicBezTo>
                <a:cubicBezTo>
                  <a:pt x="370" y="319"/>
                  <a:pt x="367" y="320"/>
                  <a:pt x="367" y="324"/>
                </a:cubicBezTo>
                <a:cubicBezTo>
                  <a:pt x="368" y="327"/>
                  <a:pt x="372" y="330"/>
                  <a:pt x="374" y="332"/>
                </a:cubicBezTo>
                <a:cubicBezTo>
                  <a:pt x="378" y="332"/>
                  <a:pt x="383" y="333"/>
                  <a:pt x="386" y="331"/>
                </a:cubicBezTo>
                <a:cubicBezTo>
                  <a:pt x="387" y="331"/>
                  <a:pt x="387" y="330"/>
                  <a:pt x="388" y="329"/>
                </a:cubicBezTo>
                <a:cubicBezTo>
                  <a:pt x="390" y="327"/>
                  <a:pt x="393" y="326"/>
                  <a:pt x="398" y="326"/>
                </a:cubicBezTo>
                <a:cubicBezTo>
                  <a:pt x="399" y="327"/>
                  <a:pt x="400" y="330"/>
                  <a:pt x="402" y="331"/>
                </a:cubicBezTo>
                <a:cubicBezTo>
                  <a:pt x="403" y="332"/>
                  <a:pt x="405" y="332"/>
                  <a:pt x="406" y="333"/>
                </a:cubicBezTo>
                <a:cubicBezTo>
                  <a:pt x="410" y="332"/>
                  <a:pt x="411" y="330"/>
                  <a:pt x="414" y="328"/>
                </a:cubicBezTo>
                <a:cubicBezTo>
                  <a:pt x="417" y="326"/>
                  <a:pt x="422" y="332"/>
                  <a:pt x="428" y="332"/>
                </a:cubicBezTo>
                <a:cubicBezTo>
                  <a:pt x="436" y="332"/>
                  <a:pt x="441" y="332"/>
                  <a:pt x="447" y="331"/>
                </a:cubicBezTo>
                <a:cubicBezTo>
                  <a:pt x="449" y="331"/>
                  <a:pt x="451" y="331"/>
                  <a:pt x="453" y="331"/>
                </a:cubicBezTo>
                <a:cubicBezTo>
                  <a:pt x="455" y="330"/>
                  <a:pt x="457" y="328"/>
                  <a:pt x="458" y="328"/>
                </a:cubicBezTo>
                <a:cubicBezTo>
                  <a:pt x="460" y="327"/>
                  <a:pt x="462" y="327"/>
                  <a:pt x="464" y="326"/>
                </a:cubicBezTo>
                <a:cubicBezTo>
                  <a:pt x="464" y="325"/>
                  <a:pt x="464" y="326"/>
                  <a:pt x="464" y="325"/>
                </a:cubicBezTo>
                <a:cubicBezTo>
                  <a:pt x="444" y="317"/>
                  <a:pt x="475" y="321"/>
                  <a:pt x="466" y="325"/>
                </a:cubicBezTo>
                <a:cubicBezTo>
                  <a:pt x="467" y="327"/>
                  <a:pt x="478" y="332"/>
                  <a:pt x="482" y="331"/>
                </a:cubicBezTo>
                <a:cubicBezTo>
                  <a:pt x="483" y="330"/>
                  <a:pt x="484" y="329"/>
                  <a:pt x="484" y="329"/>
                </a:cubicBezTo>
                <a:cubicBezTo>
                  <a:pt x="486" y="328"/>
                  <a:pt x="488" y="327"/>
                  <a:pt x="490" y="327"/>
                </a:cubicBezTo>
                <a:lnTo>
                  <a:pt x="504" y="329"/>
                </a:lnTo>
                <a:lnTo>
                  <a:pt x="536" y="334"/>
                </a:lnTo>
                <a:cubicBezTo>
                  <a:pt x="538" y="338"/>
                  <a:pt x="541" y="341"/>
                  <a:pt x="546" y="342"/>
                </a:cubicBezTo>
                <a:cubicBezTo>
                  <a:pt x="554" y="344"/>
                  <a:pt x="559" y="339"/>
                  <a:pt x="561" y="332"/>
                </a:cubicBezTo>
                <a:lnTo>
                  <a:pt x="568" y="332"/>
                </a:lnTo>
                <a:lnTo>
                  <a:pt x="571" y="327"/>
                </a:lnTo>
                <a:cubicBezTo>
                  <a:pt x="576" y="326"/>
                  <a:pt x="581" y="325"/>
                  <a:pt x="585" y="322"/>
                </a:cubicBezTo>
                <a:cubicBezTo>
                  <a:pt x="585" y="322"/>
                  <a:pt x="585" y="322"/>
                  <a:pt x="585" y="321"/>
                </a:cubicBezTo>
                <a:cubicBezTo>
                  <a:pt x="584" y="309"/>
                  <a:pt x="599" y="314"/>
                  <a:pt x="596" y="320"/>
                </a:cubicBezTo>
                <a:cubicBezTo>
                  <a:pt x="598" y="322"/>
                  <a:pt x="602" y="326"/>
                  <a:pt x="606" y="325"/>
                </a:cubicBezTo>
                <a:cubicBezTo>
                  <a:pt x="609" y="325"/>
                  <a:pt x="612" y="321"/>
                  <a:pt x="618" y="322"/>
                </a:cubicBezTo>
                <a:cubicBezTo>
                  <a:pt x="619" y="323"/>
                  <a:pt x="620" y="324"/>
                  <a:pt x="622" y="325"/>
                </a:cubicBezTo>
                <a:cubicBezTo>
                  <a:pt x="623" y="326"/>
                  <a:pt x="627" y="327"/>
                  <a:pt x="629" y="327"/>
                </a:cubicBezTo>
                <a:cubicBezTo>
                  <a:pt x="634" y="329"/>
                  <a:pt x="640" y="326"/>
                  <a:pt x="644" y="326"/>
                </a:cubicBezTo>
                <a:cubicBezTo>
                  <a:pt x="649" y="327"/>
                  <a:pt x="652" y="330"/>
                  <a:pt x="657" y="330"/>
                </a:cubicBezTo>
                <a:cubicBezTo>
                  <a:pt x="664" y="330"/>
                  <a:pt x="665" y="334"/>
                  <a:pt x="669" y="336"/>
                </a:cubicBezTo>
                <a:cubicBezTo>
                  <a:pt x="670" y="337"/>
                  <a:pt x="674" y="338"/>
                  <a:pt x="676" y="337"/>
                </a:cubicBezTo>
                <a:cubicBezTo>
                  <a:pt x="679" y="337"/>
                  <a:pt x="681" y="335"/>
                  <a:pt x="682" y="332"/>
                </a:cubicBezTo>
                <a:cubicBezTo>
                  <a:pt x="683" y="331"/>
                  <a:pt x="680" y="319"/>
                  <a:pt x="679" y="318"/>
                </a:cubicBezTo>
                <a:cubicBezTo>
                  <a:pt x="678" y="317"/>
                  <a:pt x="678" y="317"/>
                  <a:pt x="677" y="317"/>
                </a:cubicBezTo>
                <a:lnTo>
                  <a:pt x="677" y="316"/>
                </a:lnTo>
                <a:lnTo>
                  <a:pt x="677" y="317"/>
                </a:lnTo>
                <a:cubicBezTo>
                  <a:pt x="675" y="317"/>
                  <a:pt x="675" y="320"/>
                  <a:pt x="673" y="321"/>
                </a:cubicBezTo>
                <a:cubicBezTo>
                  <a:pt x="672" y="321"/>
                  <a:pt x="671" y="321"/>
                  <a:pt x="670" y="322"/>
                </a:cubicBezTo>
                <a:cubicBezTo>
                  <a:pt x="666" y="322"/>
                  <a:pt x="665" y="319"/>
                  <a:pt x="663" y="317"/>
                </a:cubicBezTo>
                <a:cubicBezTo>
                  <a:pt x="661" y="316"/>
                  <a:pt x="656" y="317"/>
                  <a:pt x="655" y="317"/>
                </a:cubicBezTo>
                <a:cubicBezTo>
                  <a:pt x="649" y="315"/>
                  <a:pt x="650" y="296"/>
                  <a:pt x="658" y="300"/>
                </a:cubicBezTo>
                <a:cubicBezTo>
                  <a:pt x="661" y="301"/>
                  <a:pt x="662" y="305"/>
                  <a:pt x="664" y="307"/>
                </a:cubicBezTo>
                <a:cubicBezTo>
                  <a:pt x="665" y="308"/>
                  <a:pt x="667" y="307"/>
                  <a:pt x="668" y="308"/>
                </a:cubicBezTo>
                <a:cubicBezTo>
                  <a:pt x="670" y="309"/>
                  <a:pt x="673" y="311"/>
                  <a:pt x="674" y="313"/>
                </a:cubicBezTo>
                <a:cubicBezTo>
                  <a:pt x="675" y="313"/>
                  <a:pt x="675" y="313"/>
                  <a:pt x="675" y="312"/>
                </a:cubicBezTo>
                <a:cubicBezTo>
                  <a:pt x="677" y="311"/>
                  <a:pt x="676" y="308"/>
                  <a:pt x="677" y="306"/>
                </a:cubicBezTo>
                <a:cubicBezTo>
                  <a:pt x="678" y="301"/>
                  <a:pt x="681" y="297"/>
                  <a:pt x="681" y="292"/>
                </a:cubicBezTo>
                <a:cubicBezTo>
                  <a:pt x="678" y="289"/>
                  <a:pt x="677" y="287"/>
                  <a:pt x="673" y="285"/>
                </a:cubicBezTo>
                <a:cubicBezTo>
                  <a:pt x="673" y="283"/>
                  <a:pt x="672" y="280"/>
                  <a:pt x="673" y="279"/>
                </a:cubicBezTo>
                <a:cubicBezTo>
                  <a:pt x="674" y="277"/>
                  <a:pt x="676" y="277"/>
                  <a:pt x="678" y="276"/>
                </a:cubicBezTo>
                <a:cubicBezTo>
                  <a:pt x="679" y="275"/>
                  <a:pt x="681" y="272"/>
                  <a:pt x="682" y="270"/>
                </a:cubicBezTo>
                <a:cubicBezTo>
                  <a:pt x="683" y="265"/>
                  <a:pt x="677" y="259"/>
                  <a:pt x="676" y="256"/>
                </a:cubicBezTo>
                <a:cubicBezTo>
                  <a:pt x="674" y="251"/>
                  <a:pt x="677" y="246"/>
                  <a:pt x="678" y="244"/>
                </a:cubicBezTo>
                <a:lnTo>
                  <a:pt x="678" y="236"/>
                </a:lnTo>
                <a:cubicBezTo>
                  <a:pt x="678" y="234"/>
                  <a:pt x="679" y="232"/>
                  <a:pt x="680" y="231"/>
                </a:cubicBezTo>
                <a:cubicBezTo>
                  <a:pt x="681" y="227"/>
                  <a:pt x="677" y="224"/>
                  <a:pt x="679" y="221"/>
                </a:cubicBezTo>
                <a:cubicBezTo>
                  <a:pt x="679" y="219"/>
                  <a:pt x="684" y="216"/>
                  <a:pt x="685" y="215"/>
                </a:cubicBezTo>
                <a:cubicBezTo>
                  <a:pt x="685" y="214"/>
                  <a:pt x="685" y="214"/>
                  <a:pt x="684" y="213"/>
                </a:cubicBezTo>
                <a:cubicBezTo>
                  <a:pt x="682" y="209"/>
                  <a:pt x="675" y="213"/>
                  <a:pt x="671" y="213"/>
                </a:cubicBezTo>
                <a:cubicBezTo>
                  <a:pt x="670" y="212"/>
                  <a:pt x="668" y="211"/>
                  <a:pt x="667" y="210"/>
                </a:cubicBezTo>
                <a:cubicBezTo>
                  <a:pt x="667" y="210"/>
                  <a:pt x="667" y="210"/>
                  <a:pt x="666" y="210"/>
                </a:cubicBezTo>
                <a:cubicBezTo>
                  <a:pt x="667" y="206"/>
                  <a:pt x="668" y="205"/>
                  <a:pt x="669" y="203"/>
                </a:cubicBezTo>
                <a:cubicBezTo>
                  <a:pt x="671" y="203"/>
                  <a:pt x="673" y="202"/>
                  <a:pt x="674" y="201"/>
                </a:cubicBezTo>
                <a:close/>
                <a:moveTo>
                  <a:pt x="15" y="142"/>
                </a:moveTo>
                <a:cubicBezTo>
                  <a:pt x="15" y="142"/>
                  <a:pt x="14" y="142"/>
                  <a:pt x="14" y="142"/>
                </a:cubicBezTo>
                <a:cubicBezTo>
                  <a:pt x="13" y="144"/>
                  <a:pt x="14" y="146"/>
                  <a:pt x="14" y="148"/>
                </a:cubicBezTo>
                <a:cubicBezTo>
                  <a:pt x="16" y="148"/>
                  <a:pt x="16" y="147"/>
                  <a:pt x="17" y="147"/>
                </a:cubicBezTo>
                <a:cubicBezTo>
                  <a:pt x="17" y="144"/>
                  <a:pt x="16" y="144"/>
                  <a:pt x="15" y="142"/>
                </a:cubicBezTo>
                <a:close/>
                <a:moveTo>
                  <a:pt x="56" y="676"/>
                </a:moveTo>
                <a:cubicBezTo>
                  <a:pt x="52" y="674"/>
                  <a:pt x="50" y="667"/>
                  <a:pt x="45" y="665"/>
                </a:cubicBezTo>
                <a:cubicBezTo>
                  <a:pt x="44" y="665"/>
                  <a:pt x="38" y="667"/>
                  <a:pt x="35" y="666"/>
                </a:cubicBezTo>
                <a:cubicBezTo>
                  <a:pt x="33" y="662"/>
                  <a:pt x="31" y="657"/>
                  <a:pt x="28" y="653"/>
                </a:cubicBezTo>
                <a:cubicBezTo>
                  <a:pt x="27" y="652"/>
                  <a:pt x="25" y="652"/>
                  <a:pt x="24" y="651"/>
                </a:cubicBezTo>
                <a:cubicBezTo>
                  <a:pt x="23" y="649"/>
                  <a:pt x="24" y="645"/>
                  <a:pt x="23" y="643"/>
                </a:cubicBezTo>
                <a:cubicBezTo>
                  <a:pt x="23" y="641"/>
                  <a:pt x="23" y="641"/>
                  <a:pt x="22" y="640"/>
                </a:cubicBezTo>
                <a:lnTo>
                  <a:pt x="20" y="640"/>
                </a:lnTo>
                <a:cubicBezTo>
                  <a:pt x="18" y="642"/>
                  <a:pt x="15" y="643"/>
                  <a:pt x="14" y="644"/>
                </a:cubicBezTo>
                <a:cubicBezTo>
                  <a:pt x="11" y="648"/>
                  <a:pt x="14" y="656"/>
                  <a:pt x="17" y="658"/>
                </a:cubicBezTo>
                <a:cubicBezTo>
                  <a:pt x="18" y="659"/>
                  <a:pt x="20" y="659"/>
                  <a:pt x="21" y="661"/>
                </a:cubicBezTo>
                <a:cubicBezTo>
                  <a:pt x="23" y="663"/>
                  <a:pt x="24" y="666"/>
                  <a:pt x="26" y="667"/>
                </a:cubicBezTo>
                <a:cubicBezTo>
                  <a:pt x="28" y="670"/>
                  <a:pt x="31" y="668"/>
                  <a:pt x="34" y="669"/>
                </a:cubicBezTo>
                <a:cubicBezTo>
                  <a:pt x="37" y="671"/>
                  <a:pt x="39" y="675"/>
                  <a:pt x="42" y="677"/>
                </a:cubicBezTo>
                <a:cubicBezTo>
                  <a:pt x="44" y="678"/>
                  <a:pt x="47" y="678"/>
                  <a:pt x="50" y="679"/>
                </a:cubicBezTo>
                <a:cubicBezTo>
                  <a:pt x="51" y="679"/>
                  <a:pt x="53" y="681"/>
                  <a:pt x="55" y="681"/>
                </a:cubicBezTo>
                <a:cubicBezTo>
                  <a:pt x="58" y="681"/>
                  <a:pt x="61" y="681"/>
                  <a:pt x="64" y="682"/>
                </a:cubicBezTo>
                <a:cubicBezTo>
                  <a:pt x="65" y="682"/>
                  <a:pt x="67" y="683"/>
                  <a:pt x="68" y="683"/>
                </a:cubicBezTo>
                <a:cubicBezTo>
                  <a:pt x="70" y="682"/>
                  <a:pt x="71" y="681"/>
                  <a:pt x="72" y="680"/>
                </a:cubicBezTo>
                <a:cubicBezTo>
                  <a:pt x="72" y="679"/>
                  <a:pt x="72" y="678"/>
                  <a:pt x="72" y="677"/>
                </a:cubicBezTo>
                <a:cubicBezTo>
                  <a:pt x="69" y="671"/>
                  <a:pt x="61" y="679"/>
                  <a:pt x="56" y="676"/>
                </a:cubicBezTo>
                <a:close/>
                <a:moveTo>
                  <a:pt x="16" y="473"/>
                </a:moveTo>
                <a:cubicBezTo>
                  <a:pt x="16" y="477"/>
                  <a:pt x="16" y="481"/>
                  <a:pt x="17" y="483"/>
                </a:cubicBezTo>
                <a:cubicBezTo>
                  <a:pt x="17" y="483"/>
                  <a:pt x="17" y="483"/>
                  <a:pt x="18" y="484"/>
                </a:cubicBezTo>
                <a:cubicBezTo>
                  <a:pt x="22" y="484"/>
                  <a:pt x="23" y="480"/>
                  <a:pt x="23" y="475"/>
                </a:cubicBezTo>
                <a:cubicBezTo>
                  <a:pt x="22" y="474"/>
                  <a:pt x="22" y="474"/>
                  <a:pt x="21" y="473"/>
                </a:cubicBezTo>
                <a:cubicBezTo>
                  <a:pt x="20" y="473"/>
                  <a:pt x="18" y="473"/>
                  <a:pt x="16" y="473"/>
                </a:cubicBezTo>
                <a:cubicBezTo>
                  <a:pt x="16" y="473"/>
                  <a:pt x="16" y="473"/>
                  <a:pt x="16" y="473"/>
                </a:cubicBezTo>
                <a:close/>
                <a:moveTo>
                  <a:pt x="19" y="610"/>
                </a:moveTo>
                <a:cubicBezTo>
                  <a:pt x="18" y="607"/>
                  <a:pt x="17" y="603"/>
                  <a:pt x="18" y="599"/>
                </a:cubicBezTo>
                <a:cubicBezTo>
                  <a:pt x="19" y="595"/>
                  <a:pt x="22" y="591"/>
                  <a:pt x="21" y="586"/>
                </a:cubicBezTo>
                <a:cubicBezTo>
                  <a:pt x="19" y="578"/>
                  <a:pt x="11" y="573"/>
                  <a:pt x="18" y="565"/>
                </a:cubicBezTo>
                <a:cubicBezTo>
                  <a:pt x="19" y="564"/>
                  <a:pt x="19" y="562"/>
                  <a:pt x="21" y="561"/>
                </a:cubicBezTo>
                <a:cubicBezTo>
                  <a:pt x="21" y="558"/>
                  <a:pt x="23" y="550"/>
                  <a:pt x="21" y="548"/>
                </a:cubicBezTo>
                <a:cubicBezTo>
                  <a:pt x="20" y="547"/>
                  <a:pt x="19" y="547"/>
                  <a:pt x="18" y="547"/>
                </a:cubicBezTo>
                <a:cubicBezTo>
                  <a:pt x="17" y="549"/>
                  <a:pt x="13" y="553"/>
                  <a:pt x="10" y="551"/>
                </a:cubicBezTo>
                <a:cubicBezTo>
                  <a:pt x="8" y="551"/>
                  <a:pt x="7" y="550"/>
                  <a:pt x="6" y="548"/>
                </a:cubicBezTo>
                <a:cubicBezTo>
                  <a:pt x="4" y="549"/>
                  <a:pt x="4" y="551"/>
                  <a:pt x="3" y="553"/>
                </a:cubicBezTo>
                <a:cubicBezTo>
                  <a:pt x="3" y="555"/>
                  <a:pt x="2" y="556"/>
                  <a:pt x="2" y="559"/>
                </a:cubicBezTo>
                <a:cubicBezTo>
                  <a:pt x="2" y="560"/>
                  <a:pt x="3" y="561"/>
                  <a:pt x="3" y="563"/>
                </a:cubicBezTo>
                <a:cubicBezTo>
                  <a:pt x="2" y="566"/>
                  <a:pt x="2" y="570"/>
                  <a:pt x="2" y="574"/>
                </a:cubicBezTo>
                <a:cubicBezTo>
                  <a:pt x="2" y="578"/>
                  <a:pt x="2" y="581"/>
                  <a:pt x="2" y="584"/>
                </a:cubicBezTo>
                <a:cubicBezTo>
                  <a:pt x="2" y="585"/>
                  <a:pt x="1" y="587"/>
                  <a:pt x="1" y="588"/>
                </a:cubicBezTo>
                <a:cubicBezTo>
                  <a:pt x="1" y="590"/>
                  <a:pt x="3" y="592"/>
                  <a:pt x="4" y="594"/>
                </a:cubicBezTo>
                <a:lnTo>
                  <a:pt x="4" y="598"/>
                </a:lnTo>
                <a:cubicBezTo>
                  <a:pt x="4" y="599"/>
                  <a:pt x="6" y="601"/>
                  <a:pt x="6" y="603"/>
                </a:cubicBezTo>
                <a:lnTo>
                  <a:pt x="6" y="607"/>
                </a:lnTo>
                <a:cubicBezTo>
                  <a:pt x="7" y="610"/>
                  <a:pt x="9" y="614"/>
                  <a:pt x="10" y="617"/>
                </a:cubicBezTo>
                <a:cubicBezTo>
                  <a:pt x="11" y="619"/>
                  <a:pt x="10" y="622"/>
                  <a:pt x="10" y="624"/>
                </a:cubicBezTo>
                <a:cubicBezTo>
                  <a:pt x="9" y="626"/>
                  <a:pt x="11" y="628"/>
                  <a:pt x="11" y="630"/>
                </a:cubicBezTo>
                <a:cubicBezTo>
                  <a:pt x="12" y="630"/>
                  <a:pt x="12" y="630"/>
                  <a:pt x="12" y="630"/>
                </a:cubicBezTo>
                <a:cubicBezTo>
                  <a:pt x="20" y="630"/>
                  <a:pt x="21" y="618"/>
                  <a:pt x="19" y="610"/>
                </a:cubicBezTo>
                <a:close/>
                <a:moveTo>
                  <a:pt x="42" y="636"/>
                </a:moveTo>
                <a:lnTo>
                  <a:pt x="42" y="637"/>
                </a:lnTo>
                <a:cubicBezTo>
                  <a:pt x="43" y="636"/>
                  <a:pt x="43" y="635"/>
                  <a:pt x="42" y="634"/>
                </a:cubicBezTo>
                <a:cubicBezTo>
                  <a:pt x="42" y="635"/>
                  <a:pt x="41" y="635"/>
                  <a:pt x="42" y="636"/>
                </a:cubicBezTo>
                <a:close/>
                <a:moveTo>
                  <a:pt x="6" y="439"/>
                </a:moveTo>
                <a:cubicBezTo>
                  <a:pt x="6" y="439"/>
                  <a:pt x="6" y="439"/>
                  <a:pt x="7" y="440"/>
                </a:cubicBezTo>
                <a:cubicBezTo>
                  <a:pt x="9" y="441"/>
                  <a:pt x="14" y="439"/>
                  <a:pt x="16" y="438"/>
                </a:cubicBezTo>
                <a:cubicBezTo>
                  <a:pt x="16" y="433"/>
                  <a:pt x="14" y="433"/>
                  <a:pt x="13" y="430"/>
                </a:cubicBezTo>
                <a:lnTo>
                  <a:pt x="11" y="430"/>
                </a:lnTo>
                <a:cubicBezTo>
                  <a:pt x="10" y="431"/>
                  <a:pt x="8" y="432"/>
                  <a:pt x="6" y="433"/>
                </a:cubicBezTo>
                <a:cubicBezTo>
                  <a:pt x="6" y="435"/>
                  <a:pt x="6" y="436"/>
                  <a:pt x="6" y="439"/>
                </a:cubicBezTo>
                <a:close/>
                <a:moveTo>
                  <a:pt x="87" y="637"/>
                </a:moveTo>
                <a:cubicBezTo>
                  <a:pt x="82" y="638"/>
                  <a:pt x="73" y="637"/>
                  <a:pt x="69" y="635"/>
                </a:cubicBezTo>
                <a:lnTo>
                  <a:pt x="89" y="635"/>
                </a:lnTo>
                <a:cubicBezTo>
                  <a:pt x="88" y="636"/>
                  <a:pt x="88" y="636"/>
                  <a:pt x="87" y="637"/>
                </a:cubicBezTo>
                <a:close/>
                <a:moveTo>
                  <a:pt x="60" y="625"/>
                </a:moveTo>
                <a:cubicBezTo>
                  <a:pt x="60" y="624"/>
                  <a:pt x="60" y="623"/>
                  <a:pt x="60" y="621"/>
                </a:cubicBezTo>
                <a:cubicBezTo>
                  <a:pt x="62" y="628"/>
                  <a:pt x="66" y="632"/>
                  <a:pt x="68" y="634"/>
                </a:cubicBezTo>
                <a:cubicBezTo>
                  <a:pt x="65" y="632"/>
                  <a:pt x="63" y="628"/>
                  <a:pt x="60" y="625"/>
                </a:cubicBezTo>
                <a:close/>
                <a:moveTo>
                  <a:pt x="70" y="388"/>
                </a:moveTo>
                <a:lnTo>
                  <a:pt x="71" y="388"/>
                </a:lnTo>
                <a:cubicBezTo>
                  <a:pt x="71" y="385"/>
                  <a:pt x="74" y="386"/>
                  <a:pt x="76" y="385"/>
                </a:cubicBezTo>
                <a:cubicBezTo>
                  <a:pt x="78" y="385"/>
                  <a:pt x="78" y="385"/>
                  <a:pt x="80" y="386"/>
                </a:cubicBezTo>
                <a:cubicBezTo>
                  <a:pt x="77" y="387"/>
                  <a:pt x="73" y="386"/>
                  <a:pt x="71" y="388"/>
                </a:cubicBezTo>
                <a:lnTo>
                  <a:pt x="70" y="388"/>
                </a:lnTo>
                <a:close/>
                <a:moveTo>
                  <a:pt x="52" y="403"/>
                </a:moveTo>
                <a:lnTo>
                  <a:pt x="52" y="404"/>
                </a:lnTo>
                <a:lnTo>
                  <a:pt x="51" y="404"/>
                </a:lnTo>
                <a:cubicBezTo>
                  <a:pt x="52" y="402"/>
                  <a:pt x="53" y="401"/>
                  <a:pt x="53" y="400"/>
                </a:cubicBezTo>
                <a:lnTo>
                  <a:pt x="54" y="400"/>
                </a:lnTo>
                <a:cubicBezTo>
                  <a:pt x="53" y="401"/>
                  <a:pt x="53" y="402"/>
                  <a:pt x="52" y="403"/>
                </a:cubicBezTo>
                <a:close/>
                <a:moveTo>
                  <a:pt x="96" y="387"/>
                </a:moveTo>
                <a:lnTo>
                  <a:pt x="99" y="387"/>
                </a:lnTo>
                <a:lnTo>
                  <a:pt x="100" y="387"/>
                </a:lnTo>
                <a:lnTo>
                  <a:pt x="100" y="388"/>
                </a:lnTo>
                <a:cubicBezTo>
                  <a:pt x="98" y="388"/>
                  <a:pt x="97" y="388"/>
                  <a:pt x="96" y="388"/>
                </a:cubicBezTo>
                <a:lnTo>
                  <a:pt x="96" y="387"/>
                </a:lnTo>
                <a:close/>
                <a:moveTo>
                  <a:pt x="178" y="637"/>
                </a:moveTo>
                <a:cubicBezTo>
                  <a:pt x="179" y="636"/>
                  <a:pt x="179" y="636"/>
                  <a:pt x="180" y="636"/>
                </a:cubicBezTo>
                <a:cubicBezTo>
                  <a:pt x="183" y="636"/>
                  <a:pt x="186" y="640"/>
                  <a:pt x="188" y="643"/>
                </a:cubicBezTo>
                <a:cubicBezTo>
                  <a:pt x="188" y="645"/>
                  <a:pt x="188" y="646"/>
                  <a:pt x="187" y="648"/>
                </a:cubicBezTo>
                <a:cubicBezTo>
                  <a:pt x="182" y="649"/>
                  <a:pt x="180" y="645"/>
                  <a:pt x="176" y="643"/>
                </a:cubicBezTo>
                <a:cubicBezTo>
                  <a:pt x="176" y="643"/>
                  <a:pt x="176" y="643"/>
                  <a:pt x="176" y="642"/>
                </a:cubicBezTo>
                <a:cubicBezTo>
                  <a:pt x="176" y="639"/>
                  <a:pt x="176" y="637"/>
                  <a:pt x="178" y="637"/>
                </a:cubicBezTo>
                <a:close/>
                <a:moveTo>
                  <a:pt x="239" y="647"/>
                </a:moveTo>
                <a:cubicBezTo>
                  <a:pt x="239" y="647"/>
                  <a:pt x="242" y="648"/>
                  <a:pt x="246" y="648"/>
                </a:cubicBezTo>
                <a:cubicBezTo>
                  <a:pt x="246" y="648"/>
                  <a:pt x="246" y="649"/>
                  <a:pt x="246" y="649"/>
                </a:cubicBezTo>
                <a:cubicBezTo>
                  <a:pt x="245" y="650"/>
                  <a:pt x="245" y="650"/>
                  <a:pt x="244" y="651"/>
                </a:cubicBezTo>
                <a:cubicBezTo>
                  <a:pt x="242" y="651"/>
                  <a:pt x="241" y="651"/>
                  <a:pt x="240" y="650"/>
                </a:cubicBezTo>
                <a:cubicBezTo>
                  <a:pt x="240" y="650"/>
                  <a:pt x="239" y="650"/>
                  <a:pt x="239" y="650"/>
                </a:cubicBezTo>
                <a:cubicBezTo>
                  <a:pt x="239" y="649"/>
                  <a:pt x="239" y="648"/>
                  <a:pt x="239" y="647"/>
                </a:cubicBezTo>
                <a:close/>
                <a:moveTo>
                  <a:pt x="101" y="650"/>
                </a:moveTo>
                <a:cubicBezTo>
                  <a:pt x="104" y="650"/>
                  <a:pt x="107" y="650"/>
                  <a:pt x="110" y="651"/>
                </a:cubicBezTo>
                <a:cubicBezTo>
                  <a:pt x="112" y="651"/>
                  <a:pt x="114" y="653"/>
                  <a:pt x="115" y="653"/>
                </a:cubicBezTo>
                <a:cubicBezTo>
                  <a:pt x="118" y="654"/>
                  <a:pt x="127" y="655"/>
                  <a:pt x="131" y="654"/>
                </a:cubicBezTo>
                <a:cubicBezTo>
                  <a:pt x="131" y="654"/>
                  <a:pt x="134" y="653"/>
                  <a:pt x="135" y="654"/>
                </a:cubicBezTo>
                <a:cubicBezTo>
                  <a:pt x="139" y="655"/>
                  <a:pt x="143" y="655"/>
                  <a:pt x="147" y="656"/>
                </a:cubicBezTo>
                <a:cubicBezTo>
                  <a:pt x="151" y="657"/>
                  <a:pt x="156" y="655"/>
                  <a:pt x="159" y="655"/>
                </a:cubicBezTo>
                <a:lnTo>
                  <a:pt x="170" y="655"/>
                </a:lnTo>
                <a:cubicBezTo>
                  <a:pt x="172" y="654"/>
                  <a:pt x="176" y="651"/>
                  <a:pt x="179" y="652"/>
                </a:cubicBezTo>
                <a:cubicBezTo>
                  <a:pt x="182" y="652"/>
                  <a:pt x="186" y="656"/>
                  <a:pt x="190" y="657"/>
                </a:cubicBezTo>
                <a:cubicBezTo>
                  <a:pt x="199" y="660"/>
                  <a:pt x="207" y="653"/>
                  <a:pt x="214" y="652"/>
                </a:cubicBezTo>
                <a:cubicBezTo>
                  <a:pt x="218" y="651"/>
                  <a:pt x="220" y="655"/>
                  <a:pt x="223" y="655"/>
                </a:cubicBezTo>
                <a:cubicBezTo>
                  <a:pt x="227" y="656"/>
                  <a:pt x="232" y="655"/>
                  <a:pt x="236" y="655"/>
                </a:cubicBezTo>
                <a:lnTo>
                  <a:pt x="244" y="655"/>
                </a:lnTo>
                <a:cubicBezTo>
                  <a:pt x="246" y="655"/>
                  <a:pt x="248" y="657"/>
                  <a:pt x="249" y="657"/>
                </a:cubicBezTo>
                <a:cubicBezTo>
                  <a:pt x="252" y="658"/>
                  <a:pt x="263" y="658"/>
                  <a:pt x="264" y="657"/>
                </a:cubicBezTo>
                <a:cubicBezTo>
                  <a:pt x="266" y="657"/>
                  <a:pt x="266" y="654"/>
                  <a:pt x="267" y="652"/>
                </a:cubicBezTo>
                <a:cubicBezTo>
                  <a:pt x="265" y="652"/>
                  <a:pt x="264" y="651"/>
                  <a:pt x="262" y="651"/>
                </a:cubicBezTo>
                <a:cubicBezTo>
                  <a:pt x="270" y="652"/>
                  <a:pt x="279" y="653"/>
                  <a:pt x="288" y="654"/>
                </a:cubicBezTo>
                <a:cubicBezTo>
                  <a:pt x="288" y="654"/>
                  <a:pt x="289" y="654"/>
                  <a:pt x="289" y="655"/>
                </a:cubicBezTo>
                <a:cubicBezTo>
                  <a:pt x="293" y="656"/>
                  <a:pt x="296" y="656"/>
                  <a:pt x="300" y="657"/>
                </a:cubicBezTo>
                <a:cubicBezTo>
                  <a:pt x="302" y="657"/>
                  <a:pt x="305" y="658"/>
                  <a:pt x="307" y="657"/>
                </a:cubicBezTo>
                <a:cubicBezTo>
                  <a:pt x="309" y="657"/>
                  <a:pt x="311" y="656"/>
                  <a:pt x="313" y="656"/>
                </a:cubicBezTo>
                <a:cubicBezTo>
                  <a:pt x="317" y="656"/>
                  <a:pt x="321" y="656"/>
                  <a:pt x="325" y="656"/>
                </a:cubicBezTo>
                <a:lnTo>
                  <a:pt x="330" y="656"/>
                </a:lnTo>
                <a:cubicBezTo>
                  <a:pt x="335" y="655"/>
                  <a:pt x="345" y="656"/>
                  <a:pt x="348" y="654"/>
                </a:cubicBezTo>
                <a:cubicBezTo>
                  <a:pt x="349" y="654"/>
                  <a:pt x="348" y="654"/>
                  <a:pt x="349" y="653"/>
                </a:cubicBezTo>
                <a:cubicBezTo>
                  <a:pt x="350" y="650"/>
                  <a:pt x="344" y="646"/>
                  <a:pt x="343" y="644"/>
                </a:cubicBezTo>
                <a:cubicBezTo>
                  <a:pt x="343" y="644"/>
                  <a:pt x="343" y="644"/>
                  <a:pt x="343" y="644"/>
                </a:cubicBezTo>
                <a:cubicBezTo>
                  <a:pt x="343" y="643"/>
                  <a:pt x="343" y="643"/>
                  <a:pt x="343" y="643"/>
                </a:cubicBezTo>
                <a:cubicBezTo>
                  <a:pt x="353" y="636"/>
                  <a:pt x="352" y="626"/>
                  <a:pt x="347" y="618"/>
                </a:cubicBezTo>
                <a:cubicBezTo>
                  <a:pt x="348" y="605"/>
                  <a:pt x="352" y="596"/>
                  <a:pt x="341" y="590"/>
                </a:cubicBezTo>
                <a:cubicBezTo>
                  <a:pt x="341" y="588"/>
                  <a:pt x="341" y="586"/>
                  <a:pt x="341" y="584"/>
                </a:cubicBezTo>
                <a:cubicBezTo>
                  <a:pt x="342" y="579"/>
                  <a:pt x="343" y="576"/>
                  <a:pt x="341" y="570"/>
                </a:cubicBezTo>
                <a:cubicBezTo>
                  <a:pt x="341" y="568"/>
                  <a:pt x="341" y="567"/>
                  <a:pt x="341" y="565"/>
                </a:cubicBezTo>
                <a:cubicBezTo>
                  <a:pt x="340" y="563"/>
                  <a:pt x="338" y="563"/>
                  <a:pt x="336" y="561"/>
                </a:cubicBezTo>
                <a:cubicBezTo>
                  <a:pt x="334" y="560"/>
                  <a:pt x="334" y="557"/>
                  <a:pt x="333" y="555"/>
                </a:cubicBezTo>
                <a:lnTo>
                  <a:pt x="333" y="554"/>
                </a:lnTo>
                <a:cubicBezTo>
                  <a:pt x="334" y="555"/>
                  <a:pt x="335" y="556"/>
                  <a:pt x="336" y="556"/>
                </a:cubicBezTo>
                <a:cubicBezTo>
                  <a:pt x="337" y="555"/>
                  <a:pt x="338" y="554"/>
                  <a:pt x="339" y="553"/>
                </a:cubicBezTo>
                <a:cubicBezTo>
                  <a:pt x="339" y="549"/>
                  <a:pt x="336" y="544"/>
                  <a:pt x="334" y="542"/>
                </a:cubicBezTo>
                <a:cubicBezTo>
                  <a:pt x="334" y="536"/>
                  <a:pt x="341" y="533"/>
                  <a:pt x="339" y="527"/>
                </a:cubicBezTo>
                <a:cubicBezTo>
                  <a:pt x="337" y="520"/>
                  <a:pt x="331" y="514"/>
                  <a:pt x="333" y="505"/>
                </a:cubicBezTo>
                <a:cubicBezTo>
                  <a:pt x="334" y="498"/>
                  <a:pt x="334" y="491"/>
                  <a:pt x="336" y="484"/>
                </a:cubicBezTo>
                <a:cubicBezTo>
                  <a:pt x="338" y="477"/>
                  <a:pt x="342" y="468"/>
                  <a:pt x="339" y="457"/>
                </a:cubicBezTo>
                <a:cubicBezTo>
                  <a:pt x="337" y="450"/>
                  <a:pt x="333" y="445"/>
                  <a:pt x="330" y="440"/>
                </a:cubicBezTo>
                <a:cubicBezTo>
                  <a:pt x="329" y="439"/>
                  <a:pt x="331" y="437"/>
                  <a:pt x="331" y="436"/>
                </a:cubicBezTo>
                <a:lnTo>
                  <a:pt x="331" y="433"/>
                </a:lnTo>
                <a:cubicBezTo>
                  <a:pt x="332" y="430"/>
                  <a:pt x="335" y="427"/>
                  <a:pt x="334" y="423"/>
                </a:cubicBezTo>
                <a:cubicBezTo>
                  <a:pt x="333" y="422"/>
                  <a:pt x="332" y="420"/>
                  <a:pt x="332" y="418"/>
                </a:cubicBezTo>
                <a:cubicBezTo>
                  <a:pt x="331" y="416"/>
                  <a:pt x="332" y="414"/>
                  <a:pt x="331" y="412"/>
                </a:cubicBezTo>
                <a:cubicBezTo>
                  <a:pt x="331" y="410"/>
                  <a:pt x="329" y="407"/>
                  <a:pt x="329" y="405"/>
                </a:cubicBezTo>
                <a:cubicBezTo>
                  <a:pt x="330" y="404"/>
                  <a:pt x="331" y="402"/>
                  <a:pt x="331" y="400"/>
                </a:cubicBezTo>
                <a:cubicBezTo>
                  <a:pt x="332" y="397"/>
                  <a:pt x="330" y="393"/>
                  <a:pt x="331" y="391"/>
                </a:cubicBezTo>
                <a:cubicBezTo>
                  <a:pt x="332" y="389"/>
                  <a:pt x="334" y="381"/>
                  <a:pt x="332" y="377"/>
                </a:cubicBezTo>
                <a:cubicBezTo>
                  <a:pt x="331" y="374"/>
                  <a:pt x="328" y="372"/>
                  <a:pt x="327" y="368"/>
                </a:cubicBezTo>
                <a:cubicBezTo>
                  <a:pt x="321" y="368"/>
                  <a:pt x="321" y="370"/>
                  <a:pt x="318" y="371"/>
                </a:cubicBezTo>
                <a:cubicBezTo>
                  <a:pt x="317" y="372"/>
                  <a:pt x="315" y="372"/>
                  <a:pt x="314" y="372"/>
                </a:cubicBezTo>
                <a:cubicBezTo>
                  <a:pt x="310" y="373"/>
                  <a:pt x="306" y="376"/>
                  <a:pt x="301" y="378"/>
                </a:cubicBezTo>
                <a:cubicBezTo>
                  <a:pt x="297" y="379"/>
                  <a:pt x="296" y="375"/>
                  <a:pt x="292" y="376"/>
                </a:cubicBezTo>
                <a:cubicBezTo>
                  <a:pt x="289" y="376"/>
                  <a:pt x="285" y="375"/>
                  <a:pt x="281" y="374"/>
                </a:cubicBezTo>
                <a:lnTo>
                  <a:pt x="277" y="374"/>
                </a:lnTo>
                <a:lnTo>
                  <a:pt x="276" y="373"/>
                </a:lnTo>
                <a:cubicBezTo>
                  <a:pt x="275" y="372"/>
                  <a:pt x="274" y="372"/>
                  <a:pt x="273" y="371"/>
                </a:cubicBezTo>
                <a:cubicBezTo>
                  <a:pt x="270" y="371"/>
                  <a:pt x="267" y="372"/>
                  <a:pt x="263" y="371"/>
                </a:cubicBezTo>
                <a:cubicBezTo>
                  <a:pt x="260" y="371"/>
                  <a:pt x="253" y="368"/>
                  <a:pt x="250" y="370"/>
                </a:cubicBezTo>
                <a:lnTo>
                  <a:pt x="249" y="370"/>
                </a:lnTo>
                <a:cubicBezTo>
                  <a:pt x="249" y="373"/>
                  <a:pt x="253" y="374"/>
                  <a:pt x="255" y="375"/>
                </a:cubicBezTo>
                <a:cubicBezTo>
                  <a:pt x="253" y="377"/>
                  <a:pt x="250" y="375"/>
                  <a:pt x="247" y="376"/>
                </a:cubicBezTo>
                <a:cubicBezTo>
                  <a:pt x="243" y="377"/>
                  <a:pt x="239" y="377"/>
                  <a:pt x="235" y="378"/>
                </a:cubicBezTo>
                <a:lnTo>
                  <a:pt x="234" y="378"/>
                </a:lnTo>
                <a:cubicBezTo>
                  <a:pt x="235" y="376"/>
                  <a:pt x="235" y="375"/>
                  <a:pt x="235" y="373"/>
                </a:cubicBezTo>
                <a:cubicBezTo>
                  <a:pt x="239" y="372"/>
                  <a:pt x="243" y="372"/>
                  <a:pt x="246" y="370"/>
                </a:cubicBezTo>
                <a:cubicBezTo>
                  <a:pt x="246" y="369"/>
                  <a:pt x="246" y="369"/>
                  <a:pt x="245" y="368"/>
                </a:cubicBezTo>
                <a:cubicBezTo>
                  <a:pt x="240" y="367"/>
                  <a:pt x="236" y="366"/>
                  <a:pt x="231" y="368"/>
                </a:cubicBezTo>
                <a:cubicBezTo>
                  <a:pt x="232" y="370"/>
                  <a:pt x="232" y="371"/>
                  <a:pt x="233" y="371"/>
                </a:cubicBezTo>
                <a:cubicBezTo>
                  <a:pt x="232" y="372"/>
                  <a:pt x="232" y="372"/>
                  <a:pt x="232" y="373"/>
                </a:cubicBezTo>
                <a:cubicBezTo>
                  <a:pt x="225" y="373"/>
                  <a:pt x="222" y="368"/>
                  <a:pt x="216" y="367"/>
                </a:cubicBezTo>
                <a:cubicBezTo>
                  <a:pt x="215" y="367"/>
                  <a:pt x="212" y="368"/>
                  <a:pt x="210" y="368"/>
                </a:cubicBezTo>
                <a:lnTo>
                  <a:pt x="208" y="367"/>
                </a:lnTo>
                <a:cubicBezTo>
                  <a:pt x="207" y="366"/>
                  <a:pt x="206" y="365"/>
                  <a:pt x="205" y="363"/>
                </a:cubicBezTo>
                <a:cubicBezTo>
                  <a:pt x="202" y="363"/>
                  <a:pt x="199" y="362"/>
                  <a:pt x="194" y="362"/>
                </a:cubicBezTo>
                <a:cubicBezTo>
                  <a:pt x="193" y="363"/>
                  <a:pt x="191" y="363"/>
                  <a:pt x="189" y="363"/>
                </a:cubicBezTo>
                <a:cubicBezTo>
                  <a:pt x="187" y="365"/>
                  <a:pt x="184" y="366"/>
                  <a:pt x="183" y="369"/>
                </a:cubicBezTo>
                <a:cubicBezTo>
                  <a:pt x="183" y="370"/>
                  <a:pt x="182" y="371"/>
                  <a:pt x="182" y="372"/>
                </a:cubicBezTo>
                <a:lnTo>
                  <a:pt x="147" y="372"/>
                </a:lnTo>
                <a:cubicBezTo>
                  <a:pt x="144" y="372"/>
                  <a:pt x="142" y="373"/>
                  <a:pt x="139" y="373"/>
                </a:cubicBezTo>
                <a:cubicBezTo>
                  <a:pt x="136" y="374"/>
                  <a:pt x="134" y="376"/>
                  <a:pt x="132" y="377"/>
                </a:cubicBezTo>
                <a:cubicBezTo>
                  <a:pt x="130" y="377"/>
                  <a:pt x="129" y="376"/>
                  <a:pt x="128" y="376"/>
                </a:cubicBezTo>
                <a:lnTo>
                  <a:pt x="123" y="375"/>
                </a:lnTo>
                <a:cubicBezTo>
                  <a:pt x="122" y="375"/>
                  <a:pt x="121" y="374"/>
                  <a:pt x="120" y="373"/>
                </a:cubicBezTo>
                <a:cubicBezTo>
                  <a:pt x="117" y="372"/>
                  <a:pt x="114" y="374"/>
                  <a:pt x="112" y="375"/>
                </a:cubicBezTo>
                <a:cubicBezTo>
                  <a:pt x="107" y="374"/>
                  <a:pt x="102" y="374"/>
                  <a:pt x="97" y="374"/>
                </a:cubicBezTo>
                <a:cubicBezTo>
                  <a:pt x="93" y="375"/>
                  <a:pt x="88" y="376"/>
                  <a:pt x="85" y="377"/>
                </a:cubicBezTo>
                <a:cubicBezTo>
                  <a:pt x="82" y="377"/>
                  <a:pt x="79" y="376"/>
                  <a:pt x="77" y="377"/>
                </a:cubicBezTo>
                <a:cubicBezTo>
                  <a:pt x="75" y="377"/>
                  <a:pt x="71" y="383"/>
                  <a:pt x="69" y="385"/>
                </a:cubicBezTo>
                <a:cubicBezTo>
                  <a:pt x="67" y="385"/>
                  <a:pt x="57" y="384"/>
                  <a:pt x="55" y="383"/>
                </a:cubicBezTo>
                <a:cubicBezTo>
                  <a:pt x="53" y="382"/>
                  <a:pt x="55" y="379"/>
                  <a:pt x="53" y="377"/>
                </a:cubicBezTo>
                <a:cubicBezTo>
                  <a:pt x="52" y="376"/>
                  <a:pt x="52" y="377"/>
                  <a:pt x="51" y="377"/>
                </a:cubicBezTo>
                <a:cubicBezTo>
                  <a:pt x="49" y="381"/>
                  <a:pt x="47" y="383"/>
                  <a:pt x="45" y="386"/>
                </a:cubicBezTo>
                <a:cubicBezTo>
                  <a:pt x="45" y="390"/>
                  <a:pt x="48" y="398"/>
                  <a:pt x="50" y="400"/>
                </a:cubicBezTo>
                <a:cubicBezTo>
                  <a:pt x="50" y="405"/>
                  <a:pt x="44" y="407"/>
                  <a:pt x="41" y="409"/>
                </a:cubicBezTo>
                <a:cubicBezTo>
                  <a:pt x="42" y="413"/>
                  <a:pt x="44" y="414"/>
                  <a:pt x="45" y="417"/>
                </a:cubicBezTo>
                <a:cubicBezTo>
                  <a:pt x="46" y="422"/>
                  <a:pt x="43" y="425"/>
                  <a:pt x="44" y="430"/>
                </a:cubicBezTo>
                <a:cubicBezTo>
                  <a:pt x="45" y="433"/>
                  <a:pt x="50" y="443"/>
                  <a:pt x="52" y="445"/>
                </a:cubicBezTo>
                <a:cubicBezTo>
                  <a:pt x="52" y="448"/>
                  <a:pt x="47" y="454"/>
                  <a:pt x="50" y="458"/>
                </a:cubicBezTo>
                <a:lnTo>
                  <a:pt x="50" y="459"/>
                </a:lnTo>
                <a:cubicBezTo>
                  <a:pt x="53" y="458"/>
                  <a:pt x="53" y="457"/>
                  <a:pt x="54" y="456"/>
                </a:cubicBezTo>
                <a:cubicBezTo>
                  <a:pt x="55" y="456"/>
                  <a:pt x="55" y="456"/>
                  <a:pt x="56" y="456"/>
                </a:cubicBezTo>
                <a:cubicBezTo>
                  <a:pt x="59" y="463"/>
                  <a:pt x="55" y="467"/>
                  <a:pt x="53" y="473"/>
                </a:cubicBezTo>
                <a:cubicBezTo>
                  <a:pt x="51" y="476"/>
                  <a:pt x="51" y="480"/>
                  <a:pt x="50" y="483"/>
                </a:cubicBezTo>
                <a:cubicBezTo>
                  <a:pt x="49" y="485"/>
                  <a:pt x="47" y="486"/>
                  <a:pt x="47" y="488"/>
                </a:cubicBezTo>
                <a:cubicBezTo>
                  <a:pt x="47" y="491"/>
                  <a:pt x="47" y="493"/>
                  <a:pt x="47" y="496"/>
                </a:cubicBezTo>
                <a:cubicBezTo>
                  <a:pt x="47" y="498"/>
                  <a:pt x="45" y="500"/>
                  <a:pt x="45" y="501"/>
                </a:cubicBezTo>
                <a:cubicBezTo>
                  <a:pt x="44" y="505"/>
                  <a:pt x="47" y="512"/>
                  <a:pt x="48" y="515"/>
                </a:cubicBezTo>
                <a:cubicBezTo>
                  <a:pt x="50" y="519"/>
                  <a:pt x="50" y="527"/>
                  <a:pt x="50" y="533"/>
                </a:cubicBezTo>
                <a:cubicBezTo>
                  <a:pt x="48" y="533"/>
                  <a:pt x="48" y="533"/>
                  <a:pt x="47" y="534"/>
                </a:cubicBezTo>
                <a:cubicBezTo>
                  <a:pt x="46" y="538"/>
                  <a:pt x="47" y="543"/>
                  <a:pt x="45" y="545"/>
                </a:cubicBezTo>
                <a:cubicBezTo>
                  <a:pt x="45" y="549"/>
                  <a:pt x="48" y="550"/>
                  <a:pt x="50" y="552"/>
                </a:cubicBezTo>
                <a:cubicBezTo>
                  <a:pt x="49" y="556"/>
                  <a:pt x="46" y="557"/>
                  <a:pt x="45" y="560"/>
                </a:cubicBezTo>
                <a:cubicBezTo>
                  <a:pt x="45" y="562"/>
                  <a:pt x="51" y="569"/>
                  <a:pt x="53" y="571"/>
                </a:cubicBezTo>
                <a:cubicBezTo>
                  <a:pt x="52" y="575"/>
                  <a:pt x="50" y="583"/>
                  <a:pt x="51" y="588"/>
                </a:cubicBezTo>
                <a:cubicBezTo>
                  <a:pt x="52" y="590"/>
                  <a:pt x="53" y="591"/>
                  <a:pt x="53" y="595"/>
                </a:cubicBezTo>
                <a:cubicBezTo>
                  <a:pt x="52" y="596"/>
                  <a:pt x="50" y="598"/>
                  <a:pt x="49" y="600"/>
                </a:cubicBezTo>
                <a:cubicBezTo>
                  <a:pt x="49" y="601"/>
                  <a:pt x="49" y="601"/>
                  <a:pt x="49" y="602"/>
                </a:cubicBezTo>
                <a:cubicBezTo>
                  <a:pt x="50" y="605"/>
                  <a:pt x="55" y="604"/>
                  <a:pt x="57" y="610"/>
                </a:cubicBezTo>
                <a:cubicBezTo>
                  <a:pt x="59" y="618"/>
                  <a:pt x="51" y="619"/>
                  <a:pt x="49" y="622"/>
                </a:cubicBezTo>
                <a:cubicBezTo>
                  <a:pt x="47" y="626"/>
                  <a:pt x="46" y="630"/>
                  <a:pt x="43" y="633"/>
                </a:cubicBezTo>
                <a:lnTo>
                  <a:pt x="43" y="634"/>
                </a:lnTo>
                <a:cubicBezTo>
                  <a:pt x="53" y="628"/>
                  <a:pt x="60" y="634"/>
                  <a:pt x="67" y="638"/>
                </a:cubicBezTo>
                <a:cubicBezTo>
                  <a:pt x="67" y="641"/>
                  <a:pt x="64" y="646"/>
                  <a:pt x="62" y="647"/>
                </a:cubicBezTo>
                <a:cubicBezTo>
                  <a:pt x="62" y="648"/>
                  <a:pt x="62" y="648"/>
                  <a:pt x="63" y="649"/>
                </a:cubicBezTo>
                <a:cubicBezTo>
                  <a:pt x="66" y="649"/>
                  <a:pt x="69" y="648"/>
                  <a:pt x="72" y="647"/>
                </a:cubicBezTo>
                <a:cubicBezTo>
                  <a:pt x="75" y="646"/>
                  <a:pt x="77" y="649"/>
                  <a:pt x="80" y="648"/>
                </a:cubicBezTo>
                <a:cubicBezTo>
                  <a:pt x="82" y="647"/>
                  <a:pt x="86" y="646"/>
                  <a:pt x="90" y="647"/>
                </a:cubicBezTo>
                <a:cubicBezTo>
                  <a:pt x="93" y="647"/>
                  <a:pt x="97" y="649"/>
                  <a:pt x="101" y="650"/>
                </a:cubicBezTo>
                <a:close/>
                <a:moveTo>
                  <a:pt x="9" y="460"/>
                </a:moveTo>
                <a:cubicBezTo>
                  <a:pt x="9" y="461"/>
                  <a:pt x="8" y="463"/>
                  <a:pt x="8" y="464"/>
                </a:cubicBezTo>
                <a:cubicBezTo>
                  <a:pt x="8" y="466"/>
                  <a:pt x="9" y="469"/>
                  <a:pt x="8" y="470"/>
                </a:cubicBezTo>
                <a:lnTo>
                  <a:pt x="8" y="473"/>
                </a:lnTo>
                <a:cubicBezTo>
                  <a:pt x="9" y="473"/>
                  <a:pt x="10" y="474"/>
                  <a:pt x="11" y="473"/>
                </a:cubicBezTo>
                <a:cubicBezTo>
                  <a:pt x="13" y="472"/>
                  <a:pt x="12" y="471"/>
                  <a:pt x="13" y="469"/>
                </a:cubicBezTo>
                <a:cubicBezTo>
                  <a:pt x="14" y="467"/>
                  <a:pt x="17" y="467"/>
                  <a:pt x="19" y="465"/>
                </a:cubicBezTo>
                <a:cubicBezTo>
                  <a:pt x="20" y="465"/>
                  <a:pt x="20" y="463"/>
                  <a:pt x="21" y="463"/>
                </a:cubicBezTo>
                <a:cubicBezTo>
                  <a:pt x="21" y="458"/>
                  <a:pt x="19" y="455"/>
                  <a:pt x="18" y="452"/>
                </a:cubicBezTo>
                <a:lnTo>
                  <a:pt x="17" y="452"/>
                </a:lnTo>
                <a:cubicBezTo>
                  <a:pt x="16" y="451"/>
                  <a:pt x="15" y="452"/>
                  <a:pt x="14" y="452"/>
                </a:cubicBezTo>
                <a:cubicBezTo>
                  <a:pt x="11" y="451"/>
                  <a:pt x="11" y="447"/>
                  <a:pt x="7" y="446"/>
                </a:cubicBezTo>
                <a:cubicBezTo>
                  <a:pt x="0" y="453"/>
                  <a:pt x="8" y="454"/>
                  <a:pt x="9" y="460"/>
                </a:cubicBezTo>
                <a:close/>
                <a:moveTo>
                  <a:pt x="7" y="413"/>
                </a:moveTo>
                <a:lnTo>
                  <a:pt x="7" y="413"/>
                </a:lnTo>
                <a:lnTo>
                  <a:pt x="8" y="413"/>
                </a:lnTo>
                <a:cubicBezTo>
                  <a:pt x="7" y="413"/>
                  <a:pt x="8" y="413"/>
                  <a:pt x="7" y="413"/>
                </a:cubicBezTo>
                <a:close/>
                <a:moveTo>
                  <a:pt x="541" y="357"/>
                </a:moveTo>
                <a:cubicBezTo>
                  <a:pt x="538" y="353"/>
                  <a:pt x="534" y="351"/>
                  <a:pt x="525" y="351"/>
                </a:cubicBezTo>
                <a:cubicBezTo>
                  <a:pt x="523" y="352"/>
                  <a:pt x="522" y="353"/>
                  <a:pt x="520" y="354"/>
                </a:cubicBezTo>
                <a:cubicBezTo>
                  <a:pt x="525" y="355"/>
                  <a:pt x="529" y="352"/>
                  <a:pt x="534" y="353"/>
                </a:cubicBezTo>
                <a:cubicBezTo>
                  <a:pt x="536" y="354"/>
                  <a:pt x="539" y="355"/>
                  <a:pt x="541" y="357"/>
                </a:cubicBezTo>
                <a:close/>
                <a:moveTo>
                  <a:pt x="688" y="580"/>
                </a:moveTo>
                <a:cubicBezTo>
                  <a:pt x="688" y="580"/>
                  <a:pt x="687" y="580"/>
                  <a:pt x="687" y="581"/>
                </a:cubicBezTo>
                <a:cubicBezTo>
                  <a:pt x="686" y="581"/>
                  <a:pt x="687" y="581"/>
                  <a:pt x="686" y="582"/>
                </a:cubicBezTo>
                <a:cubicBezTo>
                  <a:pt x="687" y="584"/>
                  <a:pt x="688" y="587"/>
                  <a:pt x="690" y="588"/>
                </a:cubicBezTo>
                <a:cubicBezTo>
                  <a:pt x="690" y="594"/>
                  <a:pt x="688" y="595"/>
                  <a:pt x="685" y="597"/>
                </a:cubicBezTo>
                <a:cubicBezTo>
                  <a:pt x="684" y="597"/>
                  <a:pt x="683" y="598"/>
                  <a:pt x="682" y="598"/>
                </a:cubicBezTo>
                <a:cubicBezTo>
                  <a:pt x="682" y="599"/>
                  <a:pt x="682" y="599"/>
                  <a:pt x="681" y="600"/>
                </a:cubicBezTo>
                <a:cubicBezTo>
                  <a:pt x="681" y="606"/>
                  <a:pt x="682" y="610"/>
                  <a:pt x="683" y="615"/>
                </a:cubicBezTo>
                <a:cubicBezTo>
                  <a:pt x="683" y="617"/>
                  <a:pt x="683" y="619"/>
                  <a:pt x="684" y="621"/>
                </a:cubicBezTo>
                <a:cubicBezTo>
                  <a:pt x="684" y="623"/>
                  <a:pt x="686" y="627"/>
                  <a:pt x="685" y="631"/>
                </a:cubicBezTo>
                <a:cubicBezTo>
                  <a:pt x="684" y="634"/>
                  <a:pt x="682" y="638"/>
                  <a:pt x="681" y="641"/>
                </a:cubicBezTo>
                <a:cubicBezTo>
                  <a:pt x="681" y="643"/>
                  <a:pt x="681" y="644"/>
                  <a:pt x="681" y="645"/>
                </a:cubicBezTo>
                <a:cubicBezTo>
                  <a:pt x="679" y="647"/>
                  <a:pt x="676" y="648"/>
                  <a:pt x="675" y="650"/>
                </a:cubicBezTo>
                <a:cubicBezTo>
                  <a:pt x="673" y="653"/>
                  <a:pt x="673" y="657"/>
                  <a:pt x="670" y="659"/>
                </a:cubicBezTo>
                <a:cubicBezTo>
                  <a:pt x="669" y="660"/>
                  <a:pt x="665" y="661"/>
                  <a:pt x="664" y="662"/>
                </a:cubicBezTo>
                <a:cubicBezTo>
                  <a:pt x="662" y="663"/>
                  <a:pt x="663" y="666"/>
                  <a:pt x="662" y="667"/>
                </a:cubicBezTo>
                <a:cubicBezTo>
                  <a:pt x="661" y="669"/>
                  <a:pt x="658" y="671"/>
                  <a:pt x="657" y="672"/>
                </a:cubicBezTo>
                <a:cubicBezTo>
                  <a:pt x="657" y="674"/>
                  <a:pt x="657" y="675"/>
                  <a:pt x="657" y="677"/>
                </a:cubicBezTo>
                <a:cubicBezTo>
                  <a:pt x="655" y="680"/>
                  <a:pt x="646" y="687"/>
                  <a:pt x="640" y="685"/>
                </a:cubicBezTo>
                <a:cubicBezTo>
                  <a:pt x="637" y="685"/>
                  <a:pt x="636" y="683"/>
                  <a:pt x="633" y="682"/>
                </a:cubicBezTo>
                <a:cubicBezTo>
                  <a:pt x="629" y="679"/>
                  <a:pt x="624" y="684"/>
                  <a:pt x="621" y="685"/>
                </a:cubicBezTo>
                <a:cubicBezTo>
                  <a:pt x="617" y="686"/>
                  <a:pt x="611" y="685"/>
                  <a:pt x="609" y="684"/>
                </a:cubicBezTo>
                <a:cubicBezTo>
                  <a:pt x="609" y="683"/>
                  <a:pt x="607" y="682"/>
                  <a:pt x="607" y="682"/>
                </a:cubicBezTo>
                <a:cubicBezTo>
                  <a:pt x="604" y="681"/>
                  <a:pt x="603" y="683"/>
                  <a:pt x="602" y="683"/>
                </a:cubicBezTo>
                <a:cubicBezTo>
                  <a:pt x="598" y="686"/>
                  <a:pt x="595" y="687"/>
                  <a:pt x="592" y="690"/>
                </a:cubicBezTo>
                <a:cubicBezTo>
                  <a:pt x="586" y="690"/>
                  <a:pt x="581" y="689"/>
                  <a:pt x="578" y="685"/>
                </a:cubicBezTo>
                <a:cubicBezTo>
                  <a:pt x="577" y="685"/>
                  <a:pt x="576" y="685"/>
                  <a:pt x="575" y="686"/>
                </a:cubicBezTo>
                <a:cubicBezTo>
                  <a:pt x="573" y="687"/>
                  <a:pt x="571" y="691"/>
                  <a:pt x="571" y="694"/>
                </a:cubicBezTo>
                <a:cubicBezTo>
                  <a:pt x="570" y="695"/>
                  <a:pt x="571" y="696"/>
                  <a:pt x="570" y="697"/>
                </a:cubicBezTo>
                <a:cubicBezTo>
                  <a:pt x="570" y="698"/>
                  <a:pt x="571" y="699"/>
                  <a:pt x="571" y="700"/>
                </a:cubicBezTo>
                <a:cubicBezTo>
                  <a:pt x="578" y="702"/>
                  <a:pt x="586" y="700"/>
                  <a:pt x="592" y="698"/>
                </a:cubicBezTo>
                <a:cubicBezTo>
                  <a:pt x="597" y="697"/>
                  <a:pt x="601" y="702"/>
                  <a:pt x="607" y="700"/>
                </a:cubicBezTo>
                <a:cubicBezTo>
                  <a:pt x="610" y="699"/>
                  <a:pt x="613" y="696"/>
                  <a:pt x="617" y="695"/>
                </a:cubicBezTo>
                <a:cubicBezTo>
                  <a:pt x="621" y="694"/>
                  <a:pt x="624" y="697"/>
                  <a:pt x="628" y="696"/>
                </a:cubicBezTo>
                <a:cubicBezTo>
                  <a:pt x="631" y="695"/>
                  <a:pt x="633" y="693"/>
                  <a:pt x="636" y="692"/>
                </a:cubicBezTo>
                <a:cubicBezTo>
                  <a:pt x="639" y="692"/>
                  <a:pt x="641" y="692"/>
                  <a:pt x="644" y="692"/>
                </a:cubicBezTo>
                <a:cubicBezTo>
                  <a:pt x="650" y="690"/>
                  <a:pt x="655" y="689"/>
                  <a:pt x="660" y="687"/>
                </a:cubicBezTo>
                <a:lnTo>
                  <a:pt x="663" y="687"/>
                </a:lnTo>
                <a:cubicBezTo>
                  <a:pt x="665" y="687"/>
                  <a:pt x="668" y="683"/>
                  <a:pt x="669" y="681"/>
                </a:cubicBezTo>
                <a:cubicBezTo>
                  <a:pt x="669" y="679"/>
                  <a:pt x="669" y="678"/>
                  <a:pt x="669" y="676"/>
                </a:cubicBezTo>
                <a:cubicBezTo>
                  <a:pt x="670" y="673"/>
                  <a:pt x="673" y="672"/>
                  <a:pt x="674" y="670"/>
                </a:cubicBezTo>
                <a:cubicBezTo>
                  <a:pt x="675" y="668"/>
                  <a:pt x="675" y="665"/>
                  <a:pt x="676" y="663"/>
                </a:cubicBezTo>
                <a:cubicBezTo>
                  <a:pt x="677" y="661"/>
                  <a:pt x="679" y="659"/>
                  <a:pt x="681" y="659"/>
                </a:cubicBezTo>
                <a:cubicBezTo>
                  <a:pt x="684" y="658"/>
                  <a:pt x="686" y="660"/>
                  <a:pt x="689" y="658"/>
                </a:cubicBezTo>
                <a:cubicBezTo>
                  <a:pt x="695" y="653"/>
                  <a:pt x="689" y="648"/>
                  <a:pt x="690" y="641"/>
                </a:cubicBezTo>
                <a:cubicBezTo>
                  <a:pt x="691" y="638"/>
                  <a:pt x="693" y="633"/>
                  <a:pt x="692" y="629"/>
                </a:cubicBezTo>
                <a:cubicBezTo>
                  <a:pt x="692" y="628"/>
                  <a:pt x="691" y="626"/>
                  <a:pt x="691" y="624"/>
                </a:cubicBezTo>
                <a:cubicBezTo>
                  <a:pt x="692" y="622"/>
                  <a:pt x="692" y="619"/>
                  <a:pt x="692" y="617"/>
                </a:cubicBezTo>
                <a:cubicBezTo>
                  <a:pt x="693" y="613"/>
                  <a:pt x="692" y="607"/>
                  <a:pt x="693" y="603"/>
                </a:cubicBezTo>
                <a:lnTo>
                  <a:pt x="693" y="598"/>
                </a:lnTo>
                <a:cubicBezTo>
                  <a:pt x="693" y="595"/>
                  <a:pt x="697" y="590"/>
                  <a:pt x="694" y="586"/>
                </a:cubicBezTo>
                <a:cubicBezTo>
                  <a:pt x="694" y="583"/>
                  <a:pt x="691" y="580"/>
                  <a:pt x="688" y="580"/>
                </a:cubicBezTo>
                <a:close/>
                <a:moveTo>
                  <a:pt x="703" y="469"/>
                </a:moveTo>
                <a:cubicBezTo>
                  <a:pt x="703" y="463"/>
                  <a:pt x="701" y="459"/>
                  <a:pt x="700" y="453"/>
                </a:cubicBezTo>
                <a:cubicBezTo>
                  <a:pt x="701" y="451"/>
                  <a:pt x="701" y="448"/>
                  <a:pt x="701" y="446"/>
                </a:cubicBezTo>
                <a:cubicBezTo>
                  <a:pt x="701" y="444"/>
                  <a:pt x="698" y="443"/>
                  <a:pt x="697" y="441"/>
                </a:cubicBezTo>
                <a:lnTo>
                  <a:pt x="697" y="437"/>
                </a:lnTo>
                <a:cubicBezTo>
                  <a:pt x="697" y="436"/>
                  <a:pt x="695" y="434"/>
                  <a:pt x="695" y="433"/>
                </a:cubicBezTo>
                <a:cubicBezTo>
                  <a:pt x="694" y="433"/>
                  <a:pt x="694" y="431"/>
                  <a:pt x="694" y="431"/>
                </a:cubicBezTo>
                <a:cubicBezTo>
                  <a:pt x="694" y="425"/>
                  <a:pt x="699" y="425"/>
                  <a:pt x="700" y="420"/>
                </a:cubicBezTo>
                <a:cubicBezTo>
                  <a:pt x="700" y="419"/>
                  <a:pt x="700" y="417"/>
                  <a:pt x="700" y="416"/>
                </a:cubicBezTo>
                <a:lnTo>
                  <a:pt x="700" y="404"/>
                </a:lnTo>
                <a:cubicBezTo>
                  <a:pt x="699" y="404"/>
                  <a:pt x="699" y="402"/>
                  <a:pt x="699" y="402"/>
                </a:cubicBezTo>
                <a:cubicBezTo>
                  <a:pt x="699" y="397"/>
                  <a:pt x="699" y="392"/>
                  <a:pt x="699" y="387"/>
                </a:cubicBezTo>
                <a:cubicBezTo>
                  <a:pt x="699" y="378"/>
                  <a:pt x="697" y="368"/>
                  <a:pt x="699" y="360"/>
                </a:cubicBezTo>
                <a:cubicBezTo>
                  <a:pt x="700" y="357"/>
                  <a:pt x="698" y="355"/>
                  <a:pt x="698" y="353"/>
                </a:cubicBezTo>
                <a:cubicBezTo>
                  <a:pt x="697" y="349"/>
                  <a:pt x="699" y="346"/>
                  <a:pt x="697" y="344"/>
                </a:cubicBezTo>
                <a:lnTo>
                  <a:pt x="697" y="343"/>
                </a:lnTo>
                <a:lnTo>
                  <a:pt x="695" y="343"/>
                </a:lnTo>
                <a:cubicBezTo>
                  <a:pt x="695" y="343"/>
                  <a:pt x="694" y="344"/>
                  <a:pt x="693" y="344"/>
                </a:cubicBezTo>
                <a:cubicBezTo>
                  <a:pt x="692" y="349"/>
                  <a:pt x="695" y="352"/>
                  <a:pt x="694" y="355"/>
                </a:cubicBezTo>
                <a:cubicBezTo>
                  <a:pt x="692" y="366"/>
                  <a:pt x="691" y="383"/>
                  <a:pt x="693" y="393"/>
                </a:cubicBezTo>
                <a:cubicBezTo>
                  <a:pt x="694" y="396"/>
                  <a:pt x="691" y="399"/>
                  <a:pt x="691" y="402"/>
                </a:cubicBezTo>
                <a:cubicBezTo>
                  <a:pt x="689" y="407"/>
                  <a:pt x="690" y="414"/>
                  <a:pt x="692" y="419"/>
                </a:cubicBezTo>
                <a:cubicBezTo>
                  <a:pt x="692" y="420"/>
                  <a:pt x="693" y="428"/>
                  <a:pt x="693" y="428"/>
                </a:cubicBezTo>
                <a:cubicBezTo>
                  <a:pt x="693" y="429"/>
                  <a:pt x="691" y="430"/>
                  <a:pt x="691" y="431"/>
                </a:cubicBezTo>
                <a:cubicBezTo>
                  <a:pt x="689" y="435"/>
                  <a:pt x="693" y="439"/>
                  <a:pt x="695" y="440"/>
                </a:cubicBezTo>
                <a:cubicBezTo>
                  <a:pt x="695" y="446"/>
                  <a:pt x="692" y="448"/>
                  <a:pt x="691" y="452"/>
                </a:cubicBezTo>
                <a:cubicBezTo>
                  <a:pt x="691" y="455"/>
                  <a:pt x="690" y="458"/>
                  <a:pt x="690" y="461"/>
                </a:cubicBezTo>
                <a:cubicBezTo>
                  <a:pt x="689" y="464"/>
                  <a:pt x="688" y="466"/>
                  <a:pt x="687" y="469"/>
                </a:cubicBezTo>
                <a:cubicBezTo>
                  <a:pt x="686" y="473"/>
                  <a:pt x="689" y="475"/>
                  <a:pt x="689" y="478"/>
                </a:cubicBezTo>
                <a:cubicBezTo>
                  <a:pt x="689" y="480"/>
                  <a:pt x="687" y="482"/>
                  <a:pt x="689" y="485"/>
                </a:cubicBezTo>
                <a:cubicBezTo>
                  <a:pt x="689" y="488"/>
                  <a:pt x="692" y="489"/>
                  <a:pt x="692" y="492"/>
                </a:cubicBezTo>
                <a:cubicBezTo>
                  <a:pt x="693" y="494"/>
                  <a:pt x="692" y="498"/>
                  <a:pt x="691" y="500"/>
                </a:cubicBezTo>
                <a:lnTo>
                  <a:pt x="691" y="507"/>
                </a:lnTo>
                <a:cubicBezTo>
                  <a:pt x="690" y="512"/>
                  <a:pt x="690" y="515"/>
                  <a:pt x="691" y="521"/>
                </a:cubicBezTo>
                <a:cubicBezTo>
                  <a:pt x="693" y="528"/>
                  <a:pt x="688" y="533"/>
                  <a:pt x="687" y="537"/>
                </a:cubicBezTo>
                <a:cubicBezTo>
                  <a:pt x="685" y="541"/>
                  <a:pt x="689" y="544"/>
                  <a:pt x="689" y="547"/>
                </a:cubicBezTo>
                <a:cubicBezTo>
                  <a:pt x="690" y="550"/>
                  <a:pt x="690" y="551"/>
                  <a:pt x="690" y="553"/>
                </a:cubicBezTo>
                <a:cubicBezTo>
                  <a:pt x="691" y="553"/>
                  <a:pt x="692" y="553"/>
                  <a:pt x="692" y="553"/>
                </a:cubicBezTo>
                <a:cubicBezTo>
                  <a:pt x="693" y="552"/>
                  <a:pt x="693" y="551"/>
                  <a:pt x="694" y="550"/>
                </a:cubicBezTo>
                <a:cubicBezTo>
                  <a:pt x="695" y="548"/>
                  <a:pt x="697" y="547"/>
                  <a:pt x="697" y="545"/>
                </a:cubicBezTo>
                <a:cubicBezTo>
                  <a:pt x="699" y="541"/>
                  <a:pt x="695" y="538"/>
                  <a:pt x="696" y="533"/>
                </a:cubicBezTo>
                <a:cubicBezTo>
                  <a:pt x="696" y="531"/>
                  <a:pt x="697" y="528"/>
                  <a:pt x="698" y="526"/>
                </a:cubicBezTo>
                <a:cubicBezTo>
                  <a:pt x="698" y="523"/>
                  <a:pt x="698" y="519"/>
                  <a:pt x="698" y="516"/>
                </a:cubicBezTo>
                <a:cubicBezTo>
                  <a:pt x="699" y="513"/>
                  <a:pt x="697" y="509"/>
                  <a:pt x="698" y="506"/>
                </a:cubicBezTo>
                <a:cubicBezTo>
                  <a:pt x="698" y="504"/>
                  <a:pt x="700" y="502"/>
                  <a:pt x="700" y="499"/>
                </a:cubicBezTo>
                <a:cubicBezTo>
                  <a:pt x="699" y="496"/>
                  <a:pt x="697" y="495"/>
                  <a:pt x="696" y="493"/>
                </a:cubicBezTo>
                <a:cubicBezTo>
                  <a:pt x="695" y="490"/>
                  <a:pt x="697" y="486"/>
                  <a:pt x="697" y="485"/>
                </a:cubicBezTo>
                <a:cubicBezTo>
                  <a:pt x="700" y="478"/>
                  <a:pt x="697" y="473"/>
                  <a:pt x="703" y="469"/>
                </a:cubicBezTo>
                <a:close/>
                <a:moveTo>
                  <a:pt x="712" y="190"/>
                </a:moveTo>
                <a:cubicBezTo>
                  <a:pt x="712" y="188"/>
                  <a:pt x="714" y="187"/>
                  <a:pt x="715" y="185"/>
                </a:cubicBezTo>
                <a:cubicBezTo>
                  <a:pt x="717" y="181"/>
                  <a:pt x="716" y="173"/>
                  <a:pt x="714" y="169"/>
                </a:cubicBezTo>
                <a:cubicBezTo>
                  <a:pt x="711" y="168"/>
                  <a:pt x="709" y="167"/>
                  <a:pt x="705" y="168"/>
                </a:cubicBezTo>
                <a:cubicBezTo>
                  <a:pt x="705" y="168"/>
                  <a:pt x="705" y="168"/>
                  <a:pt x="704" y="168"/>
                </a:cubicBezTo>
                <a:cubicBezTo>
                  <a:pt x="704" y="171"/>
                  <a:pt x="705" y="175"/>
                  <a:pt x="704" y="179"/>
                </a:cubicBezTo>
                <a:cubicBezTo>
                  <a:pt x="703" y="182"/>
                  <a:pt x="702" y="183"/>
                  <a:pt x="702" y="187"/>
                </a:cubicBezTo>
                <a:cubicBezTo>
                  <a:pt x="705" y="190"/>
                  <a:pt x="707" y="191"/>
                  <a:pt x="706" y="198"/>
                </a:cubicBezTo>
                <a:cubicBezTo>
                  <a:pt x="706" y="199"/>
                  <a:pt x="705" y="200"/>
                  <a:pt x="704" y="201"/>
                </a:cubicBezTo>
                <a:cubicBezTo>
                  <a:pt x="702" y="202"/>
                  <a:pt x="700" y="201"/>
                  <a:pt x="699" y="203"/>
                </a:cubicBezTo>
                <a:cubicBezTo>
                  <a:pt x="697" y="207"/>
                  <a:pt x="701" y="209"/>
                  <a:pt x="700" y="212"/>
                </a:cubicBezTo>
                <a:cubicBezTo>
                  <a:pt x="700" y="214"/>
                  <a:pt x="697" y="216"/>
                  <a:pt x="697" y="219"/>
                </a:cubicBezTo>
                <a:cubicBezTo>
                  <a:pt x="696" y="221"/>
                  <a:pt x="698" y="232"/>
                  <a:pt x="699" y="233"/>
                </a:cubicBezTo>
                <a:cubicBezTo>
                  <a:pt x="700" y="238"/>
                  <a:pt x="697" y="241"/>
                  <a:pt x="696" y="243"/>
                </a:cubicBezTo>
                <a:cubicBezTo>
                  <a:pt x="696" y="244"/>
                  <a:pt x="696" y="246"/>
                  <a:pt x="697" y="247"/>
                </a:cubicBezTo>
                <a:cubicBezTo>
                  <a:pt x="697" y="250"/>
                  <a:pt x="697" y="253"/>
                  <a:pt x="697" y="256"/>
                </a:cubicBezTo>
                <a:cubicBezTo>
                  <a:pt x="697" y="257"/>
                  <a:pt x="699" y="258"/>
                  <a:pt x="699" y="260"/>
                </a:cubicBezTo>
                <a:cubicBezTo>
                  <a:pt x="700" y="263"/>
                  <a:pt x="697" y="269"/>
                  <a:pt x="698" y="270"/>
                </a:cubicBezTo>
                <a:cubicBezTo>
                  <a:pt x="698" y="272"/>
                  <a:pt x="699" y="272"/>
                  <a:pt x="700" y="273"/>
                </a:cubicBezTo>
                <a:cubicBezTo>
                  <a:pt x="702" y="273"/>
                  <a:pt x="703" y="271"/>
                  <a:pt x="704" y="270"/>
                </a:cubicBezTo>
                <a:cubicBezTo>
                  <a:pt x="705" y="268"/>
                  <a:pt x="706" y="266"/>
                  <a:pt x="706" y="264"/>
                </a:cubicBezTo>
                <a:cubicBezTo>
                  <a:pt x="707" y="261"/>
                  <a:pt x="705" y="259"/>
                  <a:pt x="704" y="257"/>
                </a:cubicBezTo>
                <a:cubicBezTo>
                  <a:pt x="704" y="254"/>
                  <a:pt x="706" y="250"/>
                  <a:pt x="706" y="249"/>
                </a:cubicBezTo>
                <a:cubicBezTo>
                  <a:pt x="707" y="245"/>
                  <a:pt x="705" y="242"/>
                  <a:pt x="705" y="240"/>
                </a:cubicBezTo>
                <a:cubicBezTo>
                  <a:pt x="704" y="238"/>
                  <a:pt x="705" y="236"/>
                  <a:pt x="706" y="235"/>
                </a:cubicBezTo>
                <a:cubicBezTo>
                  <a:pt x="707" y="230"/>
                  <a:pt x="701" y="228"/>
                  <a:pt x="703" y="223"/>
                </a:cubicBezTo>
                <a:cubicBezTo>
                  <a:pt x="704" y="220"/>
                  <a:pt x="712" y="217"/>
                  <a:pt x="715" y="215"/>
                </a:cubicBezTo>
                <a:cubicBezTo>
                  <a:pt x="715" y="211"/>
                  <a:pt x="717" y="207"/>
                  <a:pt x="716" y="203"/>
                </a:cubicBezTo>
                <a:cubicBezTo>
                  <a:pt x="715" y="200"/>
                  <a:pt x="711" y="192"/>
                  <a:pt x="712" y="190"/>
                </a:cubicBezTo>
                <a:close/>
                <a:moveTo>
                  <a:pt x="346" y="694"/>
                </a:moveTo>
                <a:cubicBezTo>
                  <a:pt x="345" y="694"/>
                  <a:pt x="343" y="694"/>
                  <a:pt x="343" y="694"/>
                </a:cubicBezTo>
                <a:lnTo>
                  <a:pt x="341" y="694"/>
                </a:lnTo>
                <a:cubicBezTo>
                  <a:pt x="342" y="693"/>
                  <a:pt x="342" y="690"/>
                  <a:pt x="343" y="690"/>
                </a:cubicBezTo>
                <a:cubicBezTo>
                  <a:pt x="343" y="689"/>
                  <a:pt x="343" y="689"/>
                  <a:pt x="344" y="689"/>
                </a:cubicBezTo>
                <a:cubicBezTo>
                  <a:pt x="345" y="689"/>
                  <a:pt x="345" y="689"/>
                  <a:pt x="345" y="689"/>
                </a:cubicBezTo>
                <a:cubicBezTo>
                  <a:pt x="346" y="690"/>
                  <a:pt x="346" y="690"/>
                  <a:pt x="347" y="690"/>
                </a:cubicBezTo>
                <a:cubicBezTo>
                  <a:pt x="347" y="691"/>
                  <a:pt x="347" y="692"/>
                  <a:pt x="347" y="693"/>
                </a:cubicBezTo>
                <a:cubicBezTo>
                  <a:pt x="347" y="693"/>
                  <a:pt x="347" y="693"/>
                  <a:pt x="346" y="694"/>
                </a:cubicBezTo>
                <a:close/>
                <a:moveTo>
                  <a:pt x="455" y="684"/>
                </a:moveTo>
                <a:cubicBezTo>
                  <a:pt x="451" y="684"/>
                  <a:pt x="448" y="687"/>
                  <a:pt x="443" y="686"/>
                </a:cubicBezTo>
                <a:cubicBezTo>
                  <a:pt x="439" y="685"/>
                  <a:pt x="438" y="682"/>
                  <a:pt x="434" y="681"/>
                </a:cubicBezTo>
                <a:cubicBezTo>
                  <a:pt x="427" y="681"/>
                  <a:pt x="419" y="681"/>
                  <a:pt x="411" y="682"/>
                </a:cubicBezTo>
                <a:cubicBezTo>
                  <a:pt x="409" y="682"/>
                  <a:pt x="406" y="683"/>
                  <a:pt x="403" y="682"/>
                </a:cubicBezTo>
                <a:cubicBezTo>
                  <a:pt x="402" y="682"/>
                  <a:pt x="399" y="682"/>
                  <a:pt x="398" y="681"/>
                </a:cubicBezTo>
                <a:lnTo>
                  <a:pt x="389" y="681"/>
                </a:lnTo>
                <a:cubicBezTo>
                  <a:pt x="385" y="680"/>
                  <a:pt x="377" y="679"/>
                  <a:pt x="373" y="681"/>
                </a:cubicBezTo>
                <a:lnTo>
                  <a:pt x="359" y="681"/>
                </a:lnTo>
                <a:cubicBezTo>
                  <a:pt x="356" y="681"/>
                  <a:pt x="354" y="683"/>
                  <a:pt x="352" y="684"/>
                </a:cubicBezTo>
                <a:cubicBezTo>
                  <a:pt x="350" y="685"/>
                  <a:pt x="346" y="686"/>
                  <a:pt x="343" y="686"/>
                </a:cubicBezTo>
                <a:cubicBezTo>
                  <a:pt x="340" y="687"/>
                  <a:pt x="338" y="685"/>
                  <a:pt x="336" y="685"/>
                </a:cubicBezTo>
                <a:cubicBezTo>
                  <a:pt x="332" y="684"/>
                  <a:pt x="329" y="683"/>
                  <a:pt x="325" y="684"/>
                </a:cubicBezTo>
                <a:cubicBezTo>
                  <a:pt x="325" y="685"/>
                  <a:pt x="325" y="684"/>
                  <a:pt x="325" y="685"/>
                </a:cubicBezTo>
                <a:cubicBezTo>
                  <a:pt x="325" y="686"/>
                  <a:pt x="333" y="693"/>
                  <a:pt x="335" y="694"/>
                </a:cubicBezTo>
                <a:cubicBezTo>
                  <a:pt x="334" y="694"/>
                  <a:pt x="334" y="695"/>
                  <a:pt x="334" y="695"/>
                </a:cubicBezTo>
                <a:cubicBezTo>
                  <a:pt x="328" y="696"/>
                  <a:pt x="323" y="694"/>
                  <a:pt x="319" y="692"/>
                </a:cubicBezTo>
                <a:cubicBezTo>
                  <a:pt x="319" y="688"/>
                  <a:pt x="320" y="688"/>
                  <a:pt x="322" y="686"/>
                </a:cubicBezTo>
                <a:cubicBezTo>
                  <a:pt x="321" y="685"/>
                  <a:pt x="321" y="685"/>
                  <a:pt x="320" y="685"/>
                </a:cubicBezTo>
                <a:cubicBezTo>
                  <a:pt x="319" y="683"/>
                  <a:pt x="314" y="684"/>
                  <a:pt x="311" y="684"/>
                </a:cubicBezTo>
                <a:cubicBezTo>
                  <a:pt x="309" y="684"/>
                  <a:pt x="306" y="683"/>
                  <a:pt x="304" y="684"/>
                </a:cubicBezTo>
                <a:cubicBezTo>
                  <a:pt x="301" y="684"/>
                  <a:pt x="295" y="685"/>
                  <a:pt x="291" y="684"/>
                </a:cubicBezTo>
                <a:cubicBezTo>
                  <a:pt x="289" y="684"/>
                  <a:pt x="286" y="683"/>
                  <a:pt x="284" y="682"/>
                </a:cubicBezTo>
                <a:cubicBezTo>
                  <a:pt x="279" y="681"/>
                  <a:pt x="274" y="684"/>
                  <a:pt x="269" y="683"/>
                </a:cubicBezTo>
                <a:cubicBezTo>
                  <a:pt x="266" y="682"/>
                  <a:pt x="264" y="684"/>
                  <a:pt x="262" y="684"/>
                </a:cubicBezTo>
                <a:cubicBezTo>
                  <a:pt x="261" y="683"/>
                  <a:pt x="259" y="683"/>
                  <a:pt x="258" y="682"/>
                </a:cubicBezTo>
                <a:cubicBezTo>
                  <a:pt x="258" y="682"/>
                  <a:pt x="247" y="683"/>
                  <a:pt x="247" y="683"/>
                </a:cubicBezTo>
                <a:cubicBezTo>
                  <a:pt x="245" y="683"/>
                  <a:pt x="241" y="681"/>
                  <a:pt x="240" y="682"/>
                </a:cubicBezTo>
                <a:cubicBezTo>
                  <a:pt x="237" y="682"/>
                  <a:pt x="234" y="684"/>
                  <a:pt x="231" y="685"/>
                </a:cubicBezTo>
                <a:cubicBezTo>
                  <a:pt x="226" y="686"/>
                  <a:pt x="222" y="684"/>
                  <a:pt x="217" y="684"/>
                </a:cubicBezTo>
                <a:cubicBezTo>
                  <a:pt x="216" y="685"/>
                  <a:pt x="214" y="686"/>
                  <a:pt x="212" y="688"/>
                </a:cubicBezTo>
                <a:cubicBezTo>
                  <a:pt x="209" y="688"/>
                  <a:pt x="208" y="687"/>
                  <a:pt x="205" y="686"/>
                </a:cubicBezTo>
                <a:cubicBezTo>
                  <a:pt x="205" y="685"/>
                  <a:pt x="204" y="682"/>
                  <a:pt x="203" y="681"/>
                </a:cubicBezTo>
                <a:cubicBezTo>
                  <a:pt x="204" y="678"/>
                  <a:pt x="203" y="677"/>
                  <a:pt x="201" y="676"/>
                </a:cubicBezTo>
                <a:cubicBezTo>
                  <a:pt x="201" y="677"/>
                  <a:pt x="199" y="677"/>
                  <a:pt x="199" y="678"/>
                </a:cubicBezTo>
                <a:cubicBezTo>
                  <a:pt x="197" y="680"/>
                  <a:pt x="197" y="682"/>
                  <a:pt x="195" y="684"/>
                </a:cubicBezTo>
                <a:cubicBezTo>
                  <a:pt x="193" y="685"/>
                  <a:pt x="191" y="685"/>
                  <a:pt x="189" y="687"/>
                </a:cubicBezTo>
                <a:cubicBezTo>
                  <a:pt x="187" y="687"/>
                  <a:pt x="186" y="684"/>
                  <a:pt x="185" y="683"/>
                </a:cubicBezTo>
                <a:cubicBezTo>
                  <a:pt x="181" y="683"/>
                  <a:pt x="177" y="682"/>
                  <a:pt x="174" y="682"/>
                </a:cubicBezTo>
                <a:lnTo>
                  <a:pt x="170" y="682"/>
                </a:lnTo>
                <a:cubicBezTo>
                  <a:pt x="167" y="681"/>
                  <a:pt x="165" y="679"/>
                  <a:pt x="162" y="680"/>
                </a:cubicBezTo>
                <a:cubicBezTo>
                  <a:pt x="160" y="681"/>
                  <a:pt x="158" y="682"/>
                  <a:pt x="156" y="682"/>
                </a:cubicBezTo>
                <a:lnTo>
                  <a:pt x="151" y="683"/>
                </a:lnTo>
                <a:cubicBezTo>
                  <a:pt x="147" y="684"/>
                  <a:pt x="139" y="686"/>
                  <a:pt x="133" y="685"/>
                </a:cubicBezTo>
                <a:cubicBezTo>
                  <a:pt x="131" y="684"/>
                  <a:pt x="127" y="685"/>
                  <a:pt x="123" y="684"/>
                </a:cubicBezTo>
                <a:cubicBezTo>
                  <a:pt x="122" y="684"/>
                  <a:pt x="121" y="683"/>
                  <a:pt x="119" y="682"/>
                </a:cubicBezTo>
                <a:lnTo>
                  <a:pt x="109" y="682"/>
                </a:lnTo>
                <a:cubicBezTo>
                  <a:pt x="103" y="681"/>
                  <a:pt x="94" y="680"/>
                  <a:pt x="87" y="680"/>
                </a:cubicBezTo>
                <a:cubicBezTo>
                  <a:pt x="87" y="680"/>
                  <a:pt x="86" y="681"/>
                  <a:pt x="86" y="681"/>
                </a:cubicBezTo>
                <a:cubicBezTo>
                  <a:pt x="84" y="688"/>
                  <a:pt x="91" y="684"/>
                  <a:pt x="95" y="686"/>
                </a:cubicBezTo>
                <a:cubicBezTo>
                  <a:pt x="97" y="688"/>
                  <a:pt x="99" y="691"/>
                  <a:pt x="102" y="692"/>
                </a:cubicBezTo>
                <a:cubicBezTo>
                  <a:pt x="105" y="693"/>
                  <a:pt x="108" y="691"/>
                  <a:pt x="112" y="692"/>
                </a:cubicBezTo>
                <a:cubicBezTo>
                  <a:pt x="114" y="693"/>
                  <a:pt x="118" y="694"/>
                  <a:pt x="121" y="694"/>
                </a:cubicBezTo>
                <a:cubicBezTo>
                  <a:pt x="124" y="693"/>
                  <a:pt x="130" y="693"/>
                  <a:pt x="134" y="694"/>
                </a:cubicBezTo>
                <a:cubicBezTo>
                  <a:pt x="139" y="695"/>
                  <a:pt x="145" y="697"/>
                  <a:pt x="152" y="696"/>
                </a:cubicBezTo>
                <a:lnTo>
                  <a:pt x="157" y="696"/>
                </a:lnTo>
                <a:cubicBezTo>
                  <a:pt x="166" y="694"/>
                  <a:pt x="180" y="694"/>
                  <a:pt x="188" y="697"/>
                </a:cubicBezTo>
                <a:cubicBezTo>
                  <a:pt x="191" y="697"/>
                  <a:pt x="195" y="697"/>
                  <a:pt x="198" y="697"/>
                </a:cubicBezTo>
                <a:cubicBezTo>
                  <a:pt x="199" y="697"/>
                  <a:pt x="201" y="699"/>
                  <a:pt x="203" y="700"/>
                </a:cubicBezTo>
                <a:cubicBezTo>
                  <a:pt x="210" y="701"/>
                  <a:pt x="213" y="696"/>
                  <a:pt x="220" y="698"/>
                </a:cubicBezTo>
                <a:cubicBezTo>
                  <a:pt x="221" y="698"/>
                  <a:pt x="223" y="700"/>
                  <a:pt x="225" y="700"/>
                </a:cubicBezTo>
                <a:cubicBezTo>
                  <a:pt x="229" y="700"/>
                  <a:pt x="232" y="700"/>
                  <a:pt x="235" y="700"/>
                </a:cubicBezTo>
                <a:cubicBezTo>
                  <a:pt x="238" y="700"/>
                  <a:pt x="240" y="703"/>
                  <a:pt x="243" y="702"/>
                </a:cubicBezTo>
                <a:cubicBezTo>
                  <a:pt x="247" y="702"/>
                  <a:pt x="251" y="698"/>
                  <a:pt x="255" y="699"/>
                </a:cubicBezTo>
                <a:cubicBezTo>
                  <a:pt x="263" y="700"/>
                  <a:pt x="271" y="701"/>
                  <a:pt x="277" y="702"/>
                </a:cubicBezTo>
                <a:cubicBezTo>
                  <a:pt x="281" y="703"/>
                  <a:pt x="284" y="701"/>
                  <a:pt x="288" y="701"/>
                </a:cubicBezTo>
                <a:cubicBezTo>
                  <a:pt x="294" y="703"/>
                  <a:pt x="301" y="703"/>
                  <a:pt x="307" y="701"/>
                </a:cubicBezTo>
                <a:cubicBezTo>
                  <a:pt x="313" y="700"/>
                  <a:pt x="319" y="702"/>
                  <a:pt x="323" y="703"/>
                </a:cubicBezTo>
                <a:cubicBezTo>
                  <a:pt x="324" y="703"/>
                  <a:pt x="326" y="702"/>
                  <a:pt x="328" y="702"/>
                </a:cubicBezTo>
                <a:cubicBezTo>
                  <a:pt x="330" y="703"/>
                  <a:pt x="332" y="703"/>
                  <a:pt x="333" y="704"/>
                </a:cubicBezTo>
                <a:cubicBezTo>
                  <a:pt x="338" y="705"/>
                  <a:pt x="341" y="701"/>
                  <a:pt x="344" y="700"/>
                </a:cubicBezTo>
                <a:lnTo>
                  <a:pt x="350" y="700"/>
                </a:lnTo>
                <a:cubicBezTo>
                  <a:pt x="358" y="700"/>
                  <a:pt x="366" y="702"/>
                  <a:pt x="373" y="700"/>
                </a:cubicBezTo>
                <a:cubicBezTo>
                  <a:pt x="377" y="699"/>
                  <a:pt x="378" y="697"/>
                  <a:pt x="381" y="695"/>
                </a:cubicBezTo>
                <a:cubicBezTo>
                  <a:pt x="381" y="693"/>
                  <a:pt x="380" y="692"/>
                  <a:pt x="381" y="691"/>
                </a:cubicBezTo>
                <a:cubicBezTo>
                  <a:pt x="381" y="690"/>
                  <a:pt x="381" y="690"/>
                  <a:pt x="382" y="689"/>
                </a:cubicBezTo>
                <a:cubicBezTo>
                  <a:pt x="384" y="689"/>
                  <a:pt x="387" y="689"/>
                  <a:pt x="389" y="690"/>
                </a:cubicBezTo>
                <a:cubicBezTo>
                  <a:pt x="389" y="690"/>
                  <a:pt x="390" y="690"/>
                  <a:pt x="390" y="690"/>
                </a:cubicBezTo>
                <a:cubicBezTo>
                  <a:pt x="389" y="695"/>
                  <a:pt x="389" y="696"/>
                  <a:pt x="391" y="700"/>
                </a:cubicBezTo>
                <a:cubicBezTo>
                  <a:pt x="399" y="701"/>
                  <a:pt x="401" y="700"/>
                  <a:pt x="406" y="698"/>
                </a:cubicBezTo>
                <a:cubicBezTo>
                  <a:pt x="407" y="697"/>
                  <a:pt x="409" y="697"/>
                  <a:pt x="411" y="697"/>
                </a:cubicBezTo>
                <a:cubicBezTo>
                  <a:pt x="412" y="695"/>
                  <a:pt x="416" y="690"/>
                  <a:pt x="419" y="692"/>
                </a:cubicBezTo>
                <a:cubicBezTo>
                  <a:pt x="422" y="693"/>
                  <a:pt x="422" y="696"/>
                  <a:pt x="425" y="697"/>
                </a:cubicBezTo>
                <a:cubicBezTo>
                  <a:pt x="427" y="697"/>
                  <a:pt x="430" y="697"/>
                  <a:pt x="432" y="697"/>
                </a:cubicBezTo>
                <a:cubicBezTo>
                  <a:pt x="441" y="699"/>
                  <a:pt x="444" y="696"/>
                  <a:pt x="449" y="693"/>
                </a:cubicBezTo>
                <a:cubicBezTo>
                  <a:pt x="451" y="692"/>
                  <a:pt x="453" y="691"/>
                  <a:pt x="454" y="690"/>
                </a:cubicBezTo>
                <a:cubicBezTo>
                  <a:pt x="455" y="689"/>
                  <a:pt x="456" y="688"/>
                  <a:pt x="457" y="687"/>
                </a:cubicBezTo>
                <a:cubicBezTo>
                  <a:pt x="457" y="686"/>
                  <a:pt x="457" y="686"/>
                  <a:pt x="456" y="685"/>
                </a:cubicBezTo>
                <a:cubicBezTo>
                  <a:pt x="456" y="685"/>
                  <a:pt x="456" y="685"/>
                  <a:pt x="455" y="684"/>
                </a:cubicBezTo>
                <a:close/>
                <a:moveTo>
                  <a:pt x="577" y="367"/>
                </a:moveTo>
                <a:cubicBezTo>
                  <a:pt x="581" y="367"/>
                  <a:pt x="583" y="368"/>
                  <a:pt x="585" y="369"/>
                </a:cubicBezTo>
                <a:cubicBezTo>
                  <a:pt x="584" y="370"/>
                  <a:pt x="581" y="369"/>
                  <a:pt x="579" y="370"/>
                </a:cubicBezTo>
                <a:cubicBezTo>
                  <a:pt x="578" y="369"/>
                  <a:pt x="576" y="368"/>
                  <a:pt x="575" y="368"/>
                </a:cubicBezTo>
                <a:cubicBezTo>
                  <a:pt x="575" y="367"/>
                  <a:pt x="576" y="367"/>
                  <a:pt x="577" y="367"/>
                </a:cubicBezTo>
                <a:close/>
                <a:moveTo>
                  <a:pt x="390" y="381"/>
                </a:moveTo>
                <a:cubicBezTo>
                  <a:pt x="388" y="381"/>
                  <a:pt x="388" y="382"/>
                  <a:pt x="387" y="381"/>
                </a:cubicBezTo>
                <a:cubicBezTo>
                  <a:pt x="386" y="381"/>
                  <a:pt x="386" y="380"/>
                  <a:pt x="385" y="380"/>
                </a:cubicBezTo>
                <a:cubicBezTo>
                  <a:pt x="385" y="378"/>
                  <a:pt x="385" y="377"/>
                  <a:pt x="386" y="376"/>
                </a:cubicBezTo>
                <a:cubicBezTo>
                  <a:pt x="386" y="376"/>
                  <a:pt x="386" y="376"/>
                  <a:pt x="387" y="375"/>
                </a:cubicBezTo>
                <a:cubicBezTo>
                  <a:pt x="388" y="375"/>
                  <a:pt x="388" y="375"/>
                  <a:pt x="388" y="376"/>
                </a:cubicBezTo>
                <a:cubicBezTo>
                  <a:pt x="389" y="376"/>
                  <a:pt x="389" y="377"/>
                  <a:pt x="390" y="378"/>
                </a:cubicBezTo>
                <a:cubicBezTo>
                  <a:pt x="390" y="380"/>
                  <a:pt x="390" y="380"/>
                  <a:pt x="390" y="381"/>
                </a:cubicBezTo>
                <a:close/>
                <a:moveTo>
                  <a:pt x="653" y="382"/>
                </a:moveTo>
                <a:cubicBezTo>
                  <a:pt x="655" y="382"/>
                  <a:pt x="655" y="383"/>
                  <a:pt x="656" y="383"/>
                </a:cubicBezTo>
                <a:cubicBezTo>
                  <a:pt x="657" y="384"/>
                  <a:pt x="657" y="384"/>
                  <a:pt x="658" y="386"/>
                </a:cubicBezTo>
                <a:cubicBezTo>
                  <a:pt x="658" y="386"/>
                  <a:pt x="658" y="387"/>
                  <a:pt x="657" y="388"/>
                </a:cubicBezTo>
                <a:cubicBezTo>
                  <a:pt x="657" y="388"/>
                  <a:pt x="656" y="389"/>
                  <a:pt x="655" y="389"/>
                </a:cubicBezTo>
                <a:cubicBezTo>
                  <a:pt x="650" y="389"/>
                  <a:pt x="651" y="385"/>
                  <a:pt x="653" y="382"/>
                </a:cubicBezTo>
                <a:close/>
                <a:moveTo>
                  <a:pt x="663" y="360"/>
                </a:moveTo>
                <a:cubicBezTo>
                  <a:pt x="664" y="360"/>
                  <a:pt x="664" y="360"/>
                  <a:pt x="665" y="360"/>
                </a:cubicBezTo>
                <a:cubicBezTo>
                  <a:pt x="666" y="361"/>
                  <a:pt x="666" y="361"/>
                  <a:pt x="667" y="362"/>
                </a:cubicBezTo>
                <a:cubicBezTo>
                  <a:pt x="667" y="364"/>
                  <a:pt x="663" y="368"/>
                  <a:pt x="660" y="366"/>
                </a:cubicBezTo>
                <a:cubicBezTo>
                  <a:pt x="657" y="365"/>
                  <a:pt x="657" y="364"/>
                  <a:pt x="655" y="363"/>
                </a:cubicBezTo>
                <a:cubicBezTo>
                  <a:pt x="656" y="360"/>
                  <a:pt x="660" y="361"/>
                  <a:pt x="663" y="360"/>
                </a:cubicBezTo>
                <a:close/>
                <a:moveTo>
                  <a:pt x="661" y="514"/>
                </a:moveTo>
                <a:lnTo>
                  <a:pt x="661" y="515"/>
                </a:lnTo>
                <a:lnTo>
                  <a:pt x="661" y="506"/>
                </a:lnTo>
                <a:cubicBezTo>
                  <a:pt x="661" y="506"/>
                  <a:pt x="662" y="507"/>
                  <a:pt x="662" y="507"/>
                </a:cubicBezTo>
                <a:cubicBezTo>
                  <a:pt x="663" y="510"/>
                  <a:pt x="664" y="513"/>
                  <a:pt x="661" y="514"/>
                </a:cubicBezTo>
                <a:close/>
                <a:moveTo>
                  <a:pt x="660" y="471"/>
                </a:moveTo>
                <a:cubicBezTo>
                  <a:pt x="659" y="469"/>
                  <a:pt x="660" y="464"/>
                  <a:pt x="660" y="461"/>
                </a:cubicBezTo>
                <a:cubicBezTo>
                  <a:pt x="662" y="464"/>
                  <a:pt x="660" y="468"/>
                  <a:pt x="660" y="471"/>
                </a:cubicBezTo>
                <a:close/>
                <a:moveTo>
                  <a:pt x="587" y="654"/>
                </a:moveTo>
                <a:cubicBezTo>
                  <a:pt x="594" y="652"/>
                  <a:pt x="600" y="657"/>
                  <a:pt x="605" y="658"/>
                </a:cubicBezTo>
                <a:cubicBezTo>
                  <a:pt x="609" y="659"/>
                  <a:pt x="614" y="659"/>
                  <a:pt x="618" y="659"/>
                </a:cubicBezTo>
                <a:cubicBezTo>
                  <a:pt x="620" y="660"/>
                  <a:pt x="624" y="663"/>
                  <a:pt x="626" y="664"/>
                </a:cubicBezTo>
                <a:cubicBezTo>
                  <a:pt x="628" y="664"/>
                  <a:pt x="628" y="664"/>
                  <a:pt x="629" y="663"/>
                </a:cubicBezTo>
                <a:cubicBezTo>
                  <a:pt x="629" y="659"/>
                  <a:pt x="626" y="658"/>
                  <a:pt x="626" y="653"/>
                </a:cubicBezTo>
                <a:cubicBezTo>
                  <a:pt x="626" y="652"/>
                  <a:pt x="626" y="652"/>
                  <a:pt x="627" y="651"/>
                </a:cubicBezTo>
                <a:cubicBezTo>
                  <a:pt x="628" y="651"/>
                  <a:pt x="629" y="650"/>
                  <a:pt x="631" y="650"/>
                </a:cubicBezTo>
                <a:cubicBezTo>
                  <a:pt x="632" y="649"/>
                  <a:pt x="635" y="650"/>
                  <a:pt x="636" y="650"/>
                </a:cubicBezTo>
                <a:cubicBezTo>
                  <a:pt x="644" y="651"/>
                  <a:pt x="654" y="651"/>
                  <a:pt x="658" y="647"/>
                </a:cubicBezTo>
                <a:cubicBezTo>
                  <a:pt x="662" y="644"/>
                  <a:pt x="659" y="636"/>
                  <a:pt x="661" y="630"/>
                </a:cubicBezTo>
                <a:cubicBezTo>
                  <a:pt x="661" y="628"/>
                  <a:pt x="663" y="626"/>
                  <a:pt x="664" y="624"/>
                </a:cubicBezTo>
                <a:cubicBezTo>
                  <a:pt x="665" y="619"/>
                  <a:pt x="664" y="614"/>
                  <a:pt x="665" y="609"/>
                </a:cubicBezTo>
                <a:cubicBezTo>
                  <a:pt x="666" y="607"/>
                  <a:pt x="666" y="604"/>
                  <a:pt x="667" y="603"/>
                </a:cubicBezTo>
                <a:cubicBezTo>
                  <a:pt x="667" y="602"/>
                  <a:pt x="668" y="601"/>
                  <a:pt x="669" y="600"/>
                </a:cubicBezTo>
                <a:cubicBezTo>
                  <a:pt x="671" y="594"/>
                  <a:pt x="663" y="589"/>
                  <a:pt x="665" y="582"/>
                </a:cubicBezTo>
                <a:cubicBezTo>
                  <a:pt x="667" y="573"/>
                  <a:pt x="674" y="569"/>
                  <a:pt x="676" y="561"/>
                </a:cubicBezTo>
                <a:cubicBezTo>
                  <a:pt x="676" y="558"/>
                  <a:pt x="673" y="554"/>
                  <a:pt x="674" y="549"/>
                </a:cubicBezTo>
                <a:cubicBezTo>
                  <a:pt x="674" y="548"/>
                  <a:pt x="675" y="545"/>
                  <a:pt x="675" y="543"/>
                </a:cubicBezTo>
                <a:cubicBezTo>
                  <a:pt x="673" y="539"/>
                  <a:pt x="672" y="534"/>
                  <a:pt x="671" y="530"/>
                </a:cubicBezTo>
                <a:cubicBezTo>
                  <a:pt x="670" y="526"/>
                  <a:pt x="670" y="522"/>
                  <a:pt x="670" y="518"/>
                </a:cubicBezTo>
                <a:cubicBezTo>
                  <a:pt x="669" y="515"/>
                  <a:pt x="667" y="512"/>
                  <a:pt x="666" y="509"/>
                </a:cubicBezTo>
                <a:cubicBezTo>
                  <a:pt x="666" y="507"/>
                  <a:pt x="668" y="505"/>
                  <a:pt x="669" y="504"/>
                </a:cubicBezTo>
                <a:cubicBezTo>
                  <a:pt x="669" y="502"/>
                  <a:pt x="671" y="494"/>
                  <a:pt x="671" y="492"/>
                </a:cubicBezTo>
                <a:cubicBezTo>
                  <a:pt x="670" y="490"/>
                  <a:pt x="667" y="489"/>
                  <a:pt x="668" y="486"/>
                </a:cubicBezTo>
                <a:lnTo>
                  <a:pt x="669" y="469"/>
                </a:lnTo>
                <a:cubicBezTo>
                  <a:pt x="669" y="466"/>
                  <a:pt x="666" y="463"/>
                  <a:pt x="667" y="459"/>
                </a:cubicBezTo>
                <a:cubicBezTo>
                  <a:pt x="669" y="452"/>
                  <a:pt x="673" y="448"/>
                  <a:pt x="675" y="440"/>
                </a:cubicBezTo>
                <a:cubicBezTo>
                  <a:pt x="677" y="435"/>
                  <a:pt x="670" y="429"/>
                  <a:pt x="669" y="425"/>
                </a:cubicBezTo>
                <a:cubicBezTo>
                  <a:pt x="668" y="420"/>
                  <a:pt x="670" y="417"/>
                  <a:pt x="670" y="412"/>
                </a:cubicBezTo>
                <a:cubicBezTo>
                  <a:pt x="670" y="407"/>
                  <a:pt x="668" y="403"/>
                  <a:pt x="669" y="399"/>
                </a:cubicBezTo>
                <a:cubicBezTo>
                  <a:pt x="670" y="393"/>
                  <a:pt x="675" y="384"/>
                  <a:pt x="679" y="381"/>
                </a:cubicBezTo>
                <a:cubicBezTo>
                  <a:pt x="678" y="376"/>
                  <a:pt x="678" y="372"/>
                  <a:pt x="676" y="369"/>
                </a:cubicBezTo>
                <a:cubicBezTo>
                  <a:pt x="675" y="367"/>
                  <a:pt x="674" y="366"/>
                  <a:pt x="673" y="364"/>
                </a:cubicBezTo>
                <a:cubicBezTo>
                  <a:pt x="673" y="362"/>
                  <a:pt x="674" y="357"/>
                  <a:pt x="675" y="356"/>
                </a:cubicBezTo>
                <a:cubicBezTo>
                  <a:pt x="674" y="354"/>
                  <a:pt x="674" y="355"/>
                  <a:pt x="673" y="354"/>
                </a:cubicBezTo>
                <a:cubicBezTo>
                  <a:pt x="669" y="354"/>
                  <a:pt x="667" y="356"/>
                  <a:pt x="663" y="355"/>
                </a:cubicBezTo>
                <a:cubicBezTo>
                  <a:pt x="657" y="353"/>
                  <a:pt x="653" y="351"/>
                  <a:pt x="647" y="355"/>
                </a:cubicBezTo>
                <a:cubicBezTo>
                  <a:pt x="647" y="357"/>
                  <a:pt x="648" y="360"/>
                  <a:pt x="649" y="361"/>
                </a:cubicBezTo>
                <a:cubicBezTo>
                  <a:pt x="649" y="363"/>
                  <a:pt x="648" y="363"/>
                  <a:pt x="648" y="363"/>
                </a:cubicBezTo>
                <a:cubicBezTo>
                  <a:pt x="643" y="363"/>
                  <a:pt x="644" y="360"/>
                  <a:pt x="641" y="359"/>
                </a:cubicBezTo>
                <a:cubicBezTo>
                  <a:pt x="638" y="358"/>
                  <a:pt x="636" y="358"/>
                  <a:pt x="633" y="357"/>
                </a:cubicBezTo>
                <a:cubicBezTo>
                  <a:pt x="632" y="356"/>
                  <a:pt x="631" y="355"/>
                  <a:pt x="629" y="354"/>
                </a:cubicBezTo>
                <a:cubicBezTo>
                  <a:pt x="626" y="352"/>
                  <a:pt x="622" y="352"/>
                  <a:pt x="618" y="352"/>
                </a:cubicBezTo>
                <a:cubicBezTo>
                  <a:pt x="616" y="354"/>
                  <a:pt x="607" y="355"/>
                  <a:pt x="603" y="354"/>
                </a:cubicBezTo>
                <a:cubicBezTo>
                  <a:pt x="602" y="354"/>
                  <a:pt x="600" y="354"/>
                  <a:pt x="599" y="354"/>
                </a:cubicBezTo>
                <a:cubicBezTo>
                  <a:pt x="597" y="355"/>
                  <a:pt x="596" y="358"/>
                  <a:pt x="594" y="359"/>
                </a:cubicBezTo>
                <a:cubicBezTo>
                  <a:pt x="591" y="360"/>
                  <a:pt x="586" y="360"/>
                  <a:pt x="582" y="359"/>
                </a:cubicBezTo>
                <a:cubicBezTo>
                  <a:pt x="581" y="359"/>
                  <a:pt x="580" y="357"/>
                  <a:pt x="579" y="357"/>
                </a:cubicBezTo>
                <a:cubicBezTo>
                  <a:pt x="576" y="356"/>
                  <a:pt x="574" y="358"/>
                  <a:pt x="573" y="358"/>
                </a:cubicBezTo>
                <a:cubicBezTo>
                  <a:pt x="569" y="358"/>
                  <a:pt x="566" y="356"/>
                  <a:pt x="562" y="357"/>
                </a:cubicBezTo>
                <a:cubicBezTo>
                  <a:pt x="559" y="358"/>
                  <a:pt x="548" y="359"/>
                  <a:pt x="546" y="359"/>
                </a:cubicBezTo>
                <a:cubicBezTo>
                  <a:pt x="544" y="358"/>
                  <a:pt x="543" y="357"/>
                  <a:pt x="541" y="357"/>
                </a:cubicBezTo>
                <a:cubicBezTo>
                  <a:pt x="541" y="357"/>
                  <a:pt x="542" y="358"/>
                  <a:pt x="542" y="358"/>
                </a:cubicBezTo>
                <a:cubicBezTo>
                  <a:pt x="530" y="355"/>
                  <a:pt x="520" y="354"/>
                  <a:pt x="520" y="354"/>
                </a:cubicBezTo>
                <a:cubicBezTo>
                  <a:pt x="520" y="354"/>
                  <a:pt x="520" y="354"/>
                  <a:pt x="520" y="354"/>
                </a:cubicBezTo>
                <a:cubicBezTo>
                  <a:pt x="519" y="354"/>
                  <a:pt x="518" y="353"/>
                  <a:pt x="517" y="353"/>
                </a:cubicBezTo>
                <a:cubicBezTo>
                  <a:pt x="515" y="352"/>
                  <a:pt x="510" y="354"/>
                  <a:pt x="508" y="354"/>
                </a:cubicBezTo>
                <a:cubicBezTo>
                  <a:pt x="496" y="354"/>
                  <a:pt x="486" y="354"/>
                  <a:pt x="475" y="356"/>
                </a:cubicBezTo>
                <a:cubicBezTo>
                  <a:pt x="469" y="358"/>
                  <a:pt x="461" y="352"/>
                  <a:pt x="454" y="354"/>
                </a:cubicBezTo>
                <a:cubicBezTo>
                  <a:pt x="450" y="355"/>
                  <a:pt x="449" y="360"/>
                  <a:pt x="445" y="361"/>
                </a:cubicBezTo>
                <a:cubicBezTo>
                  <a:pt x="441" y="362"/>
                  <a:pt x="439" y="360"/>
                  <a:pt x="437" y="359"/>
                </a:cubicBezTo>
                <a:cubicBezTo>
                  <a:pt x="431" y="357"/>
                  <a:pt x="426" y="356"/>
                  <a:pt x="420" y="355"/>
                </a:cubicBezTo>
                <a:cubicBezTo>
                  <a:pt x="411" y="353"/>
                  <a:pt x="406" y="358"/>
                  <a:pt x="401" y="360"/>
                </a:cubicBezTo>
                <a:cubicBezTo>
                  <a:pt x="396" y="362"/>
                  <a:pt x="391" y="358"/>
                  <a:pt x="387" y="360"/>
                </a:cubicBezTo>
                <a:cubicBezTo>
                  <a:pt x="383" y="362"/>
                  <a:pt x="380" y="368"/>
                  <a:pt x="379" y="373"/>
                </a:cubicBezTo>
                <a:lnTo>
                  <a:pt x="379" y="377"/>
                </a:lnTo>
                <a:cubicBezTo>
                  <a:pt x="378" y="380"/>
                  <a:pt x="374" y="382"/>
                  <a:pt x="373" y="385"/>
                </a:cubicBezTo>
                <a:cubicBezTo>
                  <a:pt x="372" y="388"/>
                  <a:pt x="374" y="390"/>
                  <a:pt x="373" y="393"/>
                </a:cubicBezTo>
                <a:cubicBezTo>
                  <a:pt x="372" y="398"/>
                  <a:pt x="369" y="405"/>
                  <a:pt x="372" y="409"/>
                </a:cubicBezTo>
                <a:cubicBezTo>
                  <a:pt x="374" y="412"/>
                  <a:pt x="379" y="414"/>
                  <a:pt x="380" y="417"/>
                </a:cubicBezTo>
                <a:cubicBezTo>
                  <a:pt x="380" y="419"/>
                  <a:pt x="375" y="426"/>
                  <a:pt x="375" y="428"/>
                </a:cubicBezTo>
                <a:cubicBezTo>
                  <a:pt x="374" y="431"/>
                  <a:pt x="377" y="434"/>
                  <a:pt x="377" y="436"/>
                </a:cubicBezTo>
                <a:cubicBezTo>
                  <a:pt x="378" y="439"/>
                  <a:pt x="378" y="442"/>
                  <a:pt x="378" y="444"/>
                </a:cubicBezTo>
                <a:cubicBezTo>
                  <a:pt x="379" y="448"/>
                  <a:pt x="376" y="451"/>
                  <a:pt x="377" y="455"/>
                </a:cubicBezTo>
                <a:cubicBezTo>
                  <a:pt x="377" y="457"/>
                  <a:pt x="379" y="460"/>
                  <a:pt x="379" y="462"/>
                </a:cubicBezTo>
                <a:cubicBezTo>
                  <a:pt x="381" y="466"/>
                  <a:pt x="377" y="470"/>
                  <a:pt x="377" y="473"/>
                </a:cubicBezTo>
                <a:cubicBezTo>
                  <a:pt x="376" y="478"/>
                  <a:pt x="379" y="483"/>
                  <a:pt x="377" y="486"/>
                </a:cubicBezTo>
                <a:cubicBezTo>
                  <a:pt x="377" y="490"/>
                  <a:pt x="376" y="500"/>
                  <a:pt x="378" y="502"/>
                </a:cubicBezTo>
                <a:cubicBezTo>
                  <a:pt x="379" y="503"/>
                  <a:pt x="382" y="503"/>
                  <a:pt x="384" y="503"/>
                </a:cubicBezTo>
                <a:lnTo>
                  <a:pt x="385" y="509"/>
                </a:lnTo>
                <a:cubicBezTo>
                  <a:pt x="383" y="510"/>
                  <a:pt x="382" y="512"/>
                  <a:pt x="380" y="514"/>
                </a:cubicBezTo>
                <a:cubicBezTo>
                  <a:pt x="379" y="516"/>
                  <a:pt x="378" y="518"/>
                  <a:pt x="377" y="520"/>
                </a:cubicBezTo>
                <a:lnTo>
                  <a:pt x="377" y="524"/>
                </a:lnTo>
                <a:cubicBezTo>
                  <a:pt x="377" y="525"/>
                  <a:pt x="376" y="527"/>
                  <a:pt x="376" y="528"/>
                </a:cubicBezTo>
                <a:cubicBezTo>
                  <a:pt x="375" y="530"/>
                  <a:pt x="377" y="533"/>
                  <a:pt x="377" y="534"/>
                </a:cubicBezTo>
                <a:cubicBezTo>
                  <a:pt x="377" y="535"/>
                  <a:pt x="377" y="537"/>
                  <a:pt x="377" y="538"/>
                </a:cubicBezTo>
                <a:cubicBezTo>
                  <a:pt x="378" y="540"/>
                  <a:pt x="380" y="541"/>
                  <a:pt x="382" y="543"/>
                </a:cubicBezTo>
                <a:cubicBezTo>
                  <a:pt x="382" y="544"/>
                  <a:pt x="383" y="546"/>
                  <a:pt x="383" y="547"/>
                </a:cubicBezTo>
                <a:cubicBezTo>
                  <a:pt x="384" y="548"/>
                  <a:pt x="384" y="548"/>
                  <a:pt x="385" y="549"/>
                </a:cubicBezTo>
                <a:cubicBezTo>
                  <a:pt x="386" y="551"/>
                  <a:pt x="387" y="554"/>
                  <a:pt x="388" y="555"/>
                </a:cubicBezTo>
                <a:cubicBezTo>
                  <a:pt x="388" y="561"/>
                  <a:pt x="385" y="562"/>
                  <a:pt x="383" y="566"/>
                </a:cubicBezTo>
                <a:cubicBezTo>
                  <a:pt x="382" y="569"/>
                  <a:pt x="383" y="572"/>
                  <a:pt x="382" y="574"/>
                </a:cubicBezTo>
                <a:cubicBezTo>
                  <a:pt x="380" y="576"/>
                  <a:pt x="377" y="577"/>
                  <a:pt x="375" y="579"/>
                </a:cubicBezTo>
                <a:cubicBezTo>
                  <a:pt x="374" y="579"/>
                  <a:pt x="374" y="581"/>
                  <a:pt x="373" y="581"/>
                </a:cubicBezTo>
                <a:cubicBezTo>
                  <a:pt x="373" y="590"/>
                  <a:pt x="382" y="597"/>
                  <a:pt x="380" y="605"/>
                </a:cubicBezTo>
                <a:cubicBezTo>
                  <a:pt x="378" y="610"/>
                  <a:pt x="375" y="612"/>
                  <a:pt x="374" y="616"/>
                </a:cubicBezTo>
                <a:cubicBezTo>
                  <a:pt x="373" y="619"/>
                  <a:pt x="375" y="624"/>
                  <a:pt x="375" y="627"/>
                </a:cubicBezTo>
                <a:lnTo>
                  <a:pt x="375" y="630"/>
                </a:lnTo>
                <a:cubicBezTo>
                  <a:pt x="376" y="632"/>
                  <a:pt x="378" y="634"/>
                  <a:pt x="377" y="636"/>
                </a:cubicBezTo>
                <a:cubicBezTo>
                  <a:pt x="377" y="639"/>
                  <a:pt x="371" y="643"/>
                  <a:pt x="374" y="648"/>
                </a:cubicBezTo>
                <a:cubicBezTo>
                  <a:pt x="374" y="650"/>
                  <a:pt x="381" y="654"/>
                  <a:pt x="383" y="655"/>
                </a:cubicBezTo>
                <a:lnTo>
                  <a:pt x="388" y="655"/>
                </a:lnTo>
                <a:cubicBezTo>
                  <a:pt x="390" y="655"/>
                  <a:pt x="391" y="656"/>
                  <a:pt x="392" y="657"/>
                </a:cubicBezTo>
                <a:cubicBezTo>
                  <a:pt x="394" y="659"/>
                  <a:pt x="398" y="659"/>
                  <a:pt x="401" y="660"/>
                </a:cubicBezTo>
                <a:cubicBezTo>
                  <a:pt x="405" y="661"/>
                  <a:pt x="410" y="659"/>
                  <a:pt x="414" y="659"/>
                </a:cubicBezTo>
                <a:cubicBezTo>
                  <a:pt x="417" y="658"/>
                  <a:pt x="421" y="659"/>
                  <a:pt x="423" y="659"/>
                </a:cubicBezTo>
                <a:cubicBezTo>
                  <a:pt x="426" y="660"/>
                  <a:pt x="430" y="659"/>
                  <a:pt x="433" y="660"/>
                </a:cubicBezTo>
                <a:lnTo>
                  <a:pt x="438" y="664"/>
                </a:lnTo>
                <a:cubicBezTo>
                  <a:pt x="441" y="664"/>
                  <a:pt x="443" y="664"/>
                  <a:pt x="445" y="663"/>
                </a:cubicBezTo>
                <a:cubicBezTo>
                  <a:pt x="446" y="662"/>
                  <a:pt x="447" y="661"/>
                  <a:pt x="448" y="660"/>
                </a:cubicBezTo>
                <a:cubicBezTo>
                  <a:pt x="451" y="658"/>
                  <a:pt x="455" y="658"/>
                  <a:pt x="458" y="657"/>
                </a:cubicBezTo>
                <a:cubicBezTo>
                  <a:pt x="459" y="657"/>
                  <a:pt x="469" y="657"/>
                  <a:pt x="469" y="657"/>
                </a:cubicBezTo>
                <a:cubicBezTo>
                  <a:pt x="472" y="657"/>
                  <a:pt x="476" y="660"/>
                  <a:pt x="480" y="659"/>
                </a:cubicBezTo>
                <a:cubicBezTo>
                  <a:pt x="484" y="658"/>
                  <a:pt x="486" y="656"/>
                  <a:pt x="490" y="655"/>
                </a:cubicBezTo>
                <a:cubicBezTo>
                  <a:pt x="496" y="654"/>
                  <a:pt x="499" y="658"/>
                  <a:pt x="503" y="659"/>
                </a:cubicBezTo>
                <a:cubicBezTo>
                  <a:pt x="506" y="659"/>
                  <a:pt x="509" y="659"/>
                  <a:pt x="512" y="659"/>
                </a:cubicBezTo>
                <a:cubicBezTo>
                  <a:pt x="517" y="660"/>
                  <a:pt x="522" y="658"/>
                  <a:pt x="527" y="659"/>
                </a:cubicBezTo>
                <a:cubicBezTo>
                  <a:pt x="528" y="659"/>
                  <a:pt x="531" y="660"/>
                  <a:pt x="532" y="660"/>
                </a:cubicBezTo>
                <a:cubicBezTo>
                  <a:pt x="535" y="660"/>
                  <a:pt x="537" y="660"/>
                  <a:pt x="539" y="660"/>
                </a:cubicBezTo>
                <a:cubicBezTo>
                  <a:pt x="548" y="660"/>
                  <a:pt x="554" y="661"/>
                  <a:pt x="561" y="659"/>
                </a:cubicBezTo>
                <a:cubicBezTo>
                  <a:pt x="566" y="657"/>
                  <a:pt x="572" y="655"/>
                  <a:pt x="577" y="658"/>
                </a:cubicBezTo>
                <a:cubicBezTo>
                  <a:pt x="583" y="658"/>
                  <a:pt x="583" y="655"/>
                  <a:pt x="587" y="654"/>
                </a:cubicBezTo>
                <a:close/>
                <a:moveTo>
                  <a:pt x="551" y="684"/>
                </a:moveTo>
                <a:lnTo>
                  <a:pt x="548" y="686"/>
                </a:lnTo>
                <a:cubicBezTo>
                  <a:pt x="548" y="687"/>
                  <a:pt x="548" y="689"/>
                  <a:pt x="548" y="690"/>
                </a:cubicBezTo>
                <a:cubicBezTo>
                  <a:pt x="547" y="691"/>
                  <a:pt x="545" y="693"/>
                  <a:pt x="544" y="694"/>
                </a:cubicBezTo>
                <a:cubicBezTo>
                  <a:pt x="542" y="695"/>
                  <a:pt x="541" y="695"/>
                  <a:pt x="538" y="695"/>
                </a:cubicBezTo>
                <a:cubicBezTo>
                  <a:pt x="537" y="694"/>
                  <a:pt x="535" y="692"/>
                  <a:pt x="534" y="690"/>
                </a:cubicBezTo>
                <a:cubicBezTo>
                  <a:pt x="534" y="689"/>
                  <a:pt x="534" y="687"/>
                  <a:pt x="534" y="686"/>
                </a:cubicBezTo>
                <a:cubicBezTo>
                  <a:pt x="529" y="686"/>
                  <a:pt x="525" y="684"/>
                  <a:pt x="521" y="686"/>
                </a:cubicBezTo>
                <a:cubicBezTo>
                  <a:pt x="518" y="687"/>
                  <a:pt x="517" y="691"/>
                  <a:pt x="512" y="690"/>
                </a:cubicBezTo>
                <a:cubicBezTo>
                  <a:pt x="510" y="689"/>
                  <a:pt x="509" y="687"/>
                  <a:pt x="507" y="687"/>
                </a:cubicBezTo>
                <a:cubicBezTo>
                  <a:pt x="506" y="686"/>
                  <a:pt x="504" y="687"/>
                  <a:pt x="503" y="688"/>
                </a:cubicBezTo>
                <a:cubicBezTo>
                  <a:pt x="500" y="689"/>
                  <a:pt x="497" y="687"/>
                  <a:pt x="495" y="687"/>
                </a:cubicBezTo>
                <a:cubicBezTo>
                  <a:pt x="494" y="686"/>
                  <a:pt x="493" y="687"/>
                  <a:pt x="492" y="687"/>
                </a:cubicBezTo>
                <a:cubicBezTo>
                  <a:pt x="491" y="687"/>
                  <a:pt x="491" y="688"/>
                  <a:pt x="491" y="688"/>
                </a:cubicBezTo>
                <a:cubicBezTo>
                  <a:pt x="491" y="691"/>
                  <a:pt x="495" y="691"/>
                  <a:pt x="497" y="692"/>
                </a:cubicBezTo>
                <a:cubicBezTo>
                  <a:pt x="499" y="693"/>
                  <a:pt x="500" y="695"/>
                  <a:pt x="502" y="696"/>
                </a:cubicBezTo>
                <a:cubicBezTo>
                  <a:pt x="503" y="696"/>
                  <a:pt x="505" y="696"/>
                  <a:pt x="507" y="697"/>
                </a:cubicBezTo>
                <a:cubicBezTo>
                  <a:pt x="508" y="697"/>
                  <a:pt x="511" y="700"/>
                  <a:pt x="512" y="701"/>
                </a:cubicBezTo>
                <a:cubicBezTo>
                  <a:pt x="519" y="701"/>
                  <a:pt x="531" y="702"/>
                  <a:pt x="538" y="700"/>
                </a:cubicBezTo>
                <a:cubicBezTo>
                  <a:pt x="543" y="699"/>
                  <a:pt x="548" y="701"/>
                  <a:pt x="553" y="701"/>
                </a:cubicBezTo>
                <a:cubicBezTo>
                  <a:pt x="553" y="701"/>
                  <a:pt x="554" y="701"/>
                  <a:pt x="554" y="700"/>
                </a:cubicBezTo>
                <a:cubicBezTo>
                  <a:pt x="555" y="697"/>
                  <a:pt x="555" y="692"/>
                  <a:pt x="557" y="689"/>
                </a:cubicBezTo>
                <a:cubicBezTo>
                  <a:pt x="557" y="687"/>
                  <a:pt x="556" y="686"/>
                  <a:pt x="556" y="685"/>
                </a:cubicBezTo>
                <a:cubicBezTo>
                  <a:pt x="554" y="685"/>
                  <a:pt x="553" y="684"/>
                  <a:pt x="551" y="684"/>
                </a:cubicBezTo>
                <a:close/>
                <a:moveTo>
                  <a:pt x="22" y="494"/>
                </a:moveTo>
                <a:cubicBezTo>
                  <a:pt x="21" y="492"/>
                  <a:pt x="17" y="492"/>
                  <a:pt x="16" y="490"/>
                </a:cubicBezTo>
                <a:cubicBezTo>
                  <a:pt x="14" y="489"/>
                  <a:pt x="16" y="488"/>
                  <a:pt x="13" y="487"/>
                </a:cubicBezTo>
                <a:cubicBezTo>
                  <a:pt x="12" y="486"/>
                  <a:pt x="11" y="486"/>
                  <a:pt x="9" y="486"/>
                </a:cubicBezTo>
                <a:cubicBezTo>
                  <a:pt x="9" y="487"/>
                  <a:pt x="9" y="487"/>
                  <a:pt x="8" y="487"/>
                </a:cubicBezTo>
                <a:cubicBezTo>
                  <a:pt x="7" y="487"/>
                  <a:pt x="6" y="488"/>
                  <a:pt x="6" y="488"/>
                </a:cubicBezTo>
                <a:cubicBezTo>
                  <a:pt x="6" y="491"/>
                  <a:pt x="5" y="494"/>
                  <a:pt x="5" y="497"/>
                </a:cubicBezTo>
                <a:cubicBezTo>
                  <a:pt x="4" y="501"/>
                  <a:pt x="5" y="505"/>
                  <a:pt x="4" y="508"/>
                </a:cubicBezTo>
                <a:cubicBezTo>
                  <a:pt x="3" y="511"/>
                  <a:pt x="4" y="515"/>
                  <a:pt x="4" y="517"/>
                </a:cubicBezTo>
                <a:cubicBezTo>
                  <a:pt x="5" y="521"/>
                  <a:pt x="3" y="527"/>
                  <a:pt x="3" y="530"/>
                </a:cubicBezTo>
                <a:cubicBezTo>
                  <a:pt x="1" y="535"/>
                  <a:pt x="4" y="545"/>
                  <a:pt x="6" y="546"/>
                </a:cubicBezTo>
                <a:lnTo>
                  <a:pt x="6" y="547"/>
                </a:lnTo>
                <a:cubicBezTo>
                  <a:pt x="8" y="544"/>
                  <a:pt x="13" y="543"/>
                  <a:pt x="14" y="540"/>
                </a:cubicBezTo>
                <a:cubicBezTo>
                  <a:pt x="15" y="539"/>
                  <a:pt x="15" y="538"/>
                  <a:pt x="16" y="536"/>
                </a:cubicBezTo>
                <a:cubicBezTo>
                  <a:pt x="17" y="533"/>
                  <a:pt x="20" y="532"/>
                  <a:pt x="23" y="530"/>
                </a:cubicBezTo>
                <a:cubicBezTo>
                  <a:pt x="24" y="525"/>
                  <a:pt x="22" y="523"/>
                  <a:pt x="21" y="518"/>
                </a:cubicBezTo>
                <a:lnTo>
                  <a:pt x="21" y="511"/>
                </a:lnTo>
                <a:cubicBezTo>
                  <a:pt x="21" y="509"/>
                  <a:pt x="20" y="508"/>
                  <a:pt x="19" y="507"/>
                </a:cubicBezTo>
                <a:cubicBezTo>
                  <a:pt x="19" y="502"/>
                  <a:pt x="26" y="498"/>
                  <a:pt x="22" y="494"/>
                </a:cubicBezTo>
                <a:close/>
                <a:moveTo>
                  <a:pt x="13" y="318"/>
                </a:moveTo>
                <a:cubicBezTo>
                  <a:pt x="16" y="317"/>
                  <a:pt x="15" y="313"/>
                  <a:pt x="17" y="310"/>
                </a:cubicBezTo>
                <a:cubicBezTo>
                  <a:pt x="17" y="305"/>
                  <a:pt x="13" y="301"/>
                  <a:pt x="9" y="305"/>
                </a:cubicBezTo>
                <a:cubicBezTo>
                  <a:pt x="7" y="304"/>
                  <a:pt x="7" y="304"/>
                  <a:pt x="5" y="303"/>
                </a:cubicBezTo>
                <a:cubicBezTo>
                  <a:pt x="4" y="305"/>
                  <a:pt x="3" y="310"/>
                  <a:pt x="5" y="312"/>
                </a:cubicBezTo>
                <a:cubicBezTo>
                  <a:pt x="7" y="314"/>
                  <a:pt x="11" y="315"/>
                  <a:pt x="13" y="318"/>
                </a:cubicBezTo>
                <a:close/>
                <a:moveTo>
                  <a:pt x="20" y="144"/>
                </a:moveTo>
                <a:lnTo>
                  <a:pt x="20" y="146"/>
                </a:lnTo>
                <a:cubicBezTo>
                  <a:pt x="22" y="146"/>
                  <a:pt x="22" y="145"/>
                  <a:pt x="24" y="144"/>
                </a:cubicBezTo>
                <a:cubicBezTo>
                  <a:pt x="23" y="143"/>
                  <a:pt x="23" y="143"/>
                  <a:pt x="23" y="142"/>
                </a:cubicBezTo>
                <a:cubicBezTo>
                  <a:pt x="21" y="142"/>
                  <a:pt x="21" y="143"/>
                  <a:pt x="20" y="144"/>
                </a:cubicBezTo>
                <a:close/>
                <a:moveTo>
                  <a:pt x="30" y="98"/>
                </a:moveTo>
                <a:lnTo>
                  <a:pt x="30" y="100"/>
                </a:lnTo>
                <a:lnTo>
                  <a:pt x="31" y="100"/>
                </a:lnTo>
                <a:cubicBezTo>
                  <a:pt x="31" y="98"/>
                  <a:pt x="31" y="99"/>
                  <a:pt x="30" y="98"/>
                </a:cubicBezTo>
                <a:close/>
                <a:moveTo>
                  <a:pt x="22" y="100"/>
                </a:moveTo>
                <a:cubicBezTo>
                  <a:pt x="23" y="99"/>
                  <a:pt x="22" y="99"/>
                  <a:pt x="22" y="98"/>
                </a:cubicBezTo>
                <a:cubicBezTo>
                  <a:pt x="21" y="98"/>
                  <a:pt x="20" y="98"/>
                  <a:pt x="19" y="98"/>
                </a:cubicBezTo>
                <a:cubicBezTo>
                  <a:pt x="18" y="98"/>
                  <a:pt x="18" y="98"/>
                  <a:pt x="18" y="98"/>
                </a:cubicBezTo>
                <a:cubicBezTo>
                  <a:pt x="17" y="99"/>
                  <a:pt x="17" y="101"/>
                  <a:pt x="18" y="101"/>
                </a:cubicBezTo>
                <a:cubicBezTo>
                  <a:pt x="18" y="102"/>
                  <a:pt x="19" y="103"/>
                  <a:pt x="20" y="102"/>
                </a:cubicBezTo>
                <a:cubicBezTo>
                  <a:pt x="21" y="102"/>
                  <a:pt x="22" y="101"/>
                  <a:pt x="22" y="100"/>
                </a:cubicBezTo>
                <a:close/>
                <a:moveTo>
                  <a:pt x="20" y="161"/>
                </a:moveTo>
                <a:cubicBezTo>
                  <a:pt x="20" y="163"/>
                  <a:pt x="20" y="162"/>
                  <a:pt x="21" y="163"/>
                </a:cubicBezTo>
                <a:cubicBezTo>
                  <a:pt x="25" y="163"/>
                  <a:pt x="33" y="155"/>
                  <a:pt x="30" y="150"/>
                </a:cubicBezTo>
                <a:cubicBezTo>
                  <a:pt x="29" y="148"/>
                  <a:pt x="28" y="148"/>
                  <a:pt x="26" y="148"/>
                </a:cubicBezTo>
                <a:cubicBezTo>
                  <a:pt x="26" y="148"/>
                  <a:pt x="26" y="148"/>
                  <a:pt x="26" y="148"/>
                </a:cubicBezTo>
                <a:cubicBezTo>
                  <a:pt x="25" y="154"/>
                  <a:pt x="23" y="157"/>
                  <a:pt x="20" y="160"/>
                </a:cubicBezTo>
                <a:cubicBezTo>
                  <a:pt x="20" y="161"/>
                  <a:pt x="20" y="161"/>
                  <a:pt x="20" y="161"/>
                </a:cubicBezTo>
                <a:close/>
                <a:moveTo>
                  <a:pt x="5" y="394"/>
                </a:moveTo>
                <a:cubicBezTo>
                  <a:pt x="5" y="395"/>
                  <a:pt x="7" y="396"/>
                  <a:pt x="7" y="397"/>
                </a:cubicBezTo>
                <a:cubicBezTo>
                  <a:pt x="8" y="401"/>
                  <a:pt x="8" y="404"/>
                  <a:pt x="11" y="406"/>
                </a:cubicBezTo>
                <a:cubicBezTo>
                  <a:pt x="12" y="406"/>
                  <a:pt x="11" y="406"/>
                  <a:pt x="12" y="406"/>
                </a:cubicBezTo>
                <a:cubicBezTo>
                  <a:pt x="12" y="406"/>
                  <a:pt x="13" y="406"/>
                  <a:pt x="13" y="405"/>
                </a:cubicBezTo>
                <a:cubicBezTo>
                  <a:pt x="14" y="403"/>
                  <a:pt x="16" y="392"/>
                  <a:pt x="15" y="389"/>
                </a:cubicBezTo>
                <a:cubicBezTo>
                  <a:pt x="15" y="389"/>
                  <a:pt x="15" y="387"/>
                  <a:pt x="14" y="386"/>
                </a:cubicBezTo>
                <a:cubicBezTo>
                  <a:pt x="18" y="383"/>
                  <a:pt x="20" y="379"/>
                  <a:pt x="23" y="376"/>
                </a:cubicBezTo>
                <a:cubicBezTo>
                  <a:pt x="23" y="374"/>
                  <a:pt x="23" y="373"/>
                  <a:pt x="22" y="372"/>
                </a:cubicBezTo>
                <a:cubicBezTo>
                  <a:pt x="20" y="367"/>
                  <a:pt x="14" y="372"/>
                  <a:pt x="11" y="370"/>
                </a:cubicBezTo>
                <a:cubicBezTo>
                  <a:pt x="7" y="368"/>
                  <a:pt x="9" y="362"/>
                  <a:pt x="6" y="360"/>
                </a:cubicBezTo>
                <a:cubicBezTo>
                  <a:pt x="6" y="358"/>
                  <a:pt x="7" y="358"/>
                  <a:pt x="8" y="356"/>
                </a:cubicBezTo>
                <a:cubicBezTo>
                  <a:pt x="10" y="357"/>
                  <a:pt x="11" y="359"/>
                  <a:pt x="11" y="362"/>
                </a:cubicBezTo>
                <a:cubicBezTo>
                  <a:pt x="13" y="362"/>
                  <a:pt x="15" y="363"/>
                  <a:pt x="16" y="365"/>
                </a:cubicBezTo>
                <a:cubicBezTo>
                  <a:pt x="19" y="364"/>
                  <a:pt x="18" y="363"/>
                  <a:pt x="19" y="361"/>
                </a:cubicBezTo>
                <a:cubicBezTo>
                  <a:pt x="22" y="354"/>
                  <a:pt x="17" y="352"/>
                  <a:pt x="17" y="345"/>
                </a:cubicBezTo>
                <a:cubicBezTo>
                  <a:pt x="16" y="345"/>
                  <a:pt x="16" y="345"/>
                  <a:pt x="15" y="344"/>
                </a:cubicBezTo>
                <a:cubicBezTo>
                  <a:pt x="14" y="346"/>
                  <a:pt x="8" y="347"/>
                  <a:pt x="6" y="346"/>
                </a:cubicBezTo>
                <a:cubicBezTo>
                  <a:pt x="5" y="347"/>
                  <a:pt x="5" y="347"/>
                  <a:pt x="5" y="347"/>
                </a:cubicBezTo>
                <a:cubicBezTo>
                  <a:pt x="4" y="350"/>
                  <a:pt x="4" y="354"/>
                  <a:pt x="5" y="357"/>
                </a:cubicBezTo>
                <a:cubicBezTo>
                  <a:pt x="5" y="358"/>
                  <a:pt x="6" y="359"/>
                  <a:pt x="6" y="360"/>
                </a:cubicBezTo>
                <a:cubicBezTo>
                  <a:pt x="5" y="363"/>
                  <a:pt x="0" y="377"/>
                  <a:pt x="1" y="380"/>
                </a:cubicBezTo>
                <a:cubicBezTo>
                  <a:pt x="2" y="382"/>
                  <a:pt x="3" y="384"/>
                  <a:pt x="3" y="386"/>
                </a:cubicBezTo>
                <a:cubicBezTo>
                  <a:pt x="4" y="389"/>
                  <a:pt x="4" y="392"/>
                  <a:pt x="5" y="394"/>
                </a:cubicBezTo>
                <a:close/>
                <a:moveTo>
                  <a:pt x="29" y="93"/>
                </a:moveTo>
                <a:cubicBezTo>
                  <a:pt x="31" y="93"/>
                  <a:pt x="31" y="93"/>
                  <a:pt x="31" y="92"/>
                </a:cubicBezTo>
                <a:cubicBezTo>
                  <a:pt x="32" y="90"/>
                  <a:pt x="28" y="86"/>
                  <a:pt x="28" y="83"/>
                </a:cubicBezTo>
                <a:cubicBezTo>
                  <a:pt x="27" y="81"/>
                  <a:pt x="30" y="78"/>
                  <a:pt x="30" y="74"/>
                </a:cubicBezTo>
                <a:cubicBezTo>
                  <a:pt x="29" y="74"/>
                  <a:pt x="29" y="74"/>
                  <a:pt x="29" y="74"/>
                </a:cubicBezTo>
                <a:cubicBezTo>
                  <a:pt x="27" y="75"/>
                  <a:pt x="25" y="76"/>
                  <a:pt x="24" y="77"/>
                </a:cubicBezTo>
                <a:cubicBezTo>
                  <a:pt x="23" y="78"/>
                  <a:pt x="24" y="79"/>
                  <a:pt x="23" y="81"/>
                </a:cubicBezTo>
                <a:cubicBezTo>
                  <a:pt x="23" y="83"/>
                  <a:pt x="21" y="85"/>
                  <a:pt x="20" y="87"/>
                </a:cubicBezTo>
                <a:cubicBezTo>
                  <a:pt x="22" y="89"/>
                  <a:pt x="23" y="91"/>
                  <a:pt x="24" y="92"/>
                </a:cubicBezTo>
                <a:cubicBezTo>
                  <a:pt x="26" y="93"/>
                  <a:pt x="27" y="93"/>
                  <a:pt x="29" y="93"/>
                </a:cubicBezTo>
                <a:close/>
                <a:moveTo>
                  <a:pt x="49" y="294"/>
                </a:moveTo>
                <a:cubicBezTo>
                  <a:pt x="50" y="294"/>
                  <a:pt x="51" y="294"/>
                  <a:pt x="51" y="294"/>
                </a:cubicBezTo>
                <a:lnTo>
                  <a:pt x="51" y="290"/>
                </a:lnTo>
                <a:cubicBezTo>
                  <a:pt x="51" y="290"/>
                  <a:pt x="50" y="290"/>
                  <a:pt x="49" y="290"/>
                </a:cubicBezTo>
                <a:cubicBezTo>
                  <a:pt x="49" y="290"/>
                  <a:pt x="49" y="290"/>
                  <a:pt x="48" y="291"/>
                </a:cubicBezTo>
                <a:cubicBezTo>
                  <a:pt x="48" y="292"/>
                  <a:pt x="48" y="292"/>
                  <a:pt x="48" y="293"/>
                </a:cubicBezTo>
                <a:lnTo>
                  <a:pt x="48" y="294"/>
                </a:lnTo>
                <a:cubicBezTo>
                  <a:pt x="49" y="294"/>
                  <a:pt x="49" y="294"/>
                  <a:pt x="49" y="294"/>
                </a:cubicBezTo>
                <a:close/>
                <a:moveTo>
                  <a:pt x="14" y="166"/>
                </a:moveTo>
                <a:cubicBezTo>
                  <a:pt x="15" y="166"/>
                  <a:pt x="15" y="166"/>
                  <a:pt x="16" y="165"/>
                </a:cubicBezTo>
                <a:cubicBezTo>
                  <a:pt x="16" y="165"/>
                  <a:pt x="17" y="164"/>
                  <a:pt x="17" y="163"/>
                </a:cubicBezTo>
                <a:cubicBezTo>
                  <a:pt x="17" y="160"/>
                  <a:pt x="15" y="157"/>
                  <a:pt x="13" y="156"/>
                </a:cubicBezTo>
                <a:cubicBezTo>
                  <a:pt x="12" y="157"/>
                  <a:pt x="11" y="161"/>
                  <a:pt x="12" y="163"/>
                </a:cubicBezTo>
                <a:cubicBezTo>
                  <a:pt x="13" y="165"/>
                  <a:pt x="13" y="165"/>
                  <a:pt x="14" y="166"/>
                </a:cubicBezTo>
                <a:close/>
                <a:moveTo>
                  <a:pt x="32" y="69"/>
                </a:moveTo>
                <a:cubicBezTo>
                  <a:pt x="34" y="69"/>
                  <a:pt x="35" y="68"/>
                  <a:pt x="37" y="67"/>
                </a:cubicBezTo>
                <a:cubicBezTo>
                  <a:pt x="37" y="63"/>
                  <a:pt x="38" y="58"/>
                  <a:pt x="41" y="56"/>
                </a:cubicBezTo>
                <a:cubicBezTo>
                  <a:pt x="45" y="53"/>
                  <a:pt x="49" y="53"/>
                  <a:pt x="52" y="49"/>
                </a:cubicBezTo>
                <a:cubicBezTo>
                  <a:pt x="57" y="43"/>
                  <a:pt x="61" y="36"/>
                  <a:pt x="69" y="32"/>
                </a:cubicBezTo>
                <a:cubicBezTo>
                  <a:pt x="72" y="31"/>
                  <a:pt x="80" y="32"/>
                  <a:pt x="83" y="30"/>
                </a:cubicBezTo>
                <a:lnTo>
                  <a:pt x="85" y="28"/>
                </a:lnTo>
                <a:cubicBezTo>
                  <a:pt x="85" y="25"/>
                  <a:pt x="84" y="25"/>
                  <a:pt x="83" y="24"/>
                </a:cubicBezTo>
                <a:lnTo>
                  <a:pt x="80" y="24"/>
                </a:lnTo>
                <a:cubicBezTo>
                  <a:pt x="78" y="25"/>
                  <a:pt x="74" y="24"/>
                  <a:pt x="71" y="25"/>
                </a:cubicBezTo>
                <a:cubicBezTo>
                  <a:pt x="68" y="26"/>
                  <a:pt x="66" y="29"/>
                  <a:pt x="64" y="30"/>
                </a:cubicBezTo>
                <a:cubicBezTo>
                  <a:pt x="58" y="33"/>
                  <a:pt x="51" y="33"/>
                  <a:pt x="47" y="36"/>
                </a:cubicBezTo>
                <a:cubicBezTo>
                  <a:pt x="45" y="37"/>
                  <a:pt x="46" y="38"/>
                  <a:pt x="45" y="39"/>
                </a:cubicBezTo>
                <a:cubicBezTo>
                  <a:pt x="45" y="40"/>
                  <a:pt x="43" y="41"/>
                  <a:pt x="43" y="41"/>
                </a:cubicBezTo>
                <a:cubicBezTo>
                  <a:pt x="39" y="48"/>
                  <a:pt x="37" y="55"/>
                  <a:pt x="32" y="59"/>
                </a:cubicBezTo>
                <a:cubicBezTo>
                  <a:pt x="32" y="61"/>
                  <a:pt x="31" y="66"/>
                  <a:pt x="32" y="68"/>
                </a:cubicBezTo>
                <a:lnTo>
                  <a:pt x="32" y="69"/>
                </a:lnTo>
                <a:close/>
                <a:moveTo>
                  <a:pt x="6" y="292"/>
                </a:moveTo>
                <a:cubicBezTo>
                  <a:pt x="6" y="294"/>
                  <a:pt x="6" y="295"/>
                  <a:pt x="7" y="296"/>
                </a:cubicBezTo>
                <a:cubicBezTo>
                  <a:pt x="12" y="296"/>
                  <a:pt x="16" y="292"/>
                  <a:pt x="19" y="290"/>
                </a:cubicBezTo>
                <a:cubicBezTo>
                  <a:pt x="19" y="287"/>
                  <a:pt x="17" y="286"/>
                  <a:pt x="18" y="282"/>
                </a:cubicBezTo>
                <a:cubicBezTo>
                  <a:pt x="18" y="280"/>
                  <a:pt x="19" y="277"/>
                  <a:pt x="20" y="274"/>
                </a:cubicBezTo>
                <a:lnTo>
                  <a:pt x="20" y="271"/>
                </a:lnTo>
                <a:cubicBezTo>
                  <a:pt x="20" y="270"/>
                  <a:pt x="22" y="268"/>
                  <a:pt x="22" y="267"/>
                </a:cubicBezTo>
                <a:cubicBezTo>
                  <a:pt x="22" y="265"/>
                  <a:pt x="22" y="263"/>
                  <a:pt x="22" y="262"/>
                </a:cubicBezTo>
                <a:cubicBezTo>
                  <a:pt x="21" y="260"/>
                  <a:pt x="17" y="260"/>
                  <a:pt x="16" y="260"/>
                </a:cubicBezTo>
                <a:cubicBezTo>
                  <a:pt x="12" y="258"/>
                  <a:pt x="11" y="255"/>
                  <a:pt x="7" y="253"/>
                </a:cubicBezTo>
                <a:cubicBezTo>
                  <a:pt x="7" y="256"/>
                  <a:pt x="5" y="260"/>
                  <a:pt x="6" y="262"/>
                </a:cubicBezTo>
                <a:cubicBezTo>
                  <a:pt x="6" y="264"/>
                  <a:pt x="9" y="266"/>
                  <a:pt x="10" y="267"/>
                </a:cubicBezTo>
                <a:cubicBezTo>
                  <a:pt x="9" y="270"/>
                  <a:pt x="7" y="269"/>
                  <a:pt x="5" y="271"/>
                </a:cubicBezTo>
                <a:cubicBezTo>
                  <a:pt x="5" y="277"/>
                  <a:pt x="5" y="282"/>
                  <a:pt x="6" y="287"/>
                </a:cubicBezTo>
                <a:cubicBezTo>
                  <a:pt x="7" y="289"/>
                  <a:pt x="7" y="291"/>
                  <a:pt x="6" y="292"/>
                </a:cubicBezTo>
                <a:close/>
                <a:moveTo>
                  <a:pt x="13" y="196"/>
                </a:moveTo>
                <a:cubicBezTo>
                  <a:pt x="13" y="195"/>
                  <a:pt x="14" y="195"/>
                  <a:pt x="14" y="194"/>
                </a:cubicBezTo>
                <a:cubicBezTo>
                  <a:pt x="14" y="186"/>
                  <a:pt x="13" y="187"/>
                  <a:pt x="17" y="181"/>
                </a:cubicBezTo>
                <a:cubicBezTo>
                  <a:pt x="19" y="181"/>
                  <a:pt x="20" y="181"/>
                  <a:pt x="21" y="182"/>
                </a:cubicBezTo>
                <a:cubicBezTo>
                  <a:pt x="25" y="182"/>
                  <a:pt x="24" y="177"/>
                  <a:pt x="26" y="175"/>
                </a:cubicBezTo>
                <a:cubicBezTo>
                  <a:pt x="25" y="171"/>
                  <a:pt x="22" y="171"/>
                  <a:pt x="20" y="168"/>
                </a:cubicBezTo>
                <a:lnTo>
                  <a:pt x="19" y="168"/>
                </a:lnTo>
                <a:cubicBezTo>
                  <a:pt x="19" y="170"/>
                  <a:pt x="20" y="173"/>
                  <a:pt x="19" y="175"/>
                </a:cubicBezTo>
                <a:cubicBezTo>
                  <a:pt x="18" y="178"/>
                  <a:pt x="13" y="177"/>
                  <a:pt x="11" y="180"/>
                </a:cubicBezTo>
                <a:cubicBezTo>
                  <a:pt x="9" y="184"/>
                  <a:pt x="10" y="190"/>
                  <a:pt x="11" y="195"/>
                </a:cubicBezTo>
                <a:lnTo>
                  <a:pt x="13" y="196"/>
                </a:lnTo>
                <a:close/>
                <a:moveTo>
                  <a:pt x="5" y="337"/>
                </a:moveTo>
                <a:cubicBezTo>
                  <a:pt x="7" y="337"/>
                  <a:pt x="11" y="336"/>
                  <a:pt x="13" y="334"/>
                </a:cubicBezTo>
                <a:cubicBezTo>
                  <a:pt x="16" y="335"/>
                  <a:pt x="15" y="337"/>
                  <a:pt x="17" y="339"/>
                </a:cubicBezTo>
                <a:cubicBezTo>
                  <a:pt x="18" y="339"/>
                  <a:pt x="18" y="339"/>
                  <a:pt x="18" y="339"/>
                </a:cubicBezTo>
                <a:cubicBezTo>
                  <a:pt x="20" y="334"/>
                  <a:pt x="20" y="326"/>
                  <a:pt x="18" y="322"/>
                </a:cubicBezTo>
                <a:lnTo>
                  <a:pt x="16" y="321"/>
                </a:lnTo>
                <a:cubicBezTo>
                  <a:pt x="15" y="323"/>
                  <a:pt x="9" y="325"/>
                  <a:pt x="8" y="324"/>
                </a:cubicBezTo>
                <a:cubicBezTo>
                  <a:pt x="4" y="324"/>
                  <a:pt x="4" y="325"/>
                  <a:pt x="3" y="326"/>
                </a:cubicBezTo>
                <a:cubicBezTo>
                  <a:pt x="2" y="328"/>
                  <a:pt x="2" y="331"/>
                  <a:pt x="3" y="333"/>
                </a:cubicBezTo>
                <a:cubicBezTo>
                  <a:pt x="3" y="335"/>
                  <a:pt x="4" y="336"/>
                  <a:pt x="5" y="337"/>
                </a:cubicBezTo>
                <a:close/>
                <a:moveTo>
                  <a:pt x="84" y="57"/>
                </a:moveTo>
                <a:cubicBezTo>
                  <a:pt x="85" y="56"/>
                  <a:pt x="85" y="56"/>
                  <a:pt x="86" y="56"/>
                </a:cubicBezTo>
                <a:cubicBezTo>
                  <a:pt x="90" y="56"/>
                  <a:pt x="91" y="57"/>
                  <a:pt x="94" y="59"/>
                </a:cubicBezTo>
                <a:cubicBezTo>
                  <a:pt x="90" y="60"/>
                  <a:pt x="87" y="61"/>
                  <a:pt x="84" y="61"/>
                </a:cubicBezTo>
                <a:cubicBezTo>
                  <a:pt x="84" y="59"/>
                  <a:pt x="83" y="59"/>
                  <a:pt x="84" y="57"/>
                </a:cubicBezTo>
                <a:close/>
                <a:moveTo>
                  <a:pt x="102" y="55"/>
                </a:moveTo>
                <a:cubicBezTo>
                  <a:pt x="108" y="55"/>
                  <a:pt x="111" y="55"/>
                  <a:pt x="114" y="57"/>
                </a:cubicBezTo>
                <a:cubicBezTo>
                  <a:pt x="113" y="60"/>
                  <a:pt x="110" y="60"/>
                  <a:pt x="109" y="62"/>
                </a:cubicBezTo>
                <a:cubicBezTo>
                  <a:pt x="105" y="62"/>
                  <a:pt x="103" y="60"/>
                  <a:pt x="99" y="60"/>
                </a:cubicBezTo>
                <a:lnTo>
                  <a:pt x="99" y="59"/>
                </a:lnTo>
                <a:cubicBezTo>
                  <a:pt x="99" y="56"/>
                  <a:pt x="101" y="56"/>
                  <a:pt x="102" y="55"/>
                </a:cubicBezTo>
                <a:close/>
                <a:moveTo>
                  <a:pt x="265" y="331"/>
                </a:moveTo>
                <a:lnTo>
                  <a:pt x="294" y="333"/>
                </a:lnTo>
                <a:cubicBezTo>
                  <a:pt x="296" y="334"/>
                  <a:pt x="297" y="335"/>
                  <a:pt x="299" y="336"/>
                </a:cubicBezTo>
                <a:cubicBezTo>
                  <a:pt x="298" y="335"/>
                  <a:pt x="297" y="335"/>
                  <a:pt x="295" y="335"/>
                </a:cubicBezTo>
                <a:cubicBezTo>
                  <a:pt x="295" y="334"/>
                  <a:pt x="294" y="334"/>
                  <a:pt x="294" y="333"/>
                </a:cubicBezTo>
                <a:cubicBezTo>
                  <a:pt x="287" y="332"/>
                  <a:pt x="280" y="332"/>
                  <a:pt x="273" y="332"/>
                </a:cubicBezTo>
                <a:cubicBezTo>
                  <a:pt x="270" y="332"/>
                  <a:pt x="268" y="331"/>
                  <a:pt x="265" y="331"/>
                </a:cubicBezTo>
                <a:lnTo>
                  <a:pt x="266" y="331"/>
                </a:lnTo>
                <a:cubicBezTo>
                  <a:pt x="267" y="332"/>
                  <a:pt x="267" y="332"/>
                  <a:pt x="267" y="334"/>
                </a:cubicBezTo>
                <a:cubicBezTo>
                  <a:pt x="262" y="337"/>
                  <a:pt x="258" y="334"/>
                  <a:pt x="254" y="333"/>
                </a:cubicBezTo>
                <a:cubicBezTo>
                  <a:pt x="250" y="332"/>
                  <a:pt x="247" y="333"/>
                  <a:pt x="244" y="333"/>
                </a:cubicBezTo>
                <a:lnTo>
                  <a:pt x="265" y="331"/>
                </a:lnTo>
                <a:close/>
                <a:moveTo>
                  <a:pt x="280" y="63"/>
                </a:moveTo>
                <a:cubicBezTo>
                  <a:pt x="282" y="62"/>
                  <a:pt x="284" y="61"/>
                  <a:pt x="285" y="59"/>
                </a:cubicBezTo>
                <a:cubicBezTo>
                  <a:pt x="287" y="59"/>
                  <a:pt x="289" y="60"/>
                  <a:pt x="291" y="60"/>
                </a:cubicBezTo>
                <a:cubicBezTo>
                  <a:pt x="288" y="62"/>
                  <a:pt x="284" y="61"/>
                  <a:pt x="281" y="63"/>
                </a:cubicBezTo>
                <a:lnTo>
                  <a:pt x="280" y="63"/>
                </a:lnTo>
                <a:close/>
                <a:moveTo>
                  <a:pt x="308" y="59"/>
                </a:moveTo>
                <a:cubicBezTo>
                  <a:pt x="308" y="59"/>
                  <a:pt x="308" y="59"/>
                  <a:pt x="309" y="59"/>
                </a:cubicBezTo>
                <a:lnTo>
                  <a:pt x="309" y="60"/>
                </a:lnTo>
                <a:cubicBezTo>
                  <a:pt x="308" y="60"/>
                  <a:pt x="307" y="60"/>
                  <a:pt x="307" y="59"/>
                </a:cubicBezTo>
                <a:cubicBezTo>
                  <a:pt x="305" y="59"/>
                  <a:pt x="304" y="60"/>
                  <a:pt x="304" y="59"/>
                </a:cubicBezTo>
                <a:lnTo>
                  <a:pt x="308" y="59"/>
                </a:lnTo>
                <a:close/>
                <a:moveTo>
                  <a:pt x="324" y="322"/>
                </a:moveTo>
                <a:cubicBezTo>
                  <a:pt x="324" y="323"/>
                  <a:pt x="325" y="323"/>
                  <a:pt x="326" y="324"/>
                </a:cubicBezTo>
                <a:cubicBezTo>
                  <a:pt x="327" y="322"/>
                  <a:pt x="328" y="319"/>
                  <a:pt x="328" y="317"/>
                </a:cubicBezTo>
                <a:cubicBezTo>
                  <a:pt x="323" y="313"/>
                  <a:pt x="327" y="308"/>
                  <a:pt x="328" y="302"/>
                </a:cubicBezTo>
                <a:cubicBezTo>
                  <a:pt x="328" y="304"/>
                  <a:pt x="327" y="306"/>
                  <a:pt x="327" y="307"/>
                </a:cubicBezTo>
                <a:cubicBezTo>
                  <a:pt x="328" y="307"/>
                  <a:pt x="328" y="307"/>
                  <a:pt x="328" y="307"/>
                </a:cubicBezTo>
                <a:cubicBezTo>
                  <a:pt x="330" y="306"/>
                  <a:pt x="330" y="306"/>
                  <a:pt x="331" y="305"/>
                </a:cubicBezTo>
                <a:cubicBezTo>
                  <a:pt x="331" y="305"/>
                  <a:pt x="331" y="305"/>
                  <a:pt x="331" y="305"/>
                </a:cubicBezTo>
                <a:lnTo>
                  <a:pt x="331" y="298"/>
                </a:lnTo>
                <a:cubicBezTo>
                  <a:pt x="331" y="298"/>
                  <a:pt x="331" y="298"/>
                  <a:pt x="331" y="297"/>
                </a:cubicBezTo>
                <a:cubicBezTo>
                  <a:pt x="331" y="297"/>
                  <a:pt x="330" y="297"/>
                  <a:pt x="330" y="296"/>
                </a:cubicBezTo>
                <a:cubicBezTo>
                  <a:pt x="329" y="297"/>
                  <a:pt x="329" y="299"/>
                  <a:pt x="328" y="301"/>
                </a:cubicBezTo>
                <a:lnTo>
                  <a:pt x="332" y="283"/>
                </a:lnTo>
                <a:cubicBezTo>
                  <a:pt x="334" y="288"/>
                  <a:pt x="332" y="294"/>
                  <a:pt x="331" y="297"/>
                </a:cubicBezTo>
                <a:cubicBezTo>
                  <a:pt x="332" y="299"/>
                  <a:pt x="332" y="303"/>
                  <a:pt x="331" y="305"/>
                </a:cubicBezTo>
                <a:lnTo>
                  <a:pt x="331" y="309"/>
                </a:lnTo>
                <a:cubicBezTo>
                  <a:pt x="330" y="312"/>
                  <a:pt x="329" y="315"/>
                  <a:pt x="328" y="317"/>
                </a:cubicBezTo>
                <a:cubicBezTo>
                  <a:pt x="330" y="319"/>
                  <a:pt x="331" y="320"/>
                  <a:pt x="332" y="320"/>
                </a:cubicBezTo>
                <a:cubicBezTo>
                  <a:pt x="331" y="322"/>
                  <a:pt x="329" y="322"/>
                  <a:pt x="328" y="324"/>
                </a:cubicBezTo>
                <a:cubicBezTo>
                  <a:pt x="327" y="324"/>
                  <a:pt x="326" y="324"/>
                  <a:pt x="326" y="324"/>
                </a:cubicBezTo>
                <a:cubicBezTo>
                  <a:pt x="325" y="326"/>
                  <a:pt x="323" y="328"/>
                  <a:pt x="322" y="330"/>
                </a:cubicBezTo>
                <a:cubicBezTo>
                  <a:pt x="323" y="326"/>
                  <a:pt x="324" y="322"/>
                  <a:pt x="324" y="322"/>
                </a:cubicBezTo>
                <a:close/>
                <a:moveTo>
                  <a:pt x="331" y="225"/>
                </a:moveTo>
                <a:cubicBezTo>
                  <a:pt x="333" y="226"/>
                  <a:pt x="338" y="231"/>
                  <a:pt x="336" y="234"/>
                </a:cubicBezTo>
                <a:cubicBezTo>
                  <a:pt x="335" y="236"/>
                  <a:pt x="333" y="236"/>
                  <a:pt x="331" y="237"/>
                </a:cubicBezTo>
                <a:cubicBezTo>
                  <a:pt x="331" y="236"/>
                  <a:pt x="330" y="236"/>
                  <a:pt x="329" y="235"/>
                </a:cubicBezTo>
                <a:cubicBezTo>
                  <a:pt x="329" y="232"/>
                  <a:pt x="331" y="229"/>
                  <a:pt x="331" y="225"/>
                </a:cubicBezTo>
                <a:close/>
                <a:moveTo>
                  <a:pt x="77" y="65"/>
                </a:moveTo>
                <a:cubicBezTo>
                  <a:pt x="73" y="67"/>
                  <a:pt x="71" y="70"/>
                  <a:pt x="68" y="72"/>
                </a:cubicBezTo>
                <a:cubicBezTo>
                  <a:pt x="68" y="72"/>
                  <a:pt x="68" y="72"/>
                  <a:pt x="67" y="72"/>
                </a:cubicBezTo>
                <a:cubicBezTo>
                  <a:pt x="67" y="71"/>
                  <a:pt x="67" y="71"/>
                  <a:pt x="66" y="70"/>
                </a:cubicBezTo>
                <a:cubicBezTo>
                  <a:pt x="66" y="67"/>
                  <a:pt x="66" y="65"/>
                  <a:pt x="68" y="63"/>
                </a:cubicBezTo>
                <a:cubicBezTo>
                  <a:pt x="72" y="63"/>
                  <a:pt x="74" y="64"/>
                  <a:pt x="77" y="64"/>
                </a:cubicBezTo>
                <a:lnTo>
                  <a:pt x="77" y="65"/>
                </a:lnTo>
                <a:close/>
                <a:moveTo>
                  <a:pt x="74" y="50"/>
                </a:moveTo>
                <a:cubicBezTo>
                  <a:pt x="73" y="51"/>
                  <a:pt x="72" y="53"/>
                  <a:pt x="71" y="53"/>
                </a:cubicBezTo>
                <a:cubicBezTo>
                  <a:pt x="68" y="55"/>
                  <a:pt x="65" y="56"/>
                  <a:pt x="63" y="57"/>
                </a:cubicBezTo>
                <a:cubicBezTo>
                  <a:pt x="61" y="58"/>
                  <a:pt x="60" y="61"/>
                  <a:pt x="58" y="62"/>
                </a:cubicBezTo>
                <a:cubicBezTo>
                  <a:pt x="57" y="62"/>
                  <a:pt x="56" y="63"/>
                  <a:pt x="55" y="63"/>
                </a:cubicBezTo>
                <a:cubicBezTo>
                  <a:pt x="53" y="70"/>
                  <a:pt x="58" y="74"/>
                  <a:pt x="60" y="79"/>
                </a:cubicBezTo>
                <a:cubicBezTo>
                  <a:pt x="61" y="83"/>
                  <a:pt x="57" y="85"/>
                  <a:pt x="56" y="87"/>
                </a:cubicBezTo>
                <a:cubicBezTo>
                  <a:pt x="55" y="89"/>
                  <a:pt x="55" y="92"/>
                  <a:pt x="55" y="95"/>
                </a:cubicBezTo>
                <a:cubicBezTo>
                  <a:pt x="55" y="95"/>
                  <a:pt x="56" y="95"/>
                  <a:pt x="56" y="95"/>
                </a:cubicBezTo>
                <a:lnTo>
                  <a:pt x="56" y="99"/>
                </a:lnTo>
                <a:cubicBezTo>
                  <a:pt x="55" y="98"/>
                  <a:pt x="55" y="96"/>
                  <a:pt x="55" y="95"/>
                </a:cubicBezTo>
                <a:cubicBezTo>
                  <a:pt x="55" y="95"/>
                  <a:pt x="54" y="95"/>
                  <a:pt x="54" y="95"/>
                </a:cubicBezTo>
                <a:cubicBezTo>
                  <a:pt x="52" y="97"/>
                  <a:pt x="48" y="100"/>
                  <a:pt x="46" y="103"/>
                </a:cubicBezTo>
                <a:cubicBezTo>
                  <a:pt x="45" y="105"/>
                  <a:pt x="46" y="108"/>
                  <a:pt x="45" y="109"/>
                </a:cubicBezTo>
                <a:cubicBezTo>
                  <a:pt x="45" y="114"/>
                  <a:pt x="49" y="119"/>
                  <a:pt x="55" y="121"/>
                </a:cubicBezTo>
                <a:lnTo>
                  <a:pt x="54" y="126"/>
                </a:lnTo>
                <a:cubicBezTo>
                  <a:pt x="54" y="128"/>
                  <a:pt x="54" y="130"/>
                  <a:pt x="54" y="132"/>
                </a:cubicBezTo>
                <a:lnTo>
                  <a:pt x="57" y="150"/>
                </a:lnTo>
                <a:cubicBezTo>
                  <a:pt x="57" y="151"/>
                  <a:pt x="57" y="151"/>
                  <a:pt x="57" y="152"/>
                </a:cubicBezTo>
                <a:lnTo>
                  <a:pt x="58" y="163"/>
                </a:lnTo>
                <a:cubicBezTo>
                  <a:pt x="58" y="163"/>
                  <a:pt x="58" y="164"/>
                  <a:pt x="58" y="164"/>
                </a:cubicBezTo>
                <a:cubicBezTo>
                  <a:pt x="58" y="168"/>
                  <a:pt x="58" y="173"/>
                  <a:pt x="57" y="177"/>
                </a:cubicBezTo>
                <a:cubicBezTo>
                  <a:pt x="57" y="179"/>
                  <a:pt x="55" y="181"/>
                  <a:pt x="54" y="183"/>
                </a:cubicBezTo>
                <a:cubicBezTo>
                  <a:pt x="53" y="187"/>
                  <a:pt x="53" y="189"/>
                  <a:pt x="51" y="191"/>
                </a:cubicBezTo>
                <a:cubicBezTo>
                  <a:pt x="51" y="193"/>
                  <a:pt x="54" y="197"/>
                  <a:pt x="56" y="198"/>
                </a:cubicBezTo>
                <a:cubicBezTo>
                  <a:pt x="55" y="201"/>
                  <a:pt x="55" y="203"/>
                  <a:pt x="54" y="205"/>
                </a:cubicBezTo>
                <a:cubicBezTo>
                  <a:pt x="54" y="207"/>
                  <a:pt x="54" y="210"/>
                  <a:pt x="53" y="212"/>
                </a:cubicBezTo>
                <a:lnTo>
                  <a:pt x="53" y="219"/>
                </a:lnTo>
                <a:cubicBezTo>
                  <a:pt x="53" y="225"/>
                  <a:pt x="53" y="231"/>
                  <a:pt x="54" y="236"/>
                </a:cubicBezTo>
                <a:lnTo>
                  <a:pt x="53" y="247"/>
                </a:lnTo>
                <a:lnTo>
                  <a:pt x="54" y="261"/>
                </a:lnTo>
                <a:cubicBezTo>
                  <a:pt x="53" y="261"/>
                  <a:pt x="52" y="260"/>
                  <a:pt x="51" y="260"/>
                </a:cubicBezTo>
                <a:cubicBezTo>
                  <a:pt x="51" y="259"/>
                  <a:pt x="51" y="259"/>
                  <a:pt x="50" y="260"/>
                </a:cubicBezTo>
                <a:cubicBezTo>
                  <a:pt x="48" y="262"/>
                  <a:pt x="50" y="264"/>
                  <a:pt x="50" y="266"/>
                </a:cubicBezTo>
                <a:cubicBezTo>
                  <a:pt x="51" y="268"/>
                  <a:pt x="50" y="270"/>
                  <a:pt x="51" y="271"/>
                </a:cubicBezTo>
                <a:cubicBezTo>
                  <a:pt x="51" y="272"/>
                  <a:pt x="51" y="271"/>
                  <a:pt x="52" y="272"/>
                </a:cubicBezTo>
                <a:cubicBezTo>
                  <a:pt x="52" y="272"/>
                  <a:pt x="54" y="271"/>
                  <a:pt x="55" y="271"/>
                </a:cubicBezTo>
                <a:lnTo>
                  <a:pt x="55" y="276"/>
                </a:lnTo>
                <a:cubicBezTo>
                  <a:pt x="54" y="287"/>
                  <a:pt x="50" y="298"/>
                  <a:pt x="51" y="309"/>
                </a:cubicBezTo>
                <a:cubicBezTo>
                  <a:pt x="52" y="310"/>
                  <a:pt x="51" y="312"/>
                  <a:pt x="50" y="313"/>
                </a:cubicBezTo>
                <a:cubicBezTo>
                  <a:pt x="52" y="311"/>
                  <a:pt x="54" y="310"/>
                  <a:pt x="57" y="309"/>
                </a:cubicBezTo>
                <a:lnTo>
                  <a:pt x="56" y="321"/>
                </a:lnTo>
                <a:cubicBezTo>
                  <a:pt x="55" y="320"/>
                  <a:pt x="54" y="319"/>
                  <a:pt x="53" y="319"/>
                </a:cubicBezTo>
                <a:cubicBezTo>
                  <a:pt x="53" y="319"/>
                  <a:pt x="52" y="319"/>
                  <a:pt x="51" y="319"/>
                </a:cubicBezTo>
                <a:cubicBezTo>
                  <a:pt x="51" y="319"/>
                  <a:pt x="51" y="319"/>
                  <a:pt x="50" y="318"/>
                </a:cubicBezTo>
                <a:cubicBezTo>
                  <a:pt x="49" y="316"/>
                  <a:pt x="49" y="315"/>
                  <a:pt x="50" y="313"/>
                </a:cubicBezTo>
                <a:cubicBezTo>
                  <a:pt x="49" y="314"/>
                  <a:pt x="48" y="315"/>
                  <a:pt x="47" y="316"/>
                </a:cubicBezTo>
                <a:cubicBezTo>
                  <a:pt x="43" y="323"/>
                  <a:pt x="46" y="328"/>
                  <a:pt x="50" y="332"/>
                </a:cubicBezTo>
                <a:cubicBezTo>
                  <a:pt x="50" y="331"/>
                  <a:pt x="50" y="330"/>
                  <a:pt x="50" y="329"/>
                </a:cubicBezTo>
                <a:lnTo>
                  <a:pt x="52" y="329"/>
                </a:lnTo>
                <a:cubicBezTo>
                  <a:pt x="53" y="330"/>
                  <a:pt x="54" y="331"/>
                  <a:pt x="56" y="332"/>
                </a:cubicBezTo>
                <a:cubicBezTo>
                  <a:pt x="57" y="333"/>
                  <a:pt x="57" y="334"/>
                  <a:pt x="57" y="335"/>
                </a:cubicBezTo>
                <a:cubicBezTo>
                  <a:pt x="58" y="335"/>
                  <a:pt x="59" y="336"/>
                  <a:pt x="60" y="337"/>
                </a:cubicBezTo>
                <a:cubicBezTo>
                  <a:pt x="65" y="337"/>
                  <a:pt x="69" y="336"/>
                  <a:pt x="75" y="336"/>
                </a:cubicBezTo>
                <a:cubicBezTo>
                  <a:pt x="75" y="336"/>
                  <a:pt x="76" y="336"/>
                  <a:pt x="76" y="336"/>
                </a:cubicBezTo>
                <a:cubicBezTo>
                  <a:pt x="74" y="335"/>
                  <a:pt x="71" y="334"/>
                  <a:pt x="69" y="333"/>
                </a:cubicBezTo>
                <a:lnTo>
                  <a:pt x="80" y="333"/>
                </a:lnTo>
                <a:cubicBezTo>
                  <a:pt x="78" y="334"/>
                  <a:pt x="77" y="335"/>
                  <a:pt x="76" y="336"/>
                </a:cubicBezTo>
                <a:cubicBezTo>
                  <a:pt x="76" y="336"/>
                  <a:pt x="76" y="336"/>
                  <a:pt x="76" y="336"/>
                </a:cubicBezTo>
                <a:lnTo>
                  <a:pt x="75" y="336"/>
                </a:lnTo>
                <a:cubicBezTo>
                  <a:pt x="75" y="337"/>
                  <a:pt x="75" y="337"/>
                  <a:pt x="74" y="337"/>
                </a:cubicBezTo>
                <a:cubicBezTo>
                  <a:pt x="69" y="339"/>
                  <a:pt x="60" y="338"/>
                  <a:pt x="54" y="337"/>
                </a:cubicBezTo>
                <a:cubicBezTo>
                  <a:pt x="53" y="336"/>
                  <a:pt x="51" y="334"/>
                  <a:pt x="50" y="332"/>
                </a:cubicBezTo>
                <a:cubicBezTo>
                  <a:pt x="49" y="335"/>
                  <a:pt x="50" y="336"/>
                  <a:pt x="51" y="339"/>
                </a:cubicBezTo>
                <a:cubicBezTo>
                  <a:pt x="53" y="340"/>
                  <a:pt x="54" y="341"/>
                  <a:pt x="55" y="341"/>
                </a:cubicBezTo>
                <a:cubicBezTo>
                  <a:pt x="58" y="342"/>
                  <a:pt x="61" y="340"/>
                  <a:pt x="63" y="340"/>
                </a:cubicBezTo>
                <a:cubicBezTo>
                  <a:pt x="66" y="340"/>
                  <a:pt x="69" y="340"/>
                  <a:pt x="71" y="341"/>
                </a:cubicBezTo>
                <a:cubicBezTo>
                  <a:pt x="75" y="341"/>
                  <a:pt x="81" y="339"/>
                  <a:pt x="84" y="339"/>
                </a:cubicBezTo>
                <a:cubicBezTo>
                  <a:pt x="88" y="338"/>
                  <a:pt x="90" y="340"/>
                  <a:pt x="93" y="339"/>
                </a:cubicBezTo>
                <a:cubicBezTo>
                  <a:pt x="96" y="339"/>
                  <a:pt x="99" y="338"/>
                  <a:pt x="103" y="337"/>
                </a:cubicBezTo>
                <a:cubicBezTo>
                  <a:pt x="109" y="336"/>
                  <a:pt x="113" y="338"/>
                  <a:pt x="116" y="339"/>
                </a:cubicBezTo>
                <a:cubicBezTo>
                  <a:pt x="119" y="340"/>
                  <a:pt x="122" y="340"/>
                  <a:pt x="124" y="340"/>
                </a:cubicBezTo>
                <a:cubicBezTo>
                  <a:pt x="129" y="341"/>
                  <a:pt x="134" y="339"/>
                  <a:pt x="137" y="338"/>
                </a:cubicBezTo>
                <a:cubicBezTo>
                  <a:pt x="145" y="338"/>
                  <a:pt x="153" y="339"/>
                  <a:pt x="162" y="339"/>
                </a:cubicBezTo>
                <a:cubicBezTo>
                  <a:pt x="174" y="339"/>
                  <a:pt x="190" y="340"/>
                  <a:pt x="201" y="337"/>
                </a:cubicBezTo>
                <a:cubicBezTo>
                  <a:pt x="205" y="337"/>
                  <a:pt x="210" y="337"/>
                  <a:pt x="213" y="336"/>
                </a:cubicBezTo>
                <a:cubicBezTo>
                  <a:pt x="217" y="336"/>
                  <a:pt x="218" y="339"/>
                  <a:pt x="221" y="340"/>
                </a:cubicBezTo>
                <a:cubicBezTo>
                  <a:pt x="223" y="341"/>
                  <a:pt x="226" y="340"/>
                  <a:pt x="228" y="339"/>
                </a:cubicBezTo>
                <a:cubicBezTo>
                  <a:pt x="227" y="338"/>
                  <a:pt x="226" y="338"/>
                  <a:pt x="225" y="338"/>
                </a:cubicBezTo>
                <a:cubicBezTo>
                  <a:pt x="223" y="337"/>
                  <a:pt x="221" y="336"/>
                  <a:pt x="219" y="335"/>
                </a:cubicBezTo>
                <a:lnTo>
                  <a:pt x="234" y="334"/>
                </a:lnTo>
                <a:cubicBezTo>
                  <a:pt x="235" y="334"/>
                  <a:pt x="235" y="334"/>
                  <a:pt x="235" y="335"/>
                </a:cubicBezTo>
                <a:cubicBezTo>
                  <a:pt x="233" y="336"/>
                  <a:pt x="231" y="337"/>
                  <a:pt x="228" y="339"/>
                </a:cubicBezTo>
                <a:cubicBezTo>
                  <a:pt x="234" y="340"/>
                  <a:pt x="240" y="339"/>
                  <a:pt x="246" y="340"/>
                </a:cubicBezTo>
                <a:cubicBezTo>
                  <a:pt x="252" y="341"/>
                  <a:pt x="259" y="342"/>
                  <a:pt x="265" y="343"/>
                </a:cubicBezTo>
                <a:lnTo>
                  <a:pt x="283" y="343"/>
                </a:lnTo>
                <a:cubicBezTo>
                  <a:pt x="291" y="345"/>
                  <a:pt x="301" y="345"/>
                  <a:pt x="308" y="342"/>
                </a:cubicBezTo>
                <a:cubicBezTo>
                  <a:pt x="310" y="341"/>
                  <a:pt x="312" y="340"/>
                  <a:pt x="313" y="339"/>
                </a:cubicBezTo>
                <a:cubicBezTo>
                  <a:pt x="313" y="339"/>
                  <a:pt x="313" y="339"/>
                  <a:pt x="314" y="339"/>
                </a:cubicBezTo>
                <a:cubicBezTo>
                  <a:pt x="314" y="339"/>
                  <a:pt x="315" y="340"/>
                  <a:pt x="316" y="340"/>
                </a:cubicBezTo>
                <a:cubicBezTo>
                  <a:pt x="320" y="340"/>
                  <a:pt x="320" y="337"/>
                  <a:pt x="322" y="336"/>
                </a:cubicBezTo>
                <a:cubicBezTo>
                  <a:pt x="325" y="335"/>
                  <a:pt x="328" y="337"/>
                  <a:pt x="331" y="336"/>
                </a:cubicBezTo>
                <a:cubicBezTo>
                  <a:pt x="334" y="335"/>
                  <a:pt x="337" y="331"/>
                  <a:pt x="339" y="328"/>
                </a:cubicBezTo>
                <a:cubicBezTo>
                  <a:pt x="339" y="324"/>
                  <a:pt x="336" y="321"/>
                  <a:pt x="333" y="319"/>
                </a:cubicBezTo>
                <a:cubicBezTo>
                  <a:pt x="334" y="315"/>
                  <a:pt x="336" y="312"/>
                  <a:pt x="337" y="308"/>
                </a:cubicBezTo>
                <a:cubicBezTo>
                  <a:pt x="338" y="303"/>
                  <a:pt x="337" y="299"/>
                  <a:pt x="338" y="294"/>
                </a:cubicBezTo>
                <a:cubicBezTo>
                  <a:pt x="339" y="290"/>
                  <a:pt x="341" y="287"/>
                  <a:pt x="342" y="282"/>
                </a:cubicBezTo>
                <a:cubicBezTo>
                  <a:pt x="343" y="279"/>
                  <a:pt x="342" y="269"/>
                  <a:pt x="341" y="266"/>
                </a:cubicBezTo>
                <a:cubicBezTo>
                  <a:pt x="340" y="264"/>
                  <a:pt x="338" y="261"/>
                  <a:pt x="339" y="258"/>
                </a:cubicBezTo>
                <a:cubicBezTo>
                  <a:pt x="340" y="254"/>
                  <a:pt x="342" y="250"/>
                  <a:pt x="343" y="246"/>
                </a:cubicBezTo>
                <a:cubicBezTo>
                  <a:pt x="343" y="240"/>
                  <a:pt x="344" y="235"/>
                  <a:pt x="344" y="229"/>
                </a:cubicBezTo>
                <a:cubicBezTo>
                  <a:pt x="344" y="228"/>
                  <a:pt x="345" y="227"/>
                  <a:pt x="345" y="225"/>
                </a:cubicBezTo>
                <a:cubicBezTo>
                  <a:pt x="344" y="224"/>
                  <a:pt x="342" y="222"/>
                  <a:pt x="340" y="221"/>
                </a:cubicBezTo>
                <a:cubicBezTo>
                  <a:pt x="340" y="215"/>
                  <a:pt x="342" y="214"/>
                  <a:pt x="346" y="212"/>
                </a:cubicBezTo>
                <a:cubicBezTo>
                  <a:pt x="346" y="210"/>
                  <a:pt x="345" y="208"/>
                  <a:pt x="346" y="205"/>
                </a:cubicBezTo>
                <a:cubicBezTo>
                  <a:pt x="346" y="203"/>
                  <a:pt x="349" y="198"/>
                  <a:pt x="348" y="194"/>
                </a:cubicBezTo>
                <a:cubicBezTo>
                  <a:pt x="346" y="190"/>
                  <a:pt x="344" y="186"/>
                  <a:pt x="343" y="182"/>
                </a:cubicBezTo>
                <a:cubicBezTo>
                  <a:pt x="343" y="180"/>
                  <a:pt x="343" y="178"/>
                  <a:pt x="343" y="175"/>
                </a:cubicBezTo>
                <a:cubicBezTo>
                  <a:pt x="342" y="174"/>
                  <a:pt x="341" y="171"/>
                  <a:pt x="341" y="170"/>
                </a:cubicBezTo>
                <a:cubicBezTo>
                  <a:pt x="341" y="166"/>
                  <a:pt x="341" y="161"/>
                  <a:pt x="341" y="157"/>
                </a:cubicBezTo>
                <a:cubicBezTo>
                  <a:pt x="341" y="156"/>
                  <a:pt x="339" y="155"/>
                  <a:pt x="339" y="154"/>
                </a:cubicBezTo>
                <a:cubicBezTo>
                  <a:pt x="338" y="152"/>
                  <a:pt x="340" y="149"/>
                  <a:pt x="341" y="147"/>
                </a:cubicBezTo>
                <a:cubicBezTo>
                  <a:pt x="342" y="143"/>
                  <a:pt x="342" y="138"/>
                  <a:pt x="343" y="133"/>
                </a:cubicBezTo>
                <a:lnTo>
                  <a:pt x="343" y="127"/>
                </a:lnTo>
                <a:cubicBezTo>
                  <a:pt x="343" y="118"/>
                  <a:pt x="342" y="112"/>
                  <a:pt x="341" y="105"/>
                </a:cubicBezTo>
                <a:cubicBezTo>
                  <a:pt x="340" y="100"/>
                  <a:pt x="343" y="93"/>
                  <a:pt x="342" y="88"/>
                </a:cubicBezTo>
                <a:cubicBezTo>
                  <a:pt x="341" y="86"/>
                  <a:pt x="340" y="81"/>
                  <a:pt x="339" y="78"/>
                </a:cubicBezTo>
                <a:cubicBezTo>
                  <a:pt x="338" y="76"/>
                  <a:pt x="336" y="75"/>
                  <a:pt x="335" y="73"/>
                </a:cubicBezTo>
                <a:cubicBezTo>
                  <a:pt x="332" y="73"/>
                  <a:pt x="331" y="73"/>
                  <a:pt x="330" y="74"/>
                </a:cubicBezTo>
                <a:cubicBezTo>
                  <a:pt x="328" y="71"/>
                  <a:pt x="325" y="68"/>
                  <a:pt x="322" y="66"/>
                </a:cubicBezTo>
                <a:cubicBezTo>
                  <a:pt x="322" y="64"/>
                  <a:pt x="322" y="64"/>
                  <a:pt x="322" y="63"/>
                </a:cubicBezTo>
                <a:cubicBezTo>
                  <a:pt x="323" y="62"/>
                  <a:pt x="324" y="61"/>
                  <a:pt x="325" y="61"/>
                </a:cubicBezTo>
                <a:cubicBezTo>
                  <a:pt x="332" y="61"/>
                  <a:pt x="329" y="69"/>
                  <a:pt x="334" y="71"/>
                </a:cubicBezTo>
                <a:lnTo>
                  <a:pt x="335" y="71"/>
                </a:lnTo>
                <a:cubicBezTo>
                  <a:pt x="336" y="69"/>
                  <a:pt x="344" y="60"/>
                  <a:pt x="340" y="55"/>
                </a:cubicBezTo>
                <a:cubicBezTo>
                  <a:pt x="339" y="51"/>
                  <a:pt x="335" y="53"/>
                  <a:pt x="330" y="52"/>
                </a:cubicBezTo>
                <a:cubicBezTo>
                  <a:pt x="330" y="52"/>
                  <a:pt x="329" y="51"/>
                  <a:pt x="328" y="51"/>
                </a:cubicBezTo>
                <a:cubicBezTo>
                  <a:pt x="325" y="52"/>
                  <a:pt x="324" y="56"/>
                  <a:pt x="319" y="55"/>
                </a:cubicBezTo>
                <a:cubicBezTo>
                  <a:pt x="313" y="53"/>
                  <a:pt x="310" y="49"/>
                  <a:pt x="304" y="48"/>
                </a:cubicBezTo>
                <a:cubicBezTo>
                  <a:pt x="301" y="47"/>
                  <a:pt x="299" y="50"/>
                  <a:pt x="296" y="50"/>
                </a:cubicBezTo>
                <a:cubicBezTo>
                  <a:pt x="292" y="51"/>
                  <a:pt x="287" y="48"/>
                  <a:pt x="286" y="46"/>
                </a:cubicBezTo>
                <a:cubicBezTo>
                  <a:pt x="280" y="46"/>
                  <a:pt x="279" y="50"/>
                  <a:pt x="275" y="51"/>
                </a:cubicBezTo>
                <a:cubicBezTo>
                  <a:pt x="271" y="53"/>
                  <a:pt x="265" y="54"/>
                  <a:pt x="260" y="56"/>
                </a:cubicBezTo>
                <a:cubicBezTo>
                  <a:pt x="252" y="58"/>
                  <a:pt x="251" y="51"/>
                  <a:pt x="246" y="50"/>
                </a:cubicBezTo>
                <a:cubicBezTo>
                  <a:pt x="242" y="49"/>
                  <a:pt x="239" y="52"/>
                  <a:pt x="234" y="50"/>
                </a:cubicBezTo>
                <a:cubicBezTo>
                  <a:pt x="233" y="50"/>
                  <a:pt x="230" y="49"/>
                  <a:pt x="229" y="49"/>
                </a:cubicBezTo>
                <a:cubicBezTo>
                  <a:pt x="220" y="47"/>
                  <a:pt x="217" y="53"/>
                  <a:pt x="211" y="55"/>
                </a:cubicBezTo>
                <a:cubicBezTo>
                  <a:pt x="207" y="56"/>
                  <a:pt x="203" y="54"/>
                  <a:pt x="199" y="54"/>
                </a:cubicBezTo>
                <a:cubicBezTo>
                  <a:pt x="196" y="53"/>
                  <a:pt x="194" y="55"/>
                  <a:pt x="191" y="55"/>
                </a:cubicBezTo>
                <a:cubicBezTo>
                  <a:pt x="192" y="56"/>
                  <a:pt x="192" y="56"/>
                  <a:pt x="193" y="57"/>
                </a:cubicBezTo>
                <a:cubicBezTo>
                  <a:pt x="186" y="55"/>
                  <a:pt x="179" y="54"/>
                  <a:pt x="174" y="54"/>
                </a:cubicBezTo>
                <a:cubicBezTo>
                  <a:pt x="177" y="54"/>
                  <a:pt x="179" y="53"/>
                  <a:pt x="182" y="53"/>
                </a:cubicBezTo>
                <a:cubicBezTo>
                  <a:pt x="184" y="54"/>
                  <a:pt x="187" y="56"/>
                  <a:pt x="190" y="56"/>
                </a:cubicBezTo>
                <a:cubicBezTo>
                  <a:pt x="190" y="56"/>
                  <a:pt x="191" y="55"/>
                  <a:pt x="191" y="55"/>
                </a:cubicBezTo>
                <a:cubicBezTo>
                  <a:pt x="190" y="52"/>
                  <a:pt x="187" y="49"/>
                  <a:pt x="178" y="49"/>
                </a:cubicBezTo>
                <a:cubicBezTo>
                  <a:pt x="176" y="51"/>
                  <a:pt x="173" y="50"/>
                  <a:pt x="171" y="52"/>
                </a:cubicBezTo>
                <a:cubicBezTo>
                  <a:pt x="170" y="53"/>
                  <a:pt x="168" y="54"/>
                  <a:pt x="167" y="54"/>
                </a:cubicBezTo>
                <a:cubicBezTo>
                  <a:pt x="163" y="55"/>
                  <a:pt x="161" y="55"/>
                  <a:pt x="161" y="55"/>
                </a:cubicBezTo>
                <a:lnTo>
                  <a:pt x="160" y="55"/>
                </a:lnTo>
                <a:cubicBezTo>
                  <a:pt x="155" y="55"/>
                  <a:pt x="151" y="55"/>
                  <a:pt x="149" y="55"/>
                </a:cubicBezTo>
                <a:cubicBezTo>
                  <a:pt x="147" y="54"/>
                  <a:pt x="147" y="52"/>
                  <a:pt x="146" y="50"/>
                </a:cubicBezTo>
                <a:cubicBezTo>
                  <a:pt x="145" y="49"/>
                  <a:pt x="144" y="49"/>
                  <a:pt x="143" y="48"/>
                </a:cubicBezTo>
                <a:cubicBezTo>
                  <a:pt x="139" y="48"/>
                  <a:pt x="136" y="50"/>
                  <a:pt x="132" y="51"/>
                </a:cubicBezTo>
                <a:cubicBezTo>
                  <a:pt x="129" y="52"/>
                  <a:pt x="127" y="51"/>
                  <a:pt x="124" y="52"/>
                </a:cubicBezTo>
                <a:cubicBezTo>
                  <a:pt x="121" y="53"/>
                  <a:pt x="116" y="55"/>
                  <a:pt x="112" y="54"/>
                </a:cubicBezTo>
                <a:cubicBezTo>
                  <a:pt x="110" y="54"/>
                  <a:pt x="107" y="52"/>
                  <a:pt x="105" y="52"/>
                </a:cubicBezTo>
                <a:cubicBezTo>
                  <a:pt x="104" y="52"/>
                  <a:pt x="103" y="52"/>
                  <a:pt x="103" y="52"/>
                </a:cubicBezTo>
                <a:cubicBezTo>
                  <a:pt x="101" y="52"/>
                  <a:pt x="99" y="52"/>
                  <a:pt x="98" y="51"/>
                </a:cubicBezTo>
                <a:cubicBezTo>
                  <a:pt x="95" y="50"/>
                  <a:pt x="90" y="48"/>
                  <a:pt x="86" y="49"/>
                </a:cubicBezTo>
                <a:cubicBezTo>
                  <a:pt x="84" y="49"/>
                  <a:pt x="82" y="51"/>
                  <a:pt x="79" y="51"/>
                </a:cubicBezTo>
                <a:cubicBezTo>
                  <a:pt x="77" y="51"/>
                  <a:pt x="76" y="51"/>
                  <a:pt x="74" y="50"/>
                </a:cubicBezTo>
                <a:close/>
                <a:moveTo>
                  <a:pt x="10" y="211"/>
                </a:moveTo>
                <a:cubicBezTo>
                  <a:pt x="13" y="211"/>
                  <a:pt x="13" y="210"/>
                  <a:pt x="14" y="209"/>
                </a:cubicBezTo>
                <a:cubicBezTo>
                  <a:pt x="14" y="207"/>
                  <a:pt x="14" y="207"/>
                  <a:pt x="13" y="205"/>
                </a:cubicBezTo>
                <a:cubicBezTo>
                  <a:pt x="13" y="205"/>
                  <a:pt x="12" y="205"/>
                  <a:pt x="11" y="205"/>
                </a:cubicBezTo>
                <a:cubicBezTo>
                  <a:pt x="11" y="205"/>
                  <a:pt x="11" y="205"/>
                  <a:pt x="10" y="206"/>
                </a:cubicBezTo>
                <a:cubicBezTo>
                  <a:pt x="10" y="207"/>
                  <a:pt x="9" y="209"/>
                  <a:pt x="10" y="210"/>
                </a:cubicBezTo>
                <a:cubicBezTo>
                  <a:pt x="10" y="211"/>
                  <a:pt x="10" y="211"/>
                  <a:pt x="10" y="211"/>
                </a:cubicBezTo>
                <a:close/>
                <a:moveTo>
                  <a:pt x="18" y="226"/>
                </a:moveTo>
                <a:cubicBezTo>
                  <a:pt x="20" y="225"/>
                  <a:pt x="21" y="227"/>
                  <a:pt x="23" y="226"/>
                </a:cubicBezTo>
                <a:cubicBezTo>
                  <a:pt x="23" y="225"/>
                  <a:pt x="23" y="225"/>
                  <a:pt x="23" y="224"/>
                </a:cubicBezTo>
                <a:cubicBezTo>
                  <a:pt x="23" y="223"/>
                  <a:pt x="22" y="223"/>
                  <a:pt x="22" y="223"/>
                </a:cubicBezTo>
                <a:cubicBezTo>
                  <a:pt x="17" y="222"/>
                  <a:pt x="13" y="222"/>
                  <a:pt x="9" y="221"/>
                </a:cubicBezTo>
                <a:cubicBezTo>
                  <a:pt x="9" y="221"/>
                  <a:pt x="9" y="221"/>
                  <a:pt x="9" y="221"/>
                </a:cubicBezTo>
                <a:cubicBezTo>
                  <a:pt x="9" y="222"/>
                  <a:pt x="8" y="223"/>
                  <a:pt x="8" y="224"/>
                </a:cubicBezTo>
                <a:cubicBezTo>
                  <a:pt x="9" y="225"/>
                  <a:pt x="9" y="226"/>
                  <a:pt x="9" y="226"/>
                </a:cubicBezTo>
                <a:cubicBezTo>
                  <a:pt x="13" y="227"/>
                  <a:pt x="14" y="226"/>
                  <a:pt x="18" y="226"/>
                </a:cubicBezTo>
                <a:close/>
                <a:moveTo>
                  <a:pt x="10" y="249"/>
                </a:moveTo>
                <a:cubicBezTo>
                  <a:pt x="10" y="248"/>
                  <a:pt x="10" y="247"/>
                  <a:pt x="9" y="247"/>
                </a:cubicBezTo>
                <a:cubicBezTo>
                  <a:pt x="9" y="247"/>
                  <a:pt x="9" y="246"/>
                  <a:pt x="9" y="246"/>
                </a:cubicBezTo>
                <a:lnTo>
                  <a:pt x="7" y="246"/>
                </a:lnTo>
                <a:cubicBezTo>
                  <a:pt x="7" y="247"/>
                  <a:pt x="6" y="247"/>
                  <a:pt x="6" y="248"/>
                </a:cubicBezTo>
                <a:cubicBezTo>
                  <a:pt x="6" y="250"/>
                  <a:pt x="6" y="250"/>
                  <a:pt x="7" y="251"/>
                </a:cubicBezTo>
                <a:cubicBezTo>
                  <a:pt x="9" y="251"/>
                  <a:pt x="9" y="250"/>
                  <a:pt x="10" y="249"/>
                </a:cubicBezTo>
                <a:close/>
                <a:moveTo>
                  <a:pt x="612" y="321"/>
                </a:moveTo>
                <a:lnTo>
                  <a:pt x="579" y="321"/>
                </a:lnTo>
                <a:cubicBezTo>
                  <a:pt x="574" y="321"/>
                  <a:pt x="643" y="321"/>
                  <a:pt x="612" y="321"/>
                </a:cubicBezTo>
                <a:close/>
                <a:moveTo>
                  <a:pt x="99" y="98"/>
                </a:moveTo>
                <a:cubicBezTo>
                  <a:pt x="98" y="108"/>
                  <a:pt x="97" y="120"/>
                  <a:pt x="97" y="135"/>
                </a:cubicBezTo>
                <a:cubicBezTo>
                  <a:pt x="96" y="150"/>
                  <a:pt x="96" y="168"/>
                  <a:pt x="96" y="188"/>
                </a:cubicBezTo>
                <a:cubicBezTo>
                  <a:pt x="96" y="208"/>
                  <a:pt x="96" y="226"/>
                  <a:pt x="96" y="241"/>
                </a:cubicBezTo>
                <a:cubicBezTo>
                  <a:pt x="97" y="256"/>
                  <a:pt x="97" y="269"/>
                  <a:pt x="97" y="279"/>
                </a:cubicBezTo>
                <a:cubicBezTo>
                  <a:pt x="97" y="282"/>
                  <a:pt x="98" y="286"/>
                  <a:pt x="100" y="291"/>
                </a:cubicBezTo>
                <a:cubicBezTo>
                  <a:pt x="102" y="295"/>
                  <a:pt x="107" y="299"/>
                  <a:pt x="113" y="302"/>
                </a:cubicBezTo>
                <a:cubicBezTo>
                  <a:pt x="119" y="305"/>
                  <a:pt x="124" y="307"/>
                  <a:pt x="129" y="307"/>
                </a:cubicBezTo>
                <a:cubicBezTo>
                  <a:pt x="135" y="307"/>
                  <a:pt x="139" y="307"/>
                  <a:pt x="142" y="306"/>
                </a:cubicBezTo>
                <a:lnTo>
                  <a:pt x="255" y="306"/>
                </a:lnTo>
                <a:cubicBezTo>
                  <a:pt x="255" y="306"/>
                  <a:pt x="256" y="306"/>
                  <a:pt x="257" y="306"/>
                </a:cubicBezTo>
                <a:cubicBezTo>
                  <a:pt x="258" y="306"/>
                  <a:pt x="258" y="306"/>
                  <a:pt x="259" y="306"/>
                </a:cubicBezTo>
                <a:cubicBezTo>
                  <a:pt x="260" y="306"/>
                  <a:pt x="261" y="306"/>
                  <a:pt x="262" y="306"/>
                </a:cubicBezTo>
                <a:cubicBezTo>
                  <a:pt x="263" y="306"/>
                  <a:pt x="264" y="306"/>
                  <a:pt x="264" y="306"/>
                </a:cubicBezTo>
                <a:lnTo>
                  <a:pt x="294" y="306"/>
                </a:lnTo>
                <a:cubicBezTo>
                  <a:pt x="295" y="306"/>
                  <a:pt x="296" y="306"/>
                  <a:pt x="297" y="306"/>
                </a:cubicBezTo>
                <a:cubicBezTo>
                  <a:pt x="299" y="305"/>
                  <a:pt x="300" y="305"/>
                  <a:pt x="302" y="304"/>
                </a:cubicBezTo>
                <a:cubicBezTo>
                  <a:pt x="304" y="303"/>
                  <a:pt x="306" y="302"/>
                  <a:pt x="307" y="301"/>
                </a:cubicBezTo>
                <a:cubicBezTo>
                  <a:pt x="309" y="300"/>
                  <a:pt x="310" y="299"/>
                  <a:pt x="311" y="298"/>
                </a:cubicBezTo>
                <a:cubicBezTo>
                  <a:pt x="313" y="296"/>
                  <a:pt x="315" y="293"/>
                  <a:pt x="317" y="290"/>
                </a:cubicBezTo>
                <a:cubicBezTo>
                  <a:pt x="319" y="286"/>
                  <a:pt x="320" y="282"/>
                  <a:pt x="320" y="277"/>
                </a:cubicBezTo>
                <a:cubicBezTo>
                  <a:pt x="321" y="272"/>
                  <a:pt x="321" y="268"/>
                  <a:pt x="321" y="264"/>
                </a:cubicBezTo>
                <a:cubicBezTo>
                  <a:pt x="320" y="261"/>
                  <a:pt x="321" y="258"/>
                  <a:pt x="321" y="255"/>
                </a:cubicBezTo>
                <a:lnTo>
                  <a:pt x="321" y="174"/>
                </a:lnTo>
                <a:cubicBezTo>
                  <a:pt x="321" y="172"/>
                  <a:pt x="321" y="171"/>
                  <a:pt x="321" y="169"/>
                </a:cubicBezTo>
                <a:cubicBezTo>
                  <a:pt x="321" y="167"/>
                  <a:pt x="321" y="164"/>
                  <a:pt x="321" y="162"/>
                </a:cubicBezTo>
                <a:cubicBezTo>
                  <a:pt x="321" y="159"/>
                  <a:pt x="321" y="157"/>
                  <a:pt x="321" y="155"/>
                </a:cubicBezTo>
                <a:cubicBezTo>
                  <a:pt x="321" y="153"/>
                  <a:pt x="321" y="151"/>
                  <a:pt x="321" y="150"/>
                </a:cubicBezTo>
                <a:lnTo>
                  <a:pt x="321" y="111"/>
                </a:lnTo>
                <a:cubicBezTo>
                  <a:pt x="321" y="110"/>
                  <a:pt x="321" y="108"/>
                  <a:pt x="321" y="106"/>
                </a:cubicBezTo>
                <a:cubicBezTo>
                  <a:pt x="320" y="104"/>
                  <a:pt x="320" y="102"/>
                  <a:pt x="319" y="100"/>
                </a:cubicBezTo>
                <a:cubicBezTo>
                  <a:pt x="318" y="97"/>
                  <a:pt x="317" y="95"/>
                  <a:pt x="316" y="93"/>
                </a:cubicBezTo>
                <a:cubicBezTo>
                  <a:pt x="315" y="91"/>
                  <a:pt x="314" y="89"/>
                  <a:pt x="313" y="88"/>
                </a:cubicBezTo>
                <a:cubicBezTo>
                  <a:pt x="309" y="85"/>
                  <a:pt x="305" y="83"/>
                  <a:pt x="300" y="82"/>
                </a:cubicBezTo>
                <a:cubicBezTo>
                  <a:pt x="294" y="80"/>
                  <a:pt x="288" y="79"/>
                  <a:pt x="281" y="80"/>
                </a:cubicBezTo>
                <a:cubicBezTo>
                  <a:pt x="274" y="80"/>
                  <a:pt x="267" y="80"/>
                  <a:pt x="262" y="81"/>
                </a:cubicBezTo>
                <a:cubicBezTo>
                  <a:pt x="257" y="81"/>
                  <a:pt x="252" y="81"/>
                  <a:pt x="249" y="80"/>
                </a:cubicBezTo>
                <a:lnTo>
                  <a:pt x="192" y="80"/>
                </a:lnTo>
                <a:cubicBezTo>
                  <a:pt x="191" y="80"/>
                  <a:pt x="189" y="80"/>
                  <a:pt x="186" y="80"/>
                </a:cubicBezTo>
                <a:cubicBezTo>
                  <a:pt x="184" y="80"/>
                  <a:pt x="181" y="80"/>
                  <a:pt x="178" y="80"/>
                </a:cubicBezTo>
                <a:cubicBezTo>
                  <a:pt x="174" y="80"/>
                  <a:pt x="171" y="80"/>
                  <a:pt x="169" y="80"/>
                </a:cubicBezTo>
                <a:cubicBezTo>
                  <a:pt x="167" y="80"/>
                  <a:pt x="165" y="80"/>
                  <a:pt x="163" y="80"/>
                </a:cubicBezTo>
                <a:lnTo>
                  <a:pt x="120" y="80"/>
                </a:lnTo>
                <a:cubicBezTo>
                  <a:pt x="119" y="80"/>
                  <a:pt x="117" y="80"/>
                  <a:pt x="115" y="81"/>
                </a:cubicBezTo>
                <a:cubicBezTo>
                  <a:pt x="112" y="81"/>
                  <a:pt x="110" y="83"/>
                  <a:pt x="107" y="85"/>
                </a:cubicBezTo>
                <a:cubicBezTo>
                  <a:pt x="104" y="88"/>
                  <a:pt x="102" y="90"/>
                  <a:pt x="101" y="92"/>
                </a:cubicBezTo>
                <a:cubicBezTo>
                  <a:pt x="100" y="94"/>
                  <a:pt x="99" y="96"/>
                  <a:pt x="99" y="98"/>
                </a:cubicBezTo>
                <a:close/>
                <a:moveTo>
                  <a:pt x="231" y="96"/>
                </a:moveTo>
                <a:cubicBezTo>
                  <a:pt x="231" y="98"/>
                  <a:pt x="231" y="102"/>
                  <a:pt x="231" y="106"/>
                </a:cubicBezTo>
                <a:cubicBezTo>
                  <a:pt x="231" y="110"/>
                  <a:pt x="231" y="115"/>
                  <a:pt x="231" y="120"/>
                </a:cubicBezTo>
                <a:cubicBezTo>
                  <a:pt x="231" y="126"/>
                  <a:pt x="231" y="131"/>
                  <a:pt x="231" y="135"/>
                </a:cubicBezTo>
                <a:cubicBezTo>
                  <a:pt x="231" y="140"/>
                  <a:pt x="231" y="143"/>
                  <a:pt x="231" y="146"/>
                </a:cubicBezTo>
                <a:cubicBezTo>
                  <a:pt x="224" y="146"/>
                  <a:pt x="216" y="146"/>
                  <a:pt x="206" y="146"/>
                </a:cubicBezTo>
                <a:cubicBezTo>
                  <a:pt x="196" y="145"/>
                  <a:pt x="184" y="145"/>
                  <a:pt x="171" y="145"/>
                </a:cubicBezTo>
                <a:cubicBezTo>
                  <a:pt x="157" y="145"/>
                  <a:pt x="146" y="145"/>
                  <a:pt x="136" y="145"/>
                </a:cubicBezTo>
                <a:cubicBezTo>
                  <a:pt x="126" y="145"/>
                  <a:pt x="117" y="145"/>
                  <a:pt x="110" y="144"/>
                </a:cubicBezTo>
                <a:lnTo>
                  <a:pt x="110" y="121"/>
                </a:lnTo>
                <a:cubicBezTo>
                  <a:pt x="110" y="120"/>
                  <a:pt x="110" y="118"/>
                  <a:pt x="110" y="116"/>
                </a:cubicBezTo>
                <a:cubicBezTo>
                  <a:pt x="110" y="114"/>
                  <a:pt x="111" y="112"/>
                  <a:pt x="111" y="109"/>
                </a:cubicBezTo>
                <a:cubicBezTo>
                  <a:pt x="111" y="107"/>
                  <a:pt x="112" y="104"/>
                  <a:pt x="112" y="102"/>
                </a:cubicBezTo>
                <a:cubicBezTo>
                  <a:pt x="113" y="101"/>
                  <a:pt x="114" y="99"/>
                  <a:pt x="114" y="98"/>
                </a:cubicBezTo>
                <a:lnTo>
                  <a:pt x="120" y="94"/>
                </a:lnTo>
                <a:cubicBezTo>
                  <a:pt x="126" y="94"/>
                  <a:pt x="134" y="94"/>
                  <a:pt x="143" y="94"/>
                </a:cubicBezTo>
                <a:cubicBezTo>
                  <a:pt x="152" y="94"/>
                  <a:pt x="163" y="94"/>
                  <a:pt x="176" y="94"/>
                </a:cubicBezTo>
                <a:cubicBezTo>
                  <a:pt x="188" y="94"/>
                  <a:pt x="199" y="94"/>
                  <a:pt x="208" y="95"/>
                </a:cubicBezTo>
                <a:cubicBezTo>
                  <a:pt x="217" y="95"/>
                  <a:pt x="225" y="95"/>
                  <a:pt x="231" y="96"/>
                </a:cubicBezTo>
                <a:close/>
                <a:moveTo>
                  <a:pt x="122" y="265"/>
                </a:moveTo>
                <a:lnTo>
                  <a:pt x="122" y="269"/>
                </a:lnTo>
                <a:cubicBezTo>
                  <a:pt x="122" y="269"/>
                  <a:pt x="123" y="270"/>
                  <a:pt x="123" y="270"/>
                </a:cubicBezTo>
                <a:cubicBezTo>
                  <a:pt x="123" y="271"/>
                  <a:pt x="124" y="271"/>
                  <a:pt x="124" y="272"/>
                </a:cubicBezTo>
                <a:cubicBezTo>
                  <a:pt x="125" y="273"/>
                  <a:pt x="125" y="273"/>
                  <a:pt x="126" y="274"/>
                </a:cubicBezTo>
                <a:cubicBezTo>
                  <a:pt x="127" y="274"/>
                  <a:pt x="127" y="275"/>
                  <a:pt x="128" y="275"/>
                </a:cubicBezTo>
                <a:cubicBezTo>
                  <a:pt x="133" y="275"/>
                  <a:pt x="139" y="275"/>
                  <a:pt x="146" y="275"/>
                </a:cubicBezTo>
                <a:cubicBezTo>
                  <a:pt x="153" y="275"/>
                  <a:pt x="162" y="275"/>
                  <a:pt x="172" y="276"/>
                </a:cubicBezTo>
                <a:cubicBezTo>
                  <a:pt x="181" y="276"/>
                  <a:pt x="190" y="276"/>
                  <a:pt x="197" y="276"/>
                </a:cubicBezTo>
                <a:cubicBezTo>
                  <a:pt x="205" y="275"/>
                  <a:pt x="211" y="275"/>
                  <a:pt x="216" y="275"/>
                </a:cubicBezTo>
                <a:lnTo>
                  <a:pt x="218" y="273"/>
                </a:lnTo>
                <a:cubicBezTo>
                  <a:pt x="218" y="273"/>
                  <a:pt x="218" y="272"/>
                  <a:pt x="219" y="272"/>
                </a:cubicBezTo>
                <a:cubicBezTo>
                  <a:pt x="219" y="271"/>
                  <a:pt x="219" y="271"/>
                  <a:pt x="219" y="270"/>
                </a:cubicBezTo>
                <a:cubicBezTo>
                  <a:pt x="219" y="269"/>
                  <a:pt x="220" y="269"/>
                  <a:pt x="220" y="268"/>
                </a:cubicBezTo>
                <a:cubicBezTo>
                  <a:pt x="220" y="268"/>
                  <a:pt x="220" y="267"/>
                  <a:pt x="220" y="267"/>
                </a:cubicBezTo>
                <a:lnTo>
                  <a:pt x="216" y="261"/>
                </a:lnTo>
                <a:cubicBezTo>
                  <a:pt x="211" y="261"/>
                  <a:pt x="205" y="261"/>
                  <a:pt x="197" y="261"/>
                </a:cubicBezTo>
                <a:cubicBezTo>
                  <a:pt x="190" y="261"/>
                  <a:pt x="181" y="261"/>
                  <a:pt x="171" y="261"/>
                </a:cubicBezTo>
                <a:cubicBezTo>
                  <a:pt x="161" y="261"/>
                  <a:pt x="152" y="261"/>
                  <a:pt x="144" y="262"/>
                </a:cubicBezTo>
                <a:cubicBezTo>
                  <a:pt x="137" y="262"/>
                  <a:pt x="131" y="263"/>
                  <a:pt x="126" y="263"/>
                </a:cubicBezTo>
                <a:lnTo>
                  <a:pt x="122" y="265"/>
                </a:lnTo>
                <a:close/>
                <a:moveTo>
                  <a:pt x="149" y="176"/>
                </a:moveTo>
                <a:cubicBezTo>
                  <a:pt x="146" y="175"/>
                  <a:pt x="142" y="176"/>
                  <a:pt x="138" y="178"/>
                </a:cubicBezTo>
                <a:cubicBezTo>
                  <a:pt x="133" y="180"/>
                  <a:pt x="130" y="184"/>
                  <a:pt x="127" y="189"/>
                </a:cubicBezTo>
                <a:cubicBezTo>
                  <a:pt x="124" y="195"/>
                  <a:pt x="122" y="200"/>
                  <a:pt x="122" y="205"/>
                </a:cubicBezTo>
                <a:cubicBezTo>
                  <a:pt x="122" y="210"/>
                  <a:pt x="122" y="214"/>
                  <a:pt x="122" y="216"/>
                </a:cubicBezTo>
                <a:cubicBezTo>
                  <a:pt x="122" y="218"/>
                  <a:pt x="123" y="221"/>
                  <a:pt x="124" y="225"/>
                </a:cubicBezTo>
                <a:cubicBezTo>
                  <a:pt x="124" y="229"/>
                  <a:pt x="127" y="233"/>
                  <a:pt x="130" y="237"/>
                </a:cubicBezTo>
                <a:cubicBezTo>
                  <a:pt x="133" y="242"/>
                  <a:pt x="137" y="244"/>
                  <a:pt x="141" y="246"/>
                </a:cubicBezTo>
                <a:cubicBezTo>
                  <a:pt x="145" y="247"/>
                  <a:pt x="148" y="248"/>
                  <a:pt x="151" y="248"/>
                </a:cubicBezTo>
                <a:lnTo>
                  <a:pt x="194" y="248"/>
                </a:lnTo>
                <a:cubicBezTo>
                  <a:pt x="195" y="248"/>
                  <a:pt x="197" y="247"/>
                  <a:pt x="200" y="246"/>
                </a:cubicBezTo>
                <a:cubicBezTo>
                  <a:pt x="202" y="246"/>
                  <a:pt x="205" y="244"/>
                  <a:pt x="208" y="241"/>
                </a:cubicBezTo>
                <a:cubicBezTo>
                  <a:pt x="211" y="239"/>
                  <a:pt x="213" y="236"/>
                  <a:pt x="215" y="233"/>
                </a:cubicBezTo>
                <a:cubicBezTo>
                  <a:pt x="216" y="231"/>
                  <a:pt x="217" y="228"/>
                  <a:pt x="218" y="226"/>
                </a:cubicBezTo>
                <a:cubicBezTo>
                  <a:pt x="218" y="224"/>
                  <a:pt x="218" y="221"/>
                  <a:pt x="219" y="218"/>
                </a:cubicBezTo>
                <a:cubicBezTo>
                  <a:pt x="219" y="214"/>
                  <a:pt x="219" y="210"/>
                  <a:pt x="219" y="206"/>
                </a:cubicBezTo>
                <a:cubicBezTo>
                  <a:pt x="219" y="201"/>
                  <a:pt x="218" y="197"/>
                  <a:pt x="217" y="194"/>
                </a:cubicBezTo>
                <a:cubicBezTo>
                  <a:pt x="216" y="190"/>
                  <a:pt x="215" y="188"/>
                  <a:pt x="214" y="185"/>
                </a:cubicBezTo>
                <a:cubicBezTo>
                  <a:pt x="210" y="182"/>
                  <a:pt x="206" y="179"/>
                  <a:pt x="200" y="177"/>
                </a:cubicBezTo>
                <a:cubicBezTo>
                  <a:pt x="195" y="175"/>
                  <a:pt x="189" y="174"/>
                  <a:pt x="181" y="174"/>
                </a:cubicBezTo>
                <a:cubicBezTo>
                  <a:pt x="174" y="174"/>
                  <a:pt x="168" y="174"/>
                  <a:pt x="163" y="175"/>
                </a:cubicBezTo>
                <a:cubicBezTo>
                  <a:pt x="157" y="176"/>
                  <a:pt x="153" y="176"/>
                  <a:pt x="149" y="176"/>
                </a:cubicBezTo>
                <a:close/>
                <a:moveTo>
                  <a:pt x="124" y="113"/>
                </a:moveTo>
                <a:cubicBezTo>
                  <a:pt x="124" y="113"/>
                  <a:pt x="124" y="114"/>
                  <a:pt x="124" y="114"/>
                </a:cubicBezTo>
                <a:cubicBezTo>
                  <a:pt x="124" y="115"/>
                  <a:pt x="124" y="116"/>
                  <a:pt x="124" y="116"/>
                </a:cubicBezTo>
                <a:cubicBezTo>
                  <a:pt x="124" y="117"/>
                  <a:pt x="124" y="118"/>
                  <a:pt x="124" y="119"/>
                </a:cubicBezTo>
                <a:cubicBezTo>
                  <a:pt x="124" y="120"/>
                  <a:pt x="124" y="120"/>
                  <a:pt x="124" y="121"/>
                </a:cubicBezTo>
                <a:cubicBezTo>
                  <a:pt x="124" y="121"/>
                  <a:pt x="124" y="122"/>
                  <a:pt x="124" y="122"/>
                </a:cubicBezTo>
                <a:cubicBezTo>
                  <a:pt x="124" y="123"/>
                  <a:pt x="125" y="123"/>
                  <a:pt x="125" y="124"/>
                </a:cubicBezTo>
                <a:cubicBezTo>
                  <a:pt x="126" y="125"/>
                  <a:pt x="127" y="125"/>
                  <a:pt x="128" y="126"/>
                </a:cubicBezTo>
                <a:cubicBezTo>
                  <a:pt x="128" y="126"/>
                  <a:pt x="129" y="126"/>
                  <a:pt x="130" y="127"/>
                </a:cubicBezTo>
                <a:lnTo>
                  <a:pt x="173" y="127"/>
                </a:lnTo>
                <a:cubicBezTo>
                  <a:pt x="173" y="127"/>
                  <a:pt x="174" y="127"/>
                  <a:pt x="175" y="127"/>
                </a:cubicBezTo>
                <a:cubicBezTo>
                  <a:pt x="176" y="127"/>
                  <a:pt x="177" y="127"/>
                  <a:pt x="178" y="127"/>
                </a:cubicBezTo>
                <a:cubicBezTo>
                  <a:pt x="179" y="127"/>
                  <a:pt x="179" y="127"/>
                  <a:pt x="180" y="127"/>
                </a:cubicBezTo>
                <a:cubicBezTo>
                  <a:pt x="181" y="127"/>
                  <a:pt x="182" y="127"/>
                  <a:pt x="182" y="127"/>
                </a:cubicBezTo>
                <a:lnTo>
                  <a:pt x="214" y="127"/>
                </a:lnTo>
                <a:cubicBezTo>
                  <a:pt x="214" y="126"/>
                  <a:pt x="214" y="126"/>
                  <a:pt x="215" y="126"/>
                </a:cubicBezTo>
                <a:cubicBezTo>
                  <a:pt x="215" y="125"/>
                  <a:pt x="216" y="125"/>
                  <a:pt x="217" y="124"/>
                </a:cubicBezTo>
                <a:cubicBezTo>
                  <a:pt x="217" y="123"/>
                  <a:pt x="218" y="123"/>
                  <a:pt x="218" y="122"/>
                </a:cubicBezTo>
                <a:cubicBezTo>
                  <a:pt x="219" y="122"/>
                  <a:pt x="219" y="121"/>
                  <a:pt x="220" y="121"/>
                </a:cubicBezTo>
                <a:lnTo>
                  <a:pt x="220" y="117"/>
                </a:lnTo>
                <a:lnTo>
                  <a:pt x="216" y="113"/>
                </a:lnTo>
                <a:cubicBezTo>
                  <a:pt x="214" y="113"/>
                  <a:pt x="213" y="113"/>
                  <a:pt x="211" y="112"/>
                </a:cubicBezTo>
                <a:cubicBezTo>
                  <a:pt x="209" y="112"/>
                  <a:pt x="207" y="112"/>
                  <a:pt x="204" y="111"/>
                </a:cubicBezTo>
                <a:cubicBezTo>
                  <a:pt x="202" y="111"/>
                  <a:pt x="200" y="111"/>
                  <a:pt x="198" y="111"/>
                </a:cubicBezTo>
                <a:cubicBezTo>
                  <a:pt x="196" y="111"/>
                  <a:pt x="195" y="111"/>
                  <a:pt x="194" y="111"/>
                </a:cubicBezTo>
                <a:cubicBezTo>
                  <a:pt x="190" y="112"/>
                  <a:pt x="185" y="112"/>
                  <a:pt x="180" y="111"/>
                </a:cubicBezTo>
                <a:cubicBezTo>
                  <a:pt x="174" y="111"/>
                  <a:pt x="167" y="111"/>
                  <a:pt x="159" y="111"/>
                </a:cubicBezTo>
                <a:cubicBezTo>
                  <a:pt x="151" y="110"/>
                  <a:pt x="144" y="110"/>
                  <a:pt x="139" y="111"/>
                </a:cubicBezTo>
                <a:cubicBezTo>
                  <a:pt x="133" y="111"/>
                  <a:pt x="128" y="112"/>
                  <a:pt x="124" y="113"/>
                </a:cubicBezTo>
                <a:close/>
                <a:moveTo>
                  <a:pt x="249" y="238"/>
                </a:moveTo>
                <a:lnTo>
                  <a:pt x="225" y="291"/>
                </a:lnTo>
                <a:cubicBezTo>
                  <a:pt x="221" y="291"/>
                  <a:pt x="217" y="291"/>
                  <a:pt x="211" y="291"/>
                </a:cubicBezTo>
                <a:cubicBezTo>
                  <a:pt x="205" y="291"/>
                  <a:pt x="198" y="291"/>
                  <a:pt x="190" y="291"/>
                </a:cubicBezTo>
                <a:cubicBezTo>
                  <a:pt x="182" y="291"/>
                  <a:pt x="175" y="291"/>
                  <a:pt x="169" y="291"/>
                </a:cubicBezTo>
                <a:cubicBezTo>
                  <a:pt x="163" y="291"/>
                  <a:pt x="157" y="291"/>
                  <a:pt x="153" y="291"/>
                </a:cubicBezTo>
                <a:cubicBezTo>
                  <a:pt x="151" y="290"/>
                  <a:pt x="148" y="290"/>
                  <a:pt x="144" y="291"/>
                </a:cubicBezTo>
                <a:cubicBezTo>
                  <a:pt x="141" y="291"/>
                  <a:pt x="137" y="292"/>
                  <a:pt x="132" y="292"/>
                </a:cubicBezTo>
                <a:cubicBezTo>
                  <a:pt x="127" y="292"/>
                  <a:pt x="123" y="291"/>
                  <a:pt x="119" y="289"/>
                </a:cubicBezTo>
                <a:cubicBezTo>
                  <a:pt x="116" y="288"/>
                  <a:pt x="113" y="285"/>
                  <a:pt x="110" y="283"/>
                </a:cubicBezTo>
                <a:cubicBezTo>
                  <a:pt x="110" y="280"/>
                  <a:pt x="110" y="276"/>
                  <a:pt x="110" y="272"/>
                </a:cubicBezTo>
                <a:cubicBezTo>
                  <a:pt x="110" y="267"/>
                  <a:pt x="110" y="262"/>
                  <a:pt x="110" y="256"/>
                </a:cubicBezTo>
                <a:cubicBezTo>
                  <a:pt x="110" y="251"/>
                  <a:pt x="110" y="245"/>
                  <a:pt x="110" y="241"/>
                </a:cubicBezTo>
                <a:cubicBezTo>
                  <a:pt x="110" y="237"/>
                  <a:pt x="110" y="233"/>
                  <a:pt x="110" y="230"/>
                </a:cubicBezTo>
                <a:lnTo>
                  <a:pt x="110" y="201"/>
                </a:lnTo>
                <a:cubicBezTo>
                  <a:pt x="110" y="200"/>
                  <a:pt x="110" y="199"/>
                  <a:pt x="110" y="198"/>
                </a:cubicBezTo>
                <a:cubicBezTo>
                  <a:pt x="110" y="197"/>
                  <a:pt x="110" y="196"/>
                  <a:pt x="110" y="195"/>
                </a:cubicBezTo>
                <a:cubicBezTo>
                  <a:pt x="110" y="194"/>
                  <a:pt x="110" y="193"/>
                  <a:pt x="110" y="193"/>
                </a:cubicBezTo>
                <a:cubicBezTo>
                  <a:pt x="110" y="192"/>
                  <a:pt x="110" y="191"/>
                  <a:pt x="110" y="191"/>
                </a:cubicBezTo>
                <a:lnTo>
                  <a:pt x="110" y="160"/>
                </a:lnTo>
                <a:lnTo>
                  <a:pt x="149" y="160"/>
                </a:lnTo>
                <a:cubicBezTo>
                  <a:pt x="154" y="160"/>
                  <a:pt x="160" y="160"/>
                  <a:pt x="166" y="160"/>
                </a:cubicBezTo>
                <a:cubicBezTo>
                  <a:pt x="173" y="160"/>
                  <a:pt x="181" y="159"/>
                  <a:pt x="190" y="159"/>
                </a:cubicBezTo>
                <a:cubicBezTo>
                  <a:pt x="199" y="159"/>
                  <a:pt x="207" y="160"/>
                  <a:pt x="214" y="160"/>
                </a:cubicBezTo>
                <a:cubicBezTo>
                  <a:pt x="221" y="161"/>
                  <a:pt x="227" y="161"/>
                  <a:pt x="231" y="162"/>
                </a:cubicBezTo>
                <a:lnTo>
                  <a:pt x="229" y="174"/>
                </a:lnTo>
                <a:cubicBezTo>
                  <a:pt x="229" y="177"/>
                  <a:pt x="230" y="182"/>
                  <a:pt x="230" y="187"/>
                </a:cubicBezTo>
                <a:cubicBezTo>
                  <a:pt x="231" y="192"/>
                  <a:pt x="232" y="199"/>
                  <a:pt x="235" y="206"/>
                </a:cubicBezTo>
                <a:cubicBezTo>
                  <a:pt x="237" y="213"/>
                  <a:pt x="239" y="219"/>
                  <a:pt x="242" y="224"/>
                </a:cubicBezTo>
                <a:cubicBezTo>
                  <a:pt x="245" y="230"/>
                  <a:pt x="247" y="234"/>
                  <a:pt x="249" y="238"/>
                </a:cubicBezTo>
                <a:close/>
                <a:moveTo>
                  <a:pt x="202" y="228"/>
                </a:moveTo>
                <a:lnTo>
                  <a:pt x="196" y="232"/>
                </a:lnTo>
                <a:cubicBezTo>
                  <a:pt x="195" y="232"/>
                  <a:pt x="195" y="232"/>
                  <a:pt x="194" y="232"/>
                </a:cubicBezTo>
                <a:cubicBezTo>
                  <a:pt x="193" y="232"/>
                  <a:pt x="192" y="232"/>
                  <a:pt x="190" y="232"/>
                </a:cubicBezTo>
                <a:cubicBezTo>
                  <a:pt x="189" y="232"/>
                  <a:pt x="188" y="232"/>
                  <a:pt x="187" y="232"/>
                </a:cubicBezTo>
                <a:cubicBezTo>
                  <a:pt x="186" y="232"/>
                  <a:pt x="185" y="232"/>
                  <a:pt x="184" y="232"/>
                </a:cubicBezTo>
                <a:cubicBezTo>
                  <a:pt x="182" y="232"/>
                  <a:pt x="179" y="232"/>
                  <a:pt x="176" y="233"/>
                </a:cubicBezTo>
                <a:cubicBezTo>
                  <a:pt x="172" y="233"/>
                  <a:pt x="168" y="233"/>
                  <a:pt x="163" y="233"/>
                </a:cubicBezTo>
                <a:cubicBezTo>
                  <a:pt x="158" y="233"/>
                  <a:pt x="154" y="233"/>
                  <a:pt x="150" y="233"/>
                </a:cubicBezTo>
                <a:cubicBezTo>
                  <a:pt x="147" y="232"/>
                  <a:pt x="144" y="231"/>
                  <a:pt x="142" y="230"/>
                </a:cubicBezTo>
                <a:cubicBezTo>
                  <a:pt x="142" y="230"/>
                  <a:pt x="141" y="229"/>
                  <a:pt x="141" y="229"/>
                </a:cubicBezTo>
                <a:cubicBezTo>
                  <a:pt x="141" y="229"/>
                  <a:pt x="141" y="229"/>
                  <a:pt x="141" y="228"/>
                </a:cubicBezTo>
                <a:cubicBezTo>
                  <a:pt x="140" y="228"/>
                  <a:pt x="140" y="228"/>
                  <a:pt x="140" y="228"/>
                </a:cubicBezTo>
                <a:cubicBezTo>
                  <a:pt x="140" y="228"/>
                  <a:pt x="140" y="228"/>
                  <a:pt x="140" y="228"/>
                </a:cubicBezTo>
                <a:cubicBezTo>
                  <a:pt x="139" y="226"/>
                  <a:pt x="138" y="223"/>
                  <a:pt x="137" y="219"/>
                </a:cubicBezTo>
                <a:cubicBezTo>
                  <a:pt x="137" y="215"/>
                  <a:pt x="136" y="211"/>
                  <a:pt x="137" y="206"/>
                </a:cubicBezTo>
                <a:cubicBezTo>
                  <a:pt x="137" y="202"/>
                  <a:pt x="139" y="198"/>
                  <a:pt x="141" y="195"/>
                </a:cubicBezTo>
                <a:cubicBezTo>
                  <a:pt x="143" y="193"/>
                  <a:pt x="145" y="190"/>
                  <a:pt x="147" y="189"/>
                </a:cubicBezTo>
                <a:lnTo>
                  <a:pt x="196" y="189"/>
                </a:lnTo>
                <a:cubicBezTo>
                  <a:pt x="197" y="189"/>
                  <a:pt x="197" y="190"/>
                  <a:pt x="198" y="191"/>
                </a:cubicBezTo>
                <a:cubicBezTo>
                  <a:pt x="199" y="191"/>
                  <a:pt x="200" y="192"/>
                  <a:pt x="201" y="193"/>
                </a:cubicBezTo>
                <a:cubicBezTo>
                  <a:pt x="202" y="194"/>
                  <a:pt x="202" y="196"/>
                  <a:pt x="203" y="196"/>
                </a:cubicBezTo>
                <a:cubicBezTo>
                  <a:pt x="203" y="197"/>
                  <a:pt x="204" y="198"/>
                  <a:pt x="204" y="199"/>
                </a:cubicBezTo>
                <a:cubicBezTo>
                  <a:pt x="204" y="201"/>
                  <a:pt x="204" y="203"/>
                  <a:pt x="204" y="205"/>
                </a:cubicBezTo>
                <a:cubicBezTo>
                  <a:pt x="204" y="207"/>
                  <a:pt x="204" y="210"/>
                  <a:pt x="204" y="214"/>
                </a:cubicBezTo>
                <a:cubicBezTo>
                  <a:pt x="204" y="217"/>
                  <a:pt x="204" y="220"/>
                  <a:pt x="204" y="222"/>
                </a:cubicBezTo>
                <a:cubicBezTo>
                  <a:pt x="203" y="224"/>
                  <a:pt x="203" y="227"/>
                  <a:pt x="202" y="228"/>
                </a:cubicBezTo>
                <a:close/>
                <a:moveTo>
                  <a:pt x="258" y="220"/>
                </a:moveTo>
                <a:cubicBezTo>
                  <a:pt x="256" y="217"/>
                  <a:pt x="253" y="212"/>
                  <a:pt x="251" y="207"/>
                </a:cubicBezTo>
                <a:cubicBezTo>
                  <a:pt x="249" y="202"/>
                  <a:pt x="247" y="196"/>
                  <a:pt x="247" y="189"/>
                </a:cubicBezTo>
                <a:cubicBezTo>
                  <a:pt x="246" y="183"/>
                  <a:pt x="245" y="177"/>
                  <a:pt x="245" y="172"/>
                </a:cubicBezTo>
                <a:cubicBezTo>
                  <a:pt x="245" y="167"/>
                  <a:pt x="245" y="163"/>
                  <a:pt x="245" y="160"/>
                </a:cubicBezTo>
                <a:cubicBezTo>
                  <a:pt x="248" y="160"/>
                  <a:pt x="253" y="160"/>
                  <a:pt x="258" y="160"/>
                </a:cubicBezTo>
                <a:cubicBezTo>
                  <a:pt x="263" y="160"/>
                  <a:pt x="269" y="160"/>
                  <a:pt x="276" y="160"/>
                </a:cubicBezTo>
                <a:cubicBezTo>
                  <a:pt x="283" y="160"/>
                  <a:pt x="289" y="161"/>
                  <a:pt x="294" y="161"/>
                </a:cubicBezTo>
                <a:cubicBezTo>
                  <a:pt x="299" y="161"/>
                  <a:pt x="304" y="162"/>
                  <a:pt x="307" y="162"/>
                </a:cubicBezTo>
                <a:cubicBezTo>
                  <a:pt x="307" y="162"/>
                  <a:pt x="307" y="163"/>
                  <a:pt x="307" y="163"/>
                </a:cubicBezTo>
                <a:cubicBezTo>
                  <a:pt x="307" y="164"/>
                  <a:pt x="307" y="165"/>
                  <a:pt x="307" y="166"/>
                </a:cubicBezTo>
                <a:cubicBezTo>
                  <a:pt x="307" y="167"/>
                  <a:pt x="307" y="168"/>
                  <a:pt x="306" y="168"/>
                </a:cubicBezTo>
                <a:cubicBezTo>
                  <a:pt x="306" y="169"/>
                  <a:pt x="306" y="169"/>
                  <a:pt x="305" y="170"/>
                </a:cubicBezTo>
                <a:cubicBezTo>
                  <a:pt x="302" y="172"/>
                  <a:pt x="299" y="175"/>
                  <a:pt x="295" y="179"/>
                </a:cubicBezTo>
                <a:cubicBezTo>
                  <a:pt x="291" y="183"/>
                  <a:pt x="286" y="188"/>
                  <a:pt x="282" y="193"/>
                </a:cubicBezTo>
                <a:cubicBezTo>
                  <a:pt x="277" y="199"/>
                  <a:pt x="273" y="204"/>
                  <a:pt x="270" y="208"/>
                </a:cubicBezTo>
                <a:cubicBezTo>
                  <a:pt x="267" y="212"/>
                  <a:pt x="264" y="216"/>
                  <a:pt x="262" y="218"/>
                </a:cubicBezTo>
                <a:lnTo>
                  <a:pt x="258" y="220"/>
                </a:lnTo>
                <a:close/>
                <a:moveTo>
                  <a:pt x="245" y="144"/>
                </a:moveTo>
                <a:lnTo>
                  <a:pt x="245" y="137"/>
                </a:lnTo>
                <a:cubicBezTo>
                  <a:pt x="245" y="137"/>
                  <a:pt x="246" y="137"/>
                  <a:pt x="247" y="137"/>
                </a:cubicBezTo>
                <a:cubicBezTo>
                  <a:pt x="248" y="137"/>
                  <a:pt x="249" y="136"/>
                  <a:pt x="251" y="136"/>
                </a:cubicBezTo>
                <a:cubicBezTo>
                  <a:pt x="252" y="136"/>
                  <a:pt x="253" y="136"/>
                  <a:pt x="254" y="136"/>
                </a:cubicBezTo>
                <a:cubicBezTo>
                  <a:pt x="255" y="135"/>
                  <a:pt x="256" y="135"/>
                  <a:pt x="257" y="135"/>
                </a:cubicBezTo>
                <a:cubicBezTo>
                  <a:pt x="259" y="136"/>
                  <a:pt x="263" y="136"/>
                  <a:pt x="268" y="136"/>
                </a:cubicBezTo>
                <a:cubicBezTo>
                  <a:pt x="273" y="135"/>
                  <a:pt x="278" y="133"/>
                  <a:pt x="283" y="129"/>
                </a:cubicBezTo>
                <a:cubicBezTo>
                  <a:pt x="288" y="126"/>
                  <a:pt x="292" y="122"/>
                  <a:pt x="293" y="117"/>
                </a:cubicBezTo>
                <a:cubicBezTo>
                  <a:pt x="294" y="113"/>
                  <a:pt x="295" y="109"/>
                  <a:pt x="294" y="105"/>
                </a:cubicBezTo>
                <a:cubicBezTo>
                  <a:pt x="293" y="105"/>
                  <a:pt x="291" y="104"/>
                  <a:pt x="290" y="104"/>
                </a:cubicBezTo>
                <a:cubicBezTo>
                  <a:pt x="289" y="103"/>
                  <a:pt x="287" y="103"/>
                  <a:pt x="286" y="103"/>
                </a:cubicBezTo>
                <a:cubicBezTo>
                  <a:pt x="285" y="103"/>
                  <a:pt x="283" y="104"/>
                  <a:pt x="282" y="104"/>
                </a:cubicBezTo>
                <a:cubicBezTo>
                  <a:pt x="281" y="105"/>
                  <a:pt x="281" y="105"/>
                  <a:pt x="280" y="105"/>
                </a:cubicBezTo>
                <a:cubicBezTo>
                  <a:pt x="280" y="106"/>
                  <a:pt x="279" y="106"/>
                  <a:pt x="279" y="107"/>
                </a:cubicBezTo>
                <a:cubicBezTo>
                  <a:pt x="279" y="107"/>
                  <a:pt x="279" y="108"/>
                  <a:pt x="279" y="110"/>
                </a:cubicBezTo>
                <a:cubicBezTo>
                  <a:pt x="279" y="111"/>
                  <a:pt x="279" y="112"/>
                  <a:pt x="280" y="113"/>
                </a:cubicBezTo>
                <a:cubicBezTo>
                  <a:pt x="280" y="114"/>
                  <a:pt x="280" y="114"/>
                  <a:pt x="280" y="115"/>
                </a:cubicBezTo>
                <a:lnTo>
                  <a:pt x="276" y="119"/>
                </a:lnTo>
                <a:cubicBezTo>
                  <a:pt x="274" y="119"/>
                  <a:pt x="272" y="120"/>
                  <a:pt x="270" y="120"/>
                </a:cubicBezTo>
                <a:cubicBezTo>
                  <a:pt x="267" y="120"/>
                  <a:pt x="265" y="121"/>
                  <a:pt x="261" y="121"/>
                </a:cubicBezTo>
                <a:cubicBezTo>
                  <a:pt x="258" y="121"/>
                  <a:pt x="255" y="121"/>
                  <a:pt x="253" y="121"/>
                </a:cubicBezTo>
                <a:cubicBezTo>
                  <a:pt x="250" y="121"/>
                  <a:pt x="248" y="121"/>
                  <a:pt x="247" y="121"/>
                </a:cubicBezTo>
                <a:cubicBezTo>
                  <a:pt x="246" y="120"/>
                  <a:pt x="246" y="118"/>
                  <a:pt x="246" y="116"/>
                </a:cubicBezTo>
                <a:cubicBezTo>
                  <a:pt x="245" y="114"/>
                  <a:pt x="245" y="111"/>
                  <a:pt x="245" y="108"/>
                </a:cubicBezTo>
                <a:cubicBezTo>
                  <a:pt x="245" y="105"/>
                  <a:pt x="245" y="103"/>
                  <a:pt x="246" y="101"/>
                </a:cubicBezTo>
                <a:cubicBezTo>
                  <a:pt x="246" y="99"/>
                  <a:pt x="246" y="97"/>
                  <a:pt x="247" y="96"/>
                </a:cubicBezTo>
                <a:cubicBezTo>
                  <a:pt x="248" y="95"/>
                  <a:pt x="249" y="95"/>
                  <a:pt x="250" y="95"/>
                </a:cubicBezTo>
                <a:cubicBezTo>
                  <a:pt x="252" y="94"/>
                  <a:pt x="254" y="94"/>
                  <a:pt x="256" y="94"/>
                </a:cubicBezTo>
                <a:cubicBezTo>
                  <a:pt x="258" y="94"/>
                  <a:pt x="259" y="94"/>
                  <a:pt x="261" y="94"/>
                </a:cubicBezTo>
                <a:cubicBezTo>
                  <a:pt x="262" y="94"/>
                  <a:pt x="263" y="94"/>
                  <a:pt x="264" y="94"/>
                </a:cubicBezTo>
                <a:cubicBezTo>
                  <a:pt x="267" y="94"/>
                  <a:pt x="270" y="94"/>
                  <a:pt x="273" y="94"/>
                </a:cubicBezTo>
                <a:cubicBezTo>
                  <a:pt x="277" y="94"/>
                  <a:pt x="281" y="94"/>
                  <a:pt x="286" y="93"/>
                </a:cubicBezTo>
                <a:cubicBezTo>
                  <a:pt x="292" y="93"/>
                  <a:pt x="296" y="94"/>
                  <a:pt x="299" y="96"/>
                </a:cubicBezTo>
                <a:cubicBezTo>
                  <a:pt x="303" y="98"/>
                  <a:pt x="305" y="101"/>
                  <a:pt x="307" y="103"/>
                </a:cubicBezTo>
                <a:lnTo>
                  <a:pt x="307" y="146"/>
                </a:lnTo>
                <a:cubicBezTo>
                  <a:pt x="304" y="146"/>
                  <a:pt x="299" y="146"/>
                  <a:pt x="294" y="146"/>
                </a:cubicBezTo>
                <a:cubicBezTo>
                  <a:pt x="289" y="146"/>
                  <a:pt x="283" y="146"/>
                  <a:pt x="276" y="146"/>
                </a:cubicBezTo>
                <a:cubicBezTo>
                  <a:pt x="269" y="146"/>
                  <a:pt x="263" y="146"/>
                  <a:pt x="258" y="145"/>
                </a:cubicBezTo>
                <a:cubicBezTo>
                  <a:pt x="253" y="145"/>
                  <a:pt x="248" y="145"/>
                  <a:pt x="245" y="144"/>
                </a:cubicBezTo>
                <a:close/>
                <a:moveTo>
                  <a:pt x="241" y="291"/>
                </a:moveTo>
                <a:lnTo>
                  <a:pt x="262" y="248"/>
                </a:lnTo>
                <a:cubicBezTo>
                  <a:pt x="265" y="250"/>
                  <a:pt x="268" y="252"/>
                  <a:pt x="271" y="255"/>
                </a:cubicBezTo>
                <a:cubicBezTo>
                  <a:pt x="275" y="258"/>
                  <a:pt x="279" y="260"/>
                  <a:pt x="284" y="262"/>
                </a:cubicBezTo>
                <a:cubicBezTo>
                  <a:pt x="289" y="264"/>
                  <a:pt x="293" y="266"/>
                  <a:pt x="296" y="267"/>
                </a:cubicBezTo>
                <a:cubicBezTo>
                  <a:pt x="300" y="268"/>
                  <a:pt x="303" y="268"/>
                  <a:pt x="305" y="269"/>
                </a:cubicBezTo>
                <a:cubicBezTo>
                  <a:pt x="305" y="270"/>
                  <a:pt x="305" y="272"/>
                  <a:pt x="305" y="273"/>
                </a:cubicBezTo>
                <a:cubicBezTo>
                  <a:pt x="305" y="275"/>
                  <a:pt x="305" y="278"/>
                  <a:pt x="305" y="281"/>
                </a:cubicBezTo>
                <a:cubicBezTo>
                  <a:pt x="305" y="283"/>
                  <a:pt x="305" y="285"/>
                  <a:pt x="304" y="287"/>
                </a:cubicBezTo>
                <a:cubicBezTo>
                  <a:pt x="302" y="289"/>
                  <a:pt x="301" y="290"/>
                  <a:pt x="299" y="291"/>
                </a:cubicBezTo>
                <a:cubicBezTo>
                  <a:pt x="296" y="291"/>
                  <a:pt x="292" y="291"/>
                  <a:pt x="287" y="291"/>
                </a:cubicBezTo>
                <a:cubicBezTo>
                  <a:pt x="282" y="291"/>
                  <a:pt x="277" y="291"/>
                  <a:pt x="270" y="291"/>
                </a:cubicBezTo>
                <a:cubicBezTo>
                  <a:pt x="264" y="291"/>
                  <a:pt x="258" y="291"/>
                  <a:pt x="253" y="291"/>
                </a:cubicBezTo>
                <a:cubicBezTo>
                  <a:pt x="248" y="291"/>
                  <a:pt x="244" y="291"/>
                  <a:pt x="241" y="291"/>
                </a:cubicBezTo>
                <a:close/>
                <a:moveTo>
                  <a:pt x="307" y="234"/>
                </a:moveTo>
                <a:lnTo>
                  <a:pt x="305" y="253"/>
                </a:lnTo>
                <a:cubicBezTo>
                  <a:pt x="303" y="253"/>
                  <a:pt x="301" y="252"/>
                  <a:pt x="298" y="251"/>
                </a:cubicBezTo>
                <a:cubicBezTo>
                  <a:pt x="295" y="249"/>
                  <a:pt x="292" y="247"/>
                  <a:pt x="288" y="245"/>
                </a:cubicBezTo>
                <a:cubicBezTo>
                  <a:pt x="284" y="243"/>
                  <a:pt x="280" y="241"/>
                  <a:pt x="277" y="239"/>
                </a:cubicBezTo>
                <a:cubicBezTo>
                  <a:pt x="275" y="237"/>
                  <a:pt x="272" y="235"/>
                  <a:pt x="270" y="234"/>
                </a:cubicBezTo>
                <a:cubicBezTo>
                  <a:pt x="272" y="231"/>
                  <a:pt x="274" y="228"/>
                  <a:pt x="277" y="224"/>
                </a:cubicBezTo>
                <a:cubicBezTo>
                  <a:pt x="280" y="221"/>
                  <a:pt x="283" y="216"/>
                  <a:pt x="286" y="212"/>
                </a:cubicBezTo>
                <a:cubicBezTo>
                  <a:pt x="290" y="207"/>
                  <a:pt x="294" y="202"/>
                  <a:pt x="297" y="199"/>
                </a:cubicBezTo>
                <a:cubicBezTo>
                  <a:pt x="301" y="195"/>
                  <a:pt x="304" y="192"/>
                  <a:pt x="307" y="189"/>
                </a:cubicBezTo>
                <a:lnTo>
                  <a:pt x="305" y="228"/>
                </a:lnTo>
                <a:lnTo>
                  <a:pt x="307" y="234"/>
                </a:lnTo>
                <a:close/>
                <a:moveTo>
                  <a:pt x="406" y="244"/>
                </a:moveTo>
                <a:cubicBezTo>
                  <a:pt x="405" y="247"/>
                  <a:pt x="405" y="250"/>
                  <a:pt x="405" y="255"/>
                </a:cubicBezTo>
                <a:cubicBezTo>
                  <a:pt x="404" y="259"/>
                  <a:pt x="403" y="265"/>
                  <a:pt x="402" y="271"/>
                </a:cubicBezTo>
                <a:cubicBezTo>
                  <a:pt x="401" y="277"/>
                  <a:pt x="400" y="283"/>
                  <a:pt x="399" y="287"/>
                </a:cubicBezTo>
                <a:cubicBezTo>
                  <a:pt x="398" y="292"/>
                  <a:pt x="397" y="295"/>
                  <a:pt x="396" y="298"/>
                </a:cubicBezTo>
                <a:cubicBezTo>
                  <a:pt x="396" y="299"/>
                  <a:pt x="396" y="299"/>
                  <a:pt x="396" y="300"/>
                </a:cubicBezTo>
                <a:cubicBezTo>
                  <a:pt x="396" y="300"/>
                  <a:pt x="397" y="301"/>
                  <a:pt x="398" y="302"/>
                </a:cubicBezTo>
                <a:cubicBezTo>
                  <a:pt x="398" y="303"/>
                  <a:pt x="399" y="304"/>
                  <a:pt x="400" y="305"/>
                </a:cubicBezTo>
                <a:cubicBezTo>
                  <a:pt x="401" y="305"/>
                  <a:pt x="401" y="306"/>
                  <a:pt x="402" y="306"/>
                </a:cubicBezTo>
                <a:lnTo>
                  <a:pt x="408" y="304"/>
                </a:lnTo>
                <a:cubicBezTo>
                  <a:pt x="410" y="301"/>
                  <a:pt x="412" y="297"/>
                  <a:pt x="414" y="292"/>
                </a:cubicBezTo>
                <a:cubicBezTo>
                  <a:pt x="416" y="287"/>
                  <a:pt x="417" y="281"/>
                  <a:pt x="418" y="275"/>
                </a:cubicBezTo>
                <a:cubicBezTo>
                  <a:pt x="419" y="268"/>
                  <a:pt x="419" y="263"/>
                  <a:pt x="419" y="258"/>
                </a:cubicBezTo>
                <a:cubicBezTo>
                  <a:pt x="419" y="253"/>
                  <a:pt x="419" y="249"/>
                  <a:pt x="419" y="246"/>
                </a:cubicBezTo>
                <a:lnTo>
                  <a:pt x="419" y="228"/>
                </a:lnTo>
                <a:cubicBezTo>
                  <a:pt x="419" y="226"/>
                  <a:pt x="419" y="223"/>
                  <a:pt x="419" y="220"/>
                </a:cubicBezTo>
                <a:cubicBezTo>
                  <a:pt x="419" y="216"/>
                  <a:pt x="419" y="212"/>
                  <a:pt x="419" y="208"/>
                </a:cubicBezTo>
                <a:cubicBezTo>
                  <a:pt x="419" y="203"/>
                  <a:pt x="419" y="199"/>
                  <a:pt x="419" y="196"/>
                </a:cubicBezTo>
                <a:cubicBezTo>
                  <a:pt x="419" y="192"/>
                  <a:pt x="419" y="189"/>
                  <a:pt x="419" y="187"/>
                </a:cubicBezTo>
                <a:lnTo>
                  <a:pt x="416" y="183"/>
                </a:lnTo>
                <a:cubicBezTo>
                  <a:pt x="415" y="183"/>
                  <a:pt x="414" y="183"/>
                  <a:pt x="413" y="184"/>
                </a:cubicBezTo>
                <a:cubicBezTo>
                  <a:pt x="412" y="184"/>
                  <a:pt x="411" y="184"/>
                  <a:pt x="410" y="185"/>
                </a:cubicBezTo>
                <a:cubicBezTo>
                  <a:pt x="409" y="185"/>
                  <a:pt x="408" y="186"/>
                  <a:pt x="407" y="187"/>
                </a:cubicBezTo>
                <a:cubicBezTo>
                  <a:pt x="407" y="188"/>
                  <a:pt x="406" y="189"/>
                  <a:pt x="406" y="189"/>
                </a:cubicBezTo>
                <a:lnTo>
                  <a:pt x="406" y="244"/>
                </a:lnTo>
                <a:close/>
                <a:moveTo>
                  <a:pt x="396" y="162"/>
                </a:moveTo>
                <a:lnTo>
                  <a:pt x="396" y="166"/>
                </a:lnTo>
                <a:cubicBezTo>
                  <a:pt x="396" y="166"/>
                  <a:pt x="397" y="167"/>
                  <a:pt x="397" y="167"/>
                </a:cubicBezTo>
                <a:cubicBezTo>
                  <a:pt x="397" y="167"/>
                  <a:pt x="398" y="168"/>
                  <a:pt x="398" y="169"/>
                </a:cubicBezTo>
                <a:cubicBezTo>
                  <a:pt x="398" y="169"/>
                  <a:pt x="399" y="170"/>
                  <a:pt x="399" y="170"/>
                </a:cubicBezTo>
                <a:cubicBezTo>
                  <a:pt x="399" y="171"/>
                  <a:pt x="400" y="171"/>
                  <a:pt x="400" y="172"/>
                </a:cubicBezTo>
                <a:lnTo>
                  <a:pt x="429" y="172"/>
                </a:lnTo>
                <a:lnTo>
                  <a:pt x="431" y="250"/>
                </a:lnTo>
                <a:lnTo>
                  <a:pt x="429" y="255"/>
                </a:lnTo>
                <a:lnTo>
                  <a:pt x="431" y="261"/>
                </a:lnTo>
                <a:lnTo>
                  <a:pt x="429" y="287"/>
                </a:lnTo>
                <a:lnTo>
                  <a:pt x="431" y="294"/>
                </a:lnTo>
                <a:lnTo>
                  <a:pt x="429" y="298"/>
                </a:lnTo>
                <a:cubicBezTo>
                  <a:pt x="429" y="299"/>
                  <a:pt x="429" y="299"/>
                  <a:pt x="429" y="300"/>
                </a:cubicBezTo>
                <a:cubicBezTo>
                  <a:pt x="430" y="300"/>
                  <a:pt x="430" y="301"/>
                  <a:pt x="430" y="301"/>
                </a:cubicBezTo>
                <a:cubicBezTo>
                  <a:pt x="431" y="302"/>
                  <a:pt x="431" y="302"/>
                  <a:pt x="432" y="303"/>
                </a:cubicBezTo>
                <a:cubicBezTo>
                  <a:pt x="432" y="303"/>
                  <a:pt x="433" y="304"/>
                  <a:pt x="433" y="304"/>
                </a:cubicBezTo>
                <a:cubicBezTo>
                  <a:pt x="434" y="304"/>
                  <a:pt x="435" y="305"/>
                  <a:pt x="436" y="305"/>
                </a:cubicBezTo>
                <a:cubicBezTo>
                  <a:pt x="437" y="305"/>
                  <a:pt x="438" y="305"/>
                  <a:pt x="440" y="305"/>
                </a:cubicBezTo>
                <a:cubicBezTo>
                  <a:pt x="441" y="305"/>
                  <a:pt x="442" y="304"/>
                  <a:pt x="443" y="303"/>
                </a:cubicBezTo>
                <a:cubicBezTo>
                  <a:pt x="444" y="302"/>
                  <a:pt x="444" y="301"/>
                  <a:pt x="445" y="300"/>
                </a:cubicBezTo>
                <a:cubicBezTo>
                  <a:pt x="445" y="293"/>
                  <a:pt x="445" y="284"/>
                  <a:pt x="445" y="273"/>
                </a:cubicBezTo>
                <a:cubicBezTo>
                  <a:pt x="445" y="263"/>
                  <a:pt x="445" y="250"/>
                  <a:pt x="445" y="236"/>
                </a:cubicBezTo>
                <a:cubicBezTo>
                  <a:pt x="445" y="222"/>
                  <a:pt x="445" y="209"/>
                  <a:pt x="445" y="198"/>
                </a:cubicBezTo>
                <a:cubicBezTo>
                  <a:pt x="445" y="188"/>
                  <a:pt x="445" y="179"/>
                  <a:pt x="445" y="172"/>
                </a:cubicBezTo>
                <a:lnTo>
                  <a:pt x="476" y="168"/>
                </a:lnTo>
                <a:lnTo>
                  <a:pt x="478" y="166"/>
                </a:lnTo>
                <a:lnTo>
                  <a:pt x="478" y="162"/>
                </a:lnTo>
                <a:cubicBezTo>
                  <a:pt x="477" y="161"/>
                  <a:pt x="476" y="161"/>
                  <a:pt x="475" y="160"/>
                </a:cubicBezTo>
                <a:cubicBezTo>
                  <a:pt x="474" y="159"/>
                  <a:pt x="473" y="158"/>
                  <a:pt x="472" y="158"/>
                </a:cubicBezTo>
                <a:cubicBezTo>
                  <a:pt x="471" y="157"/>
                  <a:pt x="470" y="156"/>
                  <a:pt x="469" y="156"/>
                </a:cubicBezTo>
                <a:cubicBezTo>
                  <a:pt x="468" y="156"/>
                  <a:pt x="467" y="156"/>
                  <a:pt x="466" y="156"/>
                </a:cubicBezTo>
                <a:lnTo>
                  <a:pt x="445" y="156"/>
                </a:lnTo>
                <a:lnTo>
                  <a:pt x="443" y="84"/>
                </a:lnTo>
                <a:lnTo>
                  <a:pt x="441" y="80"/>
                </a:lnTo>
                <a:cubicBezTo>
                  <a:pt x="440" y="80"/>
                  <a:pt x="439" y="80"/>
                  <a:pt x="438" y="80"/>
                </a:cubicBezTo>
                <a:cubicBezTo>
                  <a:pt x="437" y="80"/>
                  <a:pt x="436" y="81"/>
                  <a:pt x="435" y="81"/>
                </a:cubicBezTo>
                <a:cubicBezTo>
                  <a:pt x="434" y="81"/>
                  <a:pt x="433" y="82"/>
                  <a:pt x="432" y="82"/>
                </a:cubicBezTo>
                <a:cubicBezTo>
                  <a:pt x="431" y="82"/>
                  <a:pt x="430" y="82"/>
                  <a:pt x="429" y="82"/>
                </a:cubicBezTo>
                <a:cubicBezTo>
                  <a:pt x="429" y="82"/>
                  <a:pt x="429" y="83"/>
                  <a:pt x="429" y="83"/>
                </a:cubicBezTo>
                <a:cubicBezTo>
                  <a:pt x="429" y="84"/>
                  <a:pt x="429" y="85"/>
                  <a:pt x="429" y="86"/>
                </a:cubicBezTo>
                <a:cubicBezTo>
                  <a:pt x="429" y="87"/>
                  <a:pt x="429" y="88"/>
                  <a:pt x="429" y="88"/>
                </a:cubicBezTo>
                <a:cubicBezTo>
                  <a:pt x="429" y="89"/>
                  <a:pt x="429" y="89"/>
                  <a:pt x="429" y="90"/>
                </a:cubicBezTo>
                <a:lnTo>
                  <a:pt x="429" y="109"/>
                </a:lnTo>
                <a:cubicBezTo>
                  <a:pt x="429" y="110"/>
                  <a:pt x="429" y="111"/>
                  <a:pt x="429" y="112"/>
                </a:cubicBezTo>
                <a:cubicBezTo>
                  <a:pt x="429" y="113"/>
                  <a:pt x="429" y="114"/>
                  <a:pt x="429" y="115"/>
                </a:cubicBezTo>
                <a:cubicBezTo>
                  <a:pt x="429" y="116"/>
                  <a:pt x="429" y="118"/>
                  <a:pt x="429" y="119"/>
                </a:cubicBezTo>
                <a:cubicBezTo>
                  <a:pt x="429" y="120"/>
                  <a:pt x="429" y="120"/>
                  <a:pt x="429" y="121"/>
                </a:cubicBezTo>
                <a:lnTo>
                  <a:pt x="429" y="156"/>
                </a:lnTo>
                <a:cubicBezTo>
                  <a:pt x="428" y="156"/>
                  <a:pt x="426" y="156"/>
                  <a:pt x="424" y="156"/>
                </a:cubicBezTo>
                <a:cubicBezTo>
                  <a:pt x="422" y="156"/>
                  <a:pt x="420" y="157"/>
                  <a:pt x="417" y="157"/>
                </a:cubicBezTo>
                <a:cubicBezTo>
                  <a:pt x="415" y="157"/>
                  <a:pt x="413" y="157"/>
                  <a:pt x="411" y="157"/>
                </a:cubicBezTo>
                <a:cubicBezTo>
                  <a:pt x="409" y="157"/>
                  <a:pt x="407" y="156"/>
                  <a:pt x="406" y="156"/>
                </a:cubicBezTo>
                <a:lnTo>
                  <a:pt x="398" y="160"/>
                </a:lnTo>
                <a:lnTo>
                  <a:pt x="396" y="162"/>
                </a:lnTo>
                <a:close/>
                <a:moveTo>
                  <a:pt x="396" y="86"/>
                </a:moveTo>
                <a:lnTo>
                  <a:pt x="396" y="90"/>
                </a:lnTo>
                <a:lnTo>
                  <a:pt x="398" y="90"/>
                </a:lnTo>
                <a:lnTo>
                  <a:pt x="408" y="142"/>
                </a:lnTo>
                <a:cubicBezTo>
                  <a:pt x="408" y="143"/>
                  <a:pt x="409" y="143"/>
                  <a:pt x="410" y="143"/>
                </a:cubicBezTo>
                <a:cubicBezTo>
                  <a:pt x="411" y="144"/>
                  <a:pt x="412" y="144"/>
                  <a:pt x="413" y="144"/>
                </a:cubicBezTo>
                <a:cubicBezTo>
                  <a:pt x="414" y="144"/>
                  <a:pt x="415" y="144"/>
                  <a:pt x="415" y="143"/>
                </a:cubicBezTo>
                <a:cubicBezTo>
                  <a:pt x="416" y="143"/>
                  <a:pt x="417" y="143"/>
                  <a:pt x="417" y="142"/>
                </a:cubicBezTo>
                <a:lnTo>
                  <a:pt x="419" y="139"/>
                </a:lnTo>
                <a:cubicBezTo>
                  <a:pt x="419" y="135"/>
                  <a:pt x="418" y="131"/>
                  <a:pt x="417" y="127"/>
                </a:cubicBezTo>
                <a:cubicBezTo>
                  <a:pt x="417" y="122"/>
                  <a:pt x="416" y="116"/>
                  <a:pt x="415" y="110"/>
                </a:cubicBezTo>
                <a:cubicBezTo>
                  <a:pt x="414" y="104"/>
                  <a:pt x="413" y="99"/>
                  <a:pt x="412" y="94"/>
                </a:cubicBezTo>
                <a:cubicBezTo>
                  <a:pt x="410" y="89"/>
                  <a:pt x="409" y="85"/>
                  <a:pt x="408" y="82"/>
                </a:cubicBezTo>
                <a:cubicBezTo>
                  <a:pt x="407" y="82"/>
                  <a:pt x="407" y="81"/>
                  <a:pt x="406" y="81"/>
                </a:cubicBezTo>
                <a:cubicBezTo>
                  <a:pt x="406" y="81"/>
                  <a:pt x="405" y="81"/>
                  <a:pt x="404" y="81"/>
                </a:cubicBezTo>
                <a:cubicBezTo>
                  <a:pt x="403" y="81"/>
                  <a:pt x="402" y="82"/>
                  <a:pt x="401" y="82"/>
                </a:cubicBezTo>
                <a:cubicBezTo>
                  <a:pt x="401" y="82"/>
                  <a:pt x="400" y="82"/>
                  <a:pt x="400" y="82"/>
                </a:cubicBezTo>
                <a:lnTo>
                  <a:pt x="396" y="86"/>
                </a:lnTo>
                <a:close/>
                <a:moveTo>
                  <a:pt x="466" y="84"/>
                </a:moveTo>
                <a:cubicBezTo>
                  <a:pt x="465" y="87"/>
                  <a:pt x="463" y="90"/>
                  <a:pt x="462" y="94"/>
                </a:cubicBezTo>
                <a:cubicBezTo>
                  <a:pt x="460" y="98"/>
                  <a:pt x="459" y="103"/>
                  <a:pt x="458" y="110"/>
                </a:cubicBezTo>
                <a:cubicBezTo>
                  <a:pt x="457" y="116"/>
                  <a:pt x="457" y="121"/>
                  <a:pt x="456" y="125"/>
                </a:cubicBezTo>
                <a:cubicBezTo>
                  <a:pt x="456" y="130"/>
                  <a:pt x="455" y="134"/>
                  <a:pt x="455" y="137"/>
                </a:cubicBezTo>
                <a:lnTo>
                  <a:pt x="456" y="142"/>
                </a:lnTo>
                <a:cubicBezTo>
                  <a:pt x="457" y="143"/>
                  <a:pt x="458" y="143"/>
                  <a:pt x="459" y="143"/>
                </a:cubicBezTo>
                <a:cubicBezTo>
                  <a:pt x="459" y="144"/>
                  <a:pt x="460" y="144"/>
                  <a:pt x="461" y="144"/>
                </a:cubicBezTo>
                <a:cubicBezTo>
                  <a:pt x="462" y="144"/>
                  <a:pt x="463" y="144"/>
                  <a:pt x="464" y="143"/>
                </a:cubicBezTo>
                <a:cubicBezTo>
                  <a:pt x="465" y="143"/>
                  <a:pt x="466" y="143"/>
                  <a:pt x="466" y="142"/>
                </a:cubicBezTo>
                <a:cubicBezTo>
                  <a:pt x="467" y="139"/>
                  <a:pt x="468" y="135"/>
                  <a:pt x="469" y="130"/>
                </a:cubicBezTo>
                <a:cubicBezTo>
                  <a:pt x="471" y="126"/>
                  <a:pt x="472" y="120"/>
                  <a:pt x="473" y="114"/>
                </a:cubicBezTo>
                <a:cubicBezTo>
                  <a:pt x="474" y="108"/>
                  <a:pt x="475" y="103"/>
                  <a:pt x="476" y="98"/>
                </a:cubicBezTo>
                <a:cubicBezTo>
                  <a:pt x="477" y="93"/>
                  <a:pt x="477" y="89"/>
                  <a:pt x="478" y="86"/>
                </a:cubicBezTo>
                <a:lnTo>
                  <a:pt x="474" y="82"/>
                </a:lnTo>
                <a:cubicBezTo>
                  <a:pt x="474" y="82"/>
                  <a:pt x="473" y="82"/>
                  <a:pt x="473" y="82"/>
                </a:cubicBezTo>
                <a:cubicBezTo>
                  <a:pt x="472" y="82"/>
                  <a:pt x="472" y="81"/>
                  <a:pt x="471" y="81"/>
                </a:cubicBezTo>
                <a:cubicBezTo>
                  <a:pt x="470" y="81"/>
                  <a:pt x="470" y="81"/>
                  <a:pt x="469" y="81"/>
                </a:cubicBezTo>
                <a:cubicBezTo>
                  <a:pt x="469" y="81"/>
                  <a:pt x="469" y="82"/>
                  <a:pt x="468" y="82"/>
                </a:cubicBezTo>
                <a:cubicBezTo>
                  <a:pt x="468" y="82"/>
                  <a:pt x="468" y="82"/>
                  <a:pt x="468" y="82"/>
                </a:cubicBezTo>
                <a:cubicBezTo>
                  <a:pt x="468" y="82"/>
                  <a:pt x="468" y="82"/>
                  <a:pt x="467" y="82"/>
                </a:cubicBezTo>
                <a:cubicBezTo>
                  <a:pt x="467" y="82"/>
                  <a:pt x="467" y="83"/>
                  <a:pt x="466" y="83"/>
                </a:cubicBezTo>
                <a:cubicBezTo>
                  <a:pt x="466" y="83"/>
                  <a:pt x="466" y="84"/>
                  <a:pt x="466" y="84"/>
                </a:cubicBezTo>
                <a:close/>
                <a:moveTo>
                  <a:pt x="455" y="195"/>
                </a:moveTo>
                <a:lnTo>
                  <a:pt x="455" y="257"/>
                </a:lnTo>
                <a:cubicBezTo>
                  <a:pt x="455" y="258"/>
                  <a:pt x="455" y="260"/>
                  <a:pt x="455" y="261"/>
                </a:cubicBezTo>
                <a:cubicBezTo>
                  <a:pt x="455" y="263"/>
                  <a:pt x="455" y="265"/>
                  <a:pt x="455" y="267"/>
                </a:cubicBezTo>
                <a:cubicBezTo>
                  <a:pt x="456" y="270"/>
                  <a:pt x="456" y="272"/>
                  <a:pt x="456" y="274"/>
                </a:cubicBezTo>
                <a:cubicBezTo>
                  <a:pt x="456" y="276"/>
                  <a:pt x="456" y="278"/>
                  <a:pt x="456" y="279"/>
                </a:cubicBezTo>
                <a:cubicBezTo>
                  <a:pt x="457" y="280"/>
                  <a:pt x="458" y="282"/>
                  <a:pt x="458" y="285"/>
                </a:cubicBezTo>
                <a:cubicBezTo>
                  <a:pt x="459" y="287"/>
                  <a:pt x="460" y="290"/>
                  <a:pt x="461" y="294"/>
                </a:cubicBezTo>
                <a:cubicBezTo>
                  <a:pt x="463" y="297"/>
                  <a:pt x="464" y="300"/>
                  <a:pt x="466" y="301"/>
                </a:cubicBezTo>
                <a:cubicBezTo>
                  <a:pt x="468" y="303"/>
                  <a:pt x="470" y="304"/>
                  <a:pt x="472" y="304"/>
                </a:cubicBezTo>
                <a:lnTo>
                  <a:pt x="476" y="302"/>
                </a:lnTo>
                <a:lnTo>
                  <a:pt x="478" y="300"/>
                </a:lnTo>
                <a:cubicBezTo>
                  <a:pt x="477" y="297"/>
                  <a:pt x="476" y="294"/>
                  <a:pt x="474" y="289"/>
                </a:cubicBezTo>
                <a:cubicBezTo>
                  <a:pt x="473" y="285"/>
                  <a:pt x="472" y="280"/>
                  <a:pt x="471" y="274"/>
                </a:cubicBezTo>
                <a:cubicBezTo>
                  <a:pt x="470" y="268"/>
                  <a:pt x="469" y="263"/>
                  <a:pt x="469" y="259"/>
                </a:cubicBezTo>
                <a:cubicBezTo>
                  <a:pt x="468" y="254"/>
                  <a:pt x="468" y="251"/>
                  <a:pt x="468" y="248"/>
                </a:cubicBezTo>
                <a:lnTo>
                  <a:pt x="468" y="203"/>
                </a:lnTo>
                <a:cubicBezTo>
                  <a:pt x="468" y="202"/>
                  <a:pt x="468" y="201"/>
                  <a:pt x="468" y="199"/>
                </a:cubicBezTo>
                <a:cubicBezTo>
                  <a:pt x="468" y="198"/>
                  <a:pt x="468" y="197"/>
                  <a:pt x="468" y="195"/>
                </a:cubicBezTo>
                <a:cubicBezTo>
                  <a:pt x="468" y="193"/>
                  <a:pt x="468" y="192"/>
                  <a:pt x="468" y="191"/>
                </a:cubicBezTo>
                <a:cubicBezTo>
                  <a:pt x="468" y="189"/>
                  <a:pt x="468" y="188"/>
                  <a:pt x="468" y="187"/>
                </a:cubicBezTo>
                <a:lnTo>
                  <a:pt x="466" y="185"/>
                </a:lnTo>
                <a:cubicBezTo>
                  <a:pt x="466" y="185"/>
                  <a:pt x="465" y="185"/>
                  <a:pt x="465" y="184"/>
                </a:cubicBezTo>
                <a:cubicBezTo>
                  <a:pt x="465" y="184"/>
                  <a:pt x="464" y="184"/>
                  <a:pt x="463" y="184"/>
                </a:cubicBezTo>
                <a:cubicBezTo>
                  <a:pt x="463" y="183"/>
                  <a:pt x="462" y="183"/>
                  <a:pt x="462" y="183"/>
                </a:cubicBezTo>
                <a:cubicBezTo>
                  <a:pt x="461" y="183"/>
                  <a:pt x="461" y="183"/>
                  <a:pt x="460" y="183"/>
                </a:cubicBezTo>
                <a:lnTo>
                  <a:pt x="455" y="187"/>
                </a:lnTo>
                <a:cubicBezTo>
                  <a:pt x="454" y="188"/>
                  <a:pt x="454" y="188"/>
                  <a:pt x="454" y="188"/>
                </a:cubicBezTo>
                <a:cubicBezTo>
                  <a:pt x="454" y="189"/>
                  <a:pt x="454" y="190"/>
                  <a:pt x="454" y="190"/>
                </a:cubicBezTo>
                <a:cubicBezTo>
                  <a:pt x="454" y="191"/>
                  <a:pt x="454" y="192"/>
                  <a:pt x="454" y="193"/>
                </a:cubicBezTo>
                <a:cubicBezTo>
                  <a:pt x="454" y="194"/>
                  <a:pt x="455" y="194"/>
                  <a:pt x="455" y="195"/>
                </a:cubicBezTo>
                <a:close/>
                <a:moveTo>
                  <a:pt x="486" y="296"/>
                </a:moveTo>
                <a:lnTo>
                  <a:pt x="486" y="300"/>
                </a:lnTo>
                <a:lnTo>
                  <a:pt x="488" y="304"/>
                </a:lnTo>
                <a:cubicBezTo>
                  <a:pt x="488" y="304"/>
                  <a:pt x="488" y="305"/>
                  <a:pt x="489" y="305"/>
                </a:cubicBezTo>
                <a:cubicBezTo>
                  <a:pt x="490" y="305"/>
                  <a:pt x="491" y="306"/>
                  <a:pt x="492" y="306"/>
                </a:cubicBezTo>
                <a:cubicBezTo>
                  <a:pt x="493" y="306"/>
                  <a:pt x="493" y="306"/>
                  <a:pt x="494" y="306"/>
                </a:cubicBezTo>
                <a:cubicBezTo>
                  <a:pt x="495" y="306"/>
                  <a:pt x="495" y="306"/>
                  <a:pt x="495" y="306"/>
                </a:cubicBezTo>
                <a:cubicBezTo>
                  <a:pt x="496" y="306"/>
                  <a:pt x="496" y="305"/>
                  <a:pt x="496" y="305"/>
                </a:cubicBezTo>
                <a:cubicBezTo>
                  <a:pt x="497" y="304"/>
                  <a:pt x="497" y="304"/>
                  <a:pt x="497" y="303"/>
                </a:cubicBezTo>
                <a:cubicBezTo>
                  <a:pt x="498" y="303"/>
                  <a:pt x="498" y="302"/>
                  <a:pt x="498" y="301"/>
                </a:cubicBezTo>
                <a:cubicBezTo>
                  <a:pt x="499" y="301"/>
                  <a:pt x="499" y="301"/>
                  <a:pt x="499" y="300"/>
                </a:cubicBezTo>
                <a:cubicBezTo>
                  <a:pt x="501" y="297"/>
                  <a:pt x="503" y="293"/>
                  <a:pt x="507" y="289"/>
                </a:cubicBezTo>
                <a:cubicBezTo>
                  <a:pt x="510" y="284"/>
                  <a:pt x="515" y="280"/>
                  <a:pt x="521" y="276"/>
                </a:cubicBezTo>
                <a:cubicBezTo>
                  <a:pt x="527" y="272"/>
                  <a:pt x="532" y="269"/>
                  <a:pt x="537" y="267"/>
                </a:cubicBezTo>
                <a:cubicBezTo>
                  <a:pt x="541" y="265"/>
                  <a:pt x="545" y="264"/>
                  <a:pt x="548" y="263"/>
                </a:cubicBezTo>
                <a:cubicBezTo>
                  <a:pt x="549" y="264"/>
                  <a:pt x="550" y="265"/>
                  <a:pt x="550" y="266"/>
                </a:cubicBezTo>
                <a:cubicBezTo>
                  <a:pt x="551" y="268"/>
                  <a:pt x="553" y="269"/>
                  <a:pt x="554" y="270"/>
                </a:cubicBezTo>
                <a:cubicBezTo>
                  <a:pt x="556" y="272"/>
                  <a:pt x="557" y="273"/>
                  <a:pt x="558" y="275"/>
                </a:cubicBezTo>
                <a:cubicBezTo>
                  <a:pt x="560" y="276"/>
                  <a:pt x="561" y="278"/>
                  <a:pt x="562" y="279"/>
                </a:cubicBezTo>
                <a:cubicBezTo>
                  <a:pt x="565" y="280"/>
                  <a:pt x="569" y="283"/>
                  <a:pt x="574" y="286"/>
                </a:cubicBezTo>
                <a:cubicBezTo>
                  <a:pt x="578" y="289"/>
                  <a:pt x="584" y="293"/>
                  <a:pt x="590" y="297"/>
                </a:cubicBezTo>
                <a:cubicBezTo>
                  <a:pt x="596" y="300"/>
                  <a:pt x="602" y="303"/>
                  <a:pt x="606" y="304"/>
                </a:cubicBezTo>
                <a:cubicBezTo>
                  <a:pt x="611" y="305"/>
                  <a:pt x="615" y="305"/>
                  <a:pt x="618" y="304"/>
                </a:cubicBezTo>
                <a:lnTo>
                  <a:pt x="620" y="300"/>
                </a:lnTo>
                <a:cubicBezTo>
                  <a:pt x="620" y="300"/>
                  <a:pt x="619" y="300"/>
                  <a:pt x="619" y="299"/>
                </a:cubicBezTo>
                <a:cubicBezTo>
                  <a:pt x="619" y="299"/>
                  <a:pt x="619" y="298"/>
                  <a:pt x="618" y="297"/>
                </a:cubicBezTo>
                <a:cubicBezTo>
                  <a:pt x="618" y="297"/>
                  <a:pt x="618" y="296"/>
                  <a:pt x="618" y="296"/>
                </a:cubicBezTo>
                <a:cubicBezTo>
                  <a:pt x="618" y="295"/>
                  <a:pt x="618" y="295"/>
                  <a:pt x="618" y="294"/>
                </a:cubicBezTo>
                <a:cubicBezTo>
                  <a:pt x="618" y="294"/>
                  <a:pt x="618" y="294"/>
                  <a:pt x="617" y="293"/>
                </a:cubicBezTo>
                <a:cubicBezTo>
                  <a:pt x="617" y="293"/>
                  <a:pt x="616" y="292"/>
                  <a:pt x="615" y="292"/>
                </a:cubicBezTo>
                <a:cubicBezTo>
                  <a:pt x="615" y="291"/>
                  <a:pt x="614" y="291"/>
                  <a:pt x="614" y="291"/>
                </a:cubicBezTo>
                <a:cubicBezTo>
                  <a:pt x="613" y="291"/>
                  <a:pt x="613" y="291"/>
                  <a:pt x="612" y="291"/>
                </a:cubicBezTo>
                <a:cubicBezTo>
                  <a:pt x="609" y="290"/>
                  <a:pt x="606" y="289"/>
                  <a:pt x="601" y="287"/>
                </a:cubicBezTo>
                <a:cubicBezTo>
                  <a:pt x="597" y="285"/>
                  <a:pt x="592" y="283"/>
                  <a:pt x="587" y="280"/>
                </a:cubicBezTo>
                <a:cubicBezTo>
                  <a:pt x="581" y="276"/>
                  <a:pt x="576" y="273"/>
                  <a:pt x="573" y="270"/>
                </a:cubicBezTo>
                <a:cubicBezTo>
                  <a:pt x="569" y="266"/>
                  <a:pt x="566" y="264"/>
                  <a:pt x="564" y="261"/>
                </a:cubicBezTo>
                <a:lnTo>
                  <a:pt x="562" y="257"/>
                </a:lnTo>
                <a:cubicBezTo>
                  <a:pt x="563" y="257"/>
                  <a:pt x="564" y="257"/>
                  <a:pt x="565" y="257"/>
                </a:cubicBezTo>
                <a:cubicBezTo>
                  <a:pt x="567" y="257"/>
                  <a:pt x="569" y="257"/>
                  <a:pt x="570" y="257"/>
                </a:cubicBezTo>
                <a:cubicBezTo>
                  <a:pt x="572" y="257"/>
                  <a:pt x="574" y="257"/>
                  <a:pt x="576" y="257"/>
                </a:cubicBezTo>
                <a:cubicBezTo>
                  <a:pt x="577" y="257"/>
                  <a:pt x="578" y="257"/>
                  <a:pt x="579" y="257"/>
                </a:cubicBezTo>
                <a:lnTo>
                  <a:pt x="614" y="257"/>
                </a:lnTo>
                <a:cubicBezTo>
                  <a:pt x="615" y="257"/>
                  <a:pt x="615" y="257"/>
                  <a:pt x="616" y="256"/>
                </a:cubicBezTo>
                <a:cubicBezTo>
                  <a:pt x="616" y="256"/>
                  <a:pt x="617" y="255"/>
                  <a:pt x="617" y="254"/>
                </a:cubicBezTo>
                <a:cubicBezTo>
                  <a:pt x="618" y="254"/>
                  <a:pt x="618" y="253"/>
                  <a:pt x="619" y="253"/>
                </a:cubicBezTo>
                <a:cubicBezTo>
                  <a:pt x="619" y="252"/>
                  <a:pt x="620" y="252"/>
                  <a:pt x="620" y="252"/>
                </a:cubicBezTo>
                <a:cubicBezTo>
                  <a:pt x="620" y="251"/>
                  <a:pt x="620" y="250"/>
                  <a:pt x="620" y="249"/>
                </a:cubicBezTo>
                <a:cubicBezTo>
                  <a:pt x="620" y="248"/>
                  <a:pt x="619" y="247"/>
                  <a:pt x="619" y="246"/>
                </a:cubicBezTo>
                <a:cubicBezTo>
                  <a:pt x="618" y="245"/>
                  <a:pt x="618" y="244"/>
                  <a:pt x="618" y="243"/>
                </a:cubicBezTo>
                <a:cubicBezTo>
                  <a:pt x="617" y="243"/>
                  <a:pt x="617" y="242"/>
                  <a:pt x="616" y="242"/>
                </a:cubicBezTo>
                <a:lnTo>
                  <a:pt x="583" y="242"/>
                </a:lnTo>
                <a:cubicBezTo>
                  <a:pt x="581" y="242"/>
                  <a:pt x="579" y="242"/>
                  <a:pt x="577" y="242"/>
                </a:cubicBezTo>
                <a:cubicBezTo>
                  <a:pt x="574" y="241"/>
                  <a:pt x="571" y="241"/>
                  <a:pt x="568" y="241"/>
                </a:cubicBezTo>
                <a:cubicBezTo>
                  <a:pt x="564" y="241"/>
                  <a:pt x="561" y="242"/>
                  <a:pt x="558" y="242"/>
                </a:cubicBezTo>
                <a:cubicBezTo>
                  <a:pt x="556" y="243"/>
                  <a:pt x="554" y="243"/>
                  <a:pt x="552" y="244"/>
                </a:cubicBezTo>
                <a:cubicBezTo>
                  <a:pt x="551" y="242"/>
                  <a:pt x="550" y="240"/>
                  <a:pt x="549" y="238"/>
                </a:cubicBezTo>
                <a:cubicBezTo>
                  <a:pt x="548" y="236"/>
                  <a:pt x="547" y="233"/>
                  <a:pt x="546" y="230"/>
                </a:cubicBezTo>
                <a:cubicBezTo>
                  <a:pt x="545" y="228"/>
                  <a:pt x="545" y="225"/>
                  <a:pt x="544" y="223"/>
                </a:cubicBezTo>
                <a:cubicBezTo>
                  <a:pt x="544" y="221"/>
                  <a:pt x="544" y="220"/>
                  <a:pt x="544" y="218"/>
                </a:cubicBezTo>
                <a:cubicBezTo>
                  <a:pt x="545" y="219"/>
                  <a:pt x="546" y="219"/>
                  <a:pt x="547" y="219"/>
                </a:cubicBezTo>
                <a:cubicBezTo>
                  <a:pt x="548" y="220"/>
                  <a:pt x="549" y="220"/>
                  <a:pt x="551" y="220"/>
                </a:cubicBezTo>
                <a:cubicBezTo>
                  <a:pt x="553" y="220"/>
                  <a:pt x="555" y="220"/>
                  <a:pt x="556" y="220"/>
                </a:cubicBezTo>
                <a:cubicBezTo>
                  <a:pt x="558" y="220"/>
                  <a:pt x="559" y="220"/>
                  <a:pt x="560" y="220"/>
                </a:cubicBezTo>
                <a:cubicBezTo>
                  <a:pt x="564" y="218"/>
                  <a:pt x="569" y="215"/>
                  <a:pt x="572" y="211"/>
                </a:cubicBezTo>
                <a:cubicBezTo>
                  <a:pt x="576" y="207"/>
                  <a:pt x="579" y="201"/>
                  <a:pt x="580" y="194"/>
                </a:cubicBezTo>
                <a:cubicBezTo>
                  <a:pt x="581" y="187"/>
                  <a:pt x="581" y="181"/>
                  <a:pt x="580" y="176"/>
                </a:cubicBezTo>
                <a:cubicBezTo>
                  <a:pt x="580" y="171"/>
                  <a:pt x="579" y="167"/>
                  <a:pt x="579" y="164"/>
                </a:cubicBezTo>
                <a:cubicBezTo>
                  <a:pt x="580" y="163"/>
                  <a:pt x="580" y="162"/>
                  <a:pt x="581" y="161"/>
                </a:cubicBezTo>
                <a:cubicBezTo>
                  <a:pt x="581" y="160"/>
                  <a:pt x="582" y="159"/>
                  <a:pt x="583" y="157"/>
                </a:cubicBezTo>
                <a:cubicBezTo>
                  <a:pt x="585" y="156"/>
                  <a:pt x="586" y="155"/>
                  <a:pt x="587" y="154"/>
                </a:cubicBezTo>
                <a:cubicBezTo>
                  <a:pt x="588" y="153"/>
                  <a:pt x="588" y="152"/>
                  <a:pt x="589" y="152"/>
                </a:cubicBezTo>
                <a:cubicBezTo>
                  <a:pt x="590" y="152"/>
                  <a:pt x="591" y="152"/>
                  <a:pt x="593" y="152"/>
                </a:cubicBezTo>
                <a:cubicBezTo>
                  <a:pt x="595" y="152"/>
                  <a:pt x="597" y="153"/>
                  <a:pt x="599" y="154"/>
                </a:cubicBezTo>
                <a:cubicBezTo>
                  <a:pt x="601" y="156"/>
                  <a:pt x="603" y="157"/>
                  <a:pt x="604" y="159"/>
                </a:cubicBezTo>
                <a:cubicBezTo>
                  <a:pt x="605" y="161"/>
                  <a:pt x="606" y="163"/>
                  <a:pt x="607" y="164"/>
                </a:cubicBezTo>
                <a:cubicBezTo>
                  <a:pt x="606" y="165"/>
                  <a:pt x="605" y="167"/>
                  <a:pt x="604" y="170"/>
                </a:cubicBezTo>
                <a:cubicBezTo>
                  <a:pt x="603" y="172"/>
                  <a:pt x="601" y="175"/>
                  <a:pt x="600" y="178"/>
                </a:cubicBezTo>
                <a:cubicBezTo>
                  <a:pt x="599" y="182"/>
                  <a:pt x="598" y="185"/>
                  <a:pt x="598" y="187"/>
                </a:cubicBezTo>
                <a:cubicBezTo>
                  <a:pt x="597" y="189"/>
                  <a:pt x="597" y="191"/>
                  <a:pt x="597" y="193"/>
                </a:cubicBezTo>
                <a:cubicBezTo>
                  <a:pt x="597" y="195"/>
                  <a:pt x="597" y="197"/>
                  <a:pt x="597" y="200"/>
                </a:cubicBezTo>
                <a:cubicBezTo>
                  <a:pt x="598" y="202"/>
                  <a:pt x="599" y="206"/>
                  <a:pt x="600" y="209"/>
                </a:cubicBezTo>
                <a:cubicBezTo>
                  <a:pt x="601" y="213"/>
                  <a:pt x="603" y="216"/>
                  <a:pt x="605" y="219"/>
                </a:cubicBezTo>
                <a:cubicBezTo>
                  <a:pt x="607" y="221"/>
                  <a:pt x="609" y="223"/>
                  <a:pt x="610" y="224"/>
                </a:cubicBezTo>
                <a:cubicBezTo>
                  <a:pt x="611" y="224"/>
                  <a:pt x="611" y="224"/>
                  <a:pt x="612" y="224"/>
                </a:cubicBezTo>
                <a:cubicBezTo>
                  <a:pt x="613" y="224"/>
                  <a:pt x="613" y="224"/>
                  <a:pt x="614" y="223"/>
                </a:cubicBezTo>
                <a:cubicBezTo>
                  <a:pt x="615" y="223"/>
                  <a:pt x="616" y="223"/>
                  <a:pt x="617" y="223"/>
                </a:cubicBezTo>
                <a:cubicBezTo>
                  <a:pt x="617" y="222"/>
                  <a:pt x="618" y="222"/>
                  <a:pt x="618" y="222"/>
                </a:cubicBezTo>
                <a:cubicBezTo>
                  <a:pt x="619" y="222"/>
                  <a:pt x="619" y="221"/>
                  <a:pt x="619" y="220"/>
                </a:cubicBezTo>
                <a:cubicBezTo>
                  <a:pt x="619" y="219"/>
                  <a:pt x="620" y="219"/>
                  <a:pt x="620" y="218"/>
                </a:cubicBezTo>
                <a:cubicBezTo>
                  <a:pt x="620" y="217"/>
                  <a:pt x="620" y="216"/>
                  <a:pt x="620" y="216"/>
                </a:cubicBezTo>
                <a:cubicBezTo>
                  <a:pt x="620" y="215"/>
                  <a:pt x="620" y="215"/>
                  <a:pt x="620" y="215"/>
                </a:cubicBezTo>
                <a:cubicBezTo>
                  <a:pt x="618" y="213"/>
                  <a:pt x="616" y="211"/>
                  <a:pt x="614" y="209"/>
                </a:cubicBezTo>
                <a:cubicBezTo>
                  <a:pt x="612" y="206"/>
                  <a:pt x="611" y="203"/>
                  <a:pt x="611" y="199"/>
                </a:cubicBezTo>
                <a:cubicBezTo>
                  <a:pt x="610" y="196"/>
                  <a:pt x="610" y="192"/>
                  <a:pt x="611" y="189"/>
                </a:cubicBezTo>
                <a:cubicBezTo>
                  <a:pt x="612" y="186"/>
                  <a:pt x="613" y="183"/>
                  <a:pt x="614" y="181"/>
                </a:cubicBezTo>
                <a:cubicBezTo>
                  <a:pt x="617" y="179"/>
                  <a:pt x="619" y="175"/>
                  <a:pt x="619" y="169"/>
                </a:cubicBezTo>
                <a:cubicBezTo>
                  <a:pt x="620" y="164"/>
                  <a:pt x="619" y="158"/>
                  <a:pt x="615" y="151"/>
                </a:cubicBezTo>
                <a:cubicBezTo>
                  <a:pt x="611" y="145"/>
                  <a:pt x="606" y="141"/>
                  <a:pt x="600" y="140"/>
                </a:cubicBezTo>
                <a:cubicBezTo>
                  <a:pt x="595" y="139"/>
                  <a:pt x="591" y="139"/>
                  <a:pt x="587" y="140"/>
                </a:cubicBezTo>
                <a:cubicBezTo>
                  <a:pt x="582" y="142"/>
                  <a:pt x="578" y="145"/>
                  <a:pt x="574" y="149"/>
                </a:cubicBezTo>
                <a:cubicBezTo>
                  <a:pt x="570" y="153"/>
                  <a:pt x="567" y="159"/>
                  <a:pt x="566" y="166"/>
                </a:cubicBezTo>
                <a:cubicBezTo>
                  <a:pt x="565" y="173"/>
                  <a:pt x="565" y="180"/>
                  <a:pt x="565" y="186"/>
                </a:cubicBezTo>
                <a:cubicBezTo>
                  <a:pt x="566" y="191"/>
                  <a:pt x="566" y="196"/>
                  <a:pt x="566" y="199"/>
                </a:cubicBezTo>
                <a:cubicBezTo>
                  <a:pt x="565" y="199"/>
                  <a:pt x="564" y="200"/>
                  <a:pt x="563" y="200"/>
                </a:cubicBezTo>
                <a:cubicBezTo>
                  <a:pt x="563" y="201"/>
                  <a:pt x="562" y="202"/>
                  <a:pt x="561" y="203"/>
                </a:cubicBezTo>
                <a:cubicBezTo>
                  <a:pt x="560" y="204"/>
                  <a:pt x="559" y="205"/>
                  <a:pt x="558" y="205"/>
                </a:cubicBezTo>
                <a:cubicBezTo>
                  <a:pt x="557" y="206"/>
                  <a:pt x="557" y="206"/>
                  <a:pt x="556" y="207"/>
                </a:cubicBezTo>
                <a:cubicBezTo>
                  <a:pt x="555" y="206"/>
                  <a:pt x="554" y="206"/>
                  <a:pt x="553" y="206"/>
                </a:cubicBezTo>
                <a:cubicBezTo>
                  <a:pt x="552" y="205"/>
                  <a:pt x="551" y="205"/>
                  <a:pt x="550" y="205"/>
                </a:cubicBezTo>
                <a:cubicBezTo>
                  <a:pt x="549" y="204"/>
                  <a:pt x="548" y="203"/>
                  <a:pt x="547" y="203"/>
                </a:cubicBezTo>
                <a:cubicBezTo>
                  <a:pt x="546" y="202"/>
                  <a:pt x="545" y="202"/>
                  <a:pt x="544" y="201"/>
                </a:cubicBezTo>
                <a:cubicBezTo>
                  <a:pt x="543" y="199"/>
                  <a:pt x="542" y="196"/>
                  <a:pt x="541" y="193"/>
                </a:cubicBezTo>
                <a:cubicBezTo>
                  <a:pt x="540" y="190"/>
                  <a:pt x="539" y="186"/>
                  <a:pt x="539" y="182"/>
                </a:cubicBezTo>
                <a:cubicBezTo>
                  <a:pt x="539" y="178"/>
                  <a:pt x="539" y="174"/>
                  <a:pt x="539" y="170"/>
                </a:cubicBezTo>
                <a:cubicBezTo>
                  <a:pt x="539" y="167"/>
                  <a:pt x="539" y="164"/>
                  <a:pt x="538" y="162"/>
                </a:cubicBezTo>
                <a:cubicBezTo>
                  <a:pt x="538" y="157"/>
                  <a:pt x="536" y="152"/>
                  <a:pt x="531" y="147"/>
                </a:cubicBezTo>
                <a:cubicBezTo>
                  <a:pt x="527" y="141"/>
                  <a:pt x="521" y="139"/>
                  <a:pt x="513" y="139"/>
                </a:cubicBezTo>
                <a:cubicBezTo>
                  <a:pt x="504" y="140"/>
                  <a:pt x="498" y="143"/>
                  <a:pt x="493" y="148"/>
                </a:cubicBezTo>
                <a:cubicBezTo>
                  <a:pt x="489" y="153"/>
                  <a:pt x="486" y="159"/>
                  <a:pt x="486" y="164"/>
                </a:cubicBezTo>
                <a:cubicBezTo>
                  <a:pt x="486" y="165"/>
                  <a:pt x="486" y="167"/>
                  <a:pt x="487" y="170"/>
                </a:cubicBezTo>
                <a:cubicBezTo>
                  <a:pt x="487" y="172"/>
                  <a:pt x="488" y="175"/>
                  <a:pt x="490" y="178"/>
                </a:cubicBezTo>
                <a:cubicBezTo>
                  <a:pt x="491" y="182"/>
                  <a:pt x="493" y="185"/>
                  <a:pt x="493" y="187"/>
                </a:cubicBezTo>
                <a:cubicBezTo>
                  <a:pt x="494" y="189"/>
                  <a:pt x="495" y="191"/>
                  <a:pt x="495" y="193"/>
                </a:cubicBezTo>
                <a:cubicBezTo>
                  <a:pt x="495" y="194"/>
                  <a:pt x="495" y="196"/>
                  <a:pt x="495" y="198"/>
                </a:cubicBezTo>
                <a:cubicBezTo>
                  <a:pt x="495" y="200"/>
                  <a:pt x="494" y="202"/>
                  <a:pt x="493" y="205"/>
                </a:cubicBezTo>
                <a:cubicBezTo>
                  <a:pt x="492" y="207"/>
                  <a:pt x="490" y="210"/>
                  <a:pt x="489" y="212"/>
                </a:cubicBezTo>
                <a:cubicBezTo>
                  <a:pt x="488" y="214"/>
                  <a:pt x="487" y="215"/>
                  <a:pt x="486" y="216"/>
                </a:cubicBezTo>
                <a:cubicBezTo>
                  <a:pt x="486" y="217"/>
                  <a:pt x="486" y="217"/>
                  <a:pt x="486" y="218"/>
                </a:cubicBezTo>
                <a:cubicBezTo>
                  <a:pt x="486" y="219"/>
                  <a:pt x="486" y="219"/>
                  <a:pt x="487" y="220"/>
                </a:cubicBezTo>
                <a:cubicBezTo>
                  <a:pt x="487" y="221"/>
                  <a:pt x="487" y="222"/>
                  <a:pt x="487" y="223"/>
                </a:cubicBezTo>
                <a:cubicBezTo>
                  <a:pt x="488" y="223"/>
                  <a:pt x="488" y="224"/>
                  <a:pt x="488" y="224"/>
                </a:cubicBezTo>
                <a:lnTo>
                  <a:pt x="495" y="224"/>
                </a:lnTo>
                <a:cubicBezTo>
                  <a:pt x="496" y="224"/>
                  <a:pt x="497" y="223"/>
                  <a:pt x="499" y="222"/>
                </a:cubicBezTo>
                <a:cubicBezTo>
                  <a:pt x="500" y="221"/>
                  <a:pt x="501" y="220"/>
                  <a:pt x="502" y="218"/>
                </a:cubicBezTo>
                <a:cubicBezTo>
                  <a:pt x="503" y="217"/>
                  <a:pt x="503" y="215"/>
                  <a:pt x="504" y="214"/>
                </a:cubicBezTo>
                <a:cubicBezTo>
                  <a:pt x="504" y="213"/>
                  <a:pt x="505" y="212"/>
                  <a:pt x="505" y="211"/>
                </a:cubicBezTo>
                <a:cubicBezTo>
                  <a:pt x="507" y="208"/>
                  <a:pt x="508" y="205"/>
                  <a:pt x="509" y="201"/>
                </a:cubicBezTo>
                <a:cubicBezTo>
                  <a:pt x="510" y="197"/>
                  <a:pt x="509" y="192"/>
                  <a:pt x="508" y="187"/>
                </a:cubicBezTo>
                <a:cubicBezTo>
                  <a:pt x="507" y="182"/>
                  <a:pt x="505" y="177"/>
                  <a:pt x="503" y="174"/>
                </a:cubicBezTo>
                <a:cubicBezTo>
                  <a:pt x="502" y="170"/>
                  <a:pt x="500" y="166"/>
                  <a:pt x="499" y="164"/>
                </a:cubicBezTo>
                <a:cubicBezTo>
                  <a:pt x="500" y="163"/>
                  <a:pt x="500" y="162"/>
                  <a:pt x="501" y="160"/>
                </a:cubicBezTo>
                <a:cubicBezTo>
                  <a:pt x="501" y="159"/>
                  <a:pt x="502" y="158"/>
                  <a:pt x="504" y="157"/>
                </a:cubicBezTo>
                <a:cubicBezTo>
                  <a:pt x="505" y="155"/>
                  <a:pt x="506" y="154"/>
                  <a:pt x="508" y="154"/>
                </a:cubicBezTo>
                <a:cubicBezTo>
                  <a:pt x="509" y="153"/>
                  <a:pt x="510" y="152"/>
                  <a:pt x="511" y="152"/>
                </a:cubicBezTo>
                <a:cubicBezTo>
                  <a:pt x="512" y="152"/>
                  <a:pt x="513" y="152"/>
                  <a:pt x="515" y="153"/>
                </a:cubicBezTo>
                <a:cubicBezTo>
                  <a:pt x="517" y="153"/>
                  <a:pt x="518" y="154"/>
                  <a:pt x="520" y="155"/>
                </a:cubicBezTo>
                <a:cubicBezTo>
                  <a:pt x="522" y="156"/>
                  <a:pt x="524" y="158"/>
                  <a:pt x="525" y="159"/>
                </a:cubicBezTo>
                <a:cubicBezTo>
                  <a:pt x="526" y="161"/>
                  <a:pt x="526" y="163"/>
                  <a:pt x="527" y="164"/>
                </a:cubicBezTo>
                <a:lnTo>
                  <a:pt x="527" y="189"/>
                </a:lnTo>
                <a:cubicBezTo>
                  <a:pt x="527" y="190"/>
                  <a:pt x="527" y="191"/>
                  <a:pt x="527" y="193"/>
                </a:cubicBezTo>
                <a:cubicBezTo>
                  <a:pt x="527" y="194"/>
                  <a:pt x="527" y="196"/>
                  <a:pt x="527" y="198"/>
                </a:cubicBezTo>
                <a:cubicBezTo>
                  <a:pt x="527" y="200"/>
                  <a:pt x="527" y="202"/>
                  <a:pt x="527" y="203"/>
                </a:cubicBezTo>
                <a:cubicBezTo>
                  <a:pt x="527" y="205"/>
                  <a:pt x="527" y="206"/>
                  <a:pt x="527" y="207"/>
                </a:cubicBezTo>
                <a:cubicBezTo>
                  <a:pt x="527" y="209"/>
                  <a:pt x="527" y="212"/>
                  <a:pt x="528" y="215"/>
                </a:cubicBezTo>
                <a:cubicBezTo>
                  <a:pt x="528" y="219"/>
                  <a:pt x="529" y="223"/>
                  <a:pt x="530" y="227"/>
                </a:cubicBezTo>
                <a:cubicBezTo>
                  <a:pt x="531" y="232"/>
                  <a:pt x="532" y="236"/>
                  <a:pt x="533" y="239"/>
                </a:cubicBezTo>
                <a:cubicBezTo>
                  <a:pt x="534" y="243"/>
                  <a:pt x="535" y="245"/>
                  <a:pt x="536" y="248"/>
                </a:cubicBezTo>
                <a:cubicBezTo>
                  <a:pt x="532" y="249"/>
                  <a:pt x="528" y="251"/>
                  <a:pt x="522" y="254"/>
                </a:cubicBezTo>
                <a:cubicBezTo>
                  <a:pt x="517" y="257"/>
                  <a:pt x="512" y="261"/>
                  <a:pt x="506" y="267"/>
                </a:cubicBezTo>
                <a:cubicBezTo>
                  <a:pt x="500" y="273"/>
                  <a:pt x="496" y="278"/>
                  <a:pt x="493" y="283"/>
                </a:cubicBezTo>
                <a:cubicBezTo>
                  <a:pt x="490" y="288"/>
                  <a:pt x="487" y="293"/>
                  <a:pt x="486" y="296"/>
                </a:cubicBezTo>
                <a:close/>
                <a:moveTo>
                  <a:pt x="486" y="117"/>
                </a:moveTo>
                <a:cubicBezTo>
                  <a:pt x="486" y="117"/>
                  <a:pt x="486" y="118"/>
                  <a:pt x="485" y="118"/>
                </a:cubicBezTo>
                <a:cubicBezTo>
                  <a:pt x="485" y="119"/>
                  <a:pt x="485" y="119"/>
                  <a:pt x="485" y="120"/>
                </a:cubicBezTo>
                <a:cubicBezTo>
                  <a:pt x="485" y="121"/>
                  <a:pt x="485" y="121"/>
                  <a:pt x="485" y="122"/>
                </a:cubicBezTo>
                <a:cubicBezTo>
                  <a:pt x="485" y="122"/>
                  <a:pt x="485" y="123"/>
                  <a:pt x="486" y="123"/>
                </a:cubicBezTo>
                <a:cubicBezTo>
                  <a:pt x="486" y="123"/>
                  <a:pt x="486" y="123"/>
                  <a:pt x="486" y="123"/>
                </a:cubicBezTo>
                <a:cubicBezTo>
                  <a:pt x="486" y="123"/>
                  <a:pt x="486" y="124"/>
                  <a:pt x="487" y="124"/>
                </a:cubicBezTo>
                <a:cubicBezTo>
                  <a:pt x="487" y="125"/>
                  <a:pt x="488" y="125"/>
                  <a:pt x="488" y="126"/>
                </a:cubicBezTo>
                <a:cubicBezTo>
                  <a:pt x="489" y="126"/>
                  <a:pt x="489" y="126"/>
                  <a:pt x="490" y="127"/>
                </a:cubicBezTo>
                <a:cubicBezTo>
                  <a:pt x="493" y="127"/>
                  <a:pt x="497" y="126"/>
                  <a:pt x="502" y="126"/>
                </a:cubicBezTo>
                <a:cubicBezTo>
                  <a:pt x="507" y="125"/>
                  <a:pt x="513" y="124"/>
                  <a:pt x="520" y="122"/>
                </a:cubicBezTo>
                <a:cubicBezTo>
                  <a:pt x="527" y="121"/>
                  <a:pt x="533" y="119"/>
                  <a:pt x="539" y="118"/>
                </a:cubicBezTo>
                <a:cubicBezTo>
                  <a:pt x="544" y="117"/>
                  <a:pt x="548" y="116"/>
                  <a:pt x="552" y="115"/>
                </a:cubicBezTo>
                <a:cubicBezTo>
                  <a:pt x="556" y="116"/>
                  <a:pt x="560" y="117"/>
                  <a:pt x="566" y="118"/>
                </a:cubicBezTo>
                <a:cubicBezTo>
                  <a:pt x="571" y="119"/>
                  <a:pt x="578" y="121"/>
                  <a:pt x="585" y="122"/>
                </a:cubicBezTo>
                <a:cubicBezTo>
                  <a:pt x="593" y="124"/>
                  <a:pt x="599" y="125"/>
                  <a:pt x="605" y="126"/>
                </a:cubicBezTo>
                <a:cubicBezTo>
                  <a:pt x="610" y="126"/>
                  <a:pt x="615" y="127"/>
                  <a:pt x="618" y="127"/>
                </a:cubicBezTo>
                <a:lnTo>
                  <a:pt x="620" y="121"/>
                </a:lnTo>
                <a:cubicBezTo>
                  <a:pt x="620" y="121"/>
                  <a:pt x="619" y="120"/>
                  <a:pt x="619" y="120"/>
                </a:cubicBezTo>
                <a:cubicBezTo>
                  <a:pt x="619" y="119"/>
                  <a:pt x="618" y="118"/>
                  <a:pt x="618" y="117"/>
                </a:cubicBezTo>
                <a:cubicBezTo>
                  <a:pt x="618" y="116"/>
                  <a:pt x="617" y="115"/>
                  <a:pt x="616" y="115"/>
                </a:cubicBezTo>
                <a:cubicBezTo>
                  <a:pt x="616" y="114"/>
                  <a:pt x="615" y="113"/>
                  <a:pt x="614" y="113"/>
                </a:cubicBezTo>
                <a:cubicBezTo>
                  <a:pt x="611" y="113"/>
                  <a:pt x="608" y="112"/>
                  <a:pt x="603" y="111"/>
                </a:cubicBezTo>
                <a:cubicBezTo>
                  <a:pt x="599" y="110"/>
                  <a:pt x="593" y="109"/>
                  <a:pt x="587" y="107"/>
                </a:cubicBezTo>
                <a:cubicBezTo>
                  <a:pt x="581" y="106"/>
                  <a:pt x="576" y="105"/>
                  <a:pt x="571" y="104"/>
                </a:cubicBezTo>
                <a:cubicBezTo>
                  <a:pt x="566" y="103"/>
                  <a:pt x="563" y="102"/>
                  <a:pt x="560" y="101"/>
                </a:cubicBezTo>
                <a:cubicBezTo>
                  <a:pt x="560" y="101"/>
                  <a:pt x="560" y="99"/>
                  <a:pt x="560" y="98"/>
                </a:cubicBezTo>
                <a:cubicBezTo>
                  <a:pt x="560" y="96"/>
                  <a:pt x="560" y="94"/>
                  <a:pt x="560" y="92"/>
                </a:cubicBezTo>
                <a:cubicBezTo>
                  <a:pt x="561" y="89"/>
                  <a:pt x="561" y="87"/>
                  <a:pt x="560" y="86"/>
                </a:cubicBezTo>
                <a:cubicBezTo>
                  <a:pt x="560" y="84"/>
                  <a:pt x="560" y="83"/>
                  <a:pt x="560" y="82"/>
                </a:cubicBezTo>
                <a:cubicBezTo>
                  <a:pt x="559" y="82"/>
                  <a:pt x="558" y="81"/>
                  <a:pt x="558" y="81"/>
                </a:cubicBezTo>
                <a:cubicBezTo>
                  <a:pt x="557" y="81"/>
                  <a:pt x="556" y="80"/>
                  <a:pt x="555" y="80"/>
                </a:cubicBezTo>
                <a:cubicBezTo>
                  <a:pt x="554" y="80"/>
                  <a:pt x="554" y="80"/>
                  <a:pt x="553" y="80"/>
                </a:cubicBezTo>
                <a:cubicBezTo>
                  <a:pt x="553" y="80"/>
                  <a:pt x="552" y="80"/>
                  <a:pt x="552" y="80"/>
                </a:cubicBezTo>
                <a:lnTo>
                  <a:pt x="548" y="84"/>
                </a:lnTo>
                <a:cubicBezTo>
                  <a:pt x="548" y="85"/>
                  <a:pt x="547" y="86"/>
                  <a:pt x="547" y="88"/>
                </a:cubicBezTo>
                <a:cubicBezTo>
                  <a:pt x="547" y="89"/>
                  <a:pt x="547" y="91"/>
                  <a:pt x="546" y="93"/>
                </a:cubicBezTo>
                <a:cubicBezTo>
                  <a:pt x="546" y="95"/>
                  <a:pt x="546" y="97"/>
                  <a:pt x="546" y="99"/>
                </a:cubicBezTo>
                <a:cubicBezTo>
                  <a:pt x="546" y="101"/>
                  <a:pt x="546" y="102"/>
                  <a:pt x="546" y="103"/>
                </a:cubicBezTo>
                <a:cubicBezTo>
                  <a:pt x="543" y="104"/>
                  <a:pt x="538" y="105"/>
                  <a:pt x="533" y="105"/>
                </a:cubicBezTo>
                <a:cubicBezTo>
                  <a:pt x="528" y="106"/>
                  <a:pt x="522" y="107"/>
                  <a:pt x="515" y="108"/>
                </a:cubicBezTo>
                <a:cubicBezTo>
                  <a:pt x="509" y="109"/>
                  <a:pt x="503" y="111"/>
                  <a:pt x="498" y="112"/>
                </a:cubicBezTo>
                <a:cubicBezTo>
                  <a:pt x="493" y="114"/>
                  <a:pt x="489" y="115"/>
                  <a:pt x="486" y="117"/>
                </a:cubicBezTo>
                <a:close/>
                <a:moveTo>
                  <a:pt x="95" y="416"/>
                </a:moveTo>
                <a:lnTo>
                  <a:pt x="95" y="424"/>
                </a:lnTo>
                <a:lnTo>
                  <a:pt x="97" y="449"/>
                </a:lnTo>
                <a:lnTo>
                  <a:pt x="95" y="453"/>
                </a:lnTo>
                <a:lnTo>
                  <a:pt x="97" y="469"/>
                </a:lnTo>
                <a:cubicBezTo>
                  <a:pt x="97" y="470"/>
                  <a:pt x="97" y="471"/>
                  <a:pt x="97" y="473"/>
                </a:cubicBezTo>
                <a:cubicBezTo>
                  <a:pt x="97" y="474"/>
                  <a:pt x="97" y="476"/>
                  <a:pt x="97" y="479"/>
                </a:cubicBezTo>
                <a:cubicBezTo>
                  <a:pt x="97" y="481"/>
                  <a:pt x="97" y="483"/>
                  <a:pt x="97" y="485"/>
                </a:cubicBezTo>
                <a:cubicBezTo>
                  <a:pt x="97" y="487"/>
                  <a:pt x="97" y="489"/>
                  <a:pt x="97" y="490"/>
                </a:cubicBezTo>
                <a:cubicBezTo>
                  <a:pt x="97" y="491"/>
                  <a:pt x="98" y="492"/>
                  <a:pt x="98" y="493"/>
                </a:cubicBezTo>
                <a:cubicBezTo>
                  <a:pt x="99" y="494"/>
                  <a:pt x="100" y="495"/>
                  <a:pt x="101" y="497"/>
                </a:cubicBezTo>
                <a:cubicBezTo>
                  <a:pt x="102" y="499"/>
                  <a:pt x="103" y="501"/>
                  <a:pt x="104" y="502"/>
                </a:cubicBezTo>
                <a:cubicBezTo>
                  <a:pt x="105" y="503"/>
                  <a:pt x="106" y="505"/>
                  <a:pt x="106" y="506"/>
                </a:cubicBezTo>
                <a:cubicBezTo>
                  <a:pt x="107" y="506"/>
                  <a:pt x="107" y="506"/>
                  <a:pt x="108" y="506"/>
                </a:cubicBezTo>
                <a:cubicBezTo>
                  <a:pt x="108" y="506"/>
                  <a:pt x="109" y="506"/>
                  <a:pt x="109" y="506"/>
                </a:cubicBezTo>
                <a:cubicBezTo>
                  <a:pt x="110" y="506"/>
                  <a:pt x="111" y="506"/>
                  <a:pt x="111" y="507"/>
                </a:cubicBezTo>
                <a:cubicBezTo>
                  <a:pt x="112" y="507"/>
                  <a:pt x="112" y="507"/>
                  <a:pt x="112" y="508"/>
                </a:cubicBezTo>
                <a:cubicBezTo>
                  <a:pt x="117" y="508"/>
                  <a:pt x="123" y="508"/>
                  <a:pt x="131" y="508"/>
                </a:cubicBezTo>
                <a:cubicBezTo>
                  <a:pt x="138" y="508"/>
                  <a:pt x="146" y="508"/>
                  <a:pt x="156" y="507"/>
                </a:cubicBezTo>
                <a:cubicBezTo>
                  <a:pt x="166" y="507"/>
                  <a:pt x="174" y="506"/>
                  <a:pt x="182" y="506"/>
                </a:cubicBezTo>
                <a:cubicBezTo>
                  <a:pt x="189" y="506"/>
                  <a:pt x="195" y="506"/>
                  <a:pt x="200" y="506"/>
                </a:cubicBezTo>
                <a:lnTo>
                  <a:pt x="202" y="512"/>
                </a:lnTo>
                <a:lnTo>
                  <a:pt x="202" y="527"/>
                </a:lnTo>
                <a:cubicBezTo>
                  <a:pt x="203" y="531"/>
                  <a:pt x="205" y="534"/>
                  <a:pt x="208" y="538"/>
                </a:cubicBezTo>
                <a:cubicBezTo>
                  <a:pt x="210" y="541"/>
                  <a:pt x="214" y="543"/>
                  <a:pt x="220" y="545"/>
                </a:cubicBezTo>
                <a:cubicBezTo>
                  <a:pt x="225" y="546"/>
                  <a:pt x="229" y="546"/>
                  <a:pt x="233" y="546"/>
                </a:cubicBezTo>
                <a:cubicBezTo>
                  <a:pt x="237" y="545"/>
                  <a:pt x="241" y="545"/>
                  <a:pt x="243" y="545"/>
                </a:cubicBezTo>
                <a:cubicBezTo>
                  <a:pt x="246" y="545"/>
                  <a:pt x="250" y="545"/>
                  <a:pt x="255" y="545"/>
                </a:cubicBezTo>
                <a:cubicBezTo>
                  <a:pt x="260" y="545"/>
                  <a:pt x="266" y="545"/>
                  <a:pt x="273" y="545"/>
                </a:cubicBezTo>
                <a:cubicBezTo>
                  <a:pt x="280" y="545"/>
                  <a:pt x="286" y="545"/>
                  <a:pt x="291" y="545"/>
                </a:cubicBezTo>
                <a:cubicBezTo>
                  <a:pt x="296" y="545"/>
                  <a:pt x="300" y="546"/>
                  <a:pt x="303" y="547"/>
                </a:cubicBezTo>
                <a:lnTo>
                  <a:pt x="307" y="554"/>
                </a:lnTo>
                <a:cubicBezTo>
                  <a:pt x="307" y="555"/>
                  <a:pt x="307" y="555"/>
                  <a:pt x="307" y="556"/>
                </a:cubicBezTo>
                <a:cubicBezTo>
                  <a:pt x="307" y="557"/>
                  <a:pt x="307" y="557"/>
                  <a:pt x="307" y="558"/>
                </a:cubicBezTo>
                <a:cubicBezTo>
                  <a:pt x="307" y="559"/>
                  <a:pt x="307" y="560"/>
                  <a:pt x="307" y="561"/>
                </a:cubicBezTo>
                <a:cubicBezTo>
                  <a:pt x="307" y="561"/>
                  <a:pt x="307" y="562"/>
                  <a:pt x="307" y="562"/>
                </a:cubicBezTo>
                <a:lnTo>
                  <a:pt x="299" y="570"/>
                </a:lnTo>
                <a:cubicBezTo>
                  <a:pt x="296" y="570"/>
                  <a:pt x="292" y="570"/>
                  <a:pt x="287" y="570"/>
                </a:cubicBezTo>
                <a:cubicBezTo>
                  <a:pt x="282" y="570"/>
                  <a:pt x="276" y="570"/>
                  <a:pt x="269" y="570"/>
                </a:cubicBezTo>
                <a:cubicBezTo>
                  <a:pt x="262" y="570"/>
                  <a:pt x="256" y="571"/>
                  <a:pt x="251" y="571"/>
                </a:cubicBezTo>
                <a:cubicBezTo>
                  <a:pt x="246" y="571"/>
                  <a:pt x="242" y="572"/>
                  <a:pt x="239" y="572"/>
                </a:cubicBezTo>
                <a:cubicBezTo>
                  <a:pt x="237" y="571"/>
                  <a:pt x="234" y="570"/>
                  <a:pt x="230" y="570"/>
                </a:cubicBezTo>
                <a:cubicBezTo>
                  <a:pt x="227" y="570"/>
                  <a:pt x="223" y="571"/>
                  <a:pt x="218" y="573"/>
                </a:cubicBezTo>
                <a:cubicBezTo>
                  <a:pt x="213" y="575"/>
                  <a:pt x="210" y="578"/>
                  <a:pt x="208" y="582"/>
                </a:cubicBezTo>
                <a:cubicBezTo>
                  <a:pt x="205" y="585"/>
                  <a:pt x="204" y="588"/>
                  <a:pt x="204" y="591"/>
                </a:cubicBezTo>
                <a:lnTo>
                  <a:pt x="204" y="626"/>
                </a:lnTo>
                <a:lnTo>
                  <a:pt x="210" y="630"/>
                </a:lnTo>
                <a:lnTo>
                  <a:pt x="214" y="630"/>
                </a:lnTo>
                <a:lnTo>
                  <a:pt x="220" y="625"/>
                </a:lnTo>
                <a:cubicBezTo>
                  <a:pt x="219" y="623"/>
                  <a:pt x="219" y="620"/>
                  <a:pt x="219" y="617"/>
                </a:cubicBezTo>
                <a:cubicBezTo>
                  <a:pt x="219" y="615"/>
                  <a:pt x="219" y="612"/>
                  <a:pt x="219" y="608"/>
                </a:cubicBezTo>
                <a:cubicBezTo>
                  <a:pt x="219" y="604"/>
                  <a:pt x="218" y="601"/>
                  <a:pt x="218" y="598"/>
                </a:cubicBezTo>
                <a:cubicBezTo>
                  <a:pt x="218" y="596"/>
                  <a:pt x="218" y="593"/>
                  <a:pt x="218" y="591"/>
                </a:cubicBezTo>
                <a:lnTo>
                  <a:pt x="225" y="586"/>
                </a:lnTo>
                <a:cubicBezTo>
                  <a:pt x="229" y="585"/>
                  <a:pt x="234" y="585"/>
                  <a:pt x="240" y="585"/>
                </a:cubicBezTo>
                <a:cubicBezTo>
                  <a:pt x="246" y="584"/>
                  <a:pt x="253" y="584"/>
                  <a:pt x="262" y="584"/>
                </a:cubicBezTo>
                <a:cubicBezTo>
                  <a:pt x="270" y="584"/>
                  <a:pt x="277" y="584"/>
                  <a:pt x="284" y="584"/>
                </a:cubicBezTo>
                <a:cubicBezTo>
                  <a:pt x="290" y="584"/>
                  <a:pt x="295" y="584"/>
                  <a:pt x="299" y="584"/>
                </a:cubicBezTo>
                <a:cubicBezTo>
                  <a:pt x="304" y="583"/>
                  <a:pt x="309" y="580"/>
                  <a:pt x="314" y="576"/>
                </a:cubicBezTo>
                <a:cubicBezTo>
                  <a:pt x="318" y="572"/>
                  <a:pt x="321" y="566"/>
                  <a:pt x="322" y="558"/>
                </a:cubicBezTo>
                <a:cubicBezTo>
                  <a:pt x="322" y="550"/>
                  <a:pt x="320" y="544"/>
                  <a:pt x="315" y="540"/>
                </a:cubicBezTo>
                <a:cubicBezTo>
                  <a:pt x="311" y="535"/>
                  <a:pt x="306" y="532"/>
                  <a:pt x="301" y="531"/>
                </a:cubicBezTo>
                <a:cubicBezTo>
                  <a:pt x="297" y="531"/>
                  <a:pt x="292" y="530"/>
                  <a:pt x="285" y="530"/>
                </a:cubicBezTo>
                <a:cubicBezTo>
                  <a:pt x="279" y="530"/>
                  <a:pt x="271" y="530"/>
                  <a:pt x="262" y="530"/>
                </a:cubicBezTo>
                <a:cubicBezTo>
                  <a:pt x="253" y="530"/>
                  <a:pt x="245" y="531"/>
                  <a:pt x="239" y="531"/>
                </a:cubicBezTo>
                <a:cubicBezTo>
                  <a:pt x="232" y="531"/>
                  <a:pt x="226" y="531"/>
                  <a:pt x="221" y="531"/>
                </a:cubicBezTo>
                <a:lnTo>
                  <a:pt x="218" y="523"/>
                </a:lnTo>
                <a:lnTo>
                  <a:pt x="218" y="506"/>
                </a:lnTo>
                <a:cubicBezTo>
                  <a:pt x="220" y="506"/>
                  <a:pt x="224" y="506"/>
                  <a:pt x="229" y="506"/>
                </a:cubicBezTo>
                <a:cubicBezTo>
                  <a:pt x="233" y="506"/>
                  <a:pt x="239" y="506"/>
                  <a:pt x="245" y="505"/>
                </a:cubicBezTo>
                <a:cubicBezTo>
                  <a:pt x="251" y="505"/>
                  <a:pt x="257" y="505"/>
                  <a:pt x="262" y="505"/>
                </a:cubicBezTo>
                <a:cubicBezTo>
                  <a:pt x="267" y="504"/>
                  <a:pt x="271" y="504"/>
                  <a:pt x="274" y="504"/>
                </a:cubicBezTo>
                <a:cubicBezTo>
                  <a:pt x="276" y="504"/>
                  <a:pt x="280" y="504"/>
                  <a:pt x="284" y="504"/>
                </a:cubicBezTo>
                <a:cubicBezTo>
                  <a:pt x="288" y="505"/>
                  <a:pt x="294" y="505"/>
                  <a:pt x="300" y="504"/>
                </a:cubicBezTo>
                <a:cubicBezTo>
                  <a:pt x="306" y="503"/>
                  <a:pt x="310" y="501"/>
                  <a:pt x="314" y="497"/>
                </a:cubicBezTo>
                <a:cubicBezTo>
                  <a:pt x="317" y="494"/>
                  <a:pt x="320" y="490"/>
                  <a:pt x="321" y="486"/>
                </a:cubicBezTo>
                <a:cubicBezTo>
                  <a:pt x="321" y="482"/>
                  <a:pt x="321" y="477"/>
                  <a:pt x="322" y="470"/>
                </a:cubicBezTo>
                <a:cubicBezTo>
                  <a:pt x="322" y="464"/>
                  <a:pt x="322" y="456"/>
                  <a:pt x="322" y="447"/>
                </a:cubicBezTo>
                <a:cubicBezTo>
                  <a:pt x="321" y="438"/>
                  <a:pt x="321" y="431"/>
                  <a:pt x="321" y="424"/>
                </a:cubicBezTo>
                <a:cubicBezTo>
                  <a:pt x="321" y="418"/>
                  <a:pt x="321" y="412"/>
                  <a:pt x="321" y="408"/>
                </a:cubicBezTo>
                <a:lnTo>
                  <a:pt x="315" y="404"/>
                </a:lnTo>
                <a:lnTo>
                  <a:pt x="311" y="404"/>
                </a:lnTo>
                <a:lnTo>
                  <a:pt x="305" y="410"/>
                </a:lnTo>
                <a:lnTo>
                  <a:pt x="305" y="436"/>
                </a:lnTo>
                <a:cubicBezTo>
                  <a:pt x="300" y="436"/>
                  <a:pt x="294" y="436"/>
                  <a:pt x="287" y="436"/>
                </a:cubicBezTo>
                <a:cubicBezTo>
                  <a:pt x="279" y="436"/>
                  <a:pt x="270" y="437"/>
                  <a:pt x="260" y="437"/>
                </a:cubicBezTo>
                <a:cubicBezTo>
                  <a:pt x="250" y="438"/>
                  <a:pt x="242" y="438"/>
                  <a:pt x="234" y="438"/>
                </a:cubicBezTo>
                <a:cubicBezTo>
                  <a:pt x="227" y="438"/>
                  <a:pt x="220" y="438"/>
                  <a:pt x="216" y="437"/>
                </a:cubicBezTo>
                <a:cubicBezTo>
                  <a:pt x="216" y="436"/>
                  <a:pt x="216" y="434"/>
                  <a:pt x="216" y="432"/>
                </a:cubicBezTo>
                <a:cubicBezTo>
                  <a:pt x="216" y="429"/>
                  <a:pt x="216" y="427"/>
                  <a:pt x="216" y="424"/>
                </a:cubicBezTo>
                <a:cubicBezTo>
                  <a:pt x="216" y="421"/>
                  <a:pt x="216" y="419"/>
                  <a:pt x="216" y="417"/>
                </a:cubicBezTo>
                <a:cubicBezTo>
                  <a:pt x="216" y="415"/>
                  <a:pt x="216" y="413"/>
                  <a:pt x="216" y="412"/>
                </a:cubicBezTo>
                <a:lnTo>
                  <a:pt x="210" y="406"/>
                </a:lnTo>
                <a:cubicBezTo>
                  <a:pt x="209" y="406"/>
                  <a:pt x="208" y="406"/>
                  <a:pt x="208" y="406"/>
                </a:cubicBezTo>
                <a:cubicBezTo>
                  <a:pt x="207" y="407"/>
                  <a:pt x="206" y="407"/>
                  <a:pt x="205" y="407"/>
                </a:cubicBezTo>
                <a:cubicBezTo>
                  <a:pt x="204" y="408"/>
                  <a:pt x="204" y="408"/>
                  <a:pt x="203" y="408"/>
                </a:cubicBezTo>
                <a:cubicBezTo>
                  <a:pt x="203" y="408"/>
                  <a:pt x="202" y="408"/>
                  <a:pt x="202" y="408"/>
                </a:cubicBezTo>
                <a:lnTo>
                  <a:pt x="200" y="412"/>
                </a:lnTo>
                <a:lnTo>
                  <a:pt x="202" y="422"/>
                </a:lnTo>
                <a:lnTo>
                  <a:pt x="200" y="424"/>
                </a:lnTo>
                <a:lnTo>
                  <a:pt x="202" y="437"/>
                </a:lnTo>
                <a:cubicBezTo>
                  <a:pt x="197" y="437"/>
                  <a:pt x="190" y="438"/>
                  <a:pt x="183" y="438"/>
                </a:cubicBezTo>
                <a:cubicBezTo>
                  <a:pt x="175" y="438"/>
                  <a:pt x="166" y="439"/>
                  <a:pt x="156" y="439"/>
                </a:cubicBezTo>
                <a:cubicBezTo>
                  <a:pt x="146" y="440"/>
                  <a:pt x="137" y="440"/>
                  <a:pt x="130" y="440"/>
                </a:cubicBezTo>
                <a:cubicBezTo>
                  <a:pt x="122" y="440"/>
                  <a:pt x="116" y="440"/>
                  <a:pt x="110" y="439"/>
                </a:cubicBezTo>
                <a:cubicBezTo>
                  <a:pt x="110" y="438"/>
                  <a:pt x="110" y="436"/>
                  <a:pt x="110" y="434"/>
                </a:cubicBezTo>
                <a:cubicBezTo>
                  <a:pt x="110" y="431"/>
                  <a:pt x="110" y="429"/>
                  <a:pt x="110" y="426"/>
                </a:cubicBezTo>
                <a:cubicBezTo>
                  <a:pt x="110" y="423"/>
                  <a:pt x="110" y="421"/>
                  <a:pt x="110" y="419"/>
                </a:cubicBezTo>
                <a:cubicBezTo>
                  <a:pt x="110" y="417"/>
                  <a:pt x="110" y="415"/>
                  <a:pt x="110" y="414"/>
                </a:cubicBezTo>
                <a:lnTo>
                  <a:pt x="106" y="408"/>
                </a:lnTo>
                <a:lnTo>
                  <a:pt x="101" y="408"/>
                </a:lnTo>
                <a:lnTo>
                  <a:pt x="95" y="416"/>
                </a:lnTo>
                <a:close/>
                <a:moveTo>
                  <a:pt x="202" y="453"/>
                </a:moveTo>
                <a:lnTo>
                  <a:pt x="202" y="492"/>
                </a:lnTo>
                <a:cubicBezTo>
                  <a:pt x="200" y="492"/>
                  <a:pt x="198" y="492"/>
                  <a:pt x="196" y="492"/>
                </a:cubicBezTo>
                <a:cubicBezTo>
                  <a:pt x="193" y="492"/>
                  <a:pt x="190" y="492"/>
                  <a:pt x="187" y="492"/>
                </a:cubicBezTo>
                <a:cubicBezTo>
                  <a:pt x="184" y="492"/>
                  <a:pt x="181" y="492"/>
                  <a:pt x="178" y="492"/>
                </a:cubicBezTo>
                <a:cubicBezTo>
                  <a:pt x="175" y="492"/>
                  <a:pt x="173" y="492"/>
                  <a:pt x="171" y="492"/>
                </a:cubicBezTo>
                <a:cubicBezTo>
                  <a:pt x="168" y="492"/>
                  <a:pt x="163" y="492"/>
                  <a:pt x="159" y="492"/>
                </a:cubicBezTo>
                <a:cubicBezTo>
                  <a:pt x="154" y="492"/>
                  <a:pt x="148" y="493"/>
                  <a:pt x="142" y="493"/>
                </a:cubicBezTo>
                <a:cubicBezTo>
                  <a:pt x="135" y="493"/>
                  <a:pt x="129" y="493"/>
                  <a:pt x="124" y="492"/>
                </a:cubicBezTo>
                <a:cubicBezTo>
                  <a:pt x="120" y="491"/>
                  <a:pt x="116" y="490"/>
                  <a:pt x="112" y="488"/>
                </a:cubicBezTo>
                <a:cubicBezTo>
                  <a:pt x="112" y="486"/>
                  <a:pt x="112" y="484"/>
                  <a:pt x="111" y="481"/>
                </a:cubicBezTo>
                <a:cubicBezTo>
                  <a:pt x="111" y="478"/>
                  <a:pt x="111" y="475"/>
                  <a:pt x="111" y="471"/>
                </a:cubicBezTo>
                <a:cubicBezTo>
                  <a:pt x="111" y="467"/>
                  <a:pt x="111" y="464"/>
                  <a:pt x="111" y="461"/>
                </a:cubicBezTo>
                <a:cubicBezTo>
                  <a:pt x="112" y="459"/>
                  <a:pt x="112" y="457"/>
                  <a:pt x="112" y="455"/>
                </a:cubicBezTo>
                <a:lnTo>
                  <a:pt x="202" y="453"/>
                </a:lnTo>
                <a:close/>
                <a:moveTo>
                  <a:pt x="243" y="492"/>
                </a:moveTo>
                <a:lnTo>
                  <a:pt x="223" y="492"/>
                </a:lnTo>
                <a:cubicBezTo>
                  <a:pt x="223" y="492"/>
                  <a:pt x="222" y="491"/>
                  <a:pt x="221" y="491"/>
                </a:cubicBezTo>
                <a:cubicBezTo>
                  <a:pt x="220" y="491"/>
                  <a:pt x="220" y="491"/>
                  <a:pt x="219" y="491"/>
                </a:cubicBezTo>
                <a:cubicBezTo>
                  <a:pt x="218" y="491"/>
                  <a:pt x="217" y="491"/>
                  <a:pt x="217" y="491"/>
                </a:cubicBezTo>
                <a:cubicBezTo>
                  <a:pt x="216" y="491"/>
                  <a:pt x="216" y="490"/>
                  <a:pt x="216" y="490"/>
                </a:cubicBezTo>
                <a:lnTo>
                  <a:pt x="216" y="451"/>
                </a:lnTo>
                <a:cubicBezTo>
                  <a:pt x="221" y="451"/>
                  <a:pt x="227" y="451"/>
                  <a:pt x="235" y="451"/>
                </a:cubicBezTo>
                <a:cubicBezTo>
                  <a:pt x="242" y="451"/>
                  <a:pt x="251" y="451"/>
                  <a:pt x="261" y="450"/>
                </a:cubicBezTo>
                <a:cubicBezTo>
                  <a:pt x="271" y="450"/>
                  <a:pt x="280" y="450"/>
                  <a:pt x="288" y="450"/>
                </a:cubicBezTo>
                <a:cubicBezTo>
                  <a:pt x="296" y="451"/>
                  <a:pt x="302" y="451"/>
                  <a:pt x="307" y="451"/>
                </a:cubicBezTo>
                <a:lnTo>
                  <a:pt x="307" y="473"/>
                </a:lnTo>
                <a:cubicBezTo>
                  <a:pt x="307" y="473"/>
                  <a:pt x="307" y="474"/>
                  <a:pt x="307" y="475"/>
                </a:cubicBezTo>
                <a:cubicBezTo>
                  <a:pt x="307" y="476"/>
                  <a:pt x="307" y="476"/>
                  <a:pt x="307" y="477"/>
                </a:cubicBezTo>
                <a:cubicBezTo>
                  <a:pt x="307" y="478"/>
                  <a:pt x="307" y="479"/>
                  <a:pt x="307" y="480"/>
                </a:cubicBezTo>
                <a:cubicBezTo>
                  <a:pt x="307" y="481"/>
                  <a:pt x="307" y="482"/>
                  <a:pt x="307" y="482"/>
                </a:cubicBezTo>
                <a:lnTo>
                  <a:pt x="301" y="490"/>
                </a:lnTo>
                <a:cubicBezTo>
                  <a:pt x="298" y="490"/>
                  <a:pt x="294" y="490"/>
                  <a:pt x="289" y="490"/>
                </a:cubicBezTo>
                <a:cubicBezTo>
                  <a:pt x="284" y="490"/>
                  <a:pt x="279" y="490"/>
                  <a:pt x="272" y="490"/>
                </a:cubicBezTo>
                <a:cubicBezTo>
                  <a:pt x="266" y="490"/>
                  <a:pt x="260" y="491"/>
                  <a:pt x="255" y="491"/>
                </a:cubicBezTo>
                <a:cubicBezTo>
                  <a:pt x="250" y="491"/>
                  <a:pt x="246" y="492"/>
                  <a:pt x="243" y="492"/>
                </a:cubicBezTo>
                <a:close/>
                <a:moveTo>
                  <a:pt x="417" y="543"/>
                </a:moveTo>
                <a:cubicBezTo>
                  <a:pt x="413" y="544"/>
                  <a:pt x="409" y="546"/>
                  <a:pt x="404" y="550"/>
                </a:cubicBezTo>
                <a:cubicBezTo>
                  <a:pt x="400" y="554"/>
                  <a:pt x="397" y="559"/>
                  <a:pt x="396" y="565"/>
                </a:cubicBezTo>
                <a:cubicBezTo>
                  <a:pt x="394" y="572"/>
                  <a:pt x="393" y="578"/>
                  <a:pt x="394" y="583"/>
                </a:cubicBezTo>
                <a:cubicBezTo>
                  <a:pt x="394" y="588"/>
                  <a:pt x="394" y="592"/>
                  <a:pt x="394" y="595"/>
                </a:cubicBezTo>
                <a:cubicBezTo>
                  <a:pt x="393" y="598"/>
                  <a:pt x="394" y="601"/>
                  <a:pt x="394" y="606"/>
                </a:cubicBezTo>
                <a:cubicBezTo>
                  <a:pt x="395" y="611"/>
                  <a:pt x="398" y="615"/>
                  <a:pt x="402" y="620"/>
                </a:cubicBezTo>
                <a:cubicBezTo>
                  <a:pt x="406" y="625"/>
                  <a:pt x="411" y="628"/>
                  <a:pt x="415" y="629"/>
                </a:cubicBezTo>
                <a:cubicBezTo>
                  <a:pt x="420" y="631"/>
                  <a:pt x="424" y="631"/>
                  <a:pt x="427" y="630"/>
                </a:cubicBezTo>
                <a:lnTo>
                  <a:pt x="451" y="630"/>
                </a:lnTo>
                <a:cubicBezTo>
                  <a:pt x="454" y="630"/>
                  <a:pt x="458" y="630"/>
                  <a:pt x="463" y="630"/>
                </a:cubicBezTo>
                <a:cubicBezTo>
                  <a:pt x="468" y="629"/>
                  <a:pt x="473" y="629"/>
                  <a:pt x="480" y="630"/>
                </a:cubicBezTo>
                <a:cubicBezTo>
                  <a:pt x="486" y="630"/>
                  <a:pt x="492" y="630"/>
                  <a:pt x="497" y="630"/>
                </a:cubicBezTo>
                <a:cubicBezTo>
                  <a:pt x="502" y="630"/>
                  <a:pt x="506" y="630"/>
                  <a:pt x="509" y="630"/>
                </a:cubicBezTo>
                <a:cubicBezTo>
                  <a:pt x="512" y="630"/>
                  <a:pt x="516" y="630"/>
                  <a:pt x="522" y="630"/>
                </a:cubicBezTo>
                <a:cubicBezTo>
                  <a:pt x="527" y="630"/>
                  <a:pt x="532" y="630"/>
                  <a:pt x="539" y="630"/>
                </a:cubicBezTo>
                <a:cubicBezTo>
                  <a:pt x="546" y="630"/>
                  <a:pt x="552" y="629"/>
                  <a:pt x="557" y="627"/>
                </a:cubicBezTo>
                <a:cubicBezTo>
                  <a:pt x="562" y="625"/>
                  <a:pt x="566" y="622"/>
                  <a:pt x="569" y="619"/>
                </a:cubicBezTo>
                <a:cubicBezTo>
                  <a:pt x="571" y="616"/>
                  <a:pt x="573" y="612"/>
                  <a:pt x="574" y="608"/>
                </a:cubicBezTo>
                <a:cubicBezTo>
                  <a:pt x="575" y="604"/>
                  <a:pt x="575" y="599"/>
                  <a:pt x="575" y="593"/>
                </a:cubicBezTo>
                <a:cubicBezTo>
                  <a:pt x="575" y="588"/>
                  <a:pt x="575" y="583"/>
                  <a:pt x="575" y="579"/>
                </a:cubicBezTo>
                <a:cubicBezTo>
                  <a:pt x="575" y="575"/>
                  <a:pt x="575" y="571"/>
                  <a:pt x="575" y="568"/>
                </a:cubicBezTo>
                <a:cubicBezTo>
                  <a:pt x="574" y="562"/>
                  <a:pt x="571" y="557"/>
                  <a:pt x="567" y="553"/>
                </a:cubicBezTo>
                <a:cubicBezTo>
                  <a:pt x="563" y="548"/>
                  <a:pt x="557" y="545"/>
                  <a:pt x="549" y="544"/>
                </a:cubicBezTo>
                <a:cubicBezTo>
                  <a:pt x="540" y="542"/>
                  <a:pt x="533" y="542"/>
                  <a:pt x="527" y="542"/>
                </a:cubicBezTo>
                <a:cubicBezTo>
                  <a:pt x="521" y="543"/>
                  <a:pt x="516" y="543"/>
                  <a:pt x="513" y="543"/>
                </a:cubicBezTo>
                <a:lnTo>
                  <a:pt x="513" y="537"/>
                </a:lnTo>
                <a:cubicBezTo>
                  <a:pt x="514" y="537"/>
                  <a:pt x="515" y="536"/>
                  <a:pt x="516" y="536"/>
                </a:cubicBezTo>
                <a:cubicBezTo>
                  <a:pt x="518" y="536"/>
                  <a:pt x="519" y="536"/>
                  <a:pt x="521" y="536"/>
                </a:cubicBezTo>
                <a:cubicBezTo>
                  <a:pt x="522" y="536"/>
                  <a:pt x="524" y="536"/>
                  <a:pt x="525" y="536"/>
                </a:cubicBezTo>
                <a:cubicBezTo>
                  <a:pt x="526" y="535"/>
                  <a:pt x="528" y="535"/>
                  <a:pt x="529" y="535"/>
                </a:cubicBezTo>
                <a:lnTo>
                  <a:pt x="531" y="529"/>
                </a:lnTo>
                <a:cubicBezTo>
                  <a:pt x="530" y="529"/>
                  <a:pt x="530" y="528"/>
                  <a:pt x="530" y="528"/>
                </a:cubicBezTo>
                <a:cubicBezTo>
                  <a:pt x="529" y="527"/>
                  <a:pt x="529" y="526"/>
                  <a:pt x="529" y="525"/>
                </a:cubicBezTo>
                <a:cubicBezTo>
                  <a:pt x="528" y="524"/>
                  <a:pt x="528" y="523"/>
                  <a:pt x="528" y="523"/>
                </a:cubicBezTo>
                <a:cubicBezTo>
                  <a:pt x="527" y="522"/>
                  <a:pt x="527" y="522"/>
                  <a:pt x="527" y="521"/>
                </a:cubicBezTo>
                <a:cubicBezTo>
                  <a:pt x="519" y="521"/>
                  <a:pt x="511" y="521"/>
                  <a:pt x="500" y="521"/>
                </a:cubicBezTo>
                <a:cubicBezTo>
                  <a:pt x="489" y="521"/>
                  <a:pt x="477" y="521"/>
                  <a:pt x="463" y="521"/>
                </a:cubicBezTo>
                <a:cubicBezTo>
                  <a:pt x="449" y="520"/>
                  <a:pt x="437" y="520"/>
                  <a:pt x="427" y="521"/>
                </a:cubicBezTo>
                <a:cubicBezTo>
                  <a:pt x="416" y="521"/>
                  <a:pt x="407" y="521"/>
                  <a:pt x="400" y="521"/>
                </a:cubicBezTo>
                <a:cubicBezTo>
                  <a:pt x="400" y="522"/>
                  <a:pt x="399" y="522"/>
                  <a:pt x="399" y="522"/>
                </a:cubicBezTo>
                <a:cubicBezTo>
                  <a:pt x="398" y="523"/>
                  <a:pt x="398" y="523"/>
                  <a:pt x="397" y="523"/>
                </a:cubicBezTo>
                <a:cubicBezTo>
                  <a:pt x="397" y="524"/>
                  <a:pt x="396" y="524"/>
                  <a:pt x="396" y="525"/>
                </a:cubicBezTo>
                <a:cubicBezTo>
                  <a:pt x="396" y="526"/>
                  <a:pt x="396" y="526"/>
                  <a:pt x="396" y="527"/>
                </a:cubicBezTo>
                <a:lnTo>
                  <a:pt x="396" y="529"/>
                </a:lnTo>
                <a:lnTo>
                  <a:pt x="398" y="535"/>
                </a:lnTo>
                <a:lnTo>
                  <a:pt x="402" y="537"/>
                </a:lnTo>
                <a:cubicBezTo>
                  <a:pt x="405" y="537"/>
                  <a:pt x="409" y="536"/>
                  <a:pt x="413" y="536"/>
                </a:cubicBezTo>
                <a:cubicBezTo>
                  <a:pt x="418" y="536"/>
                  <a:pt x="423" y="535"/>
                  <a:pt x="429" y="535"/>
                </a:cubicBezTo>
                <a:cubicBezTo>
                  <a:pt x="435" y="535"/>
                  <a:pt x="441" y="536"/>
                  <a:pt x="445" y="536"/>
                </a:cubicBezTo>
                <a:cubicBezTo>
                  <a:pt x="450" y="536"/>
                  <a:pt x="454" y="537"/>
                  <a:pt x="456" y="537"/>
                </a:cubicBezTo>
                <a:lnTo>
                  <a:pt x="456" y="543"/>
                </a:lnTo>
                <a:cubicBezTo>
                  <a:pt x="454" y="543"/>
                  <a:pt x="451" y="543"/>
                  <a:pt x="448" y="543"/>
                </a:cubicBezTo>
                <a:cubicBezTo>
                  <a:pt x="445" y="543"/>
                  <a:pt x="441" y="543"/>
                  <a:pt x="437" y="543"/>
                </a:cubicBezTo>
                <a:cubicBezTo>
                  <a:pt x="433" y="543"/>
                  <a:pt x="429" y="543"/>
                  <a:pt x="426" y="543"/>
                </a:cubicBezTo>
                <a:cubicBezTo>
                  <a:pt x="423" y="543"/>
                  <a:pt x="420" y="543"/>
                  <a:pt x="417" y="543"/>
                </a:cubicBezTo>
                <a:close/>
                <a:moveTo>
                  <a:pt x="396" y="434"/>
                </a:moveTo>
                <a:cubicBezTo>
                  <a:pt x="396" y="436"/>
                  <a:pt x="396" y="440"/>
                  <a:pt x="396" y="445"/>
                </a:cubicBezTo>
                <a:cubicBezTo>
                  <a:pt x="396" y="449"/>
                  <a:pt x="395" y="455"/>
                  <a:pt x="395" y="461"/>
                </a:cubicBezTo>
                <a:cubicBezTo>
                  <a:pt x="395" y="467"/>
                  <a:pt x="395" y="472"/>
                  <a:pt x="395" y="477"/>
                </a:cubicBezTo>
                <a:cubicBezTo>
                  <a:pt x="395" y="481"/>
                  <a:pt x="396" y="485"/>
                  <a:pt x="396" y="488"/>
                </a:cubicBezTo>
                <a:cubicBezTo>
                  <a:pt x="396" y="491"/>
                  <a:pt x="397" y="494"/>
                  <a:pt x="399" y="498"/>
                </a:cubicBezTo>
                <a:cubicBezTo>
                  <a:pt x="401" y="502"/>
                  <a:pt x="404" y="506"/>
                  <a:pt x="408" y="509"/>
                </a:cubicBezTo>
                <a:cubicBezTo>
                  <a:pt x="413" y="512"/>
                  <a:pt x="418" y="514"/>
                  <a:pt x="422" y="514"/>
                </a:cubicBezTo>
                <a:cubicBezTo>
                  <a:pt x="426" y="514"/>
                  <a:pt x="429" y="514"/>
                  <a:pt x="431" y="513"/>
                </a:cubicBezTo>
                <a:lnTo>
                  <a:pt x="486" y="513"/>
                </a:lnTo>
                <a:cubicBezTo>
                  <a:pt x="486" y="513"/>
                  <a:pt x="487" y="513"/>
                  <a:pt x="488" y="513"/>
                </a:cubicBezTo>
                <a:cubicBezTo>
                  <a:pt x="489" y="513"/>
                  <a:pt x="491" y="513"/>
                  <a:pt x="493" y="513"/>
                </a:cubicBezTo>
                <a:cubicBezTo>
                  <a:pt x="495" y="513"/>
                  <a:pt x="496" y="513"/>
                  <a:pt x="498" y="513"/>
                </a:cubicBezTo>
                <a:cubicBezTo>
                  <a:pt x="499" y="513"/>
                  <a:pt x="500" y="513"/>
                  <a:pt x="501" y="513"/>
                </a:cubicBezTo>
                <a:lnTo>
                  <a:pt x="527" y="513"/>
                </a:lnTo>
                <a:cubicBezTo>
                  <a:pt x="527" y="513"/>
                  <a:pt x="527" y="513"/>
                  <a:pt x="528" y="512"/>
                </a:cubicBezTo>
                <a:cubicBezTo>
                  <a:pt x="528" y="512"/>
                  <a:pt x="528" y="511"/>
                  <a:pt x="529" y="511"/>
                </a:cubicBezTo>
                <a:cubicBezTo>
                  <a:pt x="529" y="510"/>
                  <a:pt x="529" y="509"/>
                  <a:pt x="530" y="509"/>
                </a:cubicBezTo>
                <a:cubicBezTo>
                  <a:pt x="530" y="508"/>
                  <a:pt x="530" y="508"/>
                  <a:pt x="531" y="508"/>
                </a:cubicBezTo>
                <a:cubicBezTo>
                  <a:pt x="531" y="507"/>
                  <a:pt x="531" y="507"/>
                  <a:pt x="531" y="506"/>
                </a:cubicBezTo>
                <a:cubicBezTo>
                  <a:pt x="531" y="505"/>
                  <a:pt x="530" y="505"/>
                  <a:pt x="530" y="504"/>
                </a:cubicBezTo>
                <a:cubicBezTo>
                  <a:pt x="530" y="503"/>
                  <a:pt x="529" y="502"/>
                  <a:pt x="529" y="501"/>
                </a:cubicBezTo>
                <a:cubicBezTo>
                  <a:pt x="528" y="501"/>
                  <a:pt x="527" y="500"/>
                  <a:pt x="527" y="500"/>
                </a:cubicBezTo>
                <a:cubicBezTo>
                  <a:pt x="526" y="499"/>
                  <a:pt x="525" y="499"/>
                  <a:pt x="524" y="499"/>
                </a:cubicBezTo>
                <a:cubicBezTo>
                  <a:pt x="523" y="499"/>
                  <a:pt x="522" y="498"/>
                  <a:pt x="521" y="498"/>
                </a:cubicBezTo>
                <a:cubicBezTo>
                  <a:pt x="519" y="498"/>
                  <a:pt x="518" y="498"/>
                  <a:pt x="517" y="498"/>
                </a:cubicBezTo>
                <a:cubicBezTo>
                  <a:pt x="516" y="498"/>
                  <a:pt x="516" y="498"/>
                  <a:pt x="515" y="498"/>
                </a:cubicBezTo>
                <a:lnTo>
                  <a:pt x="464" y="498"/>
                </a:lnTo>
                <a:cubicBezTo>
                  <a:pt x="461" y="498"/>
                  <a:pt x="458" y="498"/>
                  <a:pt x="454" y="498"/>
                </a:cubicBezTo>
                <a:cubicBezTo>
                  <a:pt x="449" y="498"/>
                  <a:pt x="444" y="498"/>
                  <a:pt x="439" y="498"/>
                </a:cubicBezTo>
                <a:cubicBezTo>
                  <a:pt x="433" y="498"/>
                  <a:pt x="429" y="498"/>
                  <a:pt x="424" y="498"/>
                </a:cubicBezTo>
                <a:cubicBezTo>
                  <a:pt x="420" y="497"/>
                  <a:pt x="417" y="497"/>
                  <a:pt x="414" y="496"/>
                </a:cubicBezTo>
                <a:lnTo>
                  <a:pt x="410" y="490"/>
                </a:lnTo>
                <a:cubicBezTo>
                  <a:pt x="410" y="489"/>
                  <a:pt x="410" y="487"/>
                  <a:pt x="410" y="485"/>
                </a:cubicBezTo>
                <a:cubicBezTo>
                  <a:pt x="410" y="483"/>
                  <a:pt x="410" y="481"/>
                  <a:pt x="410" y="478"/>
                </a:cubicBezTo>
                <a:cubicBezTo>
                  <a:pt x="410" y="476"/>
                  <a:pt x="410" y="474"/>
                  <a:pt x="410" y="472"/>
                </a:cubicBezTo>
                <a:cubicBezTo>
                  <a:pt x="410" y="470"/>
                  <a:pt x="410" y="468"/>
                  <a:pt x="410" y="467"/>
                </a:cubicBezTo>
                <a:lnTo>
                  <a:pt x="410" y="434"/>
                </a:lnTo>
                <a:cubicBezTo>
                  <a:pt x="410" y="433"/>
                  <a:pt x="410" y="432"/>
                  <a:pt x="410" y="431"/>
                </a:cubicBezTo>
                <a:cubicBezTo>
                  <a:pt x="410" y="430"/>
                  <a:pt x="410" y="429"/>
                  <a:pt x="411" y="428"/>
                </a:cubicBezTo>
                <a:cubicBezTo>
                  <a:pt x="411" y="426"/>
                  <a:pt x="412" y="425"/>
                  <a:pt x="412" y="424"/>
                </a:cubicBezTo>
                <a:cubicBezTo>
                  <a:pt x="413" y="423"/>
                  <a:pt x="413" y="423"/>
                  <a:pt x="414" y="422"/>
                </a:cubicBezTo>
                <a:cubicBezTo>
                  <a:pt x="415" y="421"/>
                  <a:pt x="417" y="420"/>
                  <a:pt x="418" y="419"/>
                </a:cubicBezTo>
                <a:cubicBezTo>
                  <a:pt x="420" y="418"/>
                  <a:pt x="423" y="418"/>
                  <a:pt x="425" y="418"/>
                </a:cubicBezTo>
                <a:cubicBezTo>
                  <a:pt x="428" y="418"/>
                  <a:pt x="430" y="418"/>
                  <a:pt x="432" y="418"/>
                </a:cubicBezTo>
                <a:cubicBezTo>
                  <a:pt x="434" y="418"/>
                  <a:pt x="436" y="418"/>
                  <a:pt x="437" y="418"/>
                </a:cubicBezTo>
                <a:lnTo>
                  <a:pt x="468" y="418"/>
                </a:lnTo>
                <a:lnTo>
                  <a:pt x="466" y="426"/>
                </a:lnTo>
                <a:cubicBezTo>
                  <a:pt x="464" y="426"/>
                  <a:pt x="460" y="427"/>
                  <a:pt x="457" y="427"/>
                </a:cubicBezTo>
                <a:cubicBezTo>
                  <a:pt x="453" y="428"/>
                  <a:pt x="449" y="428"/>
                  <a:pt x="444" y="428"/>
                </a:cubicBezTo>
                <a:cubicBezTo>
                  <a:pt x="439" y="429"/>
                  <a:pt x="435" y="430"/>
                  <a:pt x="431" y="431"/>
                </a:cubicBezTo>
                <a:cubicBezTo>
                  <a:pt x="427" y="432"/>
                  <a:pt x="424" y="434"/>
                  <a:pt x="421" y="436"/>
                </a:cubicBezTo>
                <a:lnTo>
                  <a:pt x="421" y="439"/>
                </a:lnTo>
                <a:lnTo>
                  <a:pt x="425" y="445"/>
                </a:lnTo>
                <a:cubicBezTo>
                  <a:pt x="428" y="445"/>
                  <a:pt x="431" y="445"/>
                  <a:pt x="434" y="445"/>
                </a:cubicBezTo>
                <a:cubicBezTo>
                  <a:pt x="438" y="445"/>
                  <a:pt x="442" y="445"/>
                  <a:pt x="447" y="444"/>
                </a:cubicBezTo>
                <a:cubicBezTo>
                  <a:pt x="452" y="444"/>
                  <a:pt x="456" y="444"/>
                  <a:pt x="459" y="444"/>
                </a:cubicBezTo>
                <a:cubicBezTo>
                  <a:pt x="463" y="443"/>
                  <a:pt x="466" y="443"/>
                  <a:pt x="468" y="443"/>
                </a:cubicBezTo>
                <a:lnTo>
                  <a:pt x="468" y="453"/>
                </a:lnTo>
                <a:cubicBezTo>
                  <a:pt x="466" y="453"/>
                  <a:pt x="462" y="453"/>
                  <a:pt x="459" y="453"/>
                </a:cubicBezTo>
                <a:cubicBezTo>
                  <a:pt x="455" y="453"/>
                  <a:pt x="451" y="453"/>
                  <a:pt x="446" y="453"/>
                </a:cubicBezTo>
                <a:cubicBezTo>
                  <a:pt x="441" y="452"/>
                  <a:pt x="437" y="452"/>
                  <a:pt x="433" y="453"/>
                </a:cubicBezTo>
                <a:cubicBezTo>
                  <a:pt x="429" y="453"/>
                  <a:pt x="426" y="454"/>
                  <a:pt x="423" y="455"/>
                </a:cubicBezTo>
                <a:cubicBezTo>
                  <a:pt x="423" y="455"/>
                  <a:pt x="423" y="456"/>
                  <a:pt x="423" y="456"/>
                </a:cubicBezTo>
                <a:cubicBezTo>
                  <a:pt x="422" y="457"/>
                  <a:pt x="422" y="458"/>
                  <a:pt x="423" y="459"/>
                </a:cubicBezTo>
                <a:cubicBezTo>
                  <a:pt x="423" y="460"/>
                  <a:pt x="423" y="461"/>
                  <a:pt x="423" y="461"/>
                </a:cubicBezTo>
                <a:cubicBezTo>
                  <a:pt x="423" y="462"/>
                  <a:pt x="423" y="462"/>
                  <a:pt x="423" y="463"/>
                </a:cubicBezTo>
                <a:cubicBezTo>
                  <a:pt x="423" y="463"/>
                  <a:pt x="423" y="464"/>
                  <a:pt x="424" y="464"/>
                </a:cubicBezTo>
                <a:cubicBezTo>
                  <a:pt x="424" y="464"/>
                  <a:pt x="424" y="465"/>
                  <a:pt x="425" y="466"/>
                </a:cubicBezTo>
                <a:cubicBezTo>
                  <a:pt x="425" y="466"/>
                  <a:pt x="426" y="467"/>
                  <a:pt x="426" y="467"/>
                </a:cubicBezTo>
                <a:cubicBezTo>
                  <a:pt x="427" y="468"/>
                  <a:pt x="427" y="468"/>
                  <a:pt x="427" y="469"/>
                </a:cubicBezTo>
                <a:cubicBezTo>
                  <a:pt x="428" y="468"/>
                  <a:pt x="430" y="468"/>
                  <a:pt x="431" y="468"/>
                </a:cubicBezTo>
                <a:cubicBezTo>
                  <a:pt x="433" y="468"/>
                  <a:pt x="435" y="468"/>
                  <a:pt x="437" y="468"/>
                </a:cubicBezTo>
                <a:cubicBezTo>
                  <a:pt x="440" y="468"/>
                  <a:pt x="442" y="468"/>
                  <a:pt x="444" y="468"/>
                </a:cubicBezTo>
                <a:cubicBezTo>
                  <a:pt x="446" y="469"/>
                  <a:pt x="447" y="469"/>
                  <a:pt x="449" y="469"/>
                </a:cubicBezTo>
                <a:lnTo>
                  <a:pt x="429" y="478"/>
                </a:lnTo>
                <a:lnTo>
                  <a:pt x="427" y="480"/>
                </a:lnTo>
                <a:lnTo>
                  <a:pt x="427" y="486"/>
                </a:lnTo>
                <a:lnTo>
                  <a:pt x="431" y="490"/>
                </a:lnTo>
                <a:lnTo>
                  <a:pt x="437" y="492"/>
                </a:lnTo>
                <a:lnTo>
                  <a:pt x="478" y="473"/>
                </a:lnTo>
                <a:cubicBezTo>
                  <a:pt x="480" y="474"/>
                  <a:pt x="483" y="475"/>
                  <a:pt x="486" y="476"/>
                </a:cubicBezTo>
                <a:cubicBezTo>
                  <a:pt x="490" y="478"/>
                  <a:pt x="494" y="480"/>
                  <a:pt x="498" y="482"/>
                </a:cubicBezTo>
                <a:cubicBezTo>
                  <a:pt x="503" y="485"/>
                  <a:pt x="507" y="486"/>
                  <a:pt x="510" y="488"/>
                </a:cubicBezTo>
                <a:cubicBezTo>
                  <a:pt x="514" y="490"/>
                  <a:pt x="517" y="491"/>
                  <a:pt x="519" y="492"/>
                </a:cubicBezTo>
                <a:cubicBezTo>
                  <a:pt x="519" y="492"/>
                  <a:pt x="520" y="492"/>
                  <a:pt x="521" y="491"/>
                </a:cubicBezTo>
                <a:cubicBezTo>
                  <a:pt x="522" y="491"/>
                  <a:pt x="523" y="490"/>
                  <a:pt x="524" y="489"/>
                </a:cubicBezTo>
                <a:cubicBezTo>
                  <a:pt x="525" y="487"/>
                  <a:pt x="526" y="486"/>
                  <a:pt x="526" y="485"/>
                </a:cubicBezTo>
                <a:cubicBezTo>
                  <a:pt x="526" y="484"/>
                  <a:pt x="527" y="483"/>
                  <a:pt x="527" y="482"/>
                </a:cubicBezTo>
                <a:cubicBezTo>
                  <a:pt x="526" y="481"/>
                  <a:pt x="524" y="479"/>
                  <a:pt x="522" y="477"/>
                </a:cubicBezTo>
                <a:cubicBezTo>
                  <a:pt x="521" y="476"/>
                  <a:pt x="518" y="474"/>
                  <a:pt x="516" y="473"/>
                </a:cubicBezTo>
                <a:cubicBezTo>
                  <a:pt x="513" y="472"/>
                  <a:pt x="510" y="471"/>
                  <a:pt x="508" y="471"/>
                </a:cubicBezTo>
                <a:cubicBezTo>
                  <a:pt x="506" y="470"/>
                  <a:pt x="505" y="469"/>
                  <a:pt x="503" y="469"/>
                </a:cubicBezTo>
                <a:cubicBezTo>
                  <a:pt x="505" y="469"/>
                  <a:pt x="506" y="469"/>
                  <a:pt x="508" y="469"/>
                </a:cubicBezTo>
                <a:cubicBezTo>
                  <a:pt x="510" y="469"/>
                  <a:pt x="512" y="469"/>
                  <a:pt x="515" y="469"/>
                </a:cubicBezTo>
                <a:cubicBezTo>
                  <a:pt x="518" y="469"/>
                  <a:pt x="520" y="469"/>
                  <a:pt x="522" y="469"/>
                </a:cubicBezTo>
                <a:cubicBezTo>
                  <a:pt x="524" y="469"/>
                  <a:pt x="525" y="469"/>
                  <a:pt x="527" y="469"/>
                </a:cubicBezTo>
                <a:cubicBezTo>
                  <a:pt x="527" y="468"/>
                  <a:pt x="527" y="468"/>
                  <a:pt x="528" y="467"/>
                </a:cubicBezTo>
                <a:cubicBezTo>
                  <a:pt x="528" y="467"/>
                  <a:pt x="529" y="466"/>
                  <a:pt x="529" y="466"/>
                </a:cubicBezTo>
                <a:cubicBezTo>
                  <a:pt x="530" y="465"/>
                  <a:pt x="530" y="465"/>
                  <a:pt x="530" y="465"/>
                </a:cubicBezTo>
                <a:cubicBezTo>
                  <a:pt x="530" y="465"/>
                  <a:pt x="531" y="465"/>
                  <a:pt x="531" y="465"/>
                </a:cubicBezTo>
                <a:lnTo>
                  <a:pt x="531" y="459"/>
                </a:lnTo>
                <a:lnTo>
                  <a:pt x="525" y="455"/>
                </a:lnTo>
                <a:cubicBezTo>
                  <a:pt x="524" y="455"/>
                  <a:pt x="523" y="455"/>
                  <a:pt x="521" y="455"/>
                </a:cubicBezTo>
                <a:cubicBezTo>
                  <a:pt x="520" y="455"/>
                  <a:pt x="519" y="455"/>
                  <a:pt x="517" y="455"/>
                </a:cubicBezTo>
                <a:cubicBezTo>
                  <a:pt x="515" y="455"/>
                  <a:pt x="514" y="455"/>
                  <a:pt x="512" y="455"/>
                </a:cubicBezTo>
                <a:cubicBezTo>
                  <a:pt x="511" y="455"/>
                  <a:pt x="510" y="455"/>
                  <a:pt x="509" y="455"/>
                </a:cubicBezTo>
                <a:lnTo>
                  <a:pt x="484" y="455"/>
                </a:lnTo>
                <a:lnTo>
                  <a:pt x="484" y="441"/>
                </a:lnTo>
                <a:cubicBezTo>
                  <a:pt x="486" y="441"/>
                  <a:pt x="489" y="441"/>
                  <a:pt x="492" y="441"/>
                </a:cubicBezTo>
                <a:cubicBezTo>
                  <a:pt x="496" y="441"/>
                  <a:pt x="500" y="442"/>
                  <a:pt x="504" y="443"/>
                </a:cubicBezTo>
                <a:cubicBezTo>
                  <a:pt x="509" y="443"/>
                  <a:pt x="513" y="444"/>
                  <a:pt x="517" y="444"/>
                </a:cubicBezTo>
                <a:cubicBezTo>
                  <a:pt x="521" y="445"/>
                  <a:pt x="524" y="445"/>
                  <a:pt x="527" y="445"/>
                </a:cubicBezTo>
                <a:cubicBezTo>
                  <a:pt x="527" y="445"/>
                  <a:pt x="527" y="445"/>
                  <a:pt x="528" y="445"/>
                </a:cubicBezTo>
                <a:cubicBezTo>
                  <a:pt x="528" y="445"/>
                  <a:pt x="529" y="444"/>
                  <a:pt x="530" y="444"/>
                </a:cubicBezTo>
                <a:cubicBezTo>
                  <a:pt x="530" y="444"/>
                  <a:pt x="531" y="443"/>
                  <a:pt x="531" y="443"/>
                </a:cubicBezTo>
                <a:cubicBezTo>
                  <a:pt x="532" y="442"/>
                  <a:pt x="532" y="442"/>
                  <a:pt x="532" y="441"/>
                </a:cubicBezTo>
                <a:lnTo>
                  <a:pt x="532" y="436"/>
                </a:lnTo>
                <a:cubicBezTo>
                  <a:pt x="532" y="436"/>
                  <a:pt x="532" y="436"/>
                  <a:pt x="531" y="436"/>
                </a:cubicBezTo>
                <a:cubicBezTo>
                  <a:pt x="531" y="436"/>
                  <a:pt x="531" y="435"/>
                  <a:pt x="531" y="435"/>
                </a:cubicBezTo>
                <a:cubicBezTo>
                  <a:pt x="531" y="435"/>
                  <a:pt x="531" y="435"/>
                  <a:pt x="531" y="435"/>
                </a:cubicBezTo>
                <a:cubicBezTo>
                  <a:pt x="531" y="434"/>
                  <a:pt x="531" y="434"/>
                  <a:pt x="531" y="434"/>
                </a:cubicBezTo>
                <a:cubicBezTo>
                  <a:pt x="528" y="432"/>
                  <a:pt x="525" y="431"/>
                  <a:pt x="521" y="430"/>
                </a:cubicBezTo>
                <a:cubicBezTo>
                  <a:pt x="517" y="429"/>
                  <a:pt x="512" y="429"/>
                  <a:pt x="507" y="428"/>
                </a:cubicBezTo>
                <a:cubicBezTo>
                  <a:pt x="502" y="428"/>
                  <a:pt x="497" y="428"/>
                  <a:pt x="493" y="427"/>
                </a:cubicBezTo>
                <a:cubicBezTo>
                  <a:pt x="490" y="427"/>
                  <a:pt x="486" y="426"/>
                  <a:pt x="484" y="426"/>
                </a:cubicBezTo>
                <a:lnTo>
                  <a:pt x="484" y="418"/>
                </a:lnTo>
                <a:cubicBezTo>
                  <a:pt x="484" y="418"/>
                  <a:pt x="484" y="418"/>
                  <a:pt x="485" y="418"/>
                </a:cubicBezTo>
                <a:cubicBezTo>
                  <a:pt x="485" y="418"/>
                  <a:pt x="486" y="418"/>
                  <a:pt x="487" y="418"/>
                </a:cubicBezTo>
                <a:cubicBezTo>
                  <a:pt x="488" y="418"/>
                  <a:pt x="489" y="418"/>
                  <a:pt x="489" y="418"/>
                </a:cubicBezTo>
                <a:cubicBezTo>
                  <a:pt x="490" y="418"/>
                  <a:pt x="491" y="418"/>
                  <a:pt x="492" y="418"/>
                </a:cubicBezTo>
                <a:cubicBezTo>
                  <a:pt x="494" y="418"/>
                  <a:pt x="497" y="418"/>
                  <a:pt x="500" y="418"/>
                </a:cubicBezTo>
                <a:cubicBezTo>
                  <a:pt x="503" y="418"/>
                  <a:pt x="507" y="419"/>
                  <a:pt x="512" y="419"/>
                </a:cubicBezTo>
                <a:cubicBezTo>
                  <a:pt x="517" y="419"/>
                  <a:pt x="521" y="419"/>
                  <a:pt x="524" y="418"/>
                </a:cubicBezTo>
                <a:cubicBezTo>
                  <a:pt x="527" y="417"/>
                  <a:pt x="530" y="416"/>
                  <a:pt x="532" y="414"/>
                </a:cubicBezTo>
                <a:lnTo>
                  <a:pt x="532" y="410"/>
                </a:lnTo>
                <a:lnTo>
                  <a:pt x="529" y="406"/>
                </a:lnTo>
                <a:lnTo>
                  <a:pt x="529" y="404"/>
                </a:lnTo>
                <a:cubicBezTo>
                  <a:pt x="522" y="404"/>
                  <a:pt x="514" y="404"/>
                  <a:pt x="504" y="403"/>
                </a:cubicBezTo>
                <a:cubicBezTo>
                  <a:pt x="494" y="403"/>
                  <a:pt x="483" y="403"/>
                  <a:pt x="470" y="403"/>
                </a:cubicBezTo>
                <a:cubicBezTo>
                  <a:pt x="457" y="403"/>
                  <a:pt x="446" y="404"/>
                  <a:pt x="436" y="404"/>
                </a:cubicBezTo>
                <a:cubicBezTo>
                  <a:pt x="426" y="405"/>
                  <a:pt x="418" y="406"/>
                  <a:pt x="412" y="406"/>
                </a:cubicBezTo>
                <a:cubicBezTo>
                  <a:pt x="410" y="407"/>
                  <a:pt x="408" y="409"/>
                  <a:pt x="406" y="410"/>
                </a:cubicBezTo>
                <a:cubicBezTo>
                  <a:pt x="404" y="412"/>
                  <a:pt x="402" y="414"/>
                  <a:pt x="400" y="417"/>
                </a:cubicBezTo>
                <a:cubicBezTo>
                  <a:pt x="398" y="420"/>
                  <a:pt x="397" y="422"/>
                  <a:pt x="397" y="425"/>
                </a:cubicBezTo>
                <a:cubicBezTo>
                  <a:pt x="396" y="427"/>
                  <a:pt x="396" y="428"/>
                  <a:pt x="396" y="430"/>
                </a:cubicBezTo>
                <a:lnTo>
                  <a:pt x="396" y="434"/>
                </a:lnTo>
                <a:close/>
                <a:moveTo>
                  <a:pt x="410" y="566"/>
                </a:moveTo>
                <a:cubicBezTo>
                  <a:pt x="412" y="563"/>
                  <a:pt x="415" y="561"/>
                  <a:pt x="419" y="559"/>
                </a:cubicBezTo>
                <a:cubicBezTo>
                  <a:pt x="422" y="557"/>
                  <a:pt x="427" y="556"/>
                  <a:pt x="432" y="556"/>
                </a:cubicBezTo>
                <a:cubicBezTo>
                  <a:pt x="438" y="557"/>
                  <a:pt x="442" y="557"/>
                  <a:pt x="446" y="558"/>
                </a:cubicBezTo>
                <a:cubicBezTo>
                  <a:pt x="451" y="558"/>
                  <a:pt x="454" y="559"/>
                  <a:pt x="456" y="558"/>
                </a:cubicBezTo>
                <a:cubicBezTo>
                  <a:pt x="456" y="559"/>
                  <a:pt x="456" y="559"/>
                  <a:pt x="455" y="560"/>
                </a:cubicBezTo>
                <a:cubicBezTo>
                  <a:pt x="455" y="560"/>
                  <a:pt x="455" y="561"/>
                  <a:pt x="454" y="562"/>
                </a:cubicBezTo>
                <a:cubicBezTo>
                  <a:pt x="454" y="563"/>
                  <a:pt x="453" y="564"/>
                  <a:pt x="453" y="565"/>
                </a:cubicBezTo>
                <a:cubicBezTo>
                  <a:pt x="452" y="565"/>
                  <a:pt x="451" y="566"/>
                  <a:pt x="451" y="566"/>
                </a:cubicBezTo>
                <a:cubicBezTo>
                  <a:pt x="448" y="566"/>
                  <a:pt x="446" y="566"/>
                  <a:pt x="442" y="566"/>
                </a:cubicBezTo>
                <a:cubicBezTo>
                  <a:pt x="439" y="566"/>
                  <a:pt x="435" y="566"/>
                  <a:pt x="430" y="566"/>
                </a:cubicBezTo>
                <a:cubicBezTo>
                  <a:pt x="426" y="566"/>
                  <a:pt x="422" y="566"/>
                  <a:pt x="418" y="566"/>
                </a:cubicBezTo>
                <a:cubicBezTo>
                  <a:pt x="415" y="566"/>
                  <a:pt x="412" y="566"/>
                  <a:pt x="410" y="566"/>
                </a:cubicBezTo>
                <a:close/>
                <a:moveTo>
                  <a:pt x="425" y="615"/>
                </a:moveTo>
                <a:cubicBezTo>
                  <a:pt x="422" y="615"/>
                  <a:pt x="418" y="614"/>
                  <a:pt x="416" y="613"/>
                </a:cubicBezTo>
                <a:cubicBezTo>
                  <a:pt x="413" y="611"/>
                  <a:pt x="411" y="607"/>
                  <a:pt x="410" y="602"/>
                </a:cubicBezTo>
                <a:cubicBezTo>
                  <a:pt x="410" y="597"/>
                  <a:pt x="409" y="593"/>
                  <a:pt x="410" y="589"/>
                </a:cubicBezTo>
                <a:cubicBezTo>
                  <a:pt x="410" y="585"/>
                  <a:pt x="410" y="582"/>
                  <a:pt x="410" y="580"/>
                </a:cubicBezTo>
                <a:cubicBezTo>
                  <a:pt x="412" y="580"/>
                  <a:pt x="415" y="580"/>
                  <a:pt x="418" y="580"/>
                </a:cubicBezTo>
                <a:cubicBezTo>
                  <a:pt x="422" y="580"/>
                  <a:pt x="426" y="580"/>
                  <a:pt x="430" y="580"/>
                </a:cubicBezTo>
                <a:cubicBezTo>
                  <a:pt x="435" y="580"/>
                  <a:pt x="439" y="580"/>
                  <a:pt x="443" y="580"/>
                </a:cubicBezTo>
                <a:cubicBezTo>
                  <a:pt x="447" y="580"/>
                  <a:pt x="450" y="580"/>
                  <a:pt x="453" y="580"/>
                </a:cubicBezTo>
                <a:cubicBezTo>
                  <a:pt x="454" y="579"/>
                  <a:pt x="456" y="578"/>
                  <a:pt x="458" y="577"/>
                </a:cubicBezTo>
                <a:cubicBezTo>
                  <a:pt x="460" y="575"/>
                  <a:pt x="462" y="574"/>
                  <a:pt x="465" y="571"/>
                </a:cubicBezTo>
                <a:cubicBezTo>
                  <a:pt x="467" y="569"/>
                  <a:pt x="469" y="566"/>
                  <a:pt x="470" y="564"/>
                </a:cubicBezTo>
                <a:cubicBezTo>
                  <a:pt x="471" y="562"/>
                  <a:pt x="472" y="560"/>
                  <a:pt x="472" y="558"/>
                </a:cubicBezTo>
                <a:lnTo>
                  <a:pt x="499" y="558"/>
                </a:lnTo>
                <a:cubicBezTo>
                  <a:pt x="499" y="560"/>
                  <a:pt x="500" y="561"/>
                  <a:pt x="500" y="563"/>
                </a:cubicBezTo>
                <a:cubicBezTo>
                  <a:pt x="501" y="566"/>
                  <a:pt x="502" y="568"/>
                  <a:pt x="504" y="570"/>
                </a:cubicBezTo>
                <a:cubicBezTo>
                  <a:pt x="507" y="573"/>
                  <a:pt x="509" y="575"/>
                  <a:pt x="511" y="577"/>
                </a:cubicBezTo>
                <a:cubicBezTo>
                  <a:pt x="513" y="578"/>
                  <a:pt x="515" y="579"/>
                  <a:pt x="517" y="580"/>
                </a:cubicBezTo>
                <a:cubicBezTo>
                  <a:pt x="519" y="580"/>
                  <a:pt x="522" y="580"/>
                  <a:pt x="526" y="580"/>
                </a:cubicBezTo>
                <a:cubicBezTo>
                  <a:pt x="529" y="581"/>
                  <a:pt x="534" y="581"/>
                  <a:pt x="539" y="581"/>
                </a:cubicBezTo>
                <a:cubicBezTo>
                  <a:pt x="544" y="581"/>
                  <a:pt x="548" y="581"/>
                  <a:pt x="552" y="582"/>
                </a:cubicBezTo>
                <a:cubicBezTo>
                  <a:pt x="556" y="582"/>
                  <a:pt x="559" y="583"/>
                  <a:pt x="562" y="584"/>
                </a:cubicBezTo>
                <a:cubicBezTo>
                  <a:pt x="562" y="585"/>
                  <a:pt x="562" y="586"/>
                  <a:pt x="562" y="587"/>
                </a:cubicBezTo>
                <a:cubicBezTo>
                  <a:pt x="562" y="589"/>
                  <a:pt x="562" y="590"/>
                  <a:pt x="562" y="592"/>
                </a:cubicBezTo>
                <a:cubicBezTo>
                  <a:pt x="562" y="594"/>
                  <a:pt x="562" y="596"/>
                  <a:pt x="562" y="597"/>
                </a:cubicBezTo>
                <a:cubicBezTo>
                  <a:pt x="562" y="599"/>
                  <a:pt x="562" y="600"/>
                  <a:pt x="562" y="601"/>
                </a:cubicBezTo>
                <a:cubicBezTo>
                  <a:pt x="562" y="604"/>
                  <a:pt x="561" y="607"/>
                  <a:pt x="559" y="610"/>
                </a:cubicBezTo>
                <a:cubicBezTo>
                  <a:pt x="556" y="613"/>
                  <a:pt x="553" y="615"/>
                  <a:pt x="548" y="616"/>
                </a:cubicBezTo>
                <a:cubicBezTo>
                  <a:pt x="543" y="616"/>
                  <a:pt x="538" y="617"/>
                  <a:pt x="535" y="616"/>
                </a:cubicBezTo>
                <a:cubicBezTo>
                  <a:pt x="531" y="616"/>
                  <a:pt x="528" y="616"/>
                  <a:pt x="527" y="617"/>
                </a:cubicBezTo>
                <a:cubicBezTo>
                  <a:pt x="527" y="613"/>
                  <a:pt x="525" y="609"/>
                  <a:pt x="523" y="604"/>
                </a:cubicBezTo>
                <a:cubicBezTo>
                  <a:pt x="521" y="600"/>
                  <a:pt x="516" y="596"/>
                  <a:pt x="510" y="593"/>
                </a:cubicBezTo>
                <a:cubicBezTo>
                  <a:pt x="504" y="590"/>
                  <a:pt x="498" y="588"/>
                  <a:pt x="493" y="588"/>
                </a:cubicBezTo>
                <a:cubicBezTo>
                  <a:pt x="488" y="588"/>
                  <a:pt x="484" y="589"/>
                  <a:pt x="482" y="589"/>
                </a:cubicBezTo>
                <a:cubicBezTo>
                  <a:pt x="480" y="588"/>
                  <a:pt x="476" y="588"/>
                  <a:pt x="472" y="588"/>
                </a:cubicBezTo>
                <a:cubicBezTo>
                  <a:pt x="467" y="588"/>
                  <a:pt x="463" y="590"/>
                  <a:pt x="457" y="593"/>
                </a:cubicBezTo>
                <a:cubicBezTo>
                  <a:pt x="452" y="597"/>
                  <a:pt x="449" y="600"/>
                  <a:pt x="447" y="604"/>
                </a:cubicBezTo>
                <a:cubicBezTo>
                  <a:pt x="445" y="608"/>
                  <a:pt x="444" y="612"/>
                  <a:pt x="445" y="615"/>
                </a:cubicBezTo>
                <a:cubicBezTo>
                  <a:pt x="443" y="615"/>
                  <a:pt x="442" y="615"/>
                  <a:pt x="440" y="615"/>
                </a:cubicBezTo>
                <a:cubicBezTo>
                  <a:pt x="438" y="615"/>
                  <a:pt x="436" y="615"/>
                  <a:pt x="434" y="615"/>
                </a:cubicBezTo>
                <a:cubicBezTo>
                  <a:pt x="432" y="615"/>
                  <a:pt x="430" y="615"/>
                  <a:pt x="429" y="615"/>
                </a:cubicBezTo>
                <a:cubicBezTo>
                  <a:pt x="427" y="615"/>
                  <a:pt x="426" y="615"/>
                  <a:pt x="425" y="615"/>
                </a:cubicBezTo>
                <a:close/>
                <a:moveTo>
                  <a:pt x="492" y="617"/>
                </a:moveTo>
                <a:lnTo>
                  <a:pt x="476" y="617"/>
                </a:lnTo>
                <a:cubicBezTo>
                  <a:pt x="475" y="617"/>
                  <a:pt x="474" y="617"/>
                  <a:pt x="472" y="616"/>
                </a:cubicBezTo>
                <a:cubicBezTo>
                  <a:pt x="471" y="616"/>
                  <a:pt x="469" y="616"/>
                  <a:pt x="467" y="616"/>
                </a:cubicBezTo>
                <a:cubicBezTo>
                  <a:pt x="465" y="615"/>
                  <a:pt x="464" y="615"/>
                  <a:pt x="462" y="614"/>
                </a:cubicBezTo>
                <a:cubicBezTo>
                  <a:pt x="461" y="614"/>
                  <a:pt x="459" y="613"/>
                  <a:pt x="458" y="613"/>
                </a:cubicBezTo>
                <a:cubicBezTo>
                  <a:pt x="459" y="613"/>
                  <a:pt x="459" y="612"/>
                  <a:pt x="459" y="612"/>
                </a:cubicBezTo>
                <a:cubicBezTo>
                  <a:pt x="460" y="611"/>
                  <a:pt x="460" y="611"/>
                  <a:pt x="460" y="610"/>
                </a:cubicBezTo>
                <a:cubicBezTo>
                  <a:pt x="461" y="609"/>
                  <a:pt x="461" y="608"/>
                  <a:pt x="461" y="607"/>
                </a:cubicBezTo>
                <a:cubicBezTo>
                  <a:pt x="462" y="606"/>
                  <a:pt x="462" y="606"/>
                  <a:pt x="462" y="605"/>
                </a:cubicBezTo>
                <a:cubicBezTo>
                  <a:pt x="465" y="604"/>
                  <a:pt x="468" y="603"/>
                  <a:pt x="471" y="603"/>
                </a:cubicBezTo>
                <a:cubicBezTo>
                  <a:pt x="475" y="602"/>
                  <a:pt x="479" y="602"/>
                  <a:pt x="484" y="602"/>
                </a:cubicBezTo>
                <a:cubicBezTo>
                  <a:pt x="489" y="602"/>
                  <a:pt x="493" y="603"/>
                  <a:pt x="496" y="604"/>
                </a:cubicBezTo>
                <a:cubicBezTo>
                  <a:pt x="500" y="604"/>
                  <a:pt x="503" y="605"/>
                  <a:pt x="505" y="605"/>
                </a:cubicBezTo>
                <a:cubicBezTo>
                  <a:pt x="506" y="605"/>
                  <a:pt x="506" y="606"/>
                  <a:pt x="507" y="606"/>
                </a:cubicBezTo>
                <a:cubicBezTo>
                  <a:pt x="507" y="607"/>
                  <a:pt x="508" y="607"/>
                  <a:pt x="509" y="608"/>
                </a:cubicBezTo>
                <a:cubicBezTo>
                  <a:pt x="510" y="609"/>
                  <a:pt x="510" y="610"/>
                  <a:pt x="511" y="611"/>
                </a:cubicBezTo>
                <a:cubicBezTo>
                  <a:pt x="511" y="611"/>
                  <a:pt x="511" y="612"/>
                  <a:pt x="511" y="613"/>
                </a:cubicBezTo>
                <a:lnTo>
                  <a:pt x="511" y="617"/>
                </a:lnTo>
                <a:cubicBezTo>
                  <a:pt x="510" y="617"/>
                  <a:pt x="509" y="617"/>
                  <a:pt x="507" y="617"/>
                </a:cubicBezTo>
                <a:cubicBezTo>
                  <a:pt x="506" y="617"/>
                  <a:pt x="504" y="617"/>
                  <a:pt x="501" y="617"/>
                </a:cubicBezTo>
                <a:cubicBezTo>
                  <a:pt x="499" y="617"/>
                  <a:pt x="497" y="617"/>
                  <a:pt x="495" y="617"/>
                </a:cubicBezTo>
                <a:cubicBezTo>
                  <a:pt x="494" y="617"/>
                  <a:pt x="493" y="617"/>
                  <a:pt x="492" y="617"/>
                </a:cubicBezTo>
                <a:close/>
                <a:moveTo>
                  <a:pt x="472" y="543"/>
                </a:moveTo>
                <a:lnTo>
                  <a:pt x="472" y="537"/>
                </a:lnTo>
                <a:cubicBezTo>
                  <a:pt x="473" y="537"/>
                  <a:pt x="475" y="537"/>
                  <a:pt x="477" y="537"/>
                </a:cubicBezTo>
                <a:cubicBezTo>
                  <a:pt x="479" y="537"/>
                  <a:pt x="482" y="537"/>
                  <a:pt x="485" y="537"/>
                </a:cubicBezTo>
                <a:cubicBezTo>
                  <a:pt x="488" y="537"/>
                  <a:pt x="490" y="537"/>
                  <a:pt x="492" y="537"/>
                </a:cubicBezTo>
                <a:cubicBezTo>
                  <a:pt x="494" y="537"/>
                  <a:pt x="496" y="537"/>
                  <a:pt x="497" y="537"/>
                </a:cubicBezTo>
                <a:lnTo>
                  <a:pt x="497" y="545"/>
                </a:lnTo>
                <a:lnTo>
                  <a:pt x="472" y="543"/>
                </a:lnTo>
                <a:close/>
                <a:moveTo>
                  <a:pt x="513" y="558"/>
                </a:moveTo>
                <a:lnTo>
                  <a:pt x="517" y="558"/>
                </a:lnTo>
                <a:lnTo>
                  <a:pt x="519" y="558"/>
                </a:lnTo>
                <a:cubicBezTo>
                  <a:pt x="521" y="559"/>
                  <a:pt x="523" y="559"/>
                  <a:pt x="526" y="559"/>
                </a:cubicBezTo>
                <a:cubicBezTo>
                  <a:pt x="529" y="558"/>
                  <a:pt x="533" y="558"/>
                  <a:pt x="538" y="558"/>
                </a:cubicBezTo>
                <a:cubicBezTo>
                  <a:pt x="542" y="558"/>
                  <a:pt x="546" y="558"/>
                  <a:pt x="549" y="559"/>
                </a:cubicBezTo>
                <a:cubicBezTo>
                  <a:pt x="553" y="560"/>
                  <a:pt x="556" y="561"/>
                  <a:pt x="558" y="562"/>
                </a:cubicBezTo>
                <a:lnTo>
                  <a:pt x="560" y="568"/>
                </a:lnTo>
                <a:cubicBezTo>
                  <a:pt x="557" y="567"/>
                  <a:pt x="554" y="567"/>
                  <a:pt x="550" y="567"/>
                </a:cubicBezTo>
                <a:cubicBezTo>
                  <a:pt x="546" y="567"/>
                  <a:pt x="542" y="567"/>
                  <a:pt x="537" y="567"/>
                </a:cubicBezTo>
                <a:cubicBezTo>
                  <a:pt x="532" y="568"/>
                  <a:pt x="527" y="568"/>
                  <a:pt x="524" y="567"/>
                </a:cubicBezTo>
                <a:cubicBezTo>
                  <a:pt x="520" y="566"/>
                  <a:pt x="517" y="564"/>
                  <a:pt x="515" y="562"/>
                </a:cubicBezTo>
                <a:lnTo>
                  <a:pt x="513" y="558"/>
                </a:lnTo>
                <a:close/>
                <a:moveTo>
                  <a:pt x="542" y="527"/>
                </a:moveTo>
                <a:lnTo>
                  <a:pt x="542" y="531"/>
                </a:lnTo>
                <a:cubicBezTo>
                  <a:pt x="542" y="531"/>
                  <a:pt x="542" y="532"/>
                  <a:pt x="542" y="532"/>
                </a:cubicBezTo>
                <a:cubicBezTo>
                  <a:pt x="543" y="533"/>
                  <a:pt x="543" y="533"/>
                  <a:pt x="544" y="534"/>
                </a:cubicBezTo>
                <a:cubicBezTo>
                  <a:pt x="544" y="535"/>
                  <a:pt x="545" y="535"/>
                  <a:pt x="546" y="536"/>
                </a:cubicBezTo>
                <a:cubicBezTo>
                  <a:pt x="547" y="536"/>
                  <a:pt x="547" y="537"/>
                  <a:pt x="548" y="537"/>
                </a:cubicBezTo>
                <a:lnTo>
                  <a:pt x="597" y="537"/>
                </a:lnTo>
                <a:lnTo>
                  <a:pt x="595" y="552"/>
                </a:lnTo>
                <a:cubicBezTo>
                  <a:pt x="595" y="554"/>
                  <a:pt x="595" y="557"/>
                  <a:pt x="595" y="560"/>
                </a:cubicBezTo>
                <a:cubicBezTo>
                  <a:pt x="595" y="563"/>
                  <a:pt x="595" y="566"/>
                  <a:pt x="596" y="570"/>
                </a:cubicBezTo>
                <a:cubicBezTo>
                  <a:pt x="596" y="574"/>
                  <a:pt x="596" y="577"/>
                  <a:pt x="597" y="580"/>
                </a:cubicBezTo>
                <a:cubicBezTo>
                  <a:pt x="597" y="583"/>
                  <a:pt x="597" y="586"/>
                  <a:pt x="597" y="588"/>
                </a:cubicBezTo>
                <a:cubicBezTo>
                  <a:pt x="597" y="590"/>
                  <a:pt x="598" y="593"/>
                  <a:pt x="598" y="597"/>
                </a:cubicBezTo>
                <a:cubicBezTo>
                  <a:pt x="599" y="600"/>
                  <a:pt x="599" y="605"/>
                  <a:pt x="600" y="610"/>
                </a:cubicBezTo>
                <a:cubicBezTo>
                  <a:pt x="601" y="615"/>
                  <a:pt x="602" y="619"/>
                  <a:pt x="604" y="622"/>
                </a:cubicBezTo>
                <a:cubicBezTo>
                  <a:pt x="606" y="626"/>
                  <a:pt x="608" y="628"/>
                  <a:pt x="610" y="630"/>
                </a:cubicBezTo>
                <a:lnTo>
                  <a:pt x="614" y="630"/>
                </a:lnTo>
                <a:cubicBezTo>
                  <a:pt x="615" y="630"/>
                  <a:pt x="615" y="630"/>
                  <a:pt x="616" y="629"/>
                </a:cubicBezTo>
                <a:cubicBezTo>
                  <a:pt x="616" y="629"/>
                  <a:pt x="617" y="629"/>
                  <a:pt x="617" y="628"/>
                </a:cubicBezTo>
                <a:cubicBezTo>
                  <a:pt x="618" y="628"/>
                  <a:pt x="618" y="628"/>
                  <a:pt x="619" y="627"/>
                </a:cubicBezTo>
                <a:cubicBezTo>
                  <a:pt x="619" y="627"/>
                  <a:pt x="620" y="627"/>
                  <a:pt x="620" y="626"/>
                </a:cubicBezTo>
                <a:cubicBezTo>
                  <a:pt x="619" y="622"/>
                  <a:pt x="617" y="616"/>
                  <a:pt x="616" y="608"/>
                </a:cubicBezTo>
                <a:cubicBezTo>
                  <a:pt x="614" y="601"/>
                  <a:pt x="612" y="592"/>
                  <a:pt x="611" y="583"/>
                </a:cubicBezTo>
                <a:cubicBezTo>
                  <a:pt x="610" y="573"/>
                  <a:pt x="610" y="565"/>
                  <a:pt x="610" y="558"/>
                </a:cubicBezTo>
                <a:cubicBezTo>
                  <a:pt x="611" y="551"/>
                  <a:pt x="611" y="545"/>
                  <a:pt x="612" y="541"/>
                </a:cubicBezTo>
                <a:cubicBezTo>
                  <a:pt x="612" y="537"/>
                  <a:pt x="612" y="533"/>
                  <a:pt x="613" y="528"/>
                </a:cubicBezTo>
                <a:cubicBezTo>
                  <a:pt x="614" y="522"/>
                  <a:pt x="616" y="516"/>
                  <a:pt x="617" y="510"/>
                </a:cubicBezTo>
                <a:cubicBezTo>
                  <a:pt x="618" y="503"/>
                  <a:pt x="619" y="497"/>
                  <a:pt x="618" y="492"/>
                </a:cubicBezTo>
                <a:cubicBezTo>
                  <a:pt x="618" y="486"/>
                  <a:pt x="616" y="482"/>
                  <a:pt x="614" y="478"/>
                </a:cubicBezTo>
                <a:cubicBezTo>
                  <a:pt x="613" y="476"/>
                  <a:pt x="611" y="474"/>
                  <a:pt x="609" y="472"/>
                </a:cubicBezTo>
                <a:cubicBezTo>
                  <a:pt x="606" y="470"/>
                  <a:pt x="603" y="469"/>
                  <a:pt x="600" y="468"/>
                </a:cubicBezTo>
                <a:cubicBezTo>
                  <a:pt x="596" y="467"/>
                  <a:pt x="593" y="467"/>
                  <a:pt x="591" y="465"/>
                </a:cubicBezTo>
                <a:cubicBezTo>
                  <a:pt x="588" y="464"/>
                  <a:pt x="586" y="463"/>
                  <a:pt x="585" y="461"/>
                </a:cubicBezTo>
                <a:lnTo>
                  <a:pt x="585" y="457"/>
                </a:lnTo>
                <a:cubicBezTo>
                  <a:pt x="585" y="457"/>
                  <a:pt x="585" y="456"/>
                  <a:pt x="585" y="456"/>
                </a:cubicBezTo>
                <a:cubicBezTo>
                  <a:pt x="585" y="455"/>
                  <a:pt x="586" y="455"/>
                  <a:pt x="586" y="454"/>
                </a:cubicBezTo>
                <a:cubicBezTo>
                  <a:pt x="587" y="453"/>
                  <a:pt x="587" y="453"/>
                  <a:pt x="588" y="452"/>
                </a:cubicBezTo>
                <a:cubicBezTo>
                  <a:pt x="588" y="452"/>
                  <a:pt x="589" y="451"/>
                  <a:pt x="589" y="451"/>
                </a:cubicBezTo>
                <a:cubicBezTo>
                  <a:pt x="590" y="451"/>
                  <a:pt x="591" y="451"/>
                  <a:pt x="592" y="450"/>
                </a:cubicBezTo>
                <a:cubicBezTo>
                  <a:pt x="594" y="450"/>
                  <a:pt x="595" y="450"/>
                  <a:pt x="597" y="450"/>
                </a:cubicBezTo>
                <a:cubicBezTo>
                  <a:pt x="598" y="451"/>
                  <a:pt x="600" y="451"/>
                  <a:pt x="601" y="451"/>
                </a:cubicBezTo>
                <a:cubicBezTo>
                  <a:pt x="602" y="451"/>
                  <a:pt x="604" y="451"/>
                  <a:pt x="605" y="451"/>
                </a:cubicBezTo>
                <a:cubicBezTo>
                  <a:pt x="605" y="451"/>
                  <a:pt x="606" y="450"/>
                  <a:pt x="607" y="450"/>
                </a:cubicBezTo>
                <a:cubicBezTo>
                  <a:pt x="608" y="449"/>
                  <a:pt x="609" y="448"/>
                  <a:pt x="610" y="447"/>
                </a:cubicBezTo>
                <a:cubicBezTo>
                  <a:pt x="612" y="446"/>
                  <a:pt x="613" y="445"/>
                  <a:pt x="614" y="445"/>
                </a:cubicBezTo>
                <a:cubicBezTo>
                  <a:pt x="615" y="444"/>
                  <a:pt x="616" y="444"/>
                  <a:pt x="616" y="443"/>
                </a:cubicBezTo>
                <a:cubicBezTo>
                  <a:pt x="618" y="441"/>
                  <a:pt x="619" y="438"/>
                  <a:pt x="620" y="434"/>
                </a:cubicBezTo>
                <a:cubicBezTo>
                  <a:pt x="622" y="430"/>
                  <a:pt x="621" y="425"/>
                  <a:pt x="620" y="420"/>
                </a:cubicBezTo>
                <a:cubicBezTo>
                  <a:pt x="618" y="415"/>
                  <a:pt x="616" y="411"/>
                  <a:pt x="612" y="409"/>
                </a:cubicBezTo>
                <a:cubicBezTo>
                  <a:pt x="609" y="406"/>
                  <a:pt x="606" y="405"/>
                  <a:pt x="603" y="404"/>
                </a:cubicBezTo>
                <a:cubicBezTo>
                  <a:pt x="600" y="404"/>
                  <a:pt x="596" y="404"/>
                  <a:pt x="591" y="404"/>
                </a:cubicBezTo>
                <a:cubicBezTo>
                  <a:pt x="587" y="403"/>
                  <a:pt x="581" y="403"/>
                  <a:pt x="575" y="404"/>
                </a:cubicBezTo>
                <a:cubicBezTo>
                  <a:pt x="569" y="404"/>
                  <a:pt x="564" y="406"/>
                  <a:pt x="559" y="408"/>
                </a:cubicBezTo>
                <a:cubicBezTo>
                  <a:pt x="555" y="410"/>
                  <a:pt x="551" y="413"/>
                  <a:pt x="548" y="416"/>
                </a:cubicBezTo>
                <a:cubicBezTo>
                  <a:pt x="547" y="417"/>
                  <a:pt x="547" y="418"/>
                  <a:pt x="546" y="419"/>
                </a:cubicBezTo>
                <a:cubicBezTo>
                  <a:pt x="545" y="421"/>
                  <a:pt x="544" y="422"/>
                  <a:pt x="544" y="424"/>
                </a:cubicBezTo>
                <a:cubicBezTo>
                  <a:pt x="543" y="425"/>
                  <a:pt x="543" y="427"/>
                  <a:pt x="542" y="428"/>
                </a:cubicBezTo>
                <a:cubicBezTo>
                  <a:pt x="542" y="429"/>
                  <a:pt x="542" y="431"/>
                  <a:pt x="542" y="432"/>
                </a:cubicBezTo>
                <a:lnTo>
                  <a:pt x="544" y="436"/>
                </a:lnTo>
                <a:cubicBezTo>
                  <a:pt x="544" y="438"/>
                  <a:pt x="544" y="441"/>
                  <a:pt x="543" y="444"/>
                </a:cubicBezTo>
                <a:cubicBezTo>
                  <a:pt x="543" y="447"/>
                  <a:pt x="543" y="451"/>
                  <a:pt x="542" y="456"/>
                </a:cubicBezTo>
                <a:cubicBezTo>
                  <a:pt x="542" y="461"/>
                  <a:pt x="542" y="465"/>
                  <a:pt x="542" y="469"/>
                </a:cubicBezTo>
                <a:cubicBezTo>
                  <a:pt x="542" y="473"/>
                  <a:pt x="542" y="476"/>
                  <a:pt x="542" y="478"/>
                </a:cubicBezTo>
                <a:lnTo>
                  <a:pt x="546" y="482"/>
                </a:lnTo>
                <a:lnTo>
                  <a:pt x="554" y="482"/>
                </a:lnTo>
                <a:cubicBezTo>
                  <a:pt x="554" y="482"/>
                  <a:pt x="555" y="482"/>
                  <a:pt x="555" y="481"/>
                </a:cubicBezTo>
                <a:cubicBezTo>
                  <a:pt x="555" y="481"/>
                  <a:pt x="555" y="481"/>
                  <a:pt x="556" y="480"/>
                </a:cubicBezTo>
                <a:cubicBezTo>
                  <a:pt x="556" y="480"/>
                  <a:pt x="556" y="480"/>
                  <a:pt x="556" y="479"/>
                </a:cubicBezTo>
                <a:cubicBezTo>
                  <a:pt x="556" y="479"/>
                  <a:pt x="556" y="479"/>
                  <a:pt x="556" y="478"/>
                </a:cubicBezTo>
                <a:cubicBezTo>
                  <a:pt x="557" y="475"/>
                  <a:pt x="557" y="472"/>
                  <a:pt x="558" y="468"/>
                </a:cubicBezTo>
                <a:cubicBezTo>
                  <a:pt x="558" y="463"/>
                  <a:pt x="558" y="459"/>
                  <a:pt x="558" y="453"/>
                </a:cubicBezTo>
                <a:cubicBezTo>
                  <a:pt x="558" y="448"/>
                  <a:pt x="558" y="443"/>
                  <a:pt x="558" y="439"/>
                </a:cubicBezTo>
                <a:cubicBezTo>
                  <a:pt x="558" y="436"/>
                  <a:pt x="558" y="432"/>
                  <a:pt x="558" y="430"/>
                </a:cubicBezTo>
                <a:cubicBezTo>
                  <a:pt x="558" y="429"/>
                  <a:pt x="559" y="428"/>
                  <a:pt x="559" y="427"/>
                </a:cubicBezTo>
                <a:cubicBezTo>
                  <a:pt x="560" y="426"/>
                  <a:pt x="560" y="425"/>
                  <a:pt x="561" y="424"/>
                </a:cubicBezTo>
                <a:cubicBezTo>
                  <a:pt x="562" y="423"/>
                  <a:pt x="563" y="422"/>
                  <a:pt x="563" y="421"/>
                </a:cubicBezTo>
                <a:cubicBezTo>
                  <a:pt x="564" y="421"/>
                  <a:pt x="565" y="420"/>
                  <a:pt x="566" y="420"/>
                </a:cubicBezTo>
                <a:cubicBezTo>
                  <a:pt x="568" y="420"/>
                  <a:pt x="570" y="420"/>
                  <a:pt x="573" y="420"/>
                </a:cubicBezTo>
                <a:cubicBezTo>
                  <a:pt x="576" y="420"/>
                  <a:pt x="579" y="420"/>
                  <a:pt x="583" y="420"/>
                </a:cubicBezTo>
                <a:cubicBezTo>
                  <a:pt x="587" y="420"/>
                  <a:pt x="590" y="419"/>
                  <a:pt x="593" y="419"/>
                </a:cubicBezTo>
                <a:cubicBezTo>
                  <a:pt x="596" y="419"/>
                  <a:pt x="599" y="420"/>
                  <a:pt x="601" y="420"/>
                </a:cubicBezTo>
                <a:lnTo>
                  <a:pt x="607" y="428"/>
                </a:lnTo>
                <a:cubicBezTo>
                  <a:pt x="606" y="428"/>
                  <a:pt x="606" y="429"/>
                  <a:pt x="606" y="429"/>
                </a:cubicBezTo>
                <a:cubicBezTo>
                  <a:pt x="605" y="430"/>
                  <a:pt x="605" y="431"/>
                  <a:pt x="604" y="432"/>
                </a:cubicBezTo>
                <a:cubicBezTo>
                  <a:pt x="604" y="433"/>
                  <a:pt x="603" y="433"/>
                  <a:pt x="603" y="434"/>
                </a:cubicBezTo>
                <a:cubicBezTo>
                  <a:pt x="602" y="435"/>
                  <a:pt x="601" y="435"/>
                  <a:pt x="601" y="436"/>
                </a:cubicBezTo>
                <a:lnTo>
                  <a:pt x="587" y="436"/>
                </a:lnTo>
                <a:cubicBezTo>
                  <a:pt x="586" y="436"/>
                  <a:pt x="584" y="438"/>
                  <a:pt x="582" y="439"/>
                </a:cubicBezTo>
                <a:cubicBezTo>
                  <a:pt x="580" y="441"/>
                  <a:pt x="578" y="443"/>
                  <a:pt x="575" y="445"/>
                </a:cubicBezTo>
                <a:cubicBezTo>
                  <a:pt x="573" y="447"/>
                  <a:pt x="572" y="449"/>
                  <a:pt x="571" y="451"/>
                </a:cubicBezTo>
                <a:cubicBezTo>
                  <a:pt x="570" y="453"/>
                  <a:pt x="569" y="455"/>
                  <a:pt x="569" y="457"/>
                </a:cubicBezTo>
                <a:cubicBezTo>
                  <a:pt x="569" y="459"/>
                  <a:pt x="569" y="462"/>
                  <a:pt x="570" y="465"/>
                </a:cubicBezTo>
                <a:cubicBezTo>
                  <a:pt x="571" y="469"/>
                  <a:pt x="573" y="472"/>
                  <a:pt x="577" y="476"/>
                </a:cubicBezTo>
                <a:cubicBezTo>
                  <a:pt x="580" y="480"/>
                  <a:pt x="584" y="482"/>
                  <a:pt x="588" y="483"/>
                </a:cubicBezTo>
                <a:cubicBezTo>
                  <a:pt x="592" y="483"/>
                  <a:pt x="595" y="483"/>
                  <a:pt x="597" y="482"/>
                </a:cubicBezTo>
                <a:cubicBezTo>
                  <a:pt x="597" y="482"/>
                  <a:pt x="598" y="482"/>
                  <a:pt x="599" y="483"/>
                </a:cubicBezTo>
                <a:cubicBezTo>
                  <a:pt x="600" y="483"/>
                  <a:pt x="601" y="484"/>
                  <a:pt x="602" y="485"/>
                </a:cubicBezTo>
                <a:cubicBezTo>
                  <a:pt x="604" y="486"/>
                  <a:pt x="604" y="487"/>
                  <a:pt x="605" y="489"/>
                </a:cubicBezTo>
                <a:cubicBezTo>
                  <a:pt x="606" y="490"/>
                  <a:pt x="606" y="491"/>
                  <a:pt x="607" y="492"/>
                </a:cubicBezTo>
                <a:lnTo>
                  <a:pt x="605" y="498"/>
                </a:lnTo>
                <a:cubicBezTo>
                  <a:pt x="603" y="498"/>
                  <a:pt x="602" y="498"/>
                  <a:pt x="600" y="498"/>
                </a:cubicBezTo>
                <a:cubicBezTo>
                  <a:pt x="598" y="498"/>
                  <a:pt x="595" y="498"/>
                  <a:pt x="593" y="498"/>
                </a:cubicBezTo>
                <a:cubicBezTo>
                  <a:pt x="590" y="498"/>
                  <a:pt x="588" y="498"/>
                  <a:pt x="586" y="498"/>
                </a:cubicBezTo>
                <a:cubicBezTo>
                  <a:pt x="584" y="498"/>
                  <a:pt x="583" y="498"/>
                  <a:pt x="581" y="498"/>
                </a:cubicBezTo>
                <a:cubicBezTo>
                  <a:pt x="579" y="499"/>
                  <a:pt x="576" y="499"/>
                  <a:pt x="573" y="499"/>
                </a:cubicBezTo>
                <a:cubicBezTo>
                  <a:pt x="569" y="499"/>
                  <a:pt x="565" y="499"/>
                  <a:pt x="561" y="499"/>
                </a:cubicBezTo>
                <a:cubicBezTo>
                  <a:pt x="557" y="498"/>
                  <a:pt x="553" y="499"/>
                  <a:pt x="550" y="500"/>
                </a:cubicBezTo>
                <a:cubicBezTo>
                  <a:pt x="547" y="501"/>
                  <a:pt x="544" y="502"/>
                  <a:pt x="542" y="504"/>
                </a:cubicBezTo>
                <a:lnTo>
                  <a:pt x="542" y="508"/>
                </a:lnTo>
                <a:cubicBezTo>
                  <a:pt x="543" y="508"/>
                  <a:pt x="543" y="508"/>
                  <a:pt x="543" y="509"/>
                </a:cubicBezTo>
                <a:cubicBezTo>
                  <a:pt x="544" y="509"/>
                  <a:pt x="544" y="510"/>
                  <a:pt x="544" y="511"/>
                </a:cubicBezTo>
                <a:cubicBezTo>
                  <a:pt x="545" y="511"/>
                  <a:pt x="545" y="512"/>
                  <a:pt x="545" y="512"/>
                </a:cubicBezTo>
                <a:cubicBezTo>
                  <a:pt x="545" y="513"/>
                  <a:pt x="546" y="513"/>
                  <a:pt x="546" y="513"/>
                </a:cubicBezTo>
                <a:cubicBezTo>
                  <a:pt x="549" y="513"/>
                  <a:pt x="553" y="513"/>
                  <a:pt x="557" y="513"/>
                </a:cubicBezTo>
                <a:cubicBezTo>
                  <a:pt x="562" y="513"/>
                  <a:pt x="567" y="513"/>
                  <a:pt x="573" y="513"/>
                </a:cubicBezTo>
                <a:cubicBezTo>
                  <a:pt x="580" y="513"/>
                  <a:pt x="585" y="513"/>
                  <a:pt x="589" y="513"/>
                </a:cubicBezTo>
                <a:cubicBezTo>
                  <a:pt x="594" y="513"/>
                  <a:pt x="598" y="513"/>
                  <a:pt x="601" y="513"/>
                </a:cubicBezTo>
                <a:lnTo>
                  <a:pt x="599" y="521"/>
                </a:lnTo>
                <a:lnTo>
                  <a:pt x="558" y="521"/>
                </a:lnTo>
                <a:cubicBezTo>
                  <a:pt x="557" y="521"/>
                  <a:pt x="556" y="521"/>
                  <a:pt x="555" y="521"/>
                </a:cubicBezTo>
                <a:cubicBezTo>
                  <a:pt x="554" y="521"/>
                  <a:pt x="553" y="521"/>
                  <a:pt x="552" y="521"/>
                </a:cubicBezTo>
                <a:cubicBezTo>
                  <a:pt x="551" y="521"/>
                  <a:pt x="550" y="521"/>
                  <a:pt x="550" y="521"/>
                </a:cubicBezTo>
                <a:cubicBezTo>
                  <a:pt x="549" y="521"/>
                  <a:pt x="548" y="521"/>
                  <a:pt x="548" y="521"/>
                </a:cubicBezTo>
                <a:cubicBezTo>
                  <a:pt x="547" y="522"/>
                  <a:pt x="547" y="522"/>
                  <a:pt x="546" y="522"/>
                </a:cubicBezTo>
                <a:cubicBezTo>
                  <a:pt x="545" y="523"/>
                  <a:pt x="545" y="523"/>
                  <a:pt x="544" y="523"/>
                </a:cubicBezTo>
                <a:cubicBezTo>
                  <a:pt x="544" y="524"/>
                  <a:pt x="544" y="524"/>
                  <a:pt x="543" y="525"/>
                </a:cubicBezTo>
                <a:cubicBezTo>
                  <a:pt x="543" y="526"/>
                  <a:pt x="543" y="526"/>
                  <a:pt x="542" y="527"/>
                </a:cubicBezTo>
                <a:close/>
              </a:path>
            </a:pathLst>
          </a:custGeom>
          <a:solidFill>
            <a:srgbClr val="C73E1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995" name="TextBox 34"/>
          <p:cNvSpPr txBox="1">
            <a:spLocks noChangeArrowheads="1"/>
          </p:cNvSpPr>
          <p:nvPr/>
        </p:nvSpPr>
        <p:spPr bwMode="auto">
          <a:xfrm>
            <a:off x="625475" y="1951038"/>
            <a:ext cx="26468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2400">
                <a:solidFill>
                  <a:srgbClr val="262524"/>
                </a:solidFill>
                <a:latin typeface="华文隶书" panose="02010800040101010101" pitchFamily="2" charset="-122"/>
                <a:ea typeface="华文隶书" panose="02010800040101010101" pitchFamily="2" charset="-122"/>
              </a:rPr>
              <a:t>●</a:t>
            </a:r>
            <a:r>
              <a:rPr lang="zh-CN" altLang="en-US" sz="2400">
                <a:solidFill>
                  <a:srgbClr val="262524"/>
                </a:solidFill>
                <a:latin typeface="华文隶书" panose="02010800040101010101" pitchFamily="2" charset="-122"/>
                <a:ea typeface="华文隶书" panose="02010800040101010101" pitchFamily="2" charset="-122"/>
              </a:rPr>
              <a:t>中国风系列作品</a:t>
            </a:r>
          </a:p>
        </p:txBody>
      </p:sp>
      <p:sp>
        <p:nvSpPr>
          <p:cNvPr id="41996" name="Freeform 9"/>
          <p:cNvSpPr>
            <a:spLocks noEditPoints="1"/>
          </p:cNvSpPr>
          <p:nvPr/>
        </p:nvSpPr>
        <p:spPr bwMode="auto">
          <a:xfrm>
            <a:off x="7612063" y="1524000"/>
            <a:ext cx="620712" cy="338138"/>
          </a:xfrm>
          <a:custGeom>
            <a:avLst/>
            <a:gdLst>
              <a:gd name="T0" fmla="*/ 35 w 891"/>
              <a:gd name="T1" fmla="*/ 137 h 464"/>
              <a:gd name="T2" fmla="*/ 94 w 891"/>
              <a:gd name="T3" fmla="*/ 139 h 464"/>
              <a:gd name="T4" fmla="*/ 145 w 891"/>
              <a:gd name="T5" fmla="*/ 184 h 464"/>
              <a:gd name="T6" fmla="*/ 272 w 891"/>
              <a:gd name="T7" fmla="*/ 206 h 464"/>
              <a:gd name="T8" fmla="*/ 344 w 891"/>
              <a:gd name="T9" fmla="*/ 171 h 464"/>
              <a:gd name="T10" fmla="*/ 416 w 891"/>
              <a:gd name="T11" fmla="*/ 168 h 464"/>
              <a:gd name="T12" fmla="*/ 427 w 891"/>
              <a:gd name="T13" fmla="*/ 96 h 464"/>
              <a:gd name="T14" fmla="*/ 370 w 891"/>
              <a:gd name="T15" fmla="*/ 77 h 464"/>
              <a:gd name="T16" fmla="*/ 233 w 891"/>
              <a:gd name="T17" fmla="*/ 33 h 464"/>
              <a:gd name="T18" fmla="*/ 236 w 891"/>
              <a:gd name="T19" fmla="*/ 117 h 464"/>
              <a:gd name="T20" fmla="*/ 322 w 891"/>
              <a:gd name="T21" fmla="*/ 110 h 464"/>
              <a:gd name="T22" fmla="*/ 286 w 891"/>
              <a:gd name="T23" fmla="*/ 90 h 464"/>
              <a:gd name="T24" fmla="*/ 233 w 891"/>
              <a:gd name="T25" fmla="*/ 69 h 464"/>
              <a:gd name="T26" fmla="*/ 312 w 891"/>
              <a:gd name="T27" fmla="*/ 47 h 464"/>
              <a:gd name="T28" fmla="*/ 351 w 891"/>
              <a:gd name="T29" fmla="*/ 97 h 464"/>
              <a:gd name="T30" fmla="*/ 403 w 891"/>
              <a:gd name="T31" fmla="*/ 111 h 464"/>
              <a:gd name="T32" fmla="*/ 394 w 891"/>
              <a:gd name="T33" fmla="*/ 150 h 464"/>
              <a:gd name="T34" fmla="*/ 331 w 891"/>
              <a:gd name="T35" fmla="*/ 151 h 464"/>
              <a:gd name="T36" fmla="*/ 240 w 891"/>
              <a:gd name="T37" fmla="*/ 185 h 464"/>
              <a:gd name="T38" fmla="*/ 162 w 891"/>
              <a:gd name="T39" fmla="*/ 168 h 464"/>
              <a:gd name="T40" fmla="*/ 139 w 891"/>
              <a:gd name="T41" fmla="*/ 139 h 464"/>
              <a:gd name="T42" fmla="*/ 176 w 891"/>
              <a:gd name="T43" fmla="*/ 114 h 464"/>
              <a:gd name="T44" fmla="*/ 206 w 891"/>
              <a:gd name="T45" fmla="*/ 141 h 464"/>
              <a:gd name="T46" fmla="*/ 214 w 891"/>
              <a:gd name="T47" fmla="*/ 131 h 464"/>
              <a:gd name="T48" fmla="*/ 171 w 891"/>
              <a:gd name="T49" fmla="*/ 92 h 464"/>
              <a:gd name="T50" fmla="*/ 118 w 891"/>
              <a:gd name="T51" fmla="*/ 117 h 464"/>
              <a:gd name="T52" fmla="*/ 68 w 891"/>
              <a:gd name="T53" fmla="*/ 107 h 464"/>
              <a:gd name="T54" fmla="*/ 17 w 891"/>
              <a:gd name="T55" fmla="*/ 117 h 464"/>
              <a:gd name="T56" fmla="*/ 35 w 891"/>
              <a:gd name="T57" fmla="*/ 137 h 464"/>
              <a:gd name="T58" fmla="*/ 236 w 891"/>
              <a:gd name="T59" fmla="*/ 345 h 464"/>
              <a:gd name="T60" fmla="*/ 329 w 891"/>
              <a:gd name="T61" fmla="*/ 349 h 464"/>
              <a:gd name="T62" fmla="*/ 410 w 891"/>
              <a:gd name="T63" fmla="*/ 421 h 464"/>
              <a:gd name="T64" fmla="*/ 610 w 891"/>
              <a:gd name="T65" fmla="*/ 455 h 464"/>
              <a:gd name="T66" fmla="*/ 723 w 891"/>
              <a:gd name="T67" fmla="*/ 399 h 464"/>
              <a:gd name="T68" fmla="*/ 838 w 891"/>
              <a:gd name="T69" fmla="*/ 394 h 464"/>
              <a:gd name="T70" fmla="*/ 854 w 891"/>
              <a:gd name="T71" fmla="*/ 281 h 464"/>
              <a:gd name="T72" fmla="*/ 765 w 891"/>
              <a:gd name="T73" fmla="*/ 251 h 464"/>
              <a:gd name="T74" fmla="*/ 548 w 891"/>
              <a:gd name="T75" fmla="*/ 181 h 464"/>
              <a:gd name="T76" fmla="*/ 553 w 891"/>
              <a:gd name="T77" fmla="*/ 315 h 464"/>
              <a:gd name="T78" fmla="*/ 689 w 891"/>
              <a:gd name="T79" fmla="*/ 303 h 464"/>
              <a:gd name="T80" fmla="*/ 631 w 891"/>
              <a:gd name="T81" fmla="*/ 271 h 464"/>
              <a:gd name="T82" fmla="*/ 548 w 891"/>
              <a:gd name="T83" fmla="*/ 239 h 464"/>
              <a:gd name="T84" fmla="*/ 673 w 891"/>
              <a:gd name="T85" fmla="*/ 204 h 464"/>
              <a:gd name="T86" fmla="*/ 734 w 891"/>
              <a:gd name="T87" fmla="*/ 283 h 464"/>
              <a:gd name="T88" fmla="*/ 816 w 891"/>
              <a:gd name="T89" fmla="*/ 305 h 464"/>
              <a:gd name="T90" fmla="*/ 802 w 891"/>
              <a:gd name="T91" fmla="*/ 366 h 464"/>
              <a:gd name="T92" fmla="*/ 703 w 891"/>
              <a:gd name="T93" fmla="*/ 368 h 464"/>
              <a:gd name="T94" fmla="*/ 560 w 891"/>
              <a:gd name="T95" fmla="*/ 422 h 464"/>
              <a:gd name="T96" fmla="*/ 436 w 891"/>
              <a:gd name="T97" fmla="*/ 396 h 464"/>
              <a:gd name="T98" fmla="*/ 400 w 891"/>
              <a:gd name="T99" fmla="*/ 348 h 464"/>
              <a:gd name="T100" fmla="*/ 458 w 891"/>
              <a:gd name="T101" fmla="*/ 310 h 464"/>
              <a:gd name="T102" fmla="*/ 505 w 891"/>
              <a:gd name="T103" fmla="*/ 352 h 464"/>
              <a:gd name="T104" fmla="*/ 519 w 891"/>
              <a:gd name="T105" fmla="*/ 336 h 464"/>
              <a:gd name="T106" fmla="*/ 451 w 891"/>
              <a:gd name="T107" fmla="*/ 275 h 464"/>
              <a:gd name="T108" fmla="*/ 367 w 891"/>
              <a:gd name="T109" fmla="*/ 314 h 464"/>
              <a:gd name="T110" fmla="*/ 288 w 891"/>
              <a:gd name="T111" fmla="*/ 298 h 464"/>
              <a:gd name="T112" fmla="*/ 208 w 891"/>
              <a:gd name="T113" fmla="*/ 315 h 464"/>
              <a:gd name="T114" fmla="*/ 236 w 891"/>
              <a:gd name="T115" fmla="*/ 345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91" h="464">
                <a:moveTo>
                  <a:pt x="35" y="137"/>
                </a:moveTo>
                <a:cubicBezTo>
                  <a:pt x="51" y="126"/>
                  <a:pt x="72" y="125"/>
                  <a:pt x="94" y="139"/>
                </a:cubicBezTo>
                <a:cubicBezTo>
                  <a:pt x="111" y="163"/>
                  <a:pt x="119" y="162"/>
                  <a:pt x="145" y="184"/>
                </a:cubicBezTo>
                <a:cubicBezTo>
                  <a:pt x="186" y="205"/>
                  <a:pt x="228" y="212"/>
                  <a:pt x="272" y="206"/>
                </a:cubicBezTo>
                <a:cubicBezTo>
                  <a:pt x="294" y="201"/>
                  <a:pt x="327" y="192"/>
                  <a:pt x="344" y="171"/>
                </a:cubicBezTo>
                <a:cubicBezTo>
                  <a:pt x="374" y="186"/>
                  <a:pt x="394" y="176"/>
                  <a:pt x="416" y="168"/>
                </a:cubicBezTo>
                <a:cubicBezTo>
                  <a:pt x="437" y="152"/>
                  <a:pt x="450" y="124"/>
                  <a:pt x="427" y="96"/>
                </a:cubicBezTo>
                <a:cubicBezTo>
                  <a:pt x="417" y="83"/>
                  <a:pt x="394" y="74"/>
                  <a:pt x="370" y="77"/>
                </a:cubicBezTo>
                <a:cubicBezTo>
                  <a:pt x="345" y="36"/>
                  <a:pt x="291" y="0"/>
                  <a:pt x="233" y="33"/>
                </a:cubicBezTo>
                <a:cubicBezTo>
                  <a:pt x="208" y="51"/>
                  <a:pt x="198" y="90"/>
                  <a:pt x="236" y="117"/>
                </a:cubicBezTo>
                <a:cubicBezTo>
                  <a:pt x="265" y="133"/>
                  <a:pt x="293" y="125"/>
                  <a:pt x="322" y="110"/>
                </a:cubicBezTo>
                <a:cubicBezTo>
                  <a:pt x="340" y="94"/>
                  <a:pt x="312" y="62"/>
                  <a:pt x="286" y="90"/>
                </a:cubicBezTo>
                <a:cubicBezTo>
                  <a:pt x="247" y="113"/>
                  <a:pt x="234" y="99"/>
                  <a:pt x="233" y="69"/>
                </a:cubicBezTo>
                <a:cubicBezTo>
                  <a:pt x="243" y="41"/>
                  <a:pt x="271" y="30"/>
                  <a:pt x="312" y="47"/>
                </a:cubicBezTo>
                <a:cubicBezTo>
                  <a:pt x="334" y="57"/>
                  <a:pt x="345" y="79"/>
                  <a:pt x="351" y="97"/>
                </a:cubicBezTo>
                <a:cubicBezTo>
                  <a:pt x="370" y="96"/>
                  <a:pt x="387" y="93"/>
                  <a:pt x="403" y="111"/>
                </a:cubicBezTo>
                <a:cubicBezTo>
                  <a:pt x="418" y="132"/>
                  <a:pt x="412" y="145"/>
                  <a:pt x="394" y="150"/>
                </a:cubicBezTo>
                <a:cubicBezTo>
                  <a:pt x="375" y="155"/>
                  <a:pt x="355" y="157"/>
                  <a:pt x="331" y="151"/>
                </a:cubicBezTo>
                <a:cubicBezTo>
                  <a:pt x="316" y="174"/>
                  <a:pt x="295" y="179"/>
                  <a:pt x="240" y="185"/>
                </a:cubicBezTo>
                <a:cubicBezTo>
                  <a:pt x="196" y="187"/>
                  <a:pt x="188" y="186"/>
                  <a:pt x="162" y="168"/>
                </a:cubicBezTo>
                <a:cubicBezTo>
                  <a:pt x="148" y="160"/>
                  <a:pt x="142" y="151"/>
                  <a:pt x="139" y="139"/>
                </a:cubicBezTo>
                <a:cubicBezTo>
                  <a:pt x="141" y="127"/>
                  <a:pt x="152" y="113"/>
                  <a:pt x="176" y="114"/>
                </a:cubicBezTo>
                <a:cubicBezTo>
                  <a:pt x="187" y="116"/>
                  <a:pt x="197" y="135"/>
                  <a:pt x="206" y="141"/>
                </a:cubicBezTo>
                <a:cubicBezTo>
                  <a:pt x="210" y="144"/>
                  <a:pt x="217" y="139"/>
                  <a:pt x="214" y="131"/>
                </a:cubicBezTo>
                <a:cubicBezTo>
                  <a:pt x="206" y="107"/>
                  <a:pt x="197" y="94"/>
                  <a:pt x="171" y="92"/>
                </a:cubicBezTo>
                <a:cubicBezTo>
                  <a:pt x="143" y="92"/>
                  <a:pt x="128" y="99"/>
                  <a:pt x="118" y="117"/>
                </a:cubicBezTo>
                <a:cubicBezTo>
                  <a:pt x="95" y="109"/>
                  <a:pt x="79" y="107"/>
                  <a:pt x="68" y="107"/>
                </a:cubicBezTo>
                <a:cubicBezTo>
                  <a:pt x="40" y="108"/>
                  <a:pt x="30" y="111"/>
                  <a:pt x="17" y="117"/>
                </a:cubicBezTo>
                <a:cubicBezTo>
                  <a:pt x="0" y="129"/>
                  <a:pt x="17" y="144"/>
                  <a:pt x="35" y="137"/>
                </a:cubicBezTo>
                <a:close/>
                <a:moveTo>
                  <a:pt x="236" y="345"/>
                </a:moveTo>
                <a:cubicBezTo>
                  <a:pt x="262" y="328"/>
                  <a:pt x="294" y="327"/>
                  <a:pt x="329" y="349"/>
                </a:cubicBezTo>
                <a:cubicBezTo>
                  <a:pt x="356" y="387"/>
                  <a:pt x="369" y="385"/>
                  <a:pt x="410" y="421"/>
                </a:cubicBezTo>
                <a:cubicBezTo>
                  <a:pt x="474" y="453"/>
                  <a:pt x="541" y="464"/>
                  <a:pt x="610" y="455"/>
                </a:cubicBezTo>
                <a:cubicBezTo>
                  <a:pt x="644" y="447"/>
                  <a:pt x="696" y="433"/>
                  <a:pt x="723" y="399"/>
                </a:cubicBezTo>
                <a:cubicBezTo>
                  <a:pt x="771" y="423"/>
                  <a:pt x="803" y="407"/>
                  <a:pt x="838" y="394"/>
                </a:cubicBezTo>
                <a:cubicBezTo>
                  <a:pt x="870" y="370"/>
                  <a:pt x="891" y="325"/>
                  <a:pt x="854" y="281"/>
                </a:cubicBezTo>
                <a:cubicBezTo>
                  <a:pt x="839" y="261"/>
                  <a:pt x="802" y="247"/>
                  <a:pt x="765" y="251"/>
                </a:cubicBezTo>
                <a:cubicBezTo>
                  <a:pt x="725" y="187"/>
                  <a:pt x="640" y="129"/>
                  <a:pt x="548" y="181"/>
                </a:cubicBezTo>
                <a:cubicBezTo>
                  <a:pt x="510" y="211"/>
                  <a:pt x="493" y="272"/>
                  <a:pt x="553" y="315"/>
                </a:cubicBezTo>
                <a:cubicBezTo>
                  <a:pt x="599" y="340"/>
                  <a:pt x="642" y="327"/>
                  <a:pt x="689" y="303"/>
                </a:cubicBezTo>
                <a:cubicBezTo>
                  <a:pt x="717" y="277"/>
                  <a:pt x="673" y="227"/>
                  <a:pt x="631" y="271"/>
                </a:cubicBezTo>
                <a:cubicBezTo>
                  <a:pt x="570" y="308"/>
                  <a:pt x="551" y="286"/>
                  <a:pt x="548" y="239"/>
                </a:cubicBezTo>
                <a:cubicBezTo>
                  <a:pt x="564" y="194"/>
                  <a:pt x="608" y="177"/>
                  <a:pt x="673" y="204"/>
                </a:cubicBezTo>
                <a:cubicBezTo>
                  <a:pt x="708" y="219"/>
                  <a:pt x="725" y="254"/>
                  <a:pt x="734" y="283"/>
                </a:cubicBezTo>
                <a:cubicBezTo>
                  <a:pt x="765" y="282"/>
                  <a:pt x="792" y="276"/>
                  <a:pt x="816" y="305"/>
                </a:cubicBezTo>
                <a:cubicBezTo>
                  <a:pt x="840" y="337"/>
                  <a:pt x="831" y="359"/>
                  <a:pt x="802" y="366"/>
                </a:cubicBezTo>
                <a:cubicBezTo>
                  <a:pt x="773" y="375"/>
                  <a:pt x="742" y="377"/>
                  <a:pt x="703" y="368"/>
                </a:cubicBezTo>
                <a:cubicBezTo>
                  <a:pt x="679" y="404"/>
                  <a:pt x="646" y="412"/>
                  <a:pt x="560" y="422"/>
                </a:cubicBezTo>
                <a:cubicBezTo>
                  <a:pt x="490" y="425"/>
                  <a:pt x="477" y="424"/>
                  <a:pt x="436" y="396"/>
                </a:cubicBezTo>
                <a:cubicBezTo>
                  <a:pt x="415" y="382"/>
                  <a:pt x="405" y="368"/>
                  <a:pt x="400" y="348"/>
                </a:cubicBezTo>
                <a:cubicBezTo>
                  <a:pt x="404" y="330"/>
                  <a:pt x="420" y="308"/>
                  <a:pt x="458" y="310"/>
                </a:cubicBezTo>
                <a:cubicBezTo>
                  <a:pt x="476" y="312"/>
                  <a:pt x="491" y="342"/>
                  <a:pt x="505" y="352"/>
                </a:cubicBezTo>
                <a:cubicBezTo>
                  <a:pt x="513" y="357"/>
                  <a:pt x="523" y="349"/>
                  <a:pt x="519" y="336"/>
                </a:cubicBezTo>
                <a:cubicBezTo>
                  <a:pt x="505" y="298"/>
                  <a:pt x="491" y="278"/>
                  <a:pt x="451" y="275"/>
                </a:cubicBezTo>
                <a:cubicBezTo>
                  <a:pt x="407" y="275"/>
                  <a:pt x="382" y="286"/>
                  <a:pt x="367" y="314"/>
                </a:cubicBezTo>
                <a:cubicBezTo>
                  <a:pt x="330" y="302"/>
                  <a:pt x="305" y="298"/>
                  <a:pt x="288" y="298"/>
                </a:cubicBezTo>
                <a:cubicBezTo>
                  <a:pt x="244" y="301"/>
                  <a:pt x="228" y="305"/>
                  <a:pt x="208" y="315"/>
                </a:cubicBezTo>
                <a:cubicBezTo>
                  <a:pt x="180" y="334"/>
                  <a:pt x="208" y="358"/>
                  <a:pt x="236" y="345"/>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13502">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41991"/>
                                        </p:tgtEl>
                                        <p:attrNameLst>
                                          <p:attrName>style.visibility</p:attrName>
                                        </p:attrNameLst>
                                      </p:cBhvr>
                                      <p:to>
                                        <p:strVal val="visible"/>
                                      </p:to>
                                    </p:set>
                                    <p:animEffect transition="in" filter="fade">
                                      <p:cBhvr>
                                        <p:cTn id="7" dur="1000"/>
                                        <p:tgtEl>
                                          <p:spTgt spid="41991"/>
                                        </p:tgtEl>
                                      </p:cBhvr>
                                    </p:animEffect>
                                    <p:anim calcmode="lin" valueType="num">
                                      <p:cBhvr>
                                        <p:cTn id="8" dur="1000" fill="hold"/>
                                        <p:tgtEl>
                                          <p:spTgt spid="41991"/>
                                        </p:tgtEl>
                                        <p:attrNameLst>
                                          <p:attrName>ppt_x</p:attrName>
                                        </p:attrNameLst>
                                      </p:cBhvr>
                                      <p:tavLst>
                                        <p:tav tm="0">
                                          <p:val>
                                            <p:strVal val="#ppt_x"/>
                                          </p:val>
                                        </p:tav>
                                        <p:tav tm="100000">
                                          <p:val>
                                            <p:strVal val="#ppt_x"/>
                                          </p:val>
                                        </p:tav>
                                      </p:tavLst>
                                    </p:anim>
                                    <p:anim calcmode="lin" valueType="num">
                                      <p:cBhvr>
                                        <p:cTn id="9" dur="1000" fill="hold"/>
                                        <p:tgtEl>
                                          <p:spTgt spid="4199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1986"/>
                                        </p:tgtEl>
                                        <p:attrNameLst>
                                          <p:attrName>style.visibility</p:attrName>
                                        </p:attrNameLst>
                                      </p:cBhvr>
                                      <p:to>
                                        <p:strVal val="visible"/>
                                      </p:to>
                                    </p:set>
                                    <p:animEffect transition="in" filter="fade">
                                      <p:cBhvr>
                                        <p:cTn id="12" dur="1000"/>
                                        <p:tgtEl>
                                          <p:spTgt spid="41986"/>
                                        </p:tgtEl>
                                      </p:cBhvr>
                                    </p:animEffect>
                                    <p:anim calcmode="lin" valueType="num">
                                      <p:cBhvr>
                                        <p:cTn id="13" dur="1000" fill="hold"/>
                                        <p:tgtEl>
                                          <p:spTgt spid="41986"/>
                                        </p:tgtEl>
                                        <p:attrNameLst>
                                          <p:attrName>ppt_x</p:attrName>
                                        </p:attrNameLst>
                                      </p:cBhvr>
                                      <p:tavLst>
                                        <p:tav tm="0">
                                          <p:val>
                                            <p:strVal val="#ppt_x"/>
                                          </p:val>
                                        </p:tav>
                                        <p:tav tm="100000">
                                          <p:val>
                                            <p:strVal val="#ppt_x"/>
                                          </p:val>
                                        </p:tav>
                                      </p:tavLst>
                                    </p:anim>
                                    <p:anim calcmode="lin" valueType="num">
                                      <p:cBhvr>
                                        <p:cTn id="14" dur="1000" fill="hold"/>
                                        <p:tgtEl>
                                          <p:spTgt spid="41986"/>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10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41992"/>
                                        </p:tgtEl>
                                        <p:attrNameLst>
                                          <p:attrName>style.visibility</p:attrName>
                                        </p:attrNameLst>
                                      </p:cBhvr>
                                      <p:to>
                                        <p:strVal val="visible"/>
                                      </p:to>
                                    </p:set>
                                    <p:anim by="(-#ppt_w*2)" calcmode="lin" valueType="num">
                                      <p:cBhvr rctx="PPT">
                                        <p:cTn id="18" dur="500" autoRev="1" fill="hold">
                                          <p:stCondLst>
                                            <p:cond delay="0"/>
                                          </p:stCondLst>
                                        </p:cTn>
                                        <p:tgtEl>
                                          <p:spTgt spid="41992"/>
                                        </p:tgtEl>
                                        <p:attrNameLst>
                                          <p:attrName>ppt_w</p:attrName>
                                        </p:attrNameLst>
                                      </p:cBhvr>
                                    </p:anim>
                                    <p:anim by="(#ppt_w*0.50)" calcmode="lin" valueType="num">
                                      <p:cBhvr>
                                        <p:cTn id="19" dur="500" decel="50000" autoRev="1" fill="hold">
                                          <p:stCondLst>
                                            <p:cond delay="0"/>
                                          </p:stCondLst>
                                        </p:cTn>
                                        <p:tgtEl>
                                          <p:spTgt spid="41992"/>
                                        </p:tgtEl>
                                        <p:attrNameLst>
                                          <p:attrName>ppt_x</p:attrName>
                                        </p:attrNameLst>
                                      </p:cBhvr>
                                    </p:anim>
                                    <p:anim from="(-#ppt_h/2)" to="(#ppt_y)" calcmode="lin" valueType="num">
                                      <p:cBhvr>
                                        <p:cTn id="20" dur="1000" fill="hold">
                                          <p:stCondLst>
                                            <p:cond delay="0"/>
                                          </p:stCondLst>
                                        </p:cTn>
                                        <p:tgtEl>
                                          <p:spTgt spid="41992"/>
                                        </p:tgtEl>
                                        <p:attrNameLst>
                                          <p:attrName>ppt_y</p:attrName>
                                        </p:attrNameLst>
                                      </p:cBhvr>
                                    </p:anim>
                                    <p:animRot by="21600000">
                                      <p:cBhvr>
                                        <p:cTn id="21" dur="1000" fill="hold">
                                          <p:stCondLst>
                                            <p:cond delay="0"/>
                                          </p:stCondLst>
                                        </p:cTn>
                                        <p:tgtEl>
                                          <p:spTgt spid="41992"/>
                                        </p:tgtEl>
                                        <p:attrNameLst>
                                          <p:attrName>r</p:attrName>
                                        </p:attrNameLst>
                                      </p:cBhvr>
                                    </p:animRot>
                                  </p:childTnLst>
                                </p:cTn>
                              </p:par>
                            </p:childTnLst>
                          </p:cTn>
                        </p:par>
                        <p:par>
                          <p:cTn id="22" fill="hold" nodeType="afterGroup">
                            <p:stCondLst>
                              <p:cond delay="2900"/>
                            </p:stCondLst>
                            <p:childTnLst>
                              <p:par>
                                <p:cTn id="23" presetID="22" presetClass="entr" presetSubtype="8" fill="hold" grpId="0" nodeType="afterEffect">
                                  <p:stCondLst>
                                    <p:cond delay="0"/>
                                  </p:stCondLst>
                                  <p:childTnLst>
                                    <p:set>
                                      <p:cBhvr>
                                        <p:cTn id="24" dur="1" fill="hold">
                                          <p:stCondLst>
                                            <p:cond delay="0"/>
                                          </p:stCondLst>
                                        </p:cTn>
                                        <p:tgtEl>
                                          <p:spTgt spid="41993"/>
                                        </p:tgtEl>
                                        <p:attrNameLst>
                                          <p:attrName>style.visibility</p:attrName>
                                        </p:attrNameLst>
                                      </p:cBhvr>
                                      <p:to>
                                        <p:strVal val="visible"/>
                                      </p:to>
                                    </p:set>
                                    <p:animEffect transition="in" filter="wipe(left)">
                                      <p:cBhvr>
                                        <p:cTn id="25" dur="500"/>
                                        <p:tgtEl>
                                          <p:spTgt spid="41993"/>
                                        </p:tgtEl>
                                      </p:cBhvr>
                                    </p:animEffect>
                                  </p:childTnLst>
                                </p:cTn>
                              </p:par>
                            </p:childTnLst>
                          </p:cTn>
                        </p:par>
                        <p:par>
                          <p:cTn id="26" fill="hold" nodeType="afterGroup">
                            <p:stCondLst>
                              <p:cond delay="3400"/>
                            </p:stCondLst>
                            <p:childTnLst>
                              <p:par>
                                <p:cTn id="27" presetID="42" presetClass="entr" presetSubtype="0" fill="hold" grpId="0" nodeType="afterEffect">
                                  <p:stCondLst>
                                    <p:cond delay="0"/>
                                  </p:stCondLst>
                                  <p:childTnLst>
                                    <p:set>
                                      <p:cBhvr>
                                        <p:cTn id="28" dur="1" fill="hold">
                                          <p:stCondLst>
                                            <p:cond delay="0"/>
                                          </p:stCondLst>
                                        </p:cTn>
                                        <p:tgtEl>
                                          <p:spTgt spid="41996"/>
                                        </p:tgtEl>
                                        <p:attrNameLst>
                                          <p:attrName>style.visibility</p:attrName>
                                        </p:attrNameLst>
                                      </p:cBhvr>
                                      <p:to>
                                        <p:strVal val="visible"/>
                                      </p:to>
                                    </p:set>
                                    <p:animEffect transition="in" filter="fade">
                                      <p:cBhvr>
                                        <p:cTn id="29" dur="500"/>
                                        <p:tgtEl>
                                          <p:spTgt spid="41996"/>
                                        </p:tgtEl>
                                      </p:cBhvr>
                                    </p:animEffect>
                                    <p:anim calcmode="lin" valueType="num">
                                      <p:cBhvr>
                                        <p:cTn id="30" dur="500" fill="hold"/>
                                        <p:tgtEl>
                                          <p:spTgt spid="41996"/>
                                        </p:tgtEl>
                                        <p:attrNameLst>
                                          <p:attrName>ppt_x</p:attrName>
                                        </p:attrNameLst>
                                      </p:cBhvr>
                                      <p:tavLst>
                                        <p:tav tm="0">
                                          <p:val>
                                            <p:strVal val="#ppt_x"/>
                                          </p:val>
                                        </p:tav>
                                        <p:tav tm="100000">
                                          <p:val>
                                            <p:strVal val="#ppt_x"/>
                                          </p:val>
                                        </p:tav>
                                      </p:tavLst>
                                    </p:anim>
                                    <p:anim calcmode="lin" valueType="num">
                                      <p:cBhvr>
                                        <p:cTn id="31" dur="500" fill="hold"/>
                                        <p:tgtEl>
                                          <p:spTgt spid="41996"/>
                                        </p:tgtEl>
                                        <p:attrNameLst>
                                          <p:attrName>ppt_y</p:attrName>
                                        </p:attrNameLst>
                                      </p:cBhvr>
                                      <p:tavLst>
                                        <p:tav tm="0">
                                          <p:val>
                                            <p:strVal val="#ppt_y+.1"/>
                                          </p:val>
                                        </p:tav>
                                        <p:tav tm="100000">
                                          <p:val>
                                            <p:strVal val="#ppt_y"/>
                                          </p:val>
                                        </p:tav>
                                      </p:tavLst>
                                    </p:anim>
                                  </p:childTnLst>
                                </p:cTn>
                              </p:par>
                            </p:childTnLst>
                          </p:cTn>
                        </p:par>
                        <p:par>
                          <p:cTn id="32" fill="hold" nodeType="afterGroup">
                            <p:stCondLst>
                              <p:cond delay="3900"/>
                            </p:stCondLst>
                            <p:childTnLst>
                              <p:par>
                                <p:cTn id="33" presetID="31" presetClass="entr" presetSubtype="0" fill="hold" grpId="0" nodeType="afterEffect">
                                  <p:stCondLst>
                                    <p:cond delay="0"/>
                                  </p:stCondLst>
                                  <p:childTnLst>
                                    <p:set>
                                      <p:cBhvr>
                                        <p:cTn id="34" dur="1" fill="hold">
                                          <p:stCondLst>
                                            <p:cond delay="0"/>
                                          </p:stCondLst>
                                        </p:cTn>
                                        <p:tgtEl>
                                          <p:spTgt spid="41995"/>
                                        </p:tgtEl>
                                        <p:attrNameLst>
                                          <p:attrName>style.visibility</p:attrName>
                                        </p:attrNameLst>
                                      </p:cBhvr>
                                      <p:to>
                                        <p:strVal val="visible"/>
                                      </p:to>
                                    </p:set>
                                    <p:anim calcmode="lin" valueType="num">
                                      <p:cBhvr>
                                        <p:cTn id="35" dur="500" fill="hold"/>
                                        <p:tgtEl>
                                          <p:spTgt spid="41995"/>
                                        </p:tgtEl>
                                        <p:attrNameLst>
                                          <p:attrName>ppt_w</p:attrName>
                                        </p:attrNameLst>
                                      </p:cBhvr>
                                      <p:tavLst>
                                        <p:tav tm="0">
                                          <p:val>
                                            <p:fltVal val="0"/>
                                          </p:val>
                                        </p:tav>
                                        <p:tav tm="100000">
                                          <p:val>
                                            <p:strVal val="#ppt_w"/>
                                          </p:val>
                                        </p:tav>
                                      </p:tavLst>
                                    </p:anim>
                                    <p:anim calcmode="lin" valueType="num">
                                      <p:cBhvr>
                                        <p:cTn id="36" dur="500" fill="hold"/>
                                        <p:tgtEl>
                                          <p:spTgt spid="41995"/>
                                        </p:tgtEl>
                                        <p:attrNameLst>
                                          <p:attrName>ppt_h</p:attrName>
                                        </p:attrNameLst>
                                      </p:cBhvr>
                                      <p:tavLst>
                                        <p:tav tm="0">
                                          <p:val>
                                            <p:fltVal val="0"/>
                                          </p:val>
                                        </p:tav>
                                        <p:tav tm="100000">
                                          <p:val>
                                            <p:strVal val="#ppt_h"/>
                                          </p:val>
                                        </p:tav>
                                      </p:tavLst>
                                    </p:anim>
                                    <p:anim calcmode="lin" valueType="num">
                                      <p:cBhvr>
                                        <p:cTn id="37" dur="500" fill="hold"/>
                                        <p:tgtEl>
                                          <p:spTgt spid="41995"/>
                                        </p:tgtEl>
                                        <p:attrNameLst>
                                          <p:attrName>style.rotation</p:attrName>
                                        </p:attrNameLst>
                                      </p:cBhvr>
                                      <p:tavLst>
                                        <p:tav tm="0">
                                          <p:val>
                                            <p:fltVal val="90"/>
                                          </p:val>
                                        </p:tav>
                                        <p:tav tm="100000">
                                          <p:val>
                                            <p:fltVal val="0"/>
                                          </p:val>
                                        </p:tav>
                                      </p:tavLst>
                                    </p:anim>
                                    <p:animEffect transition="in" filter="fade">
                                      <p:cBhvr>
                                        <p:cTn id="38" dur="500"/>
                                        <p:tgtEl>
                                          <p:spTgt spid="41995"/>
                                        </p:tgtEl>
                                      </p:cBhvr>
                                    </p:animEffect>
                                  </p:childTnLst>
                                </p:cTn>
                              </p:par>
                            </p:childTnLst>
                          </p:cTn>
                        </p:par>
                        <p:par>
                          <p:cTn id="39" fill="hold" nodeType="afterGroup">
                            <p:stCondLst>
                              <p:cond delay="4400"/>
                            </p:stCondLst>
                            <p:childTnLst>
                              <p:par>
                                <p:cTn id="40" presetID="52" presetClass="entr" presetSubtype="0" fill="hold" grpId="0" nodeType="afterEffect">
                                  <p:stCondLst>
                                    <p:cond delay="0"/>
                                  </p:stCondLst>
                                  <p:childTnLst>
                                    <p:set>
                                      <p:cBhvr>
                                        <p:cTn id="41" dur="1" fill="hold">
                                          <p:stCondLst>
                                            <p:cond delay="0"/>
                                          </p:stCondLst>
                                        </p:cTn>
                                        <p:tgtEl>
                                          <p:spTgt spid="41994"/>
                                        </p:tgtEl>
                                        <p:attrNameLst>
                                          <p:attrName>style.visibility</p:attrName>
                                        </p:attrNameLst>
                                      </p:cBhvr>
                                      <p:to>
                                        <p:strVal val="visible"/>
                                      </p:to>
                                    </p:set>
                                    <p:animScale>
                                      <p:cBhvr>
                                        <p:cTn id="42" dur="1000" decel="50000" fill="hold">
                                          <p:stCondLst>
                                            <p:cond delay="0"/>
                                          </p:stCondLst>
                                        </p:cTn>
                                        <p:tgtEl>
                                          <p:spTgt spid="4199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3" dur="1000" decel="50000" fill="hold">
                                          <p:stCondLst>
                                            <p:cond delay="0"/>
                                          </p:stCondLst>
                                        </p:cTn>
                                        <p:tgtEl>
                                          <p:spTgt spid="41994"/>
                                        </p:tgtEl>
                                        <p:attrNameLst>
                                          <p:attrName>ppt_x,ppt_y</p:attrName>
                                        </p:attrNameLst>
                                      </p:cBhvr>
                                      <p:rCtr x="0" y="0"/>
                                    </p:animMotion>
                                    <p:animEffect transition="in" filter="fade">
                                      <p:cBhvr>
                                        <p:cTn id="44" dur="1000"/>
                                        <p:tgtEl>
                                          <p:spTgt spid="419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92" grpId="0" autoUpdateAnimBg="0"/>
      <p:bldP spid="41993" grpId="0" autoUpdateAnimBg="0"/>
      <p:bldP spid="41994" grpId="0" animBg="1"/>
      <p:bldP spid="41995" grpId="0" autoUpdateAnimBg="0"/>
      <p:bldP spid="41996"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360" y="4437115"/>
            <a:ext cx="8610801"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6763" cy="1366829"/>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buFontTx/>
              <a:buNone/>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830" y="315180"/>
            <a:ext cx="10286201" cy="2681772"/>
          </a:xfrm>
          <a:prstGeom prst="rect">
            <a:avLst/>
          </a:prstGeom>
          <a:noFill/>
          <a:ln>
            <a:noFill/>
          </a:ln>
        </p:spPr>
      </p:pic>
      <p:sp>
        <p:nvSpPr>
          <p:cNvPr id="15" name="Rectangle 3"/>
          <p:cNvSpPr>
            <a:spLocks noChangeArrowheads="1"/>
          </p:cNvSpPr>
          <p:nvPr/>
        </p:nvSpPr>
        <p:spPr bwMode="auto">
          <a:xfrm>
            <a:off x="624662" y="3097348"/>
            <a:ext cx="5473720"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8381" y="3097348"/>
            <a:ext cx="5473722"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9274" y="3097345"/>
            <a:ext cx="52513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9103" y="3097345"/>
            <a:ext cx="52513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482299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8195"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196" name="Oval 7"/>
          <p:cNvSpPr>
            <a:spLocks noChangeArrowheads="1"/>
          </p:cNvSpPr>
          <p:nvPr/>
        </p:nvSpPr>
        <p:spPr bwMode="auto">
          <a:xfrm>
            <a:off x="8232775" y="1349375"/>
            <a:ext cx="1030288" cy="10287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8197" name="Freeform 8"/>
          <p:cNvSpPr>
            <a:spLocks/>
          </p:cNvSpPr>
          <p:nvPr/>
        </p:nvSpPr>
        <p:spPr bwMode="auto">
          <a:xfrm>
            <a:off x="8569325" y="2470150"/>
            <a:ext cx="355600" cy="309563"/>
          </a:xfrm>
          <a:custGeom>
            <a:avLst/>
            <a:gdLst>
              <a:gd name="T0" fmla="*/ 232 w 464"/>
              <a:gd name="T1" fmla="*/ 0 h 401"/>
              <a:gd name="T2" fmla="*/ 116 w 464"/>
              <a:gd name="T3" fmla="*/ 201 h 401"/>
              <a:gd name="T4" fmla="*/ 0 w 464"/>
              <a:gd name="T5" fmla="*/ 401 h 401"/>
              <a:gd name="T6" fmla="*/ 232 w 464"/>
              <a:gd name="T7" fmla="*/ 401 h 401"/>
              <a:gd name="T8" fmla="*/ 464 w 464"/>
              <a:gd name="T9" fmla="*/ 401 h 401"/>
              <a:gd name="T10" fmla="*/ 348 w 464"/>
              <a:gd name="T11" fmla="*/ 201 h 401"/>
              <a:gd name="T12" fmla="*/ 232 w 464"/>
              <a:gd name="T13" fmla="*/ 0 h 401"/>
            </a:gdLst>
            <a:ahLst/>
            <a:cxnLst>
              <a:cxn ang="0">
                <a:pos x="T0" y="T1"/>
              </a:cxn>
              <a:cxn ang="0">
                <a:pos x="T2" y="T3"/>
              </a:cxn>
              <a:cxn ang="0">
                <a:pos x="T4" y="T5"/>
              </a:cxn>
              <a:cxn ang="0">
                <a:pos x="T6" y="T7"/>
              </a:cxn>
              <a:cxn ang="0">
                <a:pos x="T8" y="T9"/>
              </a:cxn>
              <a:cxn ang="0">
                <a:pos x="T10" y="T11"/>
              </a:cxn>
              <a:cxn ang="0">
                <a:pos x="T12" y="T13"/>
              </a:cxn>
            </a:cxnLst>
            <a:rect l="0" t="0" r="r" b="b"/>
            <a:pathLst>
              <a:path w="464" h="401">
                <a:moveTo>
                  <a:pt x="232" y="0"/>
                </a:moveTo>
                <a:lnTo>
                  <a:pt x="116" y="201"/>
                </a:lnTo>
                <a:lnTo>
                  <a:pt x="0" y="401"/>
                </a:lnTo>
                <a:lnTo>
                  <a:pt x="232" y="401"/>
                </a:lnTo>
                <a:lnTo>
                  <a:pt x="464" y="401"/>
                </a:lnTo>
                <a:lnTo>
                  <a:pt x="348" y="201"/>
                </a:lnTo>
                <a:lnTo>
                  <a:pt x="232"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198" name="Freeform 9"/>
          <p:cNvSpPr>
            <a:spLocks/>
          </p:cNvSpPr>
          <p:nvPr/>
        </p:nvSpPr>
        <p:spPr bwMode="auto">
          <a:xfrm>
            <a:off x="9883775" y="2271713"/>
            <a:ext cx="1176338" cy="1176337"/>
          </a:xfrm>
          <a:custGeom>
            <a:avLst/>
            <a:gdLst>
              <a:gd name="T0" fmla="*/ 1345 w 1530"/>
              <a:gd name="T1" fmla="*/ 430 h 1530"/>
              <a:gd name="T2" fmla="*/ 430 w 1530"/>
              <a:gd name="T3" fmla="*/ 185 h 1530"/>
              <a:gd name="T4" fmla="*/ 185 w 1530"/>
              <a:gd name="T5" fmla="*/ 1100 h 1530"/>
              <a:gd name="T6" fmla="*/ 1100 w 1530"/>
              <a:gd name="T7" fmla="*/ 1345 h 1530"/>
              <a:gd name="T8" fmla="*/ 1345 w 1530"/>
              <a:gd name="T9" fmla="*/ 430 h 1530"/>
            </a:gdLst>
            <a:ahLst/>
            <a:cxnLst>
              <a:cxn ang="0">
                <a:pos x="T0" y="T1"/>
              </a:cxn>
              <a:cxn ang="0">
                <a:pos x="T2" y="T3"/>
              </a:cxn>
              <a:cxn ang="0">
                <a:pos x="T4" y="T5"/>
              </a:cxn>
              <a:cxn ang="0">
                <a:pos x="T6" y="T7"/>
              </a:cxn>
              <a:cxn ang="0">
                <a:pos x="T8" y="T9"/>
              </a:cxn>
            </a:cxnLst>
            <a:rect l="0" t="0" r="r" b="b"/>
            <a:pathLst>
              <a:path w="1530" h="1530">
                <a:moveTo>
                  <a:pt x="1345" y="430"/>
                </a:moveTo>
                <a:cubicBezTo>
                  <a:pt x="1160" y="110"/>
                  <a:pt x="751" y="0"/>
                  <a:pt x="430" y="185"/>
                </a:cubicBezTo>
                <a:cubicBezTo>
                  <a:pt x="110" y="370"/>
                  <a:pt x="0" y="779"/>
                  <a:pt x="185" y="1100"/>
                </a:cubicBezTo>
                <a:cubicBezTo>
                  <a:pt x="370" y="1420"/>
                  <a:pt x="780" y="1530"/>
                  <a:pt x="1100" y="1345"/>
                </a:cubicBezTo>
                <a:cubicBezTo>
                  <a:pt x="1420" y="1160"/>
                  <a:pt x="1530" y="750"/>
                  <a:pt x="1345" y="43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199" name="Freeform 10"/>
          <p:cNvSpPr>
            <a:spLocks/>
          </p:cNvSpPr>
          <p:nvPr/>
        </p:nvSpPr>
        <p:spPr bwMode="auto">
          <a:xfrm>
            <a:off x="9590088" y="3162300"/>
            <a:ext cx="357187" cy="309563"/>
          </a:xfrm>
          <a:custGeom>
            <a:avLst/>
            <a:gdLst>
              <a:gd name="T0" fmla="*/ 464 w 464"/>
              <a:gd name="T1" fmla="*/ 0 h 402"/>
              <a:gd name="T2" fmla="*/ 232 w 464"/>
              <a:gd name="T3" fmla="*/ 0 h 402"/>
              <a:gd name="T4" fmla="*/ 0 w 464"/>
              <a:gd name="T5" fmla="*/ 0 h 402"/>
              <a:gd name="T6" fmla="*/ 116 w 464"/>
              <a:gd name="T7" fmla="*/ 201 h 402"/>
              <a:gd name="T8" fmla="*/ 232 w 464"/>
              <a:gd name="T9" fmla="*/ 402 h 402"/>
              <a:gd name="T10" fmla="*/ 348 w 464"/>
              <a:gd name="T11" fmla="*/ 201 h 402"/>
              <a:gd name="T12" fmla="*/ 464 w 464"/>
              <a:gd name="T13" fmla="*/ 0 h 402"/>
            </a:gdLst>
            <a:ahLst/>
            <a:cxnLst>
              <a:cxn ang="0">
                <a:pos x="T0" y="T1"/>
              </a:cxn>
              <a:cxn ang="0">
                <a:pos x="T2" y="T3"/>
              </a:cxn>
              <a:cxn ang="0">
                <a:pos x="T4" y="T5"/>
              </a:cxn>
              <a:cxn ang="0">
                <a:pos x="T6" y="T7"/>
              </a:cxn>
              <a:cxn ang="0">
                <a:pos x="T8" y="T9"/>
              </a:cxn>
              <a:cxn ang="0">
                <a:pos x="T10" y="T11"/>
              </a:cxn>
              <a:cxn ang="0">
                <a:pos x="T12" y="T13"/>
              </a:cxn>
            </a:cxnLst>
            <a:rect l="0" t="0" r="r" b="b"/>
            <a:pathLst>
              <a:path w="464" h="402">
                <a:moveTo>
                  <a:pt x="464" y="0"/>
                </a:moveTo>
                <a:lnTo>
                  <a:pt x="232" y="0"/>
                </a:lnTo>
                <a:lnTo>
                  <a:pt x="0" y="0"/>
                </a:lnTo>
                <a:lnTo>
                  <a:pt x="116" y="201"/>
                </a:lnTo>
                <a:lnTo>
                  <a:pt x="232" y="402"/>
                </a:lnTo>
                <a:lnTo>
                  <a:pt x="348" y="201"/>
                </a:lnTo>
                <a:lnTo>
                  <a:pt x="464"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00" name="Freeform 11"/>
          <p:cNvSpPr>
            <a:spLocks/>
          </p:cNvSpPr>
          <p:nvPr/>
        </p:nvSpPr>
        <p:spPr bwMode="auto">
          <a:xfrm>
            <a:off x="9883775" y="4262438"/>
            <a:ext cx="1176338" cy="1176337"/>
          </a:xfrm>
          <a:custGeom>
            <a:avLst/>
            <a:gdLst>
              <a:gd name="T0" fmla="*/ 1345 w 1530"/>
              <a:gd name="T1" fmla="*/ 1099 h 1529"/>
              <a:gd name="T2" fmla="*/ 1100 w 1530"/>
              <a:gd name="T3" fmla="*/ 184 h 1529"/>
              <a:gd name="T4" fmla="*/ 185 w 1530"/>
              <a:gd name="T5" fmla="*/ 430 h 1529"/>
              <a:gd name="T6" fmla="*/ 430 w 1530"/>
              <a:gd name="T7" fmla="*/ 1344 h 1529"/>
              <a:gd name="T8" fmla="*/ 1345 w 1530"/>
              <a:gd name="T9" fmla="*/ 1099 h 1529"/>
            </a:gdLst>
            <a:ahLst/>
            <a:cxnLst>
              <a:cxn ang="0">
                <a:pos x="T0" y="T1"/>
              </a:cxn>
              <a:cxn ang="0">
                <a:pos x="T2" y="T3"/>
              </a:cxn>
              <a:cxn ang="0">
                <a:pos x="T4" y="T5"/>
              </a:cxn>
              <a:cxn ang="0">
                <a:pos x="T6" y="T7"/>
              </a:cxn>
              <a:cxn ang="0">
                <a:pos x="T8" y="T9"/>
              </a:cxn>
            </a:cxnLst>
            <a:rect l="0" t="0" r="r" b="b"/>
            <a:pathLst>
              <a:path w="1530" h="1529">
                <a:moveTo>
                  <a:pt x="1345" y="1099"/>
                </a:moveTo>
                <a:cubicBezTo>
                  <a:pt x="1530" y="779"/>
                  <a:pt x="1420" y="369"/>
                  <a:pt x="1100" y="184"/>
                </a:cubicBezTo>
                <a:cubicBezTo>
                  <a:pt x="780" y="0"/>
                  <a:pt x="370" y="109"/>
                  <a:pt x="185" y="430"/>
                </a:cubicBezTo>
                <a:cubicBezTo>
                  <a:pt x="0" y="750"/>
                  <a:pt x="110" y="1160"/>
                  <a:pt x="430" y="1344"/>
                </a:cubicBezTo>
                <a:cubicBezTo>
                  <a:pt x="751" y="1529"/>
                  <a:pt x="1160" y="1420"/>
                  <a:pt x="1345" y="109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01" name="Freeform 12"/>
          <p:cNvSpPr>
            <a:spLocks/>
          </p:cNvSpPr>
          <p:nvPr/>
        </p:nvSpPr>
        <p:spPr bwMode="auto">
          <a:xfrm>
            <a:off x="9590088" y="4238625"/>
            <a:ext cx="357187" cy="309563"/>
          </a:xfrm>
          <a:custGeom>
            <a:avLst/>
            <a:gdLst>
              <a:gd name="T0" fmla="*/ 464 w 464"/>
              <a:gd name="T1" fmla="*/ 402 h 402"/>
              <a:gd name="T2" fmla="*/ 348 w 464"/>
              <a:gd name="T3" fmla="*/ 201 h 402"/>
              <a:gd name="T4" fmla="*/ 232 w 464"/>
              <a:gd name="T5" fmla="*/ 0 h 402"/>
              <a:gd name="T6" fmla="*/ 116 w 464"/>
              <a:gd name="T7" fmla="*/ 201 h 402"/>
              <a:gd name="T8" fmla="*/ 0 w 464"/>
              <a:gd name="T9" fmla="*/ 402 h 402"/>
              <a:gd name="T10" fmla="*/ 232 w 464"/>
              <a:gd name="T11" fmla="*/ 402 h 402"/>
              <a:gd name="T12" fmla="*/ 464 w 464"/>
              <a:gd name="T13" fmla="*/ 402 h 402"/>
            </a:gdLst>
            <a:ahLst/>
            <a:cxnLst>
              <a:cxn ang="0">
                <a:pos x="T0" y="T1"/>
              </a:cxn>
              <a:cxn ang="0">
                <a:pos x="T2" y="T3"/>
              </a:cxn>
              <a:cxn ang="0">
                <a:pos x="T4" y="T5"/>
              </a:cxn>
              <a:cxn ang="0">
                <a:pos x="T6" y="T7"/>
              </a:cxn>
              <a:cxn ang="0">
                <a:pos x="T8" y="T9"/>
              </a:cxn>
              <a:cxn ang="0">
                <a:pos x="T10" y="T11"/>
              </a:cxn>
              <a:cxn ang="0">
                <a:pos x="T12" y="T13"/>
              </a:cxn>
            </a:cxnLst>
            <a:rect l="0" t="0" r="r" b="b"/>
            <a:pathLst>
              <a:path w="464" h="402">
                <a:moveTo>
                  <a:pt x="464" y="402"/>
                </a:moveTo>
                <a:lnTo>
                  <a:pt x="348" y="201"/>
                </a:lnTo>
                <a:lnTo>
                  <a:pt x="232" y="0"/>
                </a:lnTo>
                <a:lnTo>
                  <a:pt x="116" y="201"/>
                </a:lnTo>
                <a:lnTo>
                  <a:pt x="0" y="402"/>
                </a:lnTo>
                <a:lnTo>
                  <a:pt x="232" y="402"/>
                </a:lnTo>
                <a:lnTo>
                  <a:pt x="464" y="40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02" name="Oval 13"/>
          <p:cNvSpPr>
            <a:spLocks noChangeArrowheads="1"/>
          </p:cNvSpPr>
          <p:nvPr/>
        </p:nvSpPr>
        <p:spPr bwMode="auto">
          <a:xfrm>
            <a:off x="8232775" y="5332413"/>
            <a:ext cx="1030288" cy="10287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8203" name="Freeform 14"/>
          <p:cNvSpPr>
            <a:spLocks/>
          </p:cNvSpPr>
          <p:nvPr/>
        </p:nvSpPr>
        <p:spPr bwMode="auto">
          <a:xfrm>
            <a:off x="8569325" y="4930775"/>
            <a:ext cx="355600" cy="309563"/>
          </a:xfrm>
          <a:custGeom>
            <a:avLst/>
            <a:gdLst>
              <a:gd name="T0" fmla="*/ 232 w 464"/>
              <a:gd name="T1" fmla="*/ 401 h 401"/>
              <a:gd name="T2" fmla="*/ 348 w 464"/>
              <a:gd name="T3" fmla="*/ 201 h 401"/>
              <a:gd name="T4" fmla="*/ 464 w 464"/>
              <a:gd name="T5" fmla="*/ 0 h 401"/>
              <a:gd name="T6" fmla="*/ 232 w 464"/>
              <a:gd name="T7" fmla="*/ 0 h 401"/>
              <a:gd name="T8" fmla="*/ 0 w 464"/>
              <a:gd name="T9" fmla="*/ 0 h 401"/>
              <a:gd name="T10" fmla="*/ 116 w 464"/>
              <a:gd name="T11" fmla="*/ 201 h 401"/>
              <a:gd name="T12" fmla="*/ 232 w 464"/>
              <a:gd name="T13" fmla="*/ 401 h 401"/>
            </a:gdLst>
            <a:ahLst/>
            <a:cxnLst>
              <a:cxn ang="0">
                <a:pos x="T0" y="T1"/>
              </a:cxn>
              <a:cxn ang="0">
                <a:pos x="T2" y="T3"/>
              </a:cxn>
              <a:cxn ang="0">
                <a:pos x="T4" y="T5"/>
              </a:cxn>
              <a:cxn ang="0">
                <a:pos x="T6" y="T7"/>
              </a:cxn>
              <a:cxn ang="0">
                <a:pos x="T8" y="T9"/>
              </a:cxn>
              <a:cxn ang="0">
                <a:pos x="T10" y="T11"/>
              </a:cxn>
              <a:cxn ang="0">
                <a:pos x="T12" y="T13"/>
              </a:cxn>
            </a:cxnLst>
            <a:rect l="0" t="0" r="r" b="b"/>
            <a:pathLst>
              <a:path w="464" h="401">
                <a:moveTo>
                  <a:pt x="232" y="401"/>
                </a:moveTo>
                <a:lnTo>
                  <a:pt x="348" y="201"/>
                </a:lnTo>
                <a:lnTo>
                  <a:pt x="464" y="0"/>
                </a:lnTo>
                <a:lnTo>
                  <a:pt x="232" y="0"/>
                </a:lnTo>
                <a:lnTo>
                  <a:pt x="0" y="0"/>
                </a:lnTo>
                <a:lnTo>
                  <a:pt x="116" y="201"/>
                </a:lnTo>
                <a:lnTo>
                  <a:pt x="232" y="40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04" name="Rectangle 15"/>
          <p:cNvSpPr>
            <a:spLocks noChangeArrowheads="1"/>
          </p:cNvSpPr>
          <p:nvPr/>
        </p:nvSpPr>
        <p:spPr bwMode="auto">
          <a:xfrm>
            <a:off x="841375" y="1900238"/>
            <a:ext cx="6481763" cy="4257675"/>
          </a:xfrm>
          <a:prstGeom prst="rect">
            <a:avLst/>
          </a:prstGeom>
          <a:blipFill dpi="0" rotWithShape="1">
            <a:blip r:embed="rId2" cstate="email">
              <a:extLst>
                <a:ext uri="{28A0092B-C50C-407E-A947-70E740481C1C}">
                  <a14:useLocalDpi xmlns:a14="http://schemas.microsoft.com/office/drawing/2010/main"/>
                </a:ext>
              </a:extLst>
            </a:blip>
            <a:srcRect/>
            <a:stretch>
              <a:fillRect/>
            </a:stretch>
          </a:blipFill>
          <a:ln w="9525" cmpd="sng">
            <a:solidFill>
              <a:srgbClr val="333835"/>
            </a:solidFill>
            <a:miter lim="800000"/>
            <a:headEnd/>
            <a:tailEnd/>
          </a:ln>
        </p:spPr>
        <p:txBody>
          <a:bodyPr/>
          <a:lstStyle/>
          <a:p>
            <a:pPr eaLnBrk="1" hangingPunct="1">
              <a:buFontTx/>
              <a:buNone/>
            </a:pPr>
            <a:endParaRPr lang="zh-CN" altLang="zh-CN"/>
          </a:p>
        </p:txBody>
      </p:sp>
      <p:sp>
        <p:nvSpPr>
          <p:cNvPr id="8205" name="Rectangle 16"/>
          <p:cNvSpPr>
            <a:spLocks noChangeArrowheads="1"/>
          </p:cNvSpPr>
          <p:nvPr/>
        </p:nvSpPr>
        <p:spPr bwMode="auto">
          <a:xfrm>
            <a:off x="1381125" y="1641475"/>
            <a:ext cx="5400675" cy="515938"/>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8206" name="TextBox 27"/>
          <p:cNvSpPr txBox="1">
            <a:spLocks noChangeArrowheads="1"/>
          </p:cNvSpPr>
          <p:nvPr/>
        </p:nvSpPr>
        <p:spPr bwMode="auto">
          <a:xfrm>
            <a:off x="8326438" y="1558925"/>
            <a:ext cx="8683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chemeClr val="accent2"/>
                </a:solidFill>
                <a:latin typeface="微软雅黑" pitchFamily="34" charset="-122"/>
                <a:ea typeface="微软雅黑" pitchFamily="34" charset="-122"/>
              </a:rPr>
              <a:t>添加文本</a:t>
            </a:r>
          </a:p>
        </p:txBody>
      </p:sp>
      <p:sp>
        <p:nvSpPr>
          <p:cNvPr id="8207" name="TextBox 28"/>
          <p:cNvSpPr txBox="1">
            <a:spLocks noChangeArrowheads="1"/>
          </p:cNvSpPr>
          <p:nvPr/>
        </p:nvSpPr>
        <p:spPr bwMode="auto">
          <a:xfrm>
            <a:off x="10055225" y="2535238"/>
            <a:ext cx="8683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chemeClr val="accent2"/>
                </a:solidFill>
                <a:latin typeface="微软雅黑" pitchFamily="34" charset="-122"/>
                <a:ea typeface="微软雅黑" pitchFamily="34" charset="-122"/>
              </a:rPr>
              <a:t>添加文本</a:t>
            </a:r>
          </a:p>
        </p:txBody>
      </p:sp>
      <p:sp>
        <p:nvSpPr>
          <p:cNvPr id="8208" name="TextBox 29"/>
          <p:cNvSpPr txBox="1">
            <a:spLocks noChangeArrowheads="1"/>
          </p:cNvSpPr>
          <p:nvPr/>
        </p:nvSpPr>
        <p:spPr bwMode="auto">
          <a:xfrm>
            <a:off x="10040938" y="4529138"/>
            <a:ext cx="8683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chemeClr val="accent2"/>
                </a:solidFill>
                <a:latin typeface="微软雅黑" pitchFamily="34" charset="-122"/>
                <a:ea typeface="微软雅黑" pitchFamily="34" charset="-122"/>
              </a:rPr>
              <a:t>添加文本</a:t>
            </a:r>
          </a:p>
        </p:txBody>
      </p:sp>
      <p:sp>
        <p:nvSpPr>
          <p:cNvPr id="8209" name="TextBox 30"/>
          <p:cNvSpPr txBox="1">
            <a:spLocks noChangeArrowheads="1"/>
          </p:cNvSpPr>
          <p:nvPr/>
        </p:nvSpPr>
        <p:spPr bwMode="auto">
          <a:xfrm>
            <a:off x="8308975" y="5510213"/>
            <a:ext cx="86836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chemeClr val="accent2"/>
                </a:solidFill>
                <a:latin typeface="微软雅黑" pitchFamily="34" charset="-122"/>
                <a:ea typeface="微软雅黑" pitchFamily="34" charset="-122"/>
              </a:rPr>
              <a:t>添加文本</a:t>
            </a:r>
          </a:p>
        </p:txBody>
      </p:sp>
      <p:sp>
        <p:nvSpPr>
          <p:cNvPr id="8210" name="TextBox 31"/>
          <p:cNvSpPr txBox="1">
            <a:spLocks noChangeArrowheads="1"/>
          </p:cNvSpPr>
          <p:nvPr/>
        </p:nvSpPr>
        <p:spPr bwMode="auto">
          <a:xfrm>
            <a:off x="1684338" y="1716088"/>
            <a:ext cx="47942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chemeClr val="accent2"/>
                </a:solidFill>
                <a:latin typeface="微软雅黑" pitchFamily="34" charset="-122"/>
                <a:ea typeface="微软雅黑" pitchFamily="34" charset="-122"/>
              </a:rPr>
              <a:t>这里输入您的文字</a:t>
            </a:r>
          </a:p>
        </p:txBody>
      </p:sp>
      <p:sp>
        <p:nvSpPr>
          <p:cNvPr id="8211" name="Oval 6"/>
          <p:cNvSpPr>
            <a:spLocks noChangeArrowheads="1"/>
          </p:cNvSpPr>
          <p:nvPr/>
        </p:nvSpPr>
        <p:spPr bwMode="auto">
          <a:xfrm>
            <a:off x="7762875" y="2871788"/>
            <a:ext cx="1968500" cy="196691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8212" name="TextBox 33"/>
          <p:cNvSpPr txBox="1">
            <a:spLocks noChangeArrowheads="1"/>
          </p:cNvSpPr>
          <p:nvPr/>
        </p:nvSpPr>
        <p:spPr bwMode="auto">
          <a:xfrm>
            <a:off x="8326438" y="3532188"/>
            <a:ext cx="8683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sz="2000">
                <a:solidFill>
                  <a:schemeClr val="accent2"/>
                </a:solidFill>
                <a:latin typeface="微软雅黑" pitchFamily="34" charset="-122"/>
                <a:ea typeface="微软雅黑" pitchFamily="34" charset="-122"/>
              </a:rPr>
              <a:t>添加文本</a:t>
            </a: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8195"/>
                                        </p:tgtEl>
                                        <p:attrNameLst>
                                          <p:attrName>style.visibility</p:attrName>
                                        </p:attrNameLst>
                                      </p:cBhvr>
                                      <p:to>
                                        <p:strVal val="visible"/>
                                      </p:to>
                                    </p:set>
                                    <p:animEffect transition="in" filter="barn(inVertical)">
                                      <p:cBhvr>
                                        <p:cTn id="7" dur="500"/>
                                        <p:tgtEl>
                                          <p:spTgt spid="8195"/>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8194"/>
                                        </p:tgtEl>
                                        <p:attrNameLst>
                                          <p:attrName>style.visibility</p:attrName>
                                        </p:attrNameLst>
                                      </p:cBhvr>
                                      <p:to>
                                        <p:strVal val="visible"/>
                                      </p:to>
                                    </p:set>
                                    <p:anim calcmode="lin" valueType="num">
                                      <p:cBhvr>
                                        <p:cTn id="11" dur="500" fill="hold"/>
                                        <p:tgtEl>
                                          <p:spTgt spid="819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8194"/>
                                        </p:tgtEl>
                                        <p:attrNameLst>
                                          <p:attrName>ppt_y</p:attrName>
                                        </p:attrNameLst>
                                      </p:cBhvr>
                                      <p:tavLst>
                                        <p:tav tm="0">
                                          <p:val>
                                            <p:strVal val="#ppt_y"/>
                                          </p:val>
                                        </p:tav>
                                        <p:tav tm="100000">
                                          <p:val>
                                            <p:strVal val="#ppt_y"/>
                                          </p:val>
                                        </p:tav>
                                      </p:tavLst>
                                    </p:anim>
                                    <p:anim calcmode="lin" valueType="num">
                                      <p:cBhvr>
                                        <p:cTn id="13" dur="500" fill="hold"/>
                                        <p:tgtEl>
                                          <p:spTgt spid="819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819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8194"/>
                                        </p:tgtEl>
                                      </p:cBhvr>
                                    </p:animEffect>
                                  </p:childTnLst>
                                </p:cTn>
                              </p:par>
                            </p:childTnLst>
                          </p:cTn>
                        </p:par>
                        <p:par>
                          <p:cTn id="16" fill="hold" nodeType="afterGroup">
                            <p:stCondLst>
                              <p:cond delay="1450"/>
                            </p:stCondLst>
                            <p:childTnLst>
                              <p:par>
                                <p:cTn id="17" presetID="14" presetClass="entr" presetSubtype="10" fill="hold" grpId="0" nodeType="afterEffect">
                                  <p:stCondLst>
                                    <p:cond delay="0"/>
                                  </p:stCondLst>
                                  <p:childTnLst>
                                    <p:set>
                                      <p:cBhvr>
                                        <p:cTn id="18" dur="1" fill="hold">
                                          <p:stCondLst>
                                            <p:cond delay="0"/>
                                          </p:stCondLst>
                                        </p:cTn>
                                        <p:tgtEl>
                                          <p:spTgt spid="8204"/>
                                        </p:tgtEl>
                                        <p:attrNameLst>
                                          <p:attrName>style.visibility</p:attrName>
                                        </p:attrNameLst>
                                      </p:cBhvr>
                                      <p:to>
                                        <p:strVal val="visible"/>
                                      </p:to>
                                    </p:set>
                                    <p:animEffect transition="in" filter="randombar(horizontal)">
                                      <p:cBhvr>
                                        <p:cTn id="19" dur="500"/>
                                        <p:tgtEl>
                                          <p:spTgt spid="8204"/>
                                        </p:tgtEl>
                                      </p:cBhvr>
                                    </p:animEffect>
                                  </p:childTnLst>
                                </p:cTn>
                              </p:par>
                            </p:childTnLst>
                          </p:cTn>
                        </p:par>
                        <p:par>
                          <p:cTn id="20" fill="hold" nodeType="afterGroup">
                            <p:stCondLst>
                              <p:cond delay="1950"/>
                            </p:stCondLst>
                            <p:childTnLst>
                              <p:par>
                                <p:cTn id="21" presetID="31" presetClass="entr" presetSubtype="0" fill="hold" grpId="0" nodeType="afterEffect">
                                  <p:stCondLst>
                                    <p:cond delay="0"/>
                                  </p:stCondLst>
                                  <p:childTnLst>
                                    <p:set>
                                      <p:cBhvr>
                                        <p:cTn id="22" dur="1" fill="hold">
                                          <p:stCondLst>
                                            <p:cond delay="0"/>
                                          </p:stCondLst>
                                        </p:cTn>
                                        <p:tgtEl>
                                          <p:spTgt spid="8205"/>
                                        </p:tgtEl>
                                        <p:attrNameLst>
                                          <p:attrName>style.visibility</p:attrName>
                                        </p:attrNameLst>
                                      </p:cBhvr>
                                      <p:to>
                                        <p:strVal val="visible"/>
                                      </p:to>
                                    </p:set>
                                    <p:anim calcmode="lin" valueType="num">
                                      <p:cBhvr>
                                        <p:cTn id="23" dur="400" fill="hold"/>
                                        <p:tgtEl>
                                          <p:spTgt spid="8205"/>
                                        </p:tgtEl>
                                        <p:attrNameLst>
                                          <p:attrName>ppt_w</p:attrName>
                                        </p:attrNameLst>
                                      </p:cBhvr>
                                      <p:tavLst>
                                        <p:tav tm="0">
                                          <p:val>
                                            <p:fltVal val="0"/>
                                          </p:val>
                                        </p:tav>
                                        <p:tav tm="100000">
                                          <p:val>
                                            <p:strVal val="#ppt_w"/>
                                          </p:val>
                                        </p:tav>
                                      </p:tavLst>
                                    </p:anim>
                                    <p:anim calcmode="lin" valueType="num">
                                      <p:cBhvr>
                                        <p:cTn id="24" dur="400" fill="hold"/>
                                        <p:tgtEl>
                                          <p:spTgt spid="8205"/>
                                        </p:tgtEl>
                                        <p:attrNameLst>
                                          <p:attrName>ppt_h</p:attrName>
                                        </p:attrNameLst>
                                      </p:cBhvr>
                                      <p:tavLst>
                                        <p:tav tm="0">
                                          <p:val>
                                            <p:fltVal val="0"/>
                                          </p:val>
                                        </p:tav>
                                        <p:tav tm="100000">
                                          <p:val>
                                            <p:strVal val="#ppt_h"/>
                                          </p:val>
                                        </p:tav>
                                      </p:tavLst>
                                    </p:anim>
                                    <p:anim calcmode="lin" valueType="num">
                                      <p:cBhvr>
                                        <p:cTn id="25" dur="400" fill="hold"/>
                                        <p:tgtEl>
                                          <p:spTgt spid="8205"/>
                                        </p:tgtEl>
                                        <p:attrNameLst>
                                          <p:attrName>style.rotation</p:attrName>
                                        </p:attrNameLst>
                                      </p:cBhvr>
                                      <p:tavLst>
                                        <p:tav tm="0">
                                          <p:val>
                                            <p:fltVal val="90"/>
                                          </p:val>
                                        </p:tav>
                                        <p:tav tm="100000">
                                          <p:val>
                                            <p:fltVal val="0"/>
                                          </p:val>
                                        </p:tav>
                                      </p:tavLst>
                                    </p:anim>
                                    <p:animEffect transition="in" filter="fade">
                                      <p:cBhvr>
                                        <p:cTn id="26" dur="400"/>
                                        <p:tgtEl>
                                          <p:spTgt spid="8205"/>
                                        </p:tgtEl>
                                      </p:cBhvr>
                                    </p:animEffect>
                                  </p:childTnLst>
                                </p:cTn>
                              </p:par>
                            </p:childTnLst>
                          </p:cTn>
                        </p:par>
                        <p:par>
                          <p:cTn id="27" fill="hold" nodeType="afterGroup">
                            <p:stCondLst>
                              <p:cond delay="235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8210"/>
                                        </p:tgtEl>
                                        <p:attrNameLst>
                                          <p:attrName>style.visibility</p:attrName>
                                        </p:attrNameLst>
                                      </p:cBhvr>
                                      <p:to>
                                        <p:strVal val="visible"/>
                                      </p:to>
                                    </p:set>
                                    <p:anim calcmode="lin" valueType="num">
                                      <p:cBhvr>
                                        <p:cTn id="30" dur="300" fill="hold"/>
                                        <p:tgtEl>
                                          <p:spTgt spid="8210"/>
                                        </p:tgtEl>
                                        <p:attrNameLst>
                                          <p:attrName>ppt_x</p:attrName>
                                        </p:attrNameLst>
                                      </p:cBhvr>
                                      <p:tavLst>
                                        <p:tav tm="0">
                                          <p:val>
                                            <p:strVal val="#ppt_x"/>
                                          </p:val>
                                        </p:tav>
                                        <p:tav tm="50000">
                                          <p:val>
                                            <p:strVal val="#ppt_x+.1"/>
                                          </p:val>
                                        </p:tav>
                                        <p:tav tm="100000">
                                          <p:val>
                                            <p:strVal val="#ppt_x"/>
                                          </p:val>
                                        </p:tav>
                                      </p:tavLst>
                                    </p:anim>
                                    <p:anim calcmode="lin" valueType="num">
                                      <p:cBhvr>
                                        <p:cTn id="31" dur="300" fill="hold"/>
                                        <p:tgtEl>
                                          <p:spTgt spid="8210"/>
                                        </p:tgtEl>
                                        <p:attrNameLst>
                                          <p:attrName>ppt_y</p:attrName>
                                        </p:attrNameLst>
                                      </p:cBhvr>
                                      <p:tavLst>
                                        <p:tav tm="0">
                                          <p:val>
                                            <p:strVal val="#ppt_y"/>
                                          </p:val>
                                        </p:tav>
                                        <p:tav tm="100000">
                                          <p:val>
                                            <p:strVal val="#ppt_y"/>
                                          </p:val>
                                        </p:tav>
                                      </p:tavLst>
                                    </p:anim>
                                    <p:anim calcmode="lin" valueType="num">
                                      <p:cBhvr>
                                        <p:cTn id="32" dur="300" fill="hold"/>
                                        <p:tgtEl>
                                          <p:spTgt spid="8210"/>
                                        </p:tgtEl>
                                        <p:attrNameLst>
                                          <p:attrName>ppt_h</p:attrName>
                                        </p:attrNameLst>
                                      </p:cBhvr>
                                      <p:tavLst>
                                        <p:tav tm="0">
                                          <p:val>
                                            <p:strVal val="#ppt_h/10"/>
                                          </p:val>
                                        </p:tav>
                                        <p:tav tm="50000">
                                          <p:val>
                                            <p:strVal val="#ppt_h+.01"/>
                                          </p:val>
                                        </p:tav>
                                        <p:tav tm="100000">
                                          <p:val>
                                            <p:strVal val="#ppt_h"/>
                                          </p:val>
                                        </p:tav>
                                      </p:tavLst>
                                    </p:anim>
                                    <p:anim calcmode="lin" valueType="num">
                                      <p:cBhvr>
                                        <p:cTn id="33" dur="300" fill="hold"/>
                                        <p:tgtEl>
                                          <p:spTgt spid="8210"/>
                                        </p:tgtEl>
                                        <p:attrNameLst>
                                          <p:attrName>ppt_w</p:attrName>
                                        </p:attrNameLst>
                                      </p:cBhvr>
                                      <p:tavLst>
                                        <p:tav tm="0">
                                          <p:val>
                                            <p:strVal val="#ppt_w/10"/>
                                          </p:val>
                                        </p:tav>
                                        <p:tav tm="50000">
                                          <p:val>
                                            <p:strVal val="#ppt_w+.01"/>
                                          </p:val>
                                        </p:tav>
                                        <p:tav tm="100000">
                                          <p:val>
                                            <p:strVal val="#ppt_w"/>
                                          </p:val>
                                        </p:tav>
                                      </p:tavLst>
                                    </p:anim>
                                    <p:animEffect transition="in" filter="fade">
                                      <p:cBhvr>
                                        <p:cTn id="34" dur="300" tmFilter="0,0; .5, 1; 1, 1"/>
                                        <p:tgtEl>
                                          <p:spTgt spid="8210"/>
                                        </p:tgtEl>
                                      </p:cBhvr>
                                    </p:animEffect>
                                  </p:childTnLst>
                                </p:cTn>
                              </p:par>
                            </p:childTnLst>
                          </p:cTn>
                        </p:par>
                        <p:par>
                          <p:cTn id="35" fill="hold" nodeType="afterGroup">
                            <p:stCondLst>
                              <p:cond delay="2860"/>
                            </p:stCondLst>
                            <p:childTnLst>
                              <p:par>
                                <p:cTn id="36" presetID="2" presetClass="entr" presetSubtype="6" fill="hold" grpId="0" nodeType="afterEffect">
                                  <p:stCondLst>
                                    <p:cond delay="0"/>
                                  </p:stCondLst>
                                  <p:childTnLst>
                                    <p:set>
                                      <p:cBhvr>
                                        <p:cTn id="37" dur="1" fill="hold">
                                          <p:stCondLst>
                                            <p:cond delay="0"/>
                                          </p:stCondLst>
                                        </p:cTn>
                                        <p:tgtEl>
                                          <p:spTgt spid="8211"/>
                                        </p:tgtEl>
                                        <p:attrNameLst>
                                          <p:attrName>style.visibility</p:attrName>
                                        </p:attrNameLst>
                                      </p:cBhvr>
                                      <p:to>
                                        <p:strVal val="visible"/>
                                      </p:to>
                                    </p:set>
                                    <p:anim calcmode="lin" valueType="num">
                                      <p:cBhvr additive="base">
                                        <p:cTn id="38" dur="500" fill="hold"/>
                                        <p:tgtEl>
                                          <p:spTgt spid="8211"/>
                                        </p:tgtEl>
                                        <p:attrNameLst>
                                          <p:attrName>ppt_x</p:attrName>
                                        </p:attrNameLst>
                                      </p:cBhvr>
                                      <p:tavLst>
                                        <p:tav tm="0">
                                          <p:val>
                                            <p:strVal val="1+#ppt_w/2"/>
                                          </p:val>
                                        </p:tav>
                                        <p:tav tm="100000">
                                          <p:val>
                                            <p:strVal val="#ppt_x"/>
                                          </p:val>
                                        </p:tav>
                                      </p:tavLst>
                                    </p:anim>
                                    <p:anim calcmode="lin" valueType="num">
                                      <p:cBhvr additive="base">
                                        <p:cTn id="39" dur="500" fill="hold"/>
                                        <p:tgtEl>
                                          <p:spTgt spid="8211"/>
                                        </p:tgtEl>
                                        <p:attrNameLst>
                                          <p:attrName>ppt_y</p:attrName>
                                        </p:attrNameLst>
                                      </p:cBhvr>
                                      <p:tavLst>
                                        <p:tav tm="0">
                                          <p:val>
                                            <p:strVal val="1+#ppt_h/2"/>
                                          </p:val>
                                        </p:tav>
                                        <p:tav tm="100000">
                                          <p:val>
                                            <p:strVal val="#ppt_y"/>
                                          </p:val>
                                        </p:tav>
                                      </p:tavLst>
                                    </p:anim>
                                  </p:childTnLst>
                                </p:cTn>
                              </p:par>
                            </p:childTnLst>
                          </p:cTn>
                        </p:par>
                        <p:par>
                          <p:cTn id="40" fill="hold" nodeType="afterGroup">
                            <p:stCondLst>
                              <p:cond delay="3360"/>
                            </p:stCondLst>
                            <p:childTnLst>
                              <p:par>
                                <p:cTn id="41" presetID="1" presetClass="entr" presetSubtype="0" fill="hold" grpId="0" nodeType="afterEffect">
                                  <p:stCondLst>
                                    <p:cond delay="0"/>
                                  </p:stCondLst>
                                  <p:childTnLst>
                                    <p:set>
                                      <p:cBhvr>
                                        <p:cTn id="42" dur="1" fill="hold">
                                          <p:stCondLst>
                                            <p:cond delay="0"/>
                                          </p:stCondLst>
                                        </p:cTn>
                                        <p:tgtEl>
                                          <p:spTgt spid="819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819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8201"/>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8203"/>
                                        </p:tgtEl>
                                        <p:attrNameLst>
                                          <p:attrName>style.visibility</p:attrName>
                                        </p:attrNameLst>
                                      </p:cBhvr>
                                      <p:to>
                                        <p:strVal val="visible"/>
                                      </p:to>
                                    </p:set>
                                  </p:childTnLst>
                                </p:cTn>
                              </p:par>
                            </p:childTnLst>
                          </p:cTn>
                        </p:par>
                        <p:par>
                          <p:cTn id="49" fill="hold" nodeType="afterGroup">
                            <p:stCondLst>
                              <p:cond delay="3361"/>
                            </p:stCondLst>
                            <p:childTnLst>
                              <p:par>
                                <p:cTn id="50" presetID="63" presetClass="path" presetSubtype="0" accel="50000" decel="50000" fill="hold" grpId="1" nodeType="afterEffect">
                                  <p:stCondLst>
                                    <p:cond delay="0"/>
                                  </p:stCondLst>
                                  <p:childTnLst>
                                    <p:animMotion origin="layout" path="M -4.58827E-6 1.11111E-6 L -4.58827E-6 0.18032 " pathEditMode="relative" rAng="0" ptsTypes="AA">
                                      <p:cBhvr>
                                        <p:cTn id="51" dur="400" spd="-99700" fill="hold"/>
                                        <p:tgtEl>
                                          <p:spTgt spid="8197"/>
                                        </p:tgtEl>
                                        <p:attrNameLst>
                                          <p:attrName>ppt_x,ppt_y</p:attrName>
                                        </p:attrNameLst>
                                      </p:cBhvr>
                                      <p:rCtr x="0" y="9000"/>
                                    </p:animMotion>
                                  </p:childTnLst>
                                </p:cTn>
                              </p:par>
                              <p:par>
                                <p:cTn id="52" presetID="63" presetClass="path" presetSubtype="0" accel="50000" decel="50000" fill="hold" grpId="1" nodeType="withEffect">
                                  <p:stCondLst>
                                    <p:cond delay="0"/>
                                  </p:stCondLst>
                                  <p:childTnLst>
                                    <p:animMotion origin="layout" path="M -2.30519E-6 -4.81481E-6 L -0.08365 0.0794 " pathEditMode="relative" rAng="0" ptsTypes="AA">
                                      <p:cBhvr>
                                        <p:cTn id="53" dur="400" spd="-99700" fill="hold"/>
                                        <p:tgtEl>
                                          <p:spTgt spid="8199"/>
                                        </p:tgtEl>
                                        <p:attrNameLst>
                                          <p:attrName>ppt_x,ppt_y</p:attrName>
                                        </p:attrNameLst>
                                      </p:cBhvr>
                                      <p:rCtr x="-3900" y="4000"/>
                                    </p:animMotion>
                                  </p:childTnLst>
                                </p:cTn>
                              </p:par>
                              <p:par>
                                <p:cTn id="54" presetID="63" presetClass="path" presetSubtype="0" accel="50000" decel="50000" fill="hold" grpId="1" nodeType="withEffect">
                                  <p:stCondLst>
                                    <p:cond delay="0"/>
                                  </p:stCondLst>
                                  <p:childTnLst>
                                    <p:animMotion origin="layout" path="M -2.30519E-6 7.40741E-7 L -0.08365 -0.07755 " pathEditMode="relative" rAng="0" ptsTypes="AA">
                                      <p:cBhvr>
                                        <p:cTn id="55" dur="400" spd="-99700" fill="hold"/>
                                        <p:tgtEl>
                                          <p:spTgt spid="8201"/>
                                        </p:tgtEl>
                                        <p:attrNameLst>
                                          <p:attrName>ppt_x,ppt_y</p:attrName>
                                        </p:attrNameLst>
                                      </p:cBhvr>
                                      <p:rCtr x="-3900" y="-3600"/>
                                    </p:animMotion>
                                  </p:childTnLst>
                                </p:cTn>
                              </p:par>
                              <p:par>
                                <p:cTn id="56" presetID="63" presetClass="path" presetSubtype="0" accel="50000" decel="50000" fill="hold" grpId="1" nodeType="withEffect">
                                  <p:stCondLst>
                                    <p:cond delay="0"/>
                                  </p:stCondLst>
                                  <p:childTnLst>
                                    <p:animMotion origin="layout" path="M -4.58827E-6 4.81481E-6 L -4.58827E-6 -0.17848 " pathEditMode="relative" rAng="0" ptsTypes="AA">
                                      <p:cBhvr>
                                        <p:cTn id="57" dur="400" spd="-99700" fill="hold"/>
                                        <p:tgtEl>
                                          <p:spTgt spid="8203"/>
                                        </p:tgtEl>
                                        <p:attrNameLst>
                                          <p:attrName>ppt_x,ppt_y</p:attrName>
                                        </p:attrNameLst>
                                      </p:cBhvr>
                                      <p:rCtr x="0" y="-8600"/>
                                    </p:animMotion>
                                  </p:childTnLst>
                                </p:cTn>
                              </p:par>
                            </p:childTnLst>
                          </p:cTn>
                        </p:par>
                        <p:par>
                          <p:cTn id="58" fill="hold" nodeType="afterGroup">
                            <p:stCondLst>
                              <p:cond delay="3761"/>
                            </p:stCondLst>
                            <p:childTnLst>
                              <p:par>
                                <p:cTn id="59" presetID="10" presetClass="entr" presetSubtype="0" fill="hold" grpId="0" nodeType="afterEffect">
                                  <p:stCondLst>
                                    <p:cond delay="0"/>
                                  </p:stCondLst>
                                  <p:childTnLst>
                                    <p:set>
                                      <p:cBhvr>
                                        <p:cTn id="60" dur="1" fill="hold">
                                          <p:stCondLst>
                                            <p:cond delay="0"/>
                                          </p:stCondLst>
                                        </p:cTn>
                                        <p:tgtEl>
                                          <p:spTgt spid="8196"/>
                                        </p:tgtEl>
                                        <p:attrNameLst>
                                          <p:attrName>style.visibility</p:attrName>
                                        </p:attrNameLst>
                                      </p:cBhvr>
                                      <p:to>
                                        <p:strVal val="visible"/>
                                      </p:to>
                                    </p:set>
                                    <p:anim calcmode="lin" valueType="num">
                                      <p:cBhvr>
                                        <p:cTn id="61" dur="500" fill="hold"/>
                                        <p:tgtEl>
                                          <p:spTgt spid="8196"/>
                                        </p:tgtEl>
                                        <p:attrNameLst>
                                          <p:attrName>ppt_w</p:attrName>
                                        </p:attrNameLst>
                                      </p:cBhvr>
                                      <p:tavLst>
                                        <p:tav tm="0">
                                          <p:val>
                                            <p:fltVal val="0"/>
                                          </p:val>
                                        </p:tav>
                                        <p:tav tm="100000">
                                          <p:val>
                                            <p:strVal val="#ppt_w"/>
                                          </p:val>
                                        </p:tav>
                                      </p:tavLst>
                                    </p:anim>
                                    <p:anim calcmode="lin" valueType="num">
                                      <p:cBhvr>
                                        <p:cTn id="62" dur="500" fill="hold"/>
                                        <p:tgtEl>
                                          <p:spTgt spid="8196"/>
                                        </p:tgtEl>
                                        <p:attrNameLst>
                                          <p:attrName>ppt_h</p:attrName>
                                        </p:attrNameLst>
                                      </p:cBhvr>
                                      <p:tavLst>
                                        <p:tav tm="0">
                                          <p:val>
                                            <p:fltVal val="0"/>
                                          </p:val>
                                        </p:tav>
                                        <p:tav tm="100000">
                                          <p:val>
                                            <p:strVal val="#ppt_h"/>
                                          </p:val>
                                        </p:tav>
                                      </p:tavLst>
                                    </p:anim>
                                    <p:animEffect transition="in" filter="fade">
                                      <p:cBhvr>
                                        <p:cTn id="63" dur="500"/>
                                        <p:tgtEl>
                                          <p:spTgt spid="8196"/>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8198"/>
                                        </p:tgtEl>
                                        <p:attrNameLst>
                                          <p:attrName>style.visibility</p:attrName>
                                        </p:attrNameLst>
                                      </p:cBhvr>
                                      <p:to>
                                        <p:strVal val="visible"/>
                                      </p:to>
                                    </p:set>
                                    <p:anim calcmode="lin" valueType="num">
                                      <p:cBhvr>
                                        <p:cTn id="66" dur="500" fill="hold"/>
                                        <p:tgtEl>
                                          <p:spTgt spid="8198"/>
                                        </p:tgtEl>
                                        <p:attrNameLst>
                                          <p:attrName>ppt_w</p:attrName>
                                        </p:attrNameLst>
                                      </p:cBhvr>
                                      <p:tavLst>
                                        <p:tav tm="0">
                                          <p:val>
                                            <p:fltVal val="0"/>
                                          </p:val>
                                        </p:tav>
                                        <p:tav tm="100000">
                                          <p:val>
                                            <p:strVal val="#ppt_w"/>
                                          </p:val>
                                        </p:tav>
                                      </p:tavLst>
                                    </p:anim>
                                    <p:anim calcmode="lin" valueType="num">
                                      <p:cBhvr>
                                        <p:cTn id="67" dur="500" fill="hold"/>
                                        <p:tgtEl>
                                          <p:spTgt spid="8198"/>
                                        </p:tgtEl>
                                        <p:attrNameLst>
                                          <p:attrName>ppt_h</p:attrName>
                                        </p:attrNameLst>
                                      </p:cBhvr>
                                      <p:tavLst>
                                        <p:tav tm="0">
                                          <p:val>
                                            <p:fltVal val="0"/>
                                          </p:val>
                                        </p:tav>
                                        <p:tav tm="100000">
                                          <p:val>
                                            <p:strVal val="#ppt_h"/>
                                          </p:val>
                                        </p:tav>
                                      </p:tavLst>
                                    </p:anim>
                                    <p:animEffect transition="in" filter="fade">
                                      <p:cBhvr>
                                        <p:cTn id="68" dur="500"/>
                                        <p:tgtEl>
                                          <p:spTgt spid="8198"/>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8200"/>
                                        </p:tgtEl>
                                        <p:attrNameLst>
                                          <p:attrName>style.visibility</p:attrName>
                                        </p:attrNameLst>
                                      </p:cBhvr>
                                      <p:to>
                                        <p:strVal val="visible"/>
                                      </p:to>
                                    </p:set>
                                    <p:anim calcmode="lin" valueType="num">
                                      <p:cBhvr>
                                        <p:cTn id="71" dur="500" fill="hold"/>
                                        <p:tgtEl>
                                          <p:spTgt spid="8200"/>
                                        </p:tgtEl>
                                        <p:attrNameLst>
                                          <p:attrName>ppt_w</p:attrName>
                                        </p:attrNameLst>
                                      </p:cBhvr>
                                      <p:tavLst>
                                        <p:tav tm="0">
                                          <p:val>
                                            <p:fltVal val="0"/>
                                          </p:val>
                                        </p:tav>
                                        <p:tav tm="100000">
                                          <p:val>
                                            <p:strVal val="#ppt_w"/>
                                          </p:val>
                                        </p:tav>
                                      </p:tavLst>
                                    </p:anim>
                                    <p:anim calcmode="lin" valueType="num">
                                      <p:cBhvr>
                                        <p:cTn id="72" dur="500" fill="hold"/>
                                        <p:tgtEl>
                                          <p:spTgt spid="8200"/>
                                        </p:tgtEl>
                                        <p:attrNameLst>
                                          <p:attrName>ppt_h</p:attrName>
                                        </p:attrNameLst>
                                      </p:cBhvr>
                                      <p:tavLst>
                                        <p:tav tm="0">
                                          <p:val>
                                            <p:fltVal val="0"/>
                                          </p:val>
                                        </p:tav>
                                        <p:tav tm="100000">
                                          <p:val>
                                            <p:strVal val="#ppt_h"/>
                                          </p:val>
                                        </p:tav>
                                      </p:tavLst>
                                    </p:anim>
                                    <p:animEffect transition="in" filter="fade">
                                      <p:cBhvr>
                                        <p:cTn id="73" dur="500"/>
                                        <p:tgtEl>
                                          <p:spTgt spid="8200"/>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8202"/>
                                        </p:tgtEl>
                                        <p:attrNameLst>
                                          <p:attrName>style.visibility</p:attrName>
                                        </p:attrNameLst>
                                      </p:cBhvr>
                                      <p:to>
                                        <p:strVal val="visible"/>
                                      </p:to>
                                    </p:set>
                                    <p:anim calcmode="lin" valueType="num">
                                      <p:cBhvr>
                                        <p:cTn id="76" dur="500" fill="hold"/>
                                        <p:tgtEl>
                                          <p:spTgt spid="8202"/>
                                        </p:tgtEl>
                                        <p:attrNameLst>
                                          <p:attrName>ppt_w</p:attrName>
                                        </p:attrNameLst>
                                      </p:cBhvr>
                                      <p:tavLst>
                                        <p:tav tm="0">
                                          <p:val>
                                            <p:fltVal val="0"/>
                                          </p:val>
                                        </p:tav>
                                        <p:tav tm="100000">
                                          <p:val>
                                            <p:strVal val="#ppt_w"/>
                                          </p:val>
                                        </p:tav>
                                      </p:tavLst>
                                    </p:anim>
                                    <p:anim calcmode="lin" valueType="num">
                                      <p:cBhvr>
                                        <p:cTn id="77" dur="500" fill="hold"/>
                                        <p:tgtEl>
                                          <p:spTgt spid="8202"/>
                                        </p:tgtEl>
                                        <p:attrNameLst>
                                          <p:attrName>ppt_h</p:attrName>
                                        </p:attrNameLst>
                                      </p:cBhvr>
                                      <p:tavLst>
                                        <p:tav tm="0">
                                          <p:val>
                                            <p:fltVal val="0"/>
                                          </p:val>
                                        </p:tav>
                                        <p:tav tm="100000">
                                          <p:val>
                                            <p:strVal val="#ppt_h"/>
                                          </p:val>
                                        </p:tav>
                                      </p:tavLst>
                                    </p:anim>
                                    <p:animEffect transition="in" filter="fade">
                                      <p:cBhvr>
                                        <p:cTn id="78" dur="500"/>
                                        <p:tgtEl>
                                          <p:spTgt spid="8202"/>
                                        </p:tgtEl>
                                      </p:cBhvr>
                                    </p:animEffect>
                                  </p:childTnLst>
                                </p:cTn>
                              </p:par>
                            </p:childTnLst>
                          </p:cTn>
                        </p:par>
                        <p:par>
                          <p:cTn id="79" fill="hold" nodeType="afterGroup">
                            <p:stCondLst>
                              <p:cond delay="4261"/>
                            </p:stCondLst>
                            <p:childTnLst>
                              <p:par>
                                <p:cTn id="80" presetID="31" presetClass="entr" presetSubtype="0" fill="hold" grpId="0" nodeType="afterEffect">
                                  <p:stCondLst>
                                    <p:cond delay="0"/>
                                  </p:stCondLst>
                                  <p:childTnLst>
                                    <p:set>
                                      <p:cBhvr>
                                        <p:cTn id="81" dur="1" fill="hold">
                                          <p:stCondLst>
                                            <p:cond delay="0"/>
                                          </p:stCondLst>
                                        </p:cTn>
                                        <p:tgtEl>
                                          <p:spTgt spid="8206"/>
                                        </p:tgtEl>
                                        <p:attrNameLst>
                                          <p:attrName>style.visibility</p:attrName>
                                        </p:attrNameLst>
                                      </p:cBhvr>
                                      <p:to>
                                        <p:strVal val="visible"/>
                                      </p:to>
                                    </p:set>
                                    <p:anim calcmode="lin" valueType="num">
                                      <p:cBhvr>
                                        <p:cTn id="82" dur="500" fill="hold"/>
                                        <p:tgtEl>
                                          <p:spTgt spid="8206"/>
                                        </p:tgtEl>
                                        <p:attrNameLst>
                                          <p:attrName>ppt_w</p:attrName>
                                        </p:attrNameLst>
                                      </p:cBhvr>
                                      <p:tavLst>
                                        <p:tav tm="0">
                                          <p:val>
                                            <p:fltVal val="0"/>
                                          </p:val>
                                        </p:tav>
                                        <p:tav tm="100000">
                                          <p:val>
                                            <p:strVal val="#ppt_w"/>
                                          </p:val>
                                        </p:tav>
                                      </p:tavLst>
                                    </p:anim>
                                    <p:anim calcmode="lin" valueType="num">
                                      <p:cBhvr>
                                        <p:cTn id="83" dur="500" fill="hold"/>
                                        <p:tgtEl>
                                          <p:spTgt spid="8206"/>
                                        </p:tgtEl>
                                        <p:attrNameLst>
                                          <p:attrName>ppt_h</p:attrName>
                                        </p:attrNameLst>
                                      </p:cBhvr>
                                      <p:tavLst>
                                        <p:tav tm="0">
                                          <p:val>
                                            <p:fltVal val="0"/>
                                          </p:val>
                                        </p:tav>
                                        <p:tav tm="100000">
                                          <p:val>
                                            <p:strVal val="#ppt_h"/>
                                          </p:val>
                                        </p:tav>
                                      </p:tavLst>
                                    </p:anim>
                                    <p:anim calcmode="lin" valueType="num">
                                      <p:cBhvr>
                                        <p:cTn id="84" dur="500" fill="hold"/>
                                        <p:tgtEl>
                                          <p:spTgt spid="8206"/>
                                        </p:tgtEl>
                                        <p:attrNameLst>
                                          <p:attrName>style.rotation</p:attrName>
                                        </p:attrNameLst>
                                      </p:cBhvr>
                                      <p:tavLst>
                                        <p:tav tm="0">
                                          <p:val>
                                            <p:fltVal val="90"/>
                                          </p:val>
                                        </p:tav>
                                        <p:tav tm="100000">
                                          <p:val>
                                            <p:fltVal val="0"/>
                                          </p:val>
                                        </p:tav>
                                      </p:tavLst>
                                    </p:anim>
                                    <p:animEffect transition="in" filter="fade">
                                      <p:cBhvr>
                                        <p:cTn id="85" dur="500"/>
                                        <p:tgtEl>
                                          <p:spTgt spid="8206"/>
                                        </p:tgtEl>
                                      </p:cBhvr>
                                    </p:animEffect>
                                  </p:childTnLst>
                                </p:cTn>
                              </p:par>
                              <p:par>
                                <p:cTn id="86" presetID="31" presetClass="entr" presetSubtype="0" fill="hold" grpId="0" nodeType="withEffect">
                                  <p:stCondLst>
                                    <p:cond delay="0"/>
                                  </p:stCondLst>
                                  <p:childTnLst>
                                    <p:set>
                                      <p:cBhvr>
                                        <p:cTn id="87" dur="1" fill="hold">
                                          <p:stCondLst>
                                            <p:cond delay="0"/>
                                          </p:stCondLst>
                                        </p:cTn>
                                        <p:tgtEl>
                                          <p:spTgt spid="8207"/>
                                        </p:tgtEl>
                                        <p:attrNameLst>
                                          <p:attrName>style.visibility</p:attrName>
                                        </p:attrNameLst>
                                      </p:cBhvr>
                                      <p:to>
                                        <p:strVal val="visible"/>
                                      </p:to>
                                    </p:set>
                                    <p:anim calcmode="lin" valueType="num">
                                      <p:cBhvr>
                                        <p:cTn id="88" dur="500" fill="hold"/>
                                        <p:tgtEl>
                                          <p:spTgt spid="8207"/>
                                        </p:tgtEl>
                                        <p:attrNameLst>
                                          <p:attrName>ppt_w</p:attrName>
                                        </p:attrNameLst>
                                      </p:cBhvr>
                                      <p:tavLst>
                                        <p:tav tm="0">
                                          <p:val>
                                            <p:fltVal val="0"/>
                                          </p:val>
                                        </p:tav>
                                        <p:tav tm="100000">
                                          <p:val>
                                            <p:strVal val="#ppt_w"/>
                                          </p:val>
                                        </p:tav>
                                      </p:tavLst>
                                    </p:anim>
                                    <p:anim calcmode="lin" valueType="num">
                                      <p:cBhvr>
                                        <p:cTn id="89" dur="500" fill="hold"/>
                                        <p:tgtEl>
                                          <p:spTgt spid="8207"/>
                                        </p:tgtEl>
                                        <p:attrNameLst>
                                          <p:attrName>ppt_h</p:attrName>
                                        </p:attrNameLst>
                                      </p:cBhvr>
                                      <p:tavLst>
                                        <p:tav tm="0">
                                          <p:val>
                                            <p:fltVal val="0"/>
                                          </p:val>
                                        </p:tav>
                                        <p:tav tm="100000">
                                          <p:val>
                                            <p:strVal val="#ppt_h"/>
                                          </p:val>
                                        </p:tav>
                                      </p:tavLst>
                                    </p:anim>
                                    <p:anim calcmode="lin" valueType="num">
                                      <p:cBhvr>
                                        <p:cTn id="90" dur="500" fill="hold"/>
                                        <p:tgtEl>
                                          <p:spTgt spid="8207"/>
                                        </p:tgtEl>
                                        <p:attrNameLst>
                                          <p:attrName>style.rotation</p:attrName>
                                        </p:attrNameLst>
                                      </p:cBhvr>
                                      <p:tavLst>
                                        <p:tav tm="0">
                                          <p:val>
                                            <p:fltVal val="90"/>
                                          </p:val>
                                        </p:tav>
                                        <p:tav tm="100000">
                                          <p:val>
                                            <p:fltVal val="0"/>
                                          </p:val>
                                        </p:tav>
                                      </p:tavLst>
                                    </p:anim>
                                    <p:animEffect transition="in" filter="fade">
                                      <p:cBhvr>
                                        <p:cTn id="91" dur="500"/>
                                        <p:tgtEl>
                                          <p:spTgt spid="8207"/>
                                        </p:tgtEl>
                                      </p:cBhvr>
                                    </p:animEffect>
                                  </p:childTnLst>
                                </p:cTn>
                              </p:par>
                              <p:par>
                                <p:cTn id="92" presetID="31" presetClass="entr" presetSubtype="0" fill="hold" grpId="0" nodeType="withEffect">
                                  <p:stCondLst>
                                    <p:cond delay="0"/>
                                  </p:stCondLst>
                                  <p:childTnLst>
                                    <p:set>
                                      <p:cBhvr>
                                        <p:cTn id="93" dur="1" fill="hold">
                                          <p:stCondLst>
                                            <p:cond delay="0"/>
                                          </p:stCondLst>
                                        </p:cTn>
                                        <p:tgtEl>
                                          <p:spTgt spid="8208"/>
                                        </p:tgtEl>
                                        <p:attrNameLst>
                                          <p:attrName>style.visibility</p:attrName>
                                        </p:attrNameLst>
                                      </p:cBhvr>
                                      <p:to>
                                        <p:strVal val="visible"/>
                                      </p:to>
                                    </p:set>
                                    <p:anim calcmode="lin" valueType="num">
                                      <p:cBhvr>
                                        <p:cTn id="94" dur="500" fill="hold"/>
                                        <p:tgtEl>
                                          <p:spTgt spid="8208"/>
                                        </p:tgtEl>
                                        <p:attrNameLst>
                                          <p:attrName>ppt_w</p:attrName>
                                        </p:attrNameLst>
                                      </p:cBhvr>
                                      <p:tavLst>
                                        <p:tav tm="0">
                                          <p:val>
                                            <p:fltVal val="0"/>
                                          </p:val>
                                        </p:tav>
                                        <p:tav tm="100000">
                                          <p:val>
                                            <p:strVal val="#ppt_w"/>
                                          </p:val>
                                        </p:tav>
                                      </p:tavLst>
                                    </p:anim>
                                    <p:anim calcmode="lin" valueType="num">
                                      <p:cBhvr>
                                        <p:cTn id="95" dur="500" fill="hold"/>
                                        <p:tgtEl>
                                          <p:spTgt spid="8208"/>
                                        </p:tgtEl>
                                        <p:attrNameLst>
                                          <p:attrName>ppt_h</p:attrName>
                                        </p:attrNameLst>
                                      </p:cBhvr>
                                      <p:tavLst>
                                        <p:tav tm="0">
                                          <p:val>
                                            <p:fltVal val="0"/>
                                          </p:val>
                                        </p:tav>
                                        <p:tav tm="100000">
                                          <p:val>
                                            <p:strVal val="#ppt_h"/>
                                          </p:val>
                                        </p:tav>
                                      </p:tavLst>
                                    </p:anim>
                                    <p:anim calcmode="lin" valueType="num">
                                      <p:cBhvr>
                                        <p:cTn id="96" dur="500" fill="hold"/>
                                        <p:tgtEl>
                                          <p:spTgt spid="8208"/>
                                        </p:tgtEl>
                                        <p:attrNameLst>
                                          <p:attrName>style.rotation</p:attrName>
                                        </p:attrNameLst>
                                      </p:cBhvr>
                                      <p:tavLst>
                                        <p:tav tm="0">
                                          <p:val>
                                            <p:fltVal val="90"/>
                                          </p:val>
                                        </p:tav>
                                        <p:tav tm="100000">
                                          <p:val>
                                            <p:fltVal val="0"/>
                                          </p:val>
                                        </p:tav>
                                      </p:tavLst>
                                    </p:anim>
                                    <p:animEffect transition="in" filter="fade">
                                      <p:cBhvr>
                                        <p:cTn id="97" dur="500"/>
                                        <p:tgtEl>
                                          <p:spTgt spid="8208"/>
                                        </p:tgtEl>
                                      </p:cBhvr>
                                    </p:animEffect>
                                  </p:childTnLst>
                                </p:cTn>
                              </p:par>
                              <p:par>
                                <p:cTn id="98" presetID="31" presetClass="entr" presetSubtype="0" fill="hold" grpId="0" nodeType="withEffect">
                                  <p:stCondLst>
                                    <p:cond delay="0"/>
                                  </p:stCondLst>
                                  <p:childTnLst>
                                    <p:set>
                                      <p:cBhvr>
                                        <p:cTn id="99" dur="1" fill="hold">
                                          <p:stCondLst>
                                            <p:cond delay="0"/>
                                          </p:stCondLst>
                                        </p:cTn>
                                        <p:tgtEl>
                                          <p:spTgt spid="8209"/>
                                        </p:tgtEl>
                                        <p:attrNameLst>
                                          <p:attrName>style.visibility</p:attrName>
                                        </p:attrNameLst>
                                      </p:cBhvr>
                                      <p:to>
                                        <p:strVal val="visible"/>
                                      </p:to>
                                    </p:set>
                                    <p:anim calcmode="lin" valueType="num">
                                      <p:cBhvr>
                                        <p:cTn id="100" dur="500" fill="hold"/>
                                        <p:tgtEl>
                                          <p:spTgt spid="8209"/>
                                        </p:tgtEl>
                                        <p:attrNameLst>
                                          <p:attrName>ppt_w</p:attrName>
                                        </p:attrNameLst>
                                      </p:cBhvr>
                                      <p:tavLst>
                                        <p:tav tm="0">
                                          <p:val>
                                            <p:fltVal val="0"/>
                                          </p:val>
                                        </p:tav>
                                        <p:tav tm="100000">
                                          <p:val>
                                            <p:strVal val="#ppt_w"/>
                                          </p:val>
                                        </p:tav>
                                      </p:tavLst>
                                    </p:anim>
                                    <p:anim calcmode="lin" valueType="num">
                                      <p:cBhvr>
                                        <p:cTn id="101" dur="500" fill="hold"/>
                                        <p:tgtEl>
                                          <p:spTgt spid="8209"/>
                                        </p:tgtEl>
                                        <p:attrNameLst>
                                          <p:attrName>ppt_h</p:attrName>
                                        </p:attrNameLst>
                                      </p:cBhvr>
                                      <p:tavLst>
                                        <p:tav tm="0">
                                          <p:val>
                                            <p:fltVal val="0"/>
                                          </p:val>
                                        </p:tav>
                                        <p:tav tm="100000">
                                          <p:val>
                                            <p:strVal val="#ppt_h"/>
                                          </p:val>
                                        </p:tav>
                                      </p:tavLst>
                                    </p:anim>
                                    <p:anim calcmode="lin" valueType="num">
                                      <p:cBhvr>
                                        <p:cTn id="102" dur="500" fill="hold"/>
                                        <p:tgtEl>
                                          <p:spTgt spid="8209"/>
                                        </p:tgtEl>
                                        <p:attrNameLst>
                                          <p:attrName>style.rotation</p:attrName>
                                        </p:attrNameLst>
                                      </p:cBhvr>
                                      <p:tavLst>
                                        <p:tav tm="0">
                                          <p:val>
                                            <p:fltVal val="90"/>
                                          </p:val>
                                        </p:tav>
                                        <p:tav tm="100000">
                                          <p:val>
                                            <p:fltVal val="0"/>
                                          </p:val>
                                        </p:tav>
                                      </p:tavLst>
                                    </p:anim>
                                    <p:animEffect transition="in" filter="fade">
                                      <p:cBhvr>
                                        <p:cTn id="103" dur="500"/>
                                        <p:tgtEl>
                                          <p:spTgt spid="8209"/>
                                        </p:tgtEl>
                                      </p:cBhvr>
                                    </p:animEffect>
                                  </p:childTnLst>
                                </p:cTn>
                              </p:par>
                            </p:childTnLst>
                          </p:cTn>
                        </p:par>
                        <p:par>
                          <p:cTn id="104" fill="hold" nodeType="afterGroup">
                            <p:stCondLst>
                              <p:cond delay="4761"/>
                            </p:stCondLst>
                            <p:childTnLst>
                              <p:par>
                                <p:cTn id="105" presetID="41" presetClass="entr" presetSubtype="0" fill="hold" grpId="0" nodeType="afterEffect">
                                  <p:stCondLst>
                                    <p:cond delay="0"/>
                                  </p:stCondLst>
                                  <p:iterate type="lt">
                                    <p:tmPct val="10000"/>
                                  </p:iterate>
                                  <p:childTnLst>
                                    <p:set>
                                      <p:cBhvr>
                                        <p:cTn id="106" dur="1" fill="hold">
                                          <p:stCondLst>
                                            <p:cond delay="0"/>
                                          </p:stCondLst>
                                        </p:cTn>
                                        <p:tgtEl>
                                          <p:spTgt spid="8212"/>
                                        </p:tgtEl>
                                        <p:attrNameLst>
                                          <p:attrName>style.visibility</p:attrName>
                                        </p:attrNameLst>
                                      </p:cBhvr>
                                      <p:to>
                                        <p:strVal val="visible"/>
                                      </p:to>
                                    </p:set>
                                    <p:anim calcmode="lin" valueType="num">
                                      <p:cBhvr>
                                        <p:cTn id="107" dur="500" fill="hold"/>
                                        <p:tgtEl>
                                          <p:spTgt spid="8212"/>
                                        </p:tgtEl>
                                        <p:attrNameLst>
                                          <p:attrName>ppt_x</p:attrName>
                                        </p:attrNameLst>
                                      </p:cBhvr>
                                      <p:tavLst>
                                        <p:tav tm="0">
                                          <p:val>
                                            <p:strVal val="#ppt_x"/>
                                          </p:val>
                                        </p:tav>
                                        <p:tav tm="50000">
                                          <p:val>
                                            <p:strVal val="#ppt_x+.1"/>
                                          </p:val>
                                        </p:tav>
                                        <p:tav tm="100000">
                                          <p:val>
                                            <p:strVal val="#ppt_x"/>
                                          </p:val>
                                        </p:tav>
                                      </p:tavLst>
                                    </p:anim>
                                    <p:anim calcmode="lin" valueType="num">
                                      <p:cBhvr>
                                        <p:cTn id="108" dur="500" fill="hold"/>
                                        <p:tgtEl>
                                          <p:spTgt spid="8212"/>
                                        </p:tgtEl>
                                        <p:attrNameLst>
                                          <p:attrName>ppt_y</p:attrName>
                                        </p:attrNameLst>
                                      </p:cBhvr>
                                      <p:tavLst>
                                        <p:tav tm="0">
                                          <p:val>
                                            <p:strVal val="#ppt_y"/>
                                          </p:val>
                                        </p:tav>
                                        <p:tav tm="100000">
                                          <p:val>
                                            <p:strVal val="#ppt_y"/>
                                          </p:val>
                                        </p:tav>
                                      </p:tavLst>
                                    </p:anim>
                                    <p:anim calcmode="lin" valueType="num">
                                      <p:cBhvr>
                                        <p:cTn id="109" dur="500" fill="hold"/>
                                        <p:tgtEl>
                                          <p:spTgt spid="8212"/>
                                        </p:tgtEl>
                                        <p:attrNameLst>
                                          <p:attrName>ppt_h</p:attrName>
                                        </p:attrNameLst>
                                      </p:cBhvr>
                                      <p:tavLst>
                                        <p:tav tm="0">
                                          <p:val>
                                            <p:strVal val="#ppt_h/10"/>
                                          </p:val>
                                        </p:tav>
                                        <p:tav tm="50000">
                                          <p:val>
                                            <p:strVal val="#ppt_h+.01"/>
                                          </p:val>
                                        </p:tav>
                                        <p:tav tm="100000">
                                          <p:val>
                                            <p:strVal val="#ppt_h"/>
                                          </p:val>
                                        </p:tav>
                                      </p:tavLst>
                                    </p:anim>
                                    <p:anim calcmode="lin" valueType="num">
                                      <p:cBhvr>
                                        <p:cTn id="110" dur="500" fill="hold"/>
                                        <p:tgtEl>
                                          <p:spTgt spid="8212"/>
                                        </p:tgtEl>
                                        <p:attrNameLst>
                                          <p:attrName>ppt_w</p:attrName>
                                        </p:attrNameLst>
                                      </p:cBhvr>
                                      <p:tavLst>
                                        <p:tav tm="0">
                                          <p:val>
                                            <p:strVal val="#ppt_w/10"/>
                                          </p:val>
                                        </p:tav>
                                        <p:tav tm="50000">
                                          <p:val>
                                            <p:strVal val="#ppt_w+.01"/>
                                          </p:val>
                                        </p:tav>
                                        <p:tav tm="100000">
                                          <p:val>
                                            <p:strVal val="#ppt_w"/>
                                          </p:val>
                                        </p:tav>
                                      </p:tavLst>
                                    </p:anim>
                                    <p:animEffect transition="in" filter="fade">
                                      <p:cBhvr>
                                        <p:cTn id="111" dur="500" tmFilter="0,0; .5, 1; 1, 1"/>
                                        <p:tgtEl>
                                          <p:spTgt spid="82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utoUpdateAnimBg="0"/>
      <p:bldP spid="8195" grpId="0" animBg="1"/>
      <p:bldP spid="8196" grpId="0" animBg="1" autoUpdateAnimBg="0"/>
      <p:bldP spid="8197" grpId="0" animBg="1"/>
      <p:bldP spid="8197" grpId="1" animBg="1"/>
      <p:bldP spid="8198" grpId="0" animBg="1"/>
      <p:bldP spid="8199" grpId="0" animBg="1"/>
      <p:bldP spid="8199" grpId="1" animBg="1"/>
      <p:bldP spid="8200" grpId="0" animBg="1"/>
      <p:bldP spid="8201" grpId="0" animBg="1"/>
      <p:bldP spid="8201" grpId="1" animBg="1"/>
      <p:bldP spid="8202" grpId="0" animBg="1" autoUpdateAnimBg="0"/>
      <p:bldP spid="8203" grpId="0" animBg="1"/>
      <p:bldP spid="8203" grpId="1" animBg="1"/>
      <p:bldP spid="8204" grpId="0" animBg="1" autoUpdateAnimBg="0"/>
      <p:bldP spid="8205" grpId="0" animBg="1" autoUpdateAnimBg="0"/>
      <p:bldP spid="8206" grpId="0" autoUpdateAnimBg="0"/>
      <p:bldP spid="8207" grpId="0" autoUpdateAnimBg="0"/>
      <p:bldP spid="8208" grpId="0" autoUpdateAnimBg="0"/>
      <p:bldP spid="8209" grpId="0" autoUpdateAnimBg="0"/>
      <p:bldP spid="8210" grpId="0" autoUpdateAnimBg="0"/>
      <p:bldP spid="8211" grpId="0" animBg="1" autoUpdateAnimBg="0"/>
      <p:bldP spid="8212"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9219"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20" name="Oval 6"/>
          <p:cNvSpPr>
            <a:spLocks noChangeArrowheads="1"/>
          </p:cNvSpPr>
          <p:nvPr/>
        </p:nvSpPr>
        <p:spPr bwMode="auto">
          <a:xfrm>
            <a:off x="1398588" y="1257300"/>
            <a:ext cx="5026025" cy="5027613"/>
          </a:xfrm>
          <a:prstGeom prst="ellipse">
            <a:avLst/>
          </a:prstGeom>
          <a:noFill/>
          <a:ln w="9" cmpd="sng">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pPr eaLnBrk="1" hangingPunct="1">
              <a:buFontTx/>
              <a:buNone/>
            </a:pPr>
            <a:endParaRPr lang="zh-CN" altLang="zh-CN">
              <a:solidFill>
                <a:schemeClr val="accent2"/>
              </a:solidFill>
            </a:endParaRPr>
          </a:p>
        </p:txBody>
      </p:sp>
      <p:sp>
        <p:nvSpPr>
          <p:cNvPr id="9221" name="Oval 10"/>
          <p:cNvSpPr>
            <a:spLocks noChangeArrowheads="1"/>
          </p:cNvSpPr>
          <p:nvPr/>
        </p:nvSpPr>
        <p:spPr bwMode="auto">
          <a:xfrm>
            <a:off x="5164138" y="1485900"/>
            <a:ext cx="587375" cy="585788"/>
          </a:xfrm>
          <a:prstGeom prst="ellipse">
            <a:avLst/>
          </a:prstGeom>
          <a:solidFill>
            <a:schemeClr val="tx1">
              <a:alpha val="98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buFontTx/>
              <a:buNone/>
            </a:pPr>
            <a:r>
              <a:rPr lang="en-US" sz="2400" b="1">
                <a:solidFill>
                  <a:schemeClr val="accent2"/>
                </a:solidFill>
                <a:latin typeface="微软雅黑" pitchFamily="34" charset="-122"/>
                <a:ea typeface="微软雅黑" pitchFamily="34" charset="-122"/>
              </a:rPr>
              <a:t>1</a:t>
            </a:r>
            <a:endParaRPr lang="zh-CN" altLang="en-US" sz="2400" b="1">
              <a:solidFill>
                <a:schemeClr val="accent2"/>
              </a:solidFill>
              <a:latin typeface="微软雅黑" pitchFamily="34" charset="-122"/>
              <a:ea typeface="微软雅黑" pitchFamily="34" charset="-122"/>
            </a:endParaRPr>
          </a:p>
        </p:txBody>
      </p:sp>
      <p:sp>
        <p:nvSpPr>
          <p:cNvPr id="9222" name="Oval 11"/>
          <p:cNvSpPr>
            <a:spLocks noChangeArrowheads="1"/>
          </p:cNvSpPr>
          <p:nvPr/>
        </p:nvSpPr>
        <p:spPr bwMode="auto">
          <a:xfrm>
            <a:off x="5164138" y="5470525"/>
            <a:ext cx="587375" cy="585788"/>
          </a:xfrm>
          <a:prstGeom prst="ellipse">
            <a:avLst/>
          </a:prstGeom>
          <a:solidFill>
            <a:schemeClr val="tx1">
              <a:alpha val="98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buFontTx/>
              <a:buNone/>
            </a:pPr>
            <a:r>
              <a:rPr lang="en-US" sz="2400" b="1">
                <a:solidFill>
                  <a:schemeClr val="accent2"/>
                </a:solidFill>
                <a:latin typeface="微软雅黑" pitchFamily="34" charset="-122"/>
                <a:ea typeface="微软雅黑" pitchFamily="34" charset="-122"/>
              </a:rPr>
              <a:t>5</a:t>
            </a:r>
            <a:endParaRPr lang="zh-CN" altLang="en-US" sz="2400" b="1">
              <a:solidFill>
                <a:schemeClr val="accent2"/>
              </a:solidFill>
              <a:latin typeface="微软雅黑" pitchFamily="34" charset="-122"/>
              <a:ea typeface="微软雅黑" pitchFamily="34" charset="-122"/>
            </a:endParaRPr>
          </a:p>
        </p:txBody>
      </p:sp>
      <p:sp>
        <p:nvSpPr>
          <p:cNvPr id="9223" name="Oval 12"/>
          <p:cNvSpPr>
            <a:spLocks noChangeArrowheads="1"/>
          </p:cNvSpPr>
          <p:nvPr/>
        </p:nvSpPr>
        <p:spPr bwMode="auto">
          <a:xfrm>
            <a:off x="5868988" y="4545013"/>
            <a:ext cx="587375" cy="585787"/>
          </a:xfrm>
          <a:prstGeom prst="ellipse">
            <a:avLst/>
          </a:prstGeom>
          <a:solidFill>
            <a:schemeClr val="tx1">
              <a:alpha val="98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buFontTx/>
              <a:buNone/>
            </a:pPr>
            <a:r>
              <a:rPr lang="en-US" sz="2400" b="1">
                <a:solidFill>
                  <a:schemeClr val="accent2"/>
                </a:solidFill>
                <a:latin typeface="微软雅黑" pitchFamily="34" charset="-122"/>
                <a:ea typeface="微软雅黑" pitchFamily="34" charset="-122"/>
              </a:rPr>
              <a:t>4</a:t>
            </a:r>
            <a:endParaRPr lang="zh-CN" altLang="en-US" sz="2400" b="1">
              <a:solidFill>
                <a:schemeClr val="accent2"/>
              </a:solidFill>
              <a:latin typeface="微软雅黑" pitchFamily="34" charset="-122"/>
              <a:ea typeface="微软雅黑" pitchFamily="34" charset="-122"/>
            </a:endParaRPr>
          </a:p>
        </p:txBody>
      </p:sp>
      <p:sp>
        <p:nvSpPr>
          <p:cNvPr id="9224" name="Oval 13"/>
          <p:cNvSpPr>
            <a:spLocks noChangeArrowheads="1"/>
          </p:cNvSpPr>
          <p:nvPr/>
        </p:nvSpPr>
        <p:spPr bwMode="auto">
          <a:xfrm>
            <a:off x="5868988" y="2411413"/>
            <a:ext cx="587375" cy="585787"/>
          </a:xfrm>
          <a:prstGeom prst="ellipse">
            <a:avLst/>
          </a:prstGeom>
          <a:solidFill>
            <a:schemeClr val="tx1">
              <a:alpha val="98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buFontTx/>
              <a:buNone/>
            </a:pPr>
            <a:r>
              <a:rPr lang="en-US" sz="2400" b="1">
                <a:solidFill>
                  <a:schemeClr val="accent2"/>
                </a:solidFill>
                <a:latin typeface="微软雅黑" pitchFamily="34" charset="-122"/>
                <a:ea typeface="微软雅黑" pitchFamily="34" charset="-122"/>
              </a:rPr>
              <a:t>2</a:t>
            </a:r>
            <a:endParaRPr lang="zh-CN" altLang="en-US" sz="2400" b="1">
              <a:solidFill>
                <a:schemeClr val="accent2"/>
              </a:solidFill>
              <a:latin typeface="微软雅黑" pitchFamily="34" charset="-122"/>
              <a:ea typeface="微软雅黑" pitchFamily="34" charset="-122"/>
            </a:endParaRPr>
          </a:p>
        </p:txBody>
      </p:sp>
      <p:sp>
        <p:nvSpPr>
          <p:cNvPr id="9225" name="Oval 14"/>
          <p:cNvSpPr>
            <a:spLocks noChangeArrowheads="1"/>
          </p:cNvSpPr>
          <p:nvPr/>
        </p:nvSpPr>
        <p:spPr bwMode="auto">
          <a:xfrm>
            <a:off x="6097588" y="3478213"/>
            <a:ext cx="587375" cy="585787"/>
          </a:xfrm>
          <a:prstGeom prst="ellipse">
            <a:avLst/>
          </a:prstGeom>
          <a:solidFill>
            <a:schemeClr val="tx1">
              <a:alpha val="98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buFontTx/>
              <a:buNone/>
            </a:pPr>
            <a:r>
              <a:rPr lang="en-US" sz="2400" b="1">
                <a:solidFill>
                  <a:schemeClr val="accent2"/>
                </a:solidFill>
                <a:latin typeface="微软雅黑" pitchFamily="34" charset="-122"/>
                <a:ea typeface="微软雅黑" pitchFamily="34" charset="-122"/>
              </a:rPr>
              <a:t>3</a:t>
            </a:r>
            <a:endParaRPr lang="zh-CN" altLang="en-US" sz="2400" b="1">
              <a:solidFill>
                <a:schemeClr val="accent2"/>
              </a:solidFill>
              <a:latin typeface="微软雅黑" pitchFamily="34" charset="-122"/>
              <a:ea typeface="微软雅黑" pitchFamily="34" charset="-122"/>
            </a:endParaRPr>
          </a:p>
        </p:txBody>
      </p:sp>
      <p:sp>
        <p:nvSpPr>
          <p:cNvPr id="9226" name="TextBox 9"/>
          <p:cNvSpPr txBox="1">
            <a:spLocks noChangeArrowheads="1"/>
          </p:cNvSpPr>
          <p:nvPr/>
        </p:nvSpPr>
        <p:spPr bwMode="auto">
          <a:xfrm>
            <a:off x="6097588" y="1257300"/>
            <a:ext cx="5089525"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just" eaLnBrk="1" hangingPunct="1">
              <a:buFontTx/>
              <a:buNone/>
            </a:pPr>
            <a:r>
              <a:rPr lang="zh-CN" altLang="en-US">
                <a:solidFill>
                  <a:schemeClr val="tx2"/>
                </a:solidFill>
                <a:latin typeface="微软雅黑" pitchFamily="34" charset="-122"/>
                <a:ea typeface="微软雅黑" pitchFamily="34" charset="-122"/>
              </a:rPr>
              <a:t>左侧图片更换方法是对图片点右键</a:t>
            </a:r>
            <a:r>
              <a:rPr lang="en-US">
                <a:solidFill>
                  <a:schemeClr val="tx2"/>
                </a:solidFill>
                <a:latin typeface="微软雅黑" pitchFamily="34" charset="-122"/>
                <a:ea typeface="微软雅黑" pitchFamily="34" charset="-122"/>
              </a:rPr>
              <a:t>-&gt;</a:t>
            </a:r>
            <a:r>
              <a:rPr lang="zh-CN" altLang="en-US">
                <a:solidFill>
                  <a:schemeClr val="tx2"/>
                </a:solidFill>
                <a:latin typeface="微软雅黑" pitchFamily="34" charset="-122"/>
                <a:ea typeface="微软雅黑" pitchFamily="34" charset="-122"/>
              </a:rPr>
              <a:t>设置对象格式</a:t>
            </a:r>
            <a:r>
              <a:rPr lang="en-US">
                <a:solidFill>
                  <a:schemeClr val="tx2"/>
                </a:solidFill>
                <a:latin typeface="微软雅黑" pitchFamily="34" charset="-122"/>
                <a:ea typeface="微软雅黑" pitchFamily="34" charset="-122"/>
              </a:rPr>
              <a:t>-&gt;</a:t>
            </a:r>
            <a:r>
              <a:rPr lang="zh-CN" altLang="en-US">
                <a:solidFill>
                  <a:schemeClr val="tx2"/>
                </a:solidFill>
                <a:latin typeface="微软雅黑" pitchFamily="34" charset="-122"/>
                <a:ea typeface="微软雅黑" pitchFamily="34" charset="-122"/>
              </a:rPr>
              <a:t>填充</a:t>
            </a:r>
            <a:r>
              <a:rPr lang="en-US">
                <a:solidFill>
                  <a:schemeClr val="tx2"/>
                </a:solidFill>
                <a:latin typeface="微软雅黑" pitchFamily="34" charset="-122"/>
                <a:ea typeface="微软雅黑" pitchFamily="34" charset="-122"/>
              </a:rPr>
              <a:t>-&gt;</a:t>
            </a:r>
            <a:r>
              <a:rPr lang="zh-CN" altLang="en-US">
                <a:solidFill>
                  <a:schemeClr val="tx2"/>
                </a:solidFill>
                <a:latin typeface="微软雅黑" pitchFamily="34" charset="-122"/>
                <a:ea typeface="微软雅黑" pitchFamily="34" charset="-122"/>
              </a:rPr>
              <a:t>填充效果</a:t>
            </a:r>
            <a:r>
              <a:rPr lang="en-US">
                <a:solidFill>
                  <a:schemeClr val="tx2"/>
                </a:solidFill>
                <a:latin typeface="微软雅黑" pitchFamily="34" charset="-122"/>
                <a:ea typeface="微软雅黑" pitchFamily="34" charset="-122"/>
              </a:rPr>
              <a:t>-&gt;</a:t>
            </a:r>
            <a:r>
              <a:rPr lang="zh-CN" altLang="en-US">
                <a:solidFill>
                  <a:schemeClr val="tx2"/>
                </a:solidFill>
                <a:latin typeface="微软雅黑" pitchFamily="34" charset="-122"/>
                <a:ea typeface="微软雅黑" pitchFamily="34" charset="-122"/>
              </a:rPr>
              <a:t>图片，选择事先准备好的图片即可。后文遇图片均可按此操作</a:t>
            </a:r>
          </a:p>
        </p:txBody>
      </p:sp>
      <p:sp>
        <p:nvSpPr>
          <p:cNvPr id="9227" name="TextBox 10"/>
          <p:cNvSpPr txBox="1">
            <a:spLocks noChangeArrowheads="1"/>
          </p:cNvSpPr>
          <p:nvPr/>
        </p:nvSpPr>
        <p:spPr bwMode="auto">
          <a:xfrm>
            <a:off x="6604000" y="2411413"/>
            <a:ext cx="45593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just" eaLnBrk="1" hangingPunct="1">
              <a:buFontTx/>
              <a:buNone/>
            </a:pPr>
            <a:r>
              <a:rPr lang="zh-CN">
                <a:solidFill>
                  <a:schemeClr val="tx2"/>
                </a:solidFill>
                <a:latin typeface="微软雅黑" pitchFamily="34" charset="-122"/>
                <a:ea typeface="微软雅黑" pitchFamily="34" charset="-122"/>
              </a:rPr>
              <a:t>更换图片后动画效果会保留下来，适用于对一个问题进行多项说明时使用。</a:t>
            </a:r>
          </a:p>
        </p:txBody>
      </p:sp>
      <p:sp>
        <p:nvSpPr>
          <p:cNvPr id="9228" name="TextBox 11"/>
          <p:cNvSpPr txBox="1">
            <a:spLocks noChangeArrowheads="1"/>
          </p:cNvSpPr>
          <p:nvPr/>
        </p:nvSpPr>
        <p:spPr bwMode="auto">
          <a:xfrm>
            <a:off x="6780213" y="3292475"/>
            <a:ext cx="437356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just" eaLnBrk="1" hangingPunct="1">
              <a:buFontTx/>
              <a:buNone/>
            </a:pPr>
            <a:r>
              <a:rPr lang="zh-CN" altLang="en-US">
                <a:solidFill>
                  <a:schemeClr val="tx2"/>
                </a:solidFill>
                <a:latin typeface="微软雅黑" pitchFamily="34" charset="-122"/>
                <a:ea typeface="微软雅黑" pitchFamily="34" charset="-122"/>
              </a:rPr>
              <a:t>如果图片变形，是由于图片不是正方形所致，最好的办法是先将图片拖到</a:t>
            </a:r>
            <a:r>
              <a:rPr lang="en-US">
                <a:solidFill>
                  <a:schemeClr val="tx2"/>
                </a:solidFill>
                <a:latin typeface="微软雅黑" pitchFamily="34" charset="-122"/>
                <a:ea typeface="微软雅黑" pitchFamily="34" charset="-122"/>
              </a:rPr>
              <a:t>PPT</a:t>
            </a:r>
            <a:r>
              <a:rPr lang="zh-CN" altLang="en-US">
                <a:solidFill>
                  <a:schemeClr val="tx2"/>
                </a:solidFill>
                <a:latin typeface="微软雅黑" pitchFamily="34" charset="-122"/>
                <a:ea typeface="微软雅黑" pitchFamily="34" charset="-122"/>
              </a:rPr>
              <a:t>里，用图片裁切的办法裁成方形。</a:t>
            </a:r>
          </a:p>
        </p:txBody>
      </p:sp>
      <p:sp>
        <p:nvSpPr>
          <p:cNvPr id="9229" name="TextBox 12"/>
          <p:cNvSpPr txBox="1">
            <a:spLocks noChangeArrowheads="1"/>
          </p:cNvSpPr>
          <p:nvPr/>
        </p:nvSpPr>
        <p:spPr bwMode="auto">
          <a:xfrm>
            <a:off x="6521450" y="4386263"/>
            <a:ext cx="466566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just" eaLnBrk="1" hangingPunct="1">
              <a:buFontTx/>
              <a:buNone/>
            </a:pPr>
            <a:r>
              <a:rPr lang="zh-CN">
                <a:solidFill>
                  <a:schemeClr val="tx2"/>
                </a:solidFill>
                <a:latin typeface="微软雅黑" pitchFamily="34" charset="-122"/>
                <a:ea typeface="微软雅黑" pitchFamily="34" charset="-122"/>
              </a:rPr>
              <a:t>然后另存为一个新图片，在填充选图片时选择你裁好的图，就不会出现变形了，后文遇到长方形，六边形等图片时，操作方法类似。</a:t>
            </a:r>
          </a:p>
          <a:p>
            <a:pPr algn="just" eaLnBrk="1" hangingPunct="1">
              <a:buFontTx/>
              <a:buNone/>
            </a:pPr>
            <a:endParaRPr lang="zh-CN" altLang="zh-CN">
              <a:solidFill>
                <a:schemeClr val="tx2"/>
              </a:solidFill>
              <a:latin typeface="微软雅黑" pitchFamily="34" charset="-122"/>
              <a:ea typeface="微软雅黑" pitchFamily="34" charset="-122"/>
            </a:endParaRPr>
          </a:p>
        </p:txBody>
      </p:sp>
      <p:sp>
        <p:nvSpPr>
          <p:cNvPr id="9230" name="TextBox 13"/>
          <p:cNvSpPr txBox="1">
            <a:spLocks noChangeArrowheads="1"/>
          </p:cNvSpPr>
          <p:nvPr/>
        </p:nvSpPr>
        <p:spPr bwMode="auto">
          <a:xfrm>
            <a:off x="6030913" y="5510213"/>
            <a:ext cx="51562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just" eaLnBrk="1" hangingPunct="1">
              <a:buFontTx/>
              <a:buNone/>
            </a:pPr>
            <a:r>
              <a:rPr lang="zh-CN">
                <a:solidFill>
                  <a:schemeClr val="tx2"/>
                </a:solidFill>
                <a:latin typeface="微软雅黑" pitchFamily="34" charset="-122"/>
                <a:ea typeface="微软雅黑" pitchFamily="34" charset="-122"/>
              </a:rPr>
              <a:t>更换图片后动画效果会保留下来，适用于对一个问题进行多项说明时使用。</a:t>
            </a:r>
          </a:p>
        </p:txBody>
      </p:sp>
      <p:sp>
        <p:nvSpPr>
          <p:cNvPr id="9231" name="Oval 7"/>
          <p:cNvSpPr>
            <a:spLocks noChangeArrowheads="1"/>
          </p:cNvSpPr>
          <p:nvPr/>
        </p:nvSpPr>
        <p:spPr bwMode="auto">
          <a:xfrm>
            <a:off x="1287463" y="1530350"/>
            <a:ext cx="4454525" cy="444976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solidFill>
                <a:schemeClr val="accent2"/>
              </a:solidFill>
            </a:endParaRPr>
          </a:p>
        </p:txBody>
      </p:sp>
      <p:sp>
        <p:nvSpPr>
          <p:cNvPr id="9232" name="Oval 8"/>
          <p:cNvSpPr>
            <a:spLocks noChangeArrowheads="1"/>
          </p:cNvSpPr>
          <p:nvPr/>
        </p:nvSpPr>
        <p:spPr bwMode="auto">
          <a:xfrm>
            <a:off x="1592263" y="1833563"/>
            <a:ext cx="3844925" cy="3843337"/>
          </a:xfrm>
          <a:prstGeom prst="ellipse">
            <a:avLst/>
          </a:prstGeom>
          <a:blipFill dpi="0" rotWithShape="1">
            <a:blip r:embed="rId2"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solidFill>
                <a:schemeClr val="accent2"/>
              </a:solidFill>
            </a:endParaRPr>
          </a:p>
        </p:txBody>
      </p:sp>
      <p:sp>
        <p:nvSpPr>
          <p:cNvPr id="9233" name="Oval 9"/>
          <p:cNvSpPr>
            <a:spLocks noChangeArrowheads="1"/>
          </p:cNvSpPr>
          <p:nvPr/>
        </p:nvSpPr>
        <p:spPr bwMode="auto">
          <a:xfrm>
            <a:off x="1385888" y="4557713"/>
            <a:ext cx="1085850" cy="10858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buFontTx/>
              <a:buNone/>
            </a:pPr>
            <a:endParaRPr lang="zh-CN" altLang="zh-CN" sz="2400" b="1">
              <a:solidFill>
                <a:srgbClr val="393E3B"/>
              </a:solidFill>
              <a:latin typeface="微软雅黑" pitchFamily="34" charset="-122"/>
              <a:ea typeface="微软雅黑" pitchFamily="34" charset="-122"/>
            </a:endParaRPr>
          </a:p>
        </p:txBody>
      </p:sp>
      <p:sp>
        <p:nvSpPr>
          <p:cNvPr id="9234" name="TextBox 18"/>
          <p:cNvSpPr txBox="1">
            <a:spLocks noChangeArrowheads="1"/>
          </p:cNvSpPr>
          <p:nvPr/>
        </p:nvSpPr>
        <p:spPr bwMode="auto">
          <a:xfrm>
            <a:off x="1539875" y="4767263"/>
            <a:ext cx="7762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sz="2000">
                <a:solidFill>
                  <a:schemeClr val="accent2"/>
                </a:solidFill>
                <a:latin typeface="微软雅黑" pitchFamily="34" charset="-122"/>
                <a:ea typeface="微软雅黑" pitchFamily="34" charset="-122"/>
              </a:rPr>
              <a:t>添加</a:t>
            </a:r>
            <a:endParaRPr lang="en-US" sz="2000">
              <a:solidFill>
                <a:schemeClr val="accent2"/>
              </a:solidFill>
              <a:latin typeface="微软雅黑" pitchFamily="34" charset="-122"/>
              <a:ea typeface="微软雅黑" pitchFamily="34" charset="-122"/>
            </a:endParaRPr>
          </a:p>
          <a:p>
            <a:pPr algn="ctr" eaLnBrk="1" hangingPunct="1">
              <a:buFontTx/>
              <a:buNone/>
            </a:pPr>
            <a:r>
              <a:rPr lang="zh-CN" altLang="en-US" sz="2000">
                <a:solidFill>
                  <a:schemeClr val="accent2"/>
                </a:solidFill>
                <a:latin typeface="微软雅黑" pitchFamily="34" charset="-122"/>
                <a:ea typeface="微软雅黑" pitchFamily="34" charset="-122"/>
              </a:rPr>
              <a:t>标题</a:t>
            </a:r>
            <a:endParaRPr lang="en-US" sz="2000">
              <a:solidFill>
                <a:schemeClr val="accent2"/>
              </a:solidFill>
              <a:latin typeface="微软雅黑" pitchFamily="34" charset="-122"/>
              <a:ea typeface="微软雅黑" pitchFamily="34" charset="-122"/>
            </a:endParaRP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9219"/>
                                        </p:tgtEl>
                                        <p:attrNameLst>
                                          <p:attrName>style.visibility</p:attrName>
                                        </p:attrNameLst>
                                      </p:cBhvr>
                                      <p:to>
                                        <p:strVal val="visible"/>
                                      </p:to>
                                    </p:set>
                                    <p:animEffect transition="in" filter="barn(inVertical)">
                                      <p:cBhvr>
                                        <p:cTn id="7" dur="500"/>
                                        <p:tgtEl>
                                          <p:spTgt spid="9219"/>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9218"/>
                                        </p:tgtEl>
                                        <p:attrNameLst>
                                          <p:attrName>style.visibility</p:attrName>
                                        </p:attrNameLst>
                                      </p:cBhvr>
                                      <p:to>
                                        <p:strVal val="visible"/>
                                      </p:to>
                                    </p:set>
                                    <p:anim calcmode="lin" valueType="num">
                                      <p:cBhvr>
                                        <p:cTn id="11" dur="500" fill="hold"/>
                                        <p:tgtEl>
                                          <p:spTgt spid="921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9218"/>
                                        </p:tgtEl>
                                        <p:attrNameLst>
                                          <p:attrName>ppt_y</p:attrName>
                                        </p:attrNameLst>
                                      </p:cBhvr>
                                      <p:tavLst>
                                        <p:tav tm="0">
                                          <p:val>
                                            <p:strVal val="#ppt_y"/>
                                          </p:val>
                                        </p:tav>
                                        <p:tav tm="100000">
                                          <p:val>
                                            <p:strVal val="#ppt_y"/>
                                          </p:val>
                                        </p:tav>
                                      </p:tavLst>
                                    </p:anim>
                                    <p:anim calcmode="lin" valueType="num">
                                      <p:cBhvr>
                                        <p:cTn id="13" dur="500" fill="hold"/>
                                        <p:tgtEl>
                                          <p:spTgt spid="921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9218"/>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9218"/>
                                        </p:tgtEl>
                                      </p:cBhvr>
                                    </p:animEffect>
                                  </p:childTnLst>
                                </p:cTn>
                              </p:par>
                            </p:childTnLst>
                          </p:cTn>
                        </p:par>
                        <p:par>
                          <p:cTn id="16" fill="hold" nodeType="afterGroup">
                            <p:stCondLst>
                              <p:cond delay="1450"/>
                            </p:stCondLst>
                            <p:childTnLst>
                              <p:par>
                                <p:cTn id="17" presetID="21" presetClass="entr" presetSubtype="1" fill="hold" grpId="0" nodeType="afterEffect">
                                  <p:stCondLst>
                                    <p:cond delay="0"/>
                                  </p:stCondLst>
                                  <p:childTnLst>
                                    <p:set>
                                      <p:cBhvr>
                                        <p:cTn id="18" dur="1" fill="hold">
                                          <p:stCondLst>
                                            <p:cond delay="0"/>
                                          </p:stCondLst>
                                        </p:cTn>
                                        <p:tgtEl>
                                          <p:spTgt spid="9232"/>
                                        </p:tgtEl>
                                        <p:attrNameLst>
                                          <p:attrName>style.visibility</p:attrName>
                                        </p:attrNameLst>
                                      </p:cBhvr>
                                      <p:to>
                                        <p:strVal val="visible"/>
                                      </p:to>
                                    </p:set>
                                    <p:animEffect transition="in" filter="wheel(1)">
                                      <p:cBhvr>
                                        <p:cTn id="19" dur="1000"/>
                                        <p:tgtEl>
                                          <p:spTgt spid="9232"/>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9231"/>
                                        </p:tgtEl>
                                        <p:attrNameLst>
                                          <p:attrName>style.visibility</p:attrName>
                                        </p:attrNameLst>
                                      </p:cBhvr>
                                      <p:to>
                                        <p:strVal val="visible"/>
                                      </p:to>
                                    </p:set>
                                    <p:animEffect transition="in" filter="wheel(1)">
                                      <p:cBhvr>
                                        <p:cTn id="22" dur="1000"/>
                                        <p:tgtEl>
                                          <p:spTgt spid="9231"/>
                                        </p:tgtEl>
                                      </p:cBhvr>
                                    </p:animEffect>
                                  </p:childTnLst>
                                </p:cTn>
                              </p:par>
                            </p:childTnLst>
                          </p:cTn>
                        </p:par>
                        <p:par>
                          <p:cTn id="23" fill="hold" nodeType="afterGroup">
                            <p:stCondLst>
                              <p:cond delay="2450"/>
                            </p:stCondLst>
                            <p:childTnLst>
                              <p:par>
                                <p:cTn id="24" presetID="21" presetClass="entr" presetSubtype="1" fill="hold" grpId="0" nodeType="afterEffect">
                                  <p:stCondLst>
                                    <p:cond delay="0"/>
                                  </p:stCondLst>
                                  <p:childTnLst>
                                    <p:set>
                                      <p:cBhvr>
                                        <p:cTn id="25" dur="1" fill="hold">
                                          <p:stCondLst>
                                            <p:cond delay="0"/>
                                          </p:stCondLst>
                                        </p:cTn>
                                        <p:tgtEl>
                                          <p:spTgt spid="9220"/>
                                        </p:tgtEl>
                                        <p:attrNameLst>
                                          <p:attrName>style.visibility</p:attrName>
                                        </p:attrNameLst>
                                      </p:cBhvr>
                                      <p:to>
                                        <p:strVal val="visible"/>
                                      </p:to>
                                    </p:set>
                                    <p:animEffect transition="in" filter="wheel(1)">
                                      <p:cBhvr>
                                        <p:cTn id="26" dur="2000"/>
                                        <p:tgtEl>
                                          <p:spTgt spid="9220"/>
                                        </p:tgtEl>
                                      </p:cBhvr>
                                    </p:animEffect>
                                  </p:childTnLst>
                                </p:cTn>
                              </p:par>
                            </p:childTnLst>
                          </p:cTn>
                        </p:par>
                        <p:par>
                          <p:cTn id="27" fill="hold" nodeType="afterGroup">
                            <p:stCondLst>
                              <p:cond delay="4450"/>
                            </p:stCondLst>
                            <p:childTnLst>
                              <p:par>
                                <p:cTn id="28" presetID="1" presetClass="entr" presetSubtype="0" fill="hold" grpId="0" nodeType="afterEffect">
                                  <p:stCondLst>
                                    <p:cond delay="0"/>
                                  </p:stCondLst>
                                  <p:childTnLst>
                                    <p:set>
                                      <p:cBhvr>
                                        <p:cTn id="29" dur="1" fill="hold">
                                          <p:stCondLst>
                                            <p:cond delay="0"/>
                                          </p:stCondLst>
                                        </p:cTn>
                                        <p:tgtEl>
                                          <p:spTgt spid="9221"/>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9224"/>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9225"/>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9223"/>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9222"/>
                                        </p:tgtEl>
                                        <p:attrNameLst>
                                          <p:attrName>style.visibility</p:attrName>
                                        </p:attrNameLst>
                                      </p:cBhvr>
                                      <p:to>
                                        <p:strVal val="visible"/>
                                      </p:to>
                                    </p:set>
                                  </p:childTnLst>
                                </p:cTn>
                              </p:par>
                              <p:par>
                                <p:cTn id="38" presetID="35" presetClass="path" presetSubtype="0" accel="50000" decel="50000" fill="hold" grpId="1" nodeType="withEffect">
                                  <p:stCondLst>
                                    <p:cond delay="0"/>
                                  </p:stCondLst>
                                  <p:childTnLst>
                                    <p:animMotion origin="layout" path="M 2.29608E-6 1.11111E-6 L -0.17354 0.29051 " pathEditMode="relative" rAng="0" ptsTypes="AA">
                                      <p:cBhvr>
                                        <p:cTn id="39" dur="500" spd="-99700" fill="hold"/>
                                        <p:tgtEl>
                                          <p:spTgt spid="9221"/>
                                        </p:tgtEl>
                                        <p:attrNameLst>
                                          <p:attrName>ppt_x,ppt_y</p:attrName>
                                        </p:attrNameLst>
                                      </p:cBhvr>
                                      <p:rCtr x="-8400" y="14500"/>
                                    </p:animMotion>
                                  </p:childTnLst>
                                </p:cTn>
                              </p:par>
                              <p:par>
                                <p:cTn id="40" presetID="35" presetClass="path" presetSubtype="0" accel="50000" decel="50000" fill="hold" grpId="1" nodeType="withEffect">
                                  <p:stCondLst>
                                    <p:cond delay="0"/>
                                  </p:stCondLst>
                                  <p:childTnLst>
                                    <p:animMotion origin="layout" path="M 2.35202E-6 -2.59259E-6 L -0.23143 0.15556 " pathEditMode="relative" rAng="0" ptsTypes="AA">
                                      <p:cBhvr>
                                        <p:cTn id="41" dur="500" spd="-99700" fill="hold"/>
                                        <p:tgtEl>
                                          <p:spTgt spid="9224"/>
                                        </p:tgtEl>
                                        <p:attrNameLst>
                                          <p:attrName>ppt_x,ppt_y</p:attrName>
                                        </p:attrNameLst>
                                      </p:cBhvr>
                                      <p:rCtr x="-11300" y="7800"/>
                                    </p:animMotion>
                                  </p:childTnLst>
                                </p:cTn>
                              </p:par>
                              <p:par>
                                <p:cTn id="42" presetID="35" presetClass="path" presetSubtype="0" accel="50000" decel="50000" fill="hold" grpId="1" nodeType="withEffect">
                                  <p:stCondLst>
                                    <p:cond delay="0"/>
                                  </p:stCondLst>
                                  <p:childTnLst>
                                    <p:animMotion origin="layout" path="M 0 0 L -0.25 0 E" pathEditMode="relative" rAng="0" ptsTypes="">
                                      <p:cBhvr>
                                        <p:cTn id="43" dur="500" spd="-99700" fill="hold"/>
                                        <p:tgtEl>
                                          <p:spTgt spid="9225"/>
                                        </p:tgtEl>
                                        <p:attrNameLst>
                                          <p:attrName>ppt_x,ppt_y</p:attrName>
                                        </p:attrNameLst>
                                      </p:cBhvr>
                                      <p:rCtr x="0" y="0"/>
                                    </p:animMotion>
                                  </p:childTnLst>
                                </p:cTn>
                              </p:par>
                              <p:par>
                                <p:cTn id="44" presetID="35" presetClass="path" presetSubtype="0" accel="50000" decel="50000" fill="hold" grpId="1" nodeType="withEffect">
                                  <p:stCondLst>
                                    <p:cond delay="0"/>
                                  </p:stCondLst>
                                  <p:childTnLst>
                                    <p:animMotion origin="layout" path="M 2.35202E-6 -3.7037E-6 L -0.23143 -0.15555 " pathEditMode="relative" rAng="0" ptsTypes="AA">
                                      <p:cBhvr>
                                        <p:cTn id="45" dur="500" spd="-99700" fill="hold"/>
                                        <p:tgtEl>
                                          <p:spTgt spid="9223"/>
                                        </p:tgtEl>
                                        <p:attrNameLst>
                                          <p:attrName>ppt_x,ppt_y</p:attrName>
                                        </p:attrNameLst>
                                      </p:cBhvr>
                                      <p:rCtr x="-11300" y="-7500"/>
                                    </p:animMotion>
                                  </p:childTnLst>
                                </p:cTn>
                              </p:par>
                              <p:par>
                                <p:cTn id="46" presetID="35" presetClass="path" presetSubtype="0" accel="50000" decel="50000" fill="hold" grpId="1" nodeType="withEffect">
                                  <p:stCondLst>
                                    <p:cond delay="0"/>
                                  </p:stCondLst>
                                  <p:childTnLst>
                                    <p:animMotion origin="layout" path="M 2.29608E-6 2.59259E-6 L -0.17354 -0.29051 " pathEditMode="relative" rAng="0" ptsTypes="AA">
                                      <p:cBhvr>
                                        <p:cTn id="47" dur="500" spd="-99700" fill="hold"/>
                                        <p:tgtEl>
                                          <p:spTgt spid="9222"/>
                                        </p:tgtEl>
                                        <p:attrNameLst>
                                          <p:attrName>ppt_x,ppt_y</p:attrName>
                                        </p:attrNameLst>
                                      </p:cBhvr>
                                      <p:rCtr x="-8400" y="-14200"/>
                                    </p:animMotion>
                                  </p:childTnLst>
                                </p:cTn>
                              </p:par>
                            </p:childTnLst>
                          </p:cTn>
                        </p:par>
                        <p:par>
                          <p:cTn id="48" fill="hold" nodeType="afterGroup">
                            <p:stCondLst>
                              <p:cond delay="4950"/>
                            </p:stCondLst>
                            <p:childTnLst>
                              <p:par>
                                <p:cTn id="49" presetID="22" presetClass="entr" presetSubtype="8" fill="hold" grpId="0" nodeType="afterEffect">
                                  <p:stCondLst>
                                    <p:cond delay="0"/>
                                  </p:stCondLst>
                                  <p:childTnLst>
                                    <p:set>
                                      <p:cBhvr>
                                        <p:cTn id="50" dur="1" fill="hold">
                                          <p:stCondLst>
                                            <p:cond delay="0"/>
                                          </p:stCondLst>
                                        </p:cTn>
                                        <p:tgtEl>
                                          <p:spTgt spid="9226"/>
                                        </p:tgtEl>
                                        <p:attrNameLst>
                                          <p:attrName>style.visibility</p:attrName>
                                        </p:attrNameLst>
                                      </p:cBhvr>
                                      <p:to>
                                        <p:strVal val="visible"/>
                                      </p:to>
                                    </p:set>
                                    <p:animEffect transition="in" filter="wipe(left)">
                                      <p:cBhvr>
                                        <p:cTn id="51" dur="500"/>
                                        <p:tgtEl>
                                          <p:spTgt spid="9226"/>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9227"/>
                                        </p:tgtEl>
                                        <p:attrNameLst>
                                          <p:attrName>style.visibility</p:attrName>
                                        </p:attrNameLst>
                                      </p:cBhvr>
                                      <p:to>
                                        <p:strVal val="visible"/>
                                      </p:to>
                                    </p:set>
                                    <p:animEffect transition="in" filter="wipe(left)">
                                      <p:cBhvr>
                                        <p:cTn id="54" dur="500"/>
                                        <p:tgtEl>
                                          <p:spTgt spid="9227"/>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9228"/>
                                        </p:tgtEl>
                                        <p:attrNameLst>
                                          <p:attrName>style.visibility</p:attrName>
                                        </p:attrNameLst>
                                      </p:cBhvr>
                                      <p:to>
                                        <p:strVal val="visible"/>
                                      </p:to>
                                    </p:set>
                                    <p:animEffect transition="in" filter="wipe(left)">
                                      <p:cBhvr>
                                        <p:cTn id="57" dur="500"/>
                                        <p:tgtEl>
                                          <p:spTgt spid="922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9229"/>
                                        </p:tgtEl>
                                        <p:attrNameLst>
                                          <p:attrName>style.visibility</p:attrName>
                                        </p:attrNameLst>
                                      </p:cBhvr>
                                      <p:to>
                                        <p:strVal val="visible"/>
                                      </p:to>
                                    </p:set>
                                    <p:animEffect transition="in" filter="wipe(left)">
                                      <p:cBhvr>
                                        <p:cTn id="60" dur="500"/>
                                        <p:tgtEl>
                                          <p:spTgt spid="9229"/>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9230"/>
                                        </p:tgtEl>
                                        <p:attrNameLst>
                                          <p:attrName>style.visibility</p:attrName>
                                        </p:attrNameLst>
                                      </p:cBhvr>
                                      <p:to>
                                        <p:strVal val="visible"/>
                                      </p:to>
                                    </p:set>
                                    <p:animEffect transition="in" filter="wipe(left)">
                                      <p:cBhvr>
                                        <p:cTn id="63" dur="500"/>
                                        <p:tgtEl>
                                          <p:spTgt spid="9230"/>
                                        </p:tgtEl>
                                      </p:cBhvr>
                                    </p:animEffect>
                                  </p:childTnLst>
                                </p:cTn>
                              </p:par>
                            </p:childTnLst>
                          </p:cTn>
                        </p:par>
                        <p:par>
                          <p:cTn id="64" fill="hold" nodeType="afterGroup">
                            <p:stCondLst>
                              <p:cond delay="5450"/>
                            </p:stCondLst>
                            <p:childTnLst>
                              <p:par>
                                <p:cTn id="65" presetID="52" presetClass="entr" presetSubtype="0" fill="hold" grpId="0" nodeType="afterEffect">
                                  <p:stCondLst>
                                    <p:cond delay="0"/>
                                  </p:stCondLst>
                                  <p:childTnLst>
                                    <p:set>
                                      <p:cBhvr>
                                        <p:cTn id="66" dur="1" fill="hold">
                                          <p:stCondLst>
                                            <p:cond delay="0"/>
                                          </p:stCondLst>
                                        </p:cTn>
                                        <p:tgtEl>
                                          <p:spTgt spid="9233"/>
                                        </p:tgtEl>
                                        <p:attrNameLst>
                                          <p:attrName>style.visibility</p:attrName>
                                        </p:attrNameLst>
                                      </p:cBhvr>
                                      <p:to>
                                        <p:strVal val="visible"/>
                                      </p:to>
                                    </p:set>
                                    <p:animScale>
                                      <p:cBhvr>
                                        <p:cTn id="67" dur="1000" decel="50000" fill="hold">
                                          <p:stCondLst>
                                            <p:cond delay="0"/>
                                          </p:stCondLst>
                                        </p:cTn>
                                        <p:tgtEl>
                                          <p:spTgt spid="92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8" dur="1000" decel="50000" fill="hold">
                                          <p:stCondLst>
                                            <p:cond delay="0"/>
                                          </p:stCondLst>
                                        </p:cTn>
                                        <p:tgtEl>
                                          <p:spTgt spid="9233"/>
                                        </p:tgtEl>
                                        <p:attrNameLst>
                                          <p:attrName>ppt_x,ppt_y</p:attrName>
                                        </p:attrNameLst>
                                      </p:cBhvr>
                                      <p:rCtr x="0" y="0"/>
                                    </p:animMotion>
                                    <p:animEffect transition="in" filter="fade">
                                      <p:cBhvr>
                                        <p:cTn id="69" dur="1000"/>
                                        <p:tgtEl>
                                          <p:spTgt spid="9233"/>
                                        </p:tgtEl>
                                      </p:cBhvr>
                                    </p:animEffect>
                                  </p:childTnLst>
                                </p:cTn>
                              </p:par>
                              <p:par>
                                <p:cTn id="70" presetID="52" presetClass="entr" presetSubtype="0" fill="hold" grpId="0" nodeType="withEffect">
                                  <p:stCondLst>
                                    <p:cond delay="0"/>
                                  </p:stCondLst>
                                  <p:childTnLst>
                                    <p:set>
                                      <p:cBhvr>
                                        <p:cTn id="71" dur="1" fill="hold">
                                          <p:stCondLst>
                                            <p:cond delay="0"/>
                                          </p:stCondLst>
                                        </p:cTn>
                                        <p:tgtEl>
                                          <p:spTgt spid="9234"/>
                                        </p:tgtEl>
                                        <p:attrNameLst>
                                          <p:attrName>style.visibility</p:attrName>
                                        </p:attrNameLst>
                                      </p:cBhvr>
                                      <p:to>
                                        <p:strVal val="visible"/>
                                      </p:to>
                                    </p:set>
                                    <p:animScale>
                                      <p:cBhvr>
                                        <p:cTn id="72" dur="1000" decel="50000" fill="hold">
                                          <p:stCondLst>
                                            <p:cond delay="0"/>
                                          </p:stCondLst>
                                        </p:cTn>
                                        <p:tgtEl>
                                          <p:spTgt spid="92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3" dur="1000" decel="50000" fill="hold">
                                          <p:stCondLst>
                                            <p:cond delay="0"/>
                                          </p:stCondLst>
                                        </p:cTn>
                                        <p:tgtEl>
                                          <p:spTgt spid="9234"/>
                                        </p:tgtEl>
                                        <p:attrNameLst>
                                          <p:attrName>ppt_x,ppt_y</p:attrName>
                                        </p:attrNameLst>
                                      </p:cBhvr>
                                      <p:rCtr x="0" y="0"/>
                                    </p:animMotion>
                                    <p:animEffect transition="in" filter="fade">
                                      <p:cBhvr>
                                        <p:cTn id="74" dur="1000"/>
                                        <p:tgtEl>
                                          <p:spTgt spid="92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utoUpdateAnimBg="0"/>
      <p:bldP spid="9219" grpId="0" animBg="1"/>
      <p:bldP spid="9220" grpId="0" animBg="1" autoUpdateAnimBg="0"/>
      <p:bldP spid="9221" grpId="0" animBg="1" autoUpdateAnimBg="0"/>
      <p:bldP spid="9221" grpId="1" animBg="1" autoUpdateAnimBg="0"/>
      <p:bldP spid="9222" grpId="0" animBg="1" autoUpdateAnimBg="0"/>
      <p:bldP spid="9222" grpId="1" animBg="1" autoUpdateAnimBg="0"/>
      <p:bldP spid="9223" grpId="0" animBg="1" autoUpdateAnimBg="0"/>
      <p:bldP spid="9223" grpId="1" animBg="1" autoUpdateAnimBg="0"/>
      <p:bldP spid="9224" grpId="0" animBg="1" autoUpdateAnimBg="0"/>
      <p:bldP spid="9224" grpId="1" animBg="1" autoUpdateAnimBg="0"/>
      <p:bldP spid="9225" grpId="0" animBg="1" autoUpdateAnimBg="0"/>
      <p:bldP spid="9225" grpId="1" animBg="1" autoUpdateAnimBg="0"/>
      <p:bldP spid="9226" grpId="0" autoUpdateAnimBg="0"/>
      <p:bldP spid="9227" grpId="0" autoUpdateAnimBg="0"/>
      <p:bldP spid="9228" grpId="0" autoUpdateAnimBg="0"/>
      <p:bldP spid="9229" grpId="0" autoUpdateAnimBg="0"/>
      <p:bldP spid="9230" grpId="0" autoUpdateAnimBg="0"/>
      <p:bldP spid="9231" grpId="0" animBg="1" autoUpdateAnimBg="0"/>
      <p:bldP spid="9232" grpId="0" animBg="1" autoUpdateAnimBg="0"/>
      <p:bldP spid="9233" grpId="0" animBg="1" autoUpdateAnimBg="0"/>
      <p:bldP spid="9234"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10243"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44" name="Freeform 5"/>
          <p:cNvSpPr>
            <a:spLocks/>
          </p:cNvSpPr>
          <p:nvPr/>
        </p:nvSpPr>
        <p:spPr bwMode="auto">
          <a:xfrm>
            <a:off x="4291013" y="2925763"/>
            <a:ext cx="1219200" cy="977900"/>
          </a:xfrm>
          <a:custGeom>
            <a:avLst/>
            <a:gdLst>
              <a:gd name="T0" fmla="*/ 1048 w 2209"/>
              <a:gd name="T1" fmla="*/ 132 h 1776"/>
              <a:gd name="T2" fmla="*/ 2209 w 2209"/>
              <a:gd name="T3" fmla="*/ 324 h 1776"/>
              <a:gd name="T4" fmla="*/ 2018 w 2209"/>
              <a:gd name="T5" fmla="*/ 581 h 1776"/>
              <a:gd name="T6" fmla="*/ 1146 w 2209"/>
              <a:gd name="T7" fmla="*/ 437 h 1776"/>
              <a:gd name="T8" fmla="*/ 523 w 2209"/>
              <a:gd name="T9" fmla="*/ 1653 h 1776"/>
              <a:gd name="T10" fmla="*/ 529 w 2209"/>
              <a:gd name="T11" fmla="*/ 1671 h 1776"/>
              <a:gd name="T12" fmla="*/ 227 w 2209"/>
              <a:gd name="T13" fmla="*/ 1776 h 1776"/>
              <a:gd name="T14" fmla="*/ 218 w 2209"/>
              <a:gd name="T15" fmla="*/ 1751 h 1776"/>
              <a:gd name="T16" fmla="*/ 1048 w 2209"/>
              <a:gd name="T17" fmla="*/ 132 h 1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9" h="1776">
                <a:moveTo>
                  <a:pt x="1048" y="132"/>
                </a:moveTo>
                <a:cubicBezTo>
                  <a:pt x="1458" y="0"/>
                  <a:pt x="1887" y="85"/>
                  <a:pt x="2209" y="324"/>
                </a:cubicBezTo>
                <a:lnTo>
                  <a:pt x="2018" y="581"/>
                </a:lnTo>
                <a:cubicBezTo>
                  <a:pt x="1776" y="402"/>
                  <a:pt x="1454" y="338"/>
                  <a:pt x="1146" y="437"/>
                </a:cubicBezTo>
                <a:cubicBezTo>
                  <a:pt x="639" y="601"/>
                  <a:pt x="360" y="1145"/>
                  <a:pt x="523" y="1653"/>
                </a:cubicBezTo>
                <a:cubicBezTo>
                  <a:pt x="525" y="1659"/>
                  <a:pt x="527" y="1665"/>
                  <a:pt x="529" y="1671"/>
                </a:cubicBezTo>
                <a:lnTo>
                  <a:pt x="227" y="1776"/>
                </a:lnTo>
                <a:cubicBezTo>
                  <a:pt x="224" y="1767"/>
                  <a:pt x="221" y="1759"/>
                  <a:pt x="218" y="1751"/>
                </a:cubicBezTo>
                <a:cubicBezTo>
                  <a:pt x="0" y="1075"/>
                  <a:pt x="372" y="350"/>
                  <a:pt x="1048" y="13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45" name="Freeform 6"/>
          <p:cNvSpPr>
            <a:spLocks/>
          </p:cNvSpPr>
          <p:nvPr/>
        </p:nvSpPr>
        <p:spPr bwMode="auto">
          <a:xfrm>
            <a:off x="5403850" y="3103563"/>
            <a:ext cx="428625" cy="976312"/>
          </a:xfrm>
          <a:custGeom>
            <a:avLst/>
            <a:gdLst>
              <a:gd name="T0" fmla="*/ 191 w 777"/>
              <a:gd name="T1" fmla="*/ 0 h 1772"/>
              <a:gd name="T2" fmla="*/ 649 w 777"/>
              <a:gd name="T3" fmla="*/ 638 h 1772"/>
              <a:gd name="T4" fmla="*/ 477 w 777"/>
              <a:gd name="T5" fmla="*/ 1772 h 1772"/>
              <a:gd name="T6" fmla="*/ 215 w 777"/>
              <a:gd name="T7" fmla="*/ 1588 h 1772"/>
              <a:gd name="T8" fmla="*/ 344 w 777"/>
              <a:gd name="T9" fmla="*/ 736 h 1772"/>
              <a:gd name="T10" fmla="*/ 0 w 777"/>
              <a:gd name="T11" fmla="*/ 257 h 1772"/>
              <a:gd name="T12" fmla="*/ 191 w 777"/>
              <a:gd name="T13" fmla="*/ 0 h 1772"/>
            </a:gdLst>
            <a:ahLst/>
            <a:cxnLst>
              <a:cxn ang="0">
                <a:pos x="T0" y="T1"/>
              </a:cxn>
              <a:cxn ang="0">
                <a:pos x="T2" y="T3"/>
              </a:cxn>
              <a:cxn ang="0">
                <a:pos x="T4" y="T5"/>
              </a:cxn>
              <a:cxn ang="0">
                <a:pos x="T6" y="T7"/>
              </a:cxn>
              <a:cxn ang="0">
                <a:pos x="T8" y="T9"/>
              </a:cxn>
              <a:cxn ang="0">
                <a:pos x="T10" y="T11"/>
              </a:cxn>
              <a:cxn ang="0">
                <a:pos x="T12" y="T13"/>
              </a:cxn>
            </a:cxnLst>
            <a:rect l="0" t="0" r="r" b="b"/>
            <a:pathLst>
              <a:path w="777" h="1772">
                <a:moveTo>
                  <a:pt x="191" y="0"/>
                </a:moveTo>
                <a:cubicBezTo>
                  <a:pt x="399" y="154"/>
                  <a:pt x="563" y="373"/>
                  <a:pt x="649" y="638"/>
                </a:cubicBezTo>
                <a:cubicBezTo>
                  <a:pt x="777" y="1037"/>
                  <a:pt x="700" y="1453"/>
                  <a:pt x="477" y="1772"/>
                </a:cubicBezTo>
                <a:lnTo>
                  <a:pt x="215" y="1588"/>
                </a:lnTo>
                <a:cubicBezTo>
                  <a:pt x="383" y="1348"/>
                  <a:pt x="440" y="1036"/>
                  <a:pt x="344" y="736"/>
                </a:cubicBezTo>
                <a:cubicBezTo>
                  <a:pt x="279" y="537"/>
                  <a:pt x="157" y="373"/>
                  <a:pt x="0" y="257"/>
                </a:cubicBezTo>
                <a:lnTo>
                  <a:pt x="191"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46" name="Freeform 7"/>
          <p:cNvSpPr>
            <a:spLocks/>
          </p:cNvSpPr>
          <p:nvPr/>
        </p:nvSpPr>
        <p:spPr bwMode="auto">
          <a:xfrm>
            <a:off x="4416425" y="3846513"/>
            <a:ext cx="1250950" cy="619125"/>
          </a:xfrm>
          <a:custGeom>
            <a:avLst/>
            <a:gdLst>
              <a:gd name="T0" fmla="*/ 2268 w 2268"/>
              <a:gd name="T1" fmla="*/ 425 h 1125"/>
              <a:gd name="T2" fmla="*/ 1610 w 2268"/>
              <a:gd name="T3" fmla="*/ 910 h 1125"/>
              <a:gd name="T4" fmla="*/ 0 w 2268"/>
              <a:gd name="T5" fmla="*/ 105 h 1125"/>
              <a:gd name="T6" fmla="*/ 302 w 2268"/>
              <a:gd name="T7" fmla="*/ 0 h 1125"/>
              <a:gd name="T8" fmla="*/ 1512 w 2268"/>
              <a:gd name="T9" fmla="*/ 605 h 1125"/>
              <a:gd name="T10" fmla="*/ 2006 w 2268"/>
              <a:gd name="T11" fmla="*/ 241 h 1125"/>
              <a:gd name="T12" fmla="*/ 2268 w 2268"/>
              <a:gd name="T13" fmla="*/ 425 h 1125"/>
            </a:gdLst>
            <a:ahLst/>
            <a:cxnLst>
              <a:cxn ang="0">
                <a:pos x="T0" y="T1"/>
              </a:cxn>
              <a:cxn ang="0">
                <a:pos x="T2" y="T3"/>
              </a:cxn>
              <a:cxn ang="0">
                <a:pos x="T4" y="T5"/>
              </a:cxn>
              <a:cxn ang="0">
                <a:pos x="T6" y="T7"/>
              </a:cxn>
              <a:cxn ang="0">
                <a:pos x="T8" y="T9"/>
              </a:cxn>
              <a:cxn ang="0">
                <a:pos x="T10" y="T11"/>
              </a:cxn>
              <a:cxn ang="0">
                <a:pos x="T12" y="T13"/>
              </a:cxn>
            </a:cxnLst>
            <a:rect l="0" t="0" r="r" b="b"/>
            <a:pathLst>
              <a:path w="2268" h="1125">
                <a:moveTo>
                  <a:pt x="2268" y="425"/>
                </a:moveTo>
                <a:cubicBezTo>
                  <a:pt x="2113" y="646"/>
                  <a:pt x="1887" y="820"/>
                  <a:pt x="1610" y="910"/>
                </a:cubicBezTo>
                <a:cubicBezTo>
                  <a:pt x="942" y="1125"/>
                  <a:pt x="227" y="765"/>
                  <a:pt x="0" y="105"/>
                </a:cubicBezTo>
                <a:lnTo>
                  <a:pt x="302" y="0"/>
                </a:lnTo>
                <a:cubicBezTo>
                  <a:pt x="473" y="496"/>
                  <a:pt x="1010" y="766"/>
                  <a:pt x="1512" y="605"/>
                </a:cubicBezTo>
                <a:cubicBezTo>
                  <a:pt x="1720" y="538"/>
                  <a:pt x="1889" y="407"/>
                  <a:pt x="2006" y="241"/>
                </a:cubicBezTo>
                <a:lnTo>
                  <a:pt x="2268" y="42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47" name="Oval 23"/>
          <p:cNvSpPr>
            <a:spLocks noChangeArrowheads="1"/>
          </p:cNvSpPr>
          <p:nvPr/>
        </p:nvSpPr>
        <p:spPr bwMode="auto">
          <a:xfrm>
            <a:off x="2679700" y="1225550"/>
            <a:ext cx="1320800" cy="1320800"/>
          </a:xfrm>
          <a:prstGeom prst="ellipse">
            <a:avLst/>
          </a:prstGeom>
          <a:solidFill>
            <a:srgbClr val="DCDAD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10248" name="Oval 24"/>
          <p:cNvSpPr>
            <a:spLocks noChangeArrowheads="1"/>
          </p:cNvSpPr>
          <p:nvPr/>
        </p:nvSpPr>
        <p:spPr bwMode="auto">
          <a:xfrm>
            <a:off x="2797175" y="1343025"/>
            <a:ext cx="1087438" cy="1087438"/>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10249" name="TextBox 8"/>
          <p:cNvSpPr txBox="1">
            <a:spLocks noChangeArrowheads="1"/>
          </p:cNvSpPr>
          <p:nvPr/>
        </p:nvSpPr>
        <p:spPr bwMode="auto">
          <a:xfrm>
            <a:off x="2979738" y="1563688"/>
            <a:ext cx="7207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a:solidFill>
                  <a:srgbClr val="F8F8F8"/>
                </a:solidFill>
                <a:latin typeface="微软雅黑" pitchFamily="34" charset="-122"/>
                <a:ea typeface="微软雅黑" pitchFamily="34" charset="-122"/>
              </a:rPr>
              <a:t>标题</a:t>
            </a:r>
            <a:endParaRPr lang="en-US">
              <a:solidFill>
                <a:srgbClr val="F8F8F8"/>
              </a:solidFill>
              <a:latin typeface="微软雅黑" pitchFamily="34" charset="-122"/>
              <a:ea typeface="微软雅黑" pitchFamily="34" charset="-122"/>
            </a:endParaRPr>
          </a:p>
          <a:p>
            <a:pPr algn="ctr" eaLnBrk="1" hangingPunct="1">
              <a:buFontTx/>
              <a:buNone/>
            </a:pPr>
            <a:r>
              <a:rPr lang="zh-CN" altLang="en-US">
                <a:solidFill>
                  <a:srgbClr val="F8F8F8"/>
                </a:solidFill>
                <a:latin typeface="微软雅黑" pitchFamily="34" charset="-122"/>
                <a:ea typeface="微软雅黑" pitchFamily="34" charset="-122"/>
              </a:rPr>
              <a:t>文本</a:t>
            </a:r>
          </a:p>
        </p:txBody>
      </p:sp>
      <p:sp>
        <p:nvSpPr>
          <p:cNvPr id="10250" name="Oval 23"/>
          <p:cNvSpPr>
            <a:spLocks noChangeArrowheads="1"/>
          </p:cNvSpPr>
          <p:nvPr/>
        </p:nvSpPr>
        <p:spPr bwMode="auto">
          <a:xfrm>
            <a:off x="4398963" y="5235575"/>
            <a:ext cx="1322387" cy="1322388"/>
          </a:xfrm>
          <a:prstGeom prst="ellipse">
            <a:avLst/>
          </a:prstGeom>
          <a:solidFill>
            <a:srgbClr val="DCDAD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10251" name="Oval 24"/>
          <p:cNvSpPr>
            <a:spLocks noChangeArrowheads="1"/>
          </p:cNvSpPr>
          <p:nvPr/>
        </p:nvSpPr>
        <p:spPr bwMode="auto">
          <a:xfrm>
            <a:off x="4516438" y="5353050"/>
            <a:ext cx="1087437" cy="108743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10252" name="TextBox 11"/>
          <p:cNvSpPr txBox="1">
            <a:spLocks noChangeArrowheads="1"/>
          </p:cNvSpPr>
          <p:nvPr/>
        </p:nvSpPr>
        <p:spPr bwMode="auto">
          <a:xfrm>
            <a:off x="4699000" y="5573713"/>
            <a:ext cx="7223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a:solidFill>
                  <a:srgbClr val="F8F8F8"/>
                </a:solidFill>
                <a:latin typeface="微软雅黑" pitchFamily="34" charset="-122"/>
                <a:ea typeface="微软雅黑" pitchFamily="34" charset="-122"/>
              </a:rPr>
              <a:t>标题</a:t>
            </a:r>
            <a:endParaRPr lang="en-US">
              <a:solidFill>
                <a:srgbClr val="F8F8F8"/>
              </a:solidFill>
              <a:latin typeface="微软雅黑" pitchFamily="34" charset="-122"/>
              <a:ea typeface="微软雅黑" pitchFamily="34" charset="-122"/>
            </a:endParaRPr>
          </a:p>
          <a:p>
            <a:pPr algn="ctr" eaLnBrk="1" hangingPunct="1">
              <a:buFontTx/>
              <a:buNone/>
            </a:pPr>
            <a:r>
              <a:rPr lang="zh-CN" altLang="en-US">
                <a:solidFill>
                  <a:srgbClr val="F8F8F8"/>
                </a:solidFill>
                <a:latin typeface="微软雅黑" pitchFamily="34" charset="-122"/>
                <a:ea typeface="微软雅黑" pitchFamily="34" charset="-122"/>
              </a:rPr>
              <a:t>文本</a:t>
            </a:r>
          </a:p>
        </p:txBody>
      </p:sp>
      <p:sp>
        <p:nvSpPr>
          <p:cNvPr id="10253" name="Oval 23"/>
          <p:cNvSpPr>
            <a:spLocks noChangeArrowheads="1"/>
          </p:cNvSpPr>
          <p:nvPr/>
        </p:nvSpPr>
        <p:spPr bwMode="auto">
          <a:xfrm>
            <a:off x="7251700" y="2917825"/>
            <a:ext cx="1320800" cy="1320800"/>
          </a:xfrm>
          <a:prstGeom prst="ellipse">
            <a:avLst/>
          </a:prstGeom>
          <a:solidFill>
            <a:srgbClr val="DCDAD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10254" name="Oval 24"/>
          <p:cNvSpPr>
            <a:spLocks noChangeArrowheads="1"/>
          </p:cNvSpPr>
          <p:nvPr/>
        </p:nvSpPr>
        <p:spPr bwMode="auto">
          <a:xfrm>
            <a:off x="7369175" y="3035300"/>
            <a:ext cx="1087438" cy="1087438"/>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10255" name="TextBox 15"/>
          <p:cNvSpPr txBox="1">
            <a:spLocks noChangeArrowheads="1"/>
          </p:cNvSpPr>
          <p:nvPr/>
        </p:nvSpPr>
        <p:spPr bwMode="auto">
          <a:xfrm>
            <a:off x="7551738" y="3255963"/>
            <a:ext cx="7207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a:solidFill>
                  <a:srgbClr val="F8F8F8"/>
                </a:solidFill>
                <a:latin typeface="微软雅黑" pitchFamily="34" charset="-122"/>
                <a:ea typeface="微软雅黑" pitchFamily="34" charset="-122"/>
              </a:rPr>
              <a:t>标题</a:t>
            </a:r>
            <a:endParaRPr lang="en-US">
              <a:solidFill>
                <a:srgbClr val="F8F8F8"/>
              </a:solidFill>
              <a:latin typeface="微软雅黑" pitchFamily="34" charset="-122"/>
              <a:ea typeface="微软雅黑" pitchFamily="34" charset="-122"/>
            </a:endParaRPr>
          </a:p>
          <a:p>
            <a:pPr algn="ctr" eaLnBrk="1" hangingPunct="1">
              <a:buFontTx/>
              <a:buNone/>
            </a:pPr>
            <a:r>
              <a:rPr lang="zh-CN" altLang="en-US">
                <a:solidFill>
                  <a:srgbClr val="F8F8F8"/>
                </a:solidFill>
                <a:latin typeface="微软雅黑" pitchFamily="34" charset="-122"/>
                <a:ea typeface="微软雅黑" pitchFamily="34" charset="-122"/>
              </a:rPr>
              <a:t>文本</a:t>
            </a:r>
          </a:p>
        </p:txBody>
      </p:sp>
      <p:cxnSp>
        <p:nvCxnSpPr>
          <p:cNvPr id="10256" name="直接连接符 16"/>
          <p:cNvCxnSpPr>
            <a:cxnSpLocks noChangeShapeType="1"/>
          </p:cNvCxnSpPr>
          <p:nvPr/>
        </p:nvCxnSpPr>
        <p:spPr bwMode="auto">
          <a:xfrm>
            <a:off x="3884613" y="2430463"/>
            <a:ext cx="631825" cy="673100"/>
          </a:xfrm>
          <a:prstGeom prst="line">
            <a:avLst/>
          </a:prstGeom>
          <a:noFill/>
          <a:ln w="9525" cmpd="sng">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257" name="直接连接符 17"/>
          <p:cNvCxnSpPr>
            <a:cxnSpLocks noChangeShapeType="1"/>
          </p:cNvCxnSpPr>
          <p:nvPr/>
        </p:nvCxnSpPr>
        <p:spPr bwMode="auto">
          <a:xfrm>
            <a:off x="5867400" y="3592513"/>
            <a:ext cx="1252538" cy="0"/>
          </a:xfrm>
          <a:prstGeom prst="line">
            <a:avLst/>
          </a:prstGeom>
          <a:noFill/>
          <a:ln w="9525" cmpd="sng">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258" name="直接连接符 18"/>
          <p:cNvCxnSpPr>
            <a:cxnSpLocks noChangeShapeType="1"/>
          </p:cNvCxnSpPr>
          <p:nvPr/>
        </p:nvCxnSpPr>
        <p:spPr bwMode="auto">
          <a:xfrm>
            <a:off x="5059363" y="4465638"/>
            <a:ext cx="0" cy="676275"/>
          </a:xfrm>
          <a:prstGeom prst="line">
            <a:avLst/>
          </a:prstGeom>
          <a:noFill/>
          <a:ln w="9525" cmpd="sng">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259" name="TextBox 19"/>
          <p:cNvSpPr txBox="1">
            <a:spLocks noChangeArrowheads="1"/>
          </p:cNvSpPr>
          <p:nvPr/>
        </p:nvSpPr>
        <p:spPr bwMode="auto">
          <a:xfrm>
            <a:off x="4260850" y="1169988"/>
            <a:ext cx="13382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b="1">
                <a:solidFill>
                  <a:schemeClr val="tx2"/>
                </a:solidFill>
                <a:latin typeface="微软雅黑" pitchFamily="34" charset="-122"/>
                <a:ea typeface="微软雅黑" pitchFamily="34" charset="-122"/>
              </a:rPr>
              <a:t>标题文本一</a:t>
            </a:r>
          </a:p>
        </p:txBody>
      </p:sp>
      <p:sp>
        <p:nvSpPr>
          <p:cNvPr id="10260" name="TextBox 20"/>
          <p:cNvSpPr txBox="1">
            <a:spLocks noChangeArrowheads="1"/>
          </p:cNvSpPr>
          <p:nvPr/>
        </p:nvSpPr>
        <p:spPr bwMode="auto">
          <a:xfrm>
            <a:off x="4260850" y="1536700"/>
            <a:ext cx="29686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tx2"/>
                </a:solidFill>
                <a:latin typeface="微软雅黑" pitchFamily="34" charset="-122"/>
                <a:ea typeface="微软雅黑" pitchFamily="34" charset="-122"/>
              </a:rPr>
              <a:t>文字内容文字内容文字内容文字内容文字内容文字内容文字内容文字内容</a:t>
            </a:r>
          </a:p>
        </p:txBody>
      </p:sp>
      <p:sp>
        <p:nvSpPr>
          <p:cNvPr id="10261" name="TextBox 21"/>
          <p:cNvSpPr txBox="1">
            <a:spLocks noChangeArrowheads="1"/>
          </p:cNvSpPr>
          <p:nvPr/>
        </p:nvSpPr>
        <p:spPr bwMode="auto">
          <a:xfrm>
            <a:off x="7318375" y="4430713"/>
            <a:ext cx="1339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b="1">
                <a:solidFill>
                  <a:schemeClr val="tx2"/>
                </a:solidFill>
                <a:latin typeface="微软雅黑" pitchFamily="34" charset="-122"/>
                <a:ea typeface="微软雅黑" pitchFamily="34" charset="-122"/>
              </a:rPr>
              <a:t>标题文本二</a:t>
            </a:r>
          </a:p>
        </p:txBody>
      </p:sp>
      <p:sp>
        <p:nvSpPr>
          <p:cNvPr id="10262" name="TextBox 22"/>
          <p:cNvSpPr txBox="1">
            <a:spLocks noChangeArrowheads="1"/>
          </p:cNvSpPr>
          <p:nvPr/>
        </p:nvSpPr>
        <p:spPr bwMode="auto">
          <a:xfrm>
            <a:off x="6688138" y="4803775"/>
            <a:ext cx="29686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tx2"/>
                </a:solidFill>
                <a:latin typeface="微软雅黑" pitchFamily="34" charset="-122"/>
                <a:ea typeface="微软雅黑" pitchFamily="34" charset="-122"/>
              </a:rPr>
              <a:t>文字内容文字内容文字内容文字内容文字内容文字内容文字内容文字内容</a:t>
            </a:r>
          </a:p>
        </p:txBody>
      </p:sp>
      <p:sp>
        <p:nvSpPr>
          <p:cNvPr id="10263" name="TextBox 23"/>
          <p:cNvSpPr txBox="1">
            <a:spLocks noChangeArrowheads="1"/>
          </p:cNvSpPr>
          <p:nvPr/>
        </p:nvSpPr>
        <p:spPr bwMode="auto">
          <a:xfrm>
            <a:off x="2592388" y="4867275"/>
            <a:ext cx="13398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b="1">
                <a:solidFill>
                  <a:schemeClr val="tx2"/>
                </a:solidFill>
                <a:latin typeface="微软雅黑" pitchFamily="34" charset="-122"/>
                <a:ea typeface="微软雅黑" pitchFamily="34" charset="-122"/>
              </a:rPr>
              <a:t>标题文本三</a:t>
            </a:r>
          </a:p>
        </p:txBody>
      </p:sp>
      <p:sp>
        <p:nvSpPr>
          <p:cNvPr id="10264" name="TextBox 24"/>
          <p:cNvSpPr txBox="1">
            <a:spLocks noChangeArrowheads="1"/>
          </p:cNvSpPr>
          <p:nvPr/>
        </p:nvSpPr>
        <p:spPr bwMode="auto">
          <a:xfrm>
            <a:off x="1831975" y="5238750"/>
            <a:ext cx="2335213"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tx2"/>
                </a:solidFill>
                <a:latin typeface="微软雅黑" pitchFamily="34" charset="-122"/>
                <a:ea typeface="微软雅黑" pitchFamily="34" charset="-122"/>
              </a:rPr>
              <a:t>文字内容文字内容文字内容文字内容文字内容文字内容文字内容文字内容</a:t>
            </a: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Effect transition="in" filter="barn(inVertical)">
                                      <p:cBhvr>
                                        <p:cTn id="7" dur="500"/>
                                        <p:tgtEl>
                                          <p:spTgt spid="10243"/>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0242"/>
                                        </p:tgtEl>
                                        <p:attrNameLst>
                                          <p:attrName>style.visibility</p:attrName>
                                        </p:attrNameLst>
                                      </p:cBhvr>
                                      <p:to>
                                        <p:strVal val="visible"/>
                                      </p:to>
                                    </p:set>
                                    <p:anim calcmode="lin" valueType="num">
                                      <p:cBhvr>
                                        <p:cTn id="11" dur="500" fill="hold"/>
                                        <p:tgtEl>
                                          <p:spTgt spid="1024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0242"/>
                                        </p:tgtEl>
                                        <p:attrNameLst>
                                          <p:attrName>ppt_y</p:attrName>
                                        </p:attrNameLst>
                                      </p:cBhvr>
                                      <p:tavLst>
                                        <p:tav tm="0">
                                          <p:val>
                                            <p:strVal val="#ppt_y"/>
                                          </p:val>
                                        </p:tav>
                                        <p:tav tm="100000">
                                          <p:val>
                                            <p:strVal val="#ppt_y"/>
                                          </p:val>
                                        </p:tav>
                                      </p:tavLst>
                                    </p:anim>
                                    <p:anim calcmode="lin" valueType="num">
                                      <p:cBhvr>
                                        <p:cTn id="13" dur="500" fill="hold"/>
                                        <p:tgtEl>
                                          <p:spTgt spid="1024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024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0242"/>
                                        </p:tgtEl>
                                      </p:cBhvr>
                                    </p:animEffect>
                                  </p:childTnLst>
                                </p:cTn>
                              </p:par>
                            </p:childTnLst>
                          </p:cTn>
                        </p:par>
                        <p:par>
                          <p:cTn id="16" fill="hold" nodeType="afterGroup">
                            <p:stCondLst>
                              <p:cond delay="1450"/>
                            </p:stCondLst>
                            <p:childTnLst>
                              <p:par>
                                <p:cTn id="17" presetID="22" presetClass="entr" presetSubtype="8" fill="hold" grpId="0" nodeType="afterEffect">
                                  <p:stCondLst>
                                    <p:cond delay="0"/>
                                  </p:stCondLst>
                                  <p:childTnLst>
                                    <p:set>
                                      <p:cBhvr>
                                        <p:cTn id="18" dur="1" fill="hold">
                                          <p:stCondLst>
                                            <p:cond delay="0"/>
                                          </p:stCondLst>
                                        </p:cTn>
                                        <p:tgtEl>
                                          <p:spTgt spid="10244"/>
                                        </p:tgtEl>
                                        <p:attrNameLst>
                                          <p:attrName>style.visibility</p:attrName>
                                        </p:attrNameLst>
                                      </p:cBhvr>
                                      <p:to>
                                        <p:strVal val="visible"/>
                                      </p:to>
                                    </p:set>
                                    <p:animEffect transition="in" filter="wipe(left)">
                                      <p:cBhvr>
                                        <p:cTn id="19" dur="500"/>
                                        <p:tgtEl>
                                          <p:spTgt spid="10244"/>
                                        </p:tgtEl>
                                      </p:cBhvr>
                                    </p:animEffect>
                                  </p:childTnLst>
                                </p:cTn>
                              </p:par>
                            </p:childTnLst>
                          </p:cTn>
                        </p:par>
                        <p:par>
                          <p:cTn id="20" fill="hold" nodeType="afterGroup">
                            <p:stCondLst>
                              <p:cond delay="1950"/>
                            </p:stCondLst>
                            <p:childTnLst>
                              <p:par>
                                <p:cTn id="21" presetID="22" presetClass="entr" presetSubtype="1" fill="hold" grpId="0" nodeType="afterEffect">
                                  <p:stCondLst>
                                    <p:cond delay="0"/>
                                  </p:stCondLst>
                                  <p:childTnLst>
                                    <p:set>
                                      <p:cBhvr>
                                        <p:cTn id="22" dur="1" fill="hold">
                                          <p:stCondLst>
                                            <p:cond delay="0"/>
                                          </p:stCondLst>
                                        </p:cTn>
                                        <p:tgtEl>
                                          <p:spTgt spid="10245"/>
                                        </p:tgtEl>
                                        <p:attrNameLst>
                                          <p:attrName>style.visibility</p:attrName>
                                        </p:attrNameLst>
                                      </p:cBhvr>
                                      <p:to>
                                        <p:strVal val="visible"/>
                                      </p:to>
                                    </p:set>
                                    <p:animEffect transition="in" filter="wipe(up)">
                                      <p:cBhvr>
                                        <p:cTn id="23" dur="500"/>
                                        <p:tgtEl>
                                          <p:spTgt spid="10245"/>
                                        </p:tgtEl>
                                      </p:cBhvr>
                                    </p:animEffect>
                                  </p:childTnLst>
                                </p:cTn>
                              </p:par>
                            </p:childTnLst>
                          </p:cTn>
                        </p:par>
                        <p:par>
                          <p:cTn id="24" fill="hold" nodeType="afterGroup">
                            <p:stCondLst>
                              <p:cond delay="2450"/>
                            </p:stCondLst>
                            <p:childTnLst>
                              <p:par>
                                <p:cTn id="25" presetID="22" presetClass="entr" presetSubtype="2" fill="hold" grpId="0" nodeType="afterEffect">
                                  <p:stCondLst>
                                    <p:cond delay="0"/>
                                  </p:stCondLst>
                                  <p:childTnLst>
                                    <p:set>
                                      <p:cBhvr>
                                        <p:cTn id="26" dur="1" fill="hold">
                                          <p:stCondLst>
                                            <p:cond delay="0"/>
                                          </p:stCondLst>
                                        </p:cTn>
                                        <p:tgtEl>
                                          <p:spTgt spid="10246"/>
                                        </p:tgtEl>
                                        <p:attrNameLst>
                                          <p:attrName>style.visibility</p:attrName>
                                        </p:attrNameLst>
                                      </p:cBhvr>
                                      <p:to>
                                        <p:strVal val="visible"/>
                                      </p:to>
                                    </p:set>
                                    <p:animEffect transition="in" filter="wipe(right)">
                                      <p:cBhvr>
                                        <p:cTn id="27" dur="500"/>
                                        <p:tgtEl>
                                          <p:spTgt spid="10246"/>
                                        </p:tgtEl>
                                      </p:cBhvr>
                                    </p:animEffect>
                                  </p:childTnLst>
                                </p:cTn>
                              </p:par>
                            </p:childTnLst>
                          </p:cTn>
                        </p:par>
                        <p:par>
                          <p:cTn id="28" fill="hold" nodeType="afterGroup">
                            <p:stCondLst>
                              <p:cond delay="2950"/>
                            </p:stCondLst>
                            <p:childTnLst>
                              <p:par>
                                <p:cTn id="29" presetID="22" presetClass="entr" presetSubtype="4" fill="hold" nodeType="afterEffect">
                                  <p:stCondLst>
                                    <p:cond delay="0"/>
                                  </p:stCondLst>
                                  <p:childTnLst>
                                    <p:set>
                                      <p:cBhvr>
                                        <p:cTn id="30" dur="1" fill="hold">
                                          <p:stCondLst>
                                            <p:cond delay="0"/>
                                          </p:stCondLst>
                                        </p:cTn>
                                        <p:tgtEl>
                                          <p:spTgt spid="10256"/>
                                        </p:tgtEl>
                                        <p:attrNameLst>
                                          <p:attrName>style.visibility</p:attrName>
                                        </p:attrNameLst>
                                      </p:cBhvr>
                                      <p:to>
                                        <p:strVal val="visible"/>
                                      </p:to>
                                    </p:set>
                                    <p:animEffect transition="in" filter="wipe(down)">
                                      <p:cBhvr>
                                        <p:cTn id="31" dur="500"/>
                                        <p:tgtEl>
                                          <p:spTgt spid="10256"/>
                                        </p:tgtEl>
                                      </p:cBhvr>
                                    </p:animEffect>
                                  </p:childTnLst>
                                </p:cTn>
                              </p:par>
                            </p:childTnLst>
                          </p:cTn>
                        </p:par>
                        <p:par>
                          <p:cTn id="32" fill="hold" nodeType="afterGroup">
                            <p:stCondLst>
                              <p:cond delay="3450"/>
                            </p:stCondLst>
                            <p:childTnLst>
                              <p:par>
                                <p:cTn id="33" presetID="10" presetClass="entr" presetSubtype="0" fill="hold" grpId="0" nodeType="afterEffect">
                                  <p:stCondLst>
                                    <p:cond delay="0"/>
                                  </p:stCondLst>
                                  <p:childTnLst>
                                    <p:set>
                                      <p:cBhvr>
                                        <p:cTn id="34" dur="1" fill="hold">
                                          <p:stCondLst>
                                            <p:cond delay="0"/>
                                          </p:stCondLst>
                                        </p:cTn>
                                        <p:tgtEl>
                                          <p:spTgt spid="10247"/>
                                        </p:tgtEl>
                                        <p:attrNameLst>
                                          <p:attrName>style.visibility</p:attrName>
                                        </p:attrNameLst>
                                      </p:cBhvr>
                                      <p:to>
                                        <p:strVal val="visible"/>
                                      </p:to>
                                    </p:set>
                                    <p:anim calcmode="lin" valueType="num">
                                      <p:cBhvr>
                                        <p:cTn id="35" dur="500" fill="hold"/>
                                        <p:tgtEl>
                                          <p:spTgt spid="10247"/>
                                        </p:tgtEl>
                                        <p:attrNameLst>
                                          <p:attrName>ppt_w</p:attrName>
                                        </p:attrNameLst>
                                      </p:cBhvr>
                                      <p:tavLst>
                                        <p:tav tm="0">
                                          <p:val>
                                            <p:fltVal val="0"/>
                                          </p:val>
                                        </p:tav>
                                        <p:tav tm="100000">
                                          <p:val>
                                            <p:strVal val="#ppt_w"/>
                                          </p:val>
                                        </p:tav>
                                      </p:tavLst>
                                    </p:anim>
                                    <p:anim calcmode="lin" valueType="num">
                                      <p:cBhvr>
                                        <p:cTn id="36" dur="500" fill="hold"/>
                                        <p:tgtEl>
                                          <p:spTgt spid="10247"/>
                                        </p:tgtEl>
                                        <p:attrNameLst>
                                          <p:attrName>ppt_h</p:attrName>
                                        </p:attrNameLst>
                                      </p:cBhvr>
                                      <p:tavLst>
                                        <p:tav tm="0">
                                          <p:val>
                                            <p:fltVal val="0"/>
                                          </p:val>
                                        </p:tav>
                                        <p:tav tm="100000">
                                          <p:val>
                                            <p:strVal val="#ppt_h"/>
                                          </p:val>
                                        </p:tav>
                                      </p:tavLst>
                                    </p:anim>
                                    <p:animEffect transition="in" filter="fade">
                                      <p:cBhvr>
                                        <p:cTn id="37" dur="500"/>
                                        <p:tgtEl>
                                          <p:spTgt spid="1024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0248"/>
                                        </p:tgtEl>
                                        <p:attrNameLst>
                                          <p:attrName>style.visibility</p:attrName>
                                        </p:attrNameLst>
                                      </p:cBhvr>
                                      <p:to>
                                        <p:strVal val="visible"/>
                                      </p:to>
                                    </p:set>
                                    <p:anim calcmode="lin" valueType="num">
                                      <p:cBhvr>
                                        <p:cTn id="40" dur="500" fill="hold"/>
                                        <p:tgtEl>
                                          <p:spTgt spid="10248"/>
                                        </p:tgtEl>
                                        <p:attrNameLst>
                                          <p:attrName>ppt_w</p:attrName>
                                        </p:attrNameLst>
                                      </p:cBhvr>
                                      <p:tavLst>
                                        <p:tav tm="0">
                                          <p:val>
                                            <p:fltVal val="0"/>
                                          </p:val>
                                        </p:tav>
                                        <p:tav tm="100000">
                                          <p:val>
                                            <p:strVal val="#ppt_w"/>
                                          </p:val>
                                        </p:tav>
                                      </p:tavLst>
                                    </p:anim>
                                    <p:anim calcmode="lin" valueType="num">
                                      <p:cBhvr>
                                        <p:cTn id="41" dur="500" fill="hold"/>
                                        <p:tgtEl>
                                          <p:spTgt spid="10248"/>
                                        </p:tgtEl>
                                        <p:attrNameLst>
                                          <p:attrName>ppt_h</p:attrName>
                                        </p:attrNameLst>
                                      </p:cBhvr>
                                      <p:tavLst>
                                        <p:tav tm="0">
                                          <p:val>
                                            <p:fltVal val="0"/>
                                          </p:val>
                                        </p:tav>
                                        <p:tav tm="100000">
                                          <p:val>
                                            <p:strVal val="#ppt_h"/>
                                          </p:val>
                                        </p:tav>
                                      </p:tavLst>
                                    </p:anim>
                                    <p:animEffect transition="in" filter="fade">
                                      <p:cBhvr>
                                        <p:cTn id="42" dur="500"/>
                                        <p:tgtEl>
                                          <p:spTgt spid="1024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0249"/>
                                        </p:tgtEl>
                                        <p:attrNameLst>
                                          <p:attrName>style.visibility</p:attrName>
                                        </p:attrNameLst>
                                      </p:cBhvr>
                                      <p:to>
                                        <p:strVal val="visible"/>
                                      </p:to>
                                    </p:set>
                                    <p:anim calcmode="lin" valueType="num">
                                      <p:cBhvr>
                                        <p:cTn id="45" dur="500" fill="hold"/>
                                        <p:tgtEl>
                                          <p:spTgt spid="10249"/>
                                        </p:tgtEl>
                                        <p:attrNameLst>
                                          <p:attrName>ppt_w</p:attrName>
                                        </p:attrNameLst>
                                      </p:cBhvr>
                                      <p:tavLst>
                                        <p:tav tm="0">
                                          <p:val>
                                            <p:fltVal val="0"/>
                                          </p:val>
                                        </p:tav>
                                        <p:tav tm="100000">
                                          <p:val>
                                            <p:strVal val="#ppt_w"/>
                                          </p:val>
                                        </p:tav>
                                      </p:tavLst>
                                    </p:anim>
                                    <p:anim calcmode="lin" valueType="num">
                                      <p:cBhvr>
                                        <p:cTn id="46" dur="500" fill="hold"/>
                                        <p:tgtEl>
                                          <p:spTgt spid="10249"/>
                                        </p:tgtEl>
                                        <p:attrNameLst>
                                          <p:attrName>ppt_h</p:attrName>
                                        </p:attrNameLst>
                                      </p:cBhvr>
                                      <p:tavLst>
                                        <p:tav tm="0">
                                          <p:val>
                                            <p:fltVal val="0"/>
                                          </p:val>
                                        </p:tav>
                                        <p:tav tm="100000">
                                          <p:val>
                                            <p:strVal val="#ppt_h"/>
                                          </p:val>
                                        </p:tav>
                                      </p:tavLst>
                                    </p:anim>
                                    <p:animEffect transition="in" filter="fade">
                                      <p:cBhvr>
                                        <p:cTn id="47" dur="500"/>
                                        <p:tgtEl>
                                          <p:spTgt spid="10249"/>
                                        </p:tgtEl>
                                      </p:cBhvr>
                                    </p:animEffect>
                                  </p:childTnLst>
                                </p:cTn>
                              </p:par>
                            </p:childTnLst>
                          </p:cTn>
                        </p:par>
                        <p:par>
                          <p:cTn id="48" fill="hold" nodeType="afterGroup">
                            <p:stCondLst>
                              <p:cond delay="3950"/>
                            </p:stCondLst>
                            <p:childTnLst>
                              <p:par>
                                <p:cTn id="49" presetID="31" presetClass="entr" presetSubtype="0" fill="hold" grpId="0" nodeType="afterEffect">
                                  <p:stCondLst>
                                    <p:cond delay="0"/>
                                  </p:stCondLst>
                                  <p:childTnLst>
                                    <p:set>
                                      <p:cBhvr>
                                        <p:cTn id="50" dur="1" fill="hold">
                                          <p:stCondLst>
                                            <p:cond delay="0"/>
                                          </p:stCondLst>
                                        </p:cTn>
                                        <p:tgtEl>
                                          <p:spTgt spid="10259"/>
                                        </p:tgtEl>
                                        <p:attrNameLst>
                                          <p:attrName>style.visibility</p:attrName>
                                        </p:attrNameLst>
                                      </p:cBhvr>
                                      <p:to>
                                        <p:strVal val="visible"/>
                                      </p:to>
                                    </p:set>
                                    <p:anim calcmode="lin" valueType="num">
                                      <p:cBhvr>
                                        <p:cTn id="51" dur="500" fill="hold"/>
                                        <p:tgtEl>
                                          <p:spTgt spid="10259"/>
                                        </p:tgtEl>
                                        <p:attrNameLst>
                                          <p:attrName>ppt_w</p:attrName>
                                        </p:attrNameLst>
                                      </p:cBhvr>
                                      <p:tavLst>
                                        <p:tav tm="0">
                                          <p:val>
                                            <p:fltVal val="0"/>
                                          </p:val>
                                        </p:tav>
                                        <p:tav tm="100000">
                                          <p:val>
                                            <p:strVal val="#ppt_w"/>
                                          </p:val>
                                        </p:tav>
                                      </p:tavLst>
                                    </p:anim>
                                    <p:anim calcmode="lin" valueType="num">
                                      <p:cBhvr>
                                        <p:cTn id="52" dur="500" fill="hold"/>
                                        <p:tgtEl>
                                          <p:spTgt spid="10259"/>
                                        </p:tgtEl>
                                        <p:attrNameLst>
                                          <p:attrName>ppt_h</p:attrName>
                                        </p:attrNameLst>
                                      </p:cBhvr>
                                      <p:tavLst>
                                        <p:tav tm="0">
                                          <p:val>
                                            <p:fltVal val="0"/>
                                          </p:val>
                                        </p:tav>
                                        <p:tav tm="100000">
                                          <p:val>
                                            <p:strVal val="#ppt_h"/>
                                          </p:val>
                                        </p:tav>
                                      </p:tavLst>
                                    </p:anim>
                                    <p:anim calcmode="lin" valueType="num">
                                      <p:cBhvr>
                                        <p:cTn id="53" dur="500" fill="hold"/>
                                        <p:tgtEl>
                                          <p:spTgt spid="10259"/>
                                        </p:tgtEl>
                                        <p:attrNameLst>
                                          <p:attrName>style.rotation</p:attrName>
                                        </p:attrNameLst>
                                      </p:cBhvr>
                                      <p:tavLst>
                                        <p:tav tm="0">
                                          <p:val>
                                            <p:fltVal val="90"/>
                                          </p:val>
                                        </p:tav>
                                        <p:tav tm="100000">
                                          <p:val>
                                            <p:fltVal val="0"/>
                                          </p:val>
                                        </p:tav>
                                      </p:tavLst>
                                    </p:anim>
                                    <p:animEffect transition="in" filter="fade">
                                      <p:cBhvr>
                                        <p:cTn id="54" dur="500"/>
                                        <p:tgtEl>
                                          <p:spTgt spid="10259"/>
                                        </p:tgtEl>
                                      </p:cBhvr>
                                    </p:animEffect>
                                  </p:childTnLst>
                                </p:cTn>
                              </p:par>
                            </p:childTnLst>
                          </p:cTn>
                        </p:par>
                        <p:par>
                          <p:cTn id="55" fill="hold" nodeType="afterGroup">
                            <p:stCondLst>
                              <p:cond delay="4450"/>
                            </p:stCondLst>
                            <p:childTnLst>
                              <p:par>
                                <p:cTn id="56" presetID="22" presetClass="entr" presetSubtype="1" fill="hold" grpId="0" nodeType="afterEffect">
                                  <p:stCondLst>
                                    <p:cond delay="0"/>
                                  </p:stCondLst>
                                  <p:childTnLst>
                                    <p:set>
                                      <p:cBhvr>
                                        <p:cTn id="57" dur="1" fill="hold">
                                          <p:stCondLst>
                                            <p:cond delay="0"/>
                                          </p:stCondLst>
                                        </p:cTn>
                                        <p:tgtEl>
                                          <p:spTgt spid="10260"/>
                                        </p:tgtEl>
                                        <p:attrNameLst>
                                          <p:attrName>style.visibility</p:attrName>
                                        </p:attrNameLst>
                                      </p:cBhvr>
                                      <p:to>
                                        <p:strVal val="visible"/>
                                      </p:to>
                                    </p:set>
                                    <p:animEffect transition="in" filter="wipe(up)">
                                      <p:cBhvr>
                                        <p:cTn id="58" dur="500"/>
                                        <p:tgtEl>
                                          <p:spTgt spid="10260"/>
                                        </p:tgtEl>
                                      </p:cBhvr>
                                    </p:animEffect>
                                  </p:childTnLst>
                                </p:cTn>
                              </p:par>
                            </p:childTnLst>
                          </p:cTn>
                        </p:par>
                        <p:par>
                          <p:cTn id="59" fill="hold" nodeType="afterGroup">
                            <p:stCondLst>
                              <p:cond delay="4950"/>
                            </p:stCondLst>
                            <p:childTnLst>
                              <p:par>
                                <p:cTn id="60" presetID="22" presetClass="entr" presetSubtype="8" fill="hold" nodeType="afterEffect">
                                  <p:stCondLst>
                                    <p:cond delay="0"/>
                                  </p:stCondLst>
                                  <p:childTnLst>
                                    <p:set>
                                      <p:cBhvr>
                                        <p:cTn id="61" dur="1" fill="hold">
                                          <p:stCondLst>
                                            <p:cond delay="0"/>
                                          </p:stCondLst>
                                        </p:cTn>
                                        <p:tgtEl>
                                          <p:spTgt spid="10257"/>
                                        </p:tgtEl>
                                        <p:attrNameLst>
                                          <p:attrName>style.visibility</p:attrName>
                                        </p:attrNameLst>
                                      </p:cBhvr>
                                      <p:to>
                                        <p:strVal val="visible"/>
                                      </p:to>
                                    </p:set>
                                    <p:animEffect transition="in" filter="wipe(left)">
                                      <p:cBhvr>
                                        <p:cTn id="62" dur="500"/>
                                        <p:tgtEl>
                                          <p:spTgt spid="10257"/>
                                        </p:tgtEl>
                                      </p:cBhvr>
                                    </p:animEffect>
                                  </p:childTnLst>
                                </p:cTn>
                              </p:par>
                            </p:childTnLst>
                          </p:cTn>
                        </p:par>
                        <p:par>
                          <p:cTn id="63" fill="hold" nodeType="afterGroup">
                            <p:stCondLst>
                              <p:cond delay="5450"/>
                            </p:stCondLst>
                            <p:childTnLst>
                              <p:par>
                                <p:cTn id="64" presetID="10" presetClass="entr" presetSubtype="0" fill="hold" grpId="0" nodeType="afterEffect">
                                  <p:stCondLst>
                                    <p:cond delay="0"/>
                                  </p:stCondLst>
                                  <p:childTnLst>
                                    <p:set>
                                      <p:cBhvr>
                                        <p:cTn id="65" dur="1" fill="hold">
                                          <p:stCondLst>
                                            <p:cond delay="0"/>
                                          </p:stCondLst>
                                        </p:cTn>
                                        <p:tgtEl>
                                          <p:spTgt spid="10253"/>
                                        </p:tgtEl>
                                        <p:attrNameLst>
                                          <p:attrName>style.visibility</p:attrName>
                                        </p:attrNameLst>
                                      </p:cBhvr>
                                      <p:to>
                                        <p:strVal val="visible"/>
                                      </p:to>
                                    </p:set>
                                    <p:anim calcmode="lin" valueType="num">
                                      <p:cBhvr>
                                        <p:cTn id="66" dur="500" fill="hold"/>
                                        <p:tgtEl>
                                          <p:spTgt spid="10253"/>
                                        </p:tgtEl>
                                        <p:attrNameLst>
                                          <p:attrName>ppt_w</p:attrName>
                                        </p:attrNameLst>
                                      </p:cBhvr>
                                      <p:tavLst>
                                        <p:tav tm="0">
                                          <p:val>
                                            <p:fltVal val="0"/>
                                          </p:val>
                                        </p:tav>
                                        <p:tav tm="100000">
                                          <p:val>
                                            <p:strVal val="#ppt_w"/>
                                          </p:val>
                                        </p:tav>
                                      </p:tavLst>
                                    </p:anim>
                                    <p:anim calcmode="lin" valueType="num">
                                      <p:cBhvr>
                                        <p:cTn id="67" dur="500" fill="hold"/>
                                        <p:tgtEl>
                                          <p:spTgt spid="10253"/>
                                        </p:tgtEl>
                                        <p:attrNameLst>
                                          <p:attrName>ppt_h</p:attrName>
                                        </p:attrNameLst>
                                      </p:cBhvr>
                                      <p:tavLst>
                                        <p:tav tm="0">
                                          <p:val>
                                            <p:fltVal val="0"/>
                                          </p:val>
                                        </p:tav>
                                        <p:tav tm="100000">
                                          <p:val>
                                            <p:strVal val="#ppt_h"/>
                                          </p:val>
                                        </p:tav>
                                      </p:tavLst>
                                    </p:anim>
                                    <p:animEffect transition="in" filter="fade">
                                      <p:cBhvr>
                                        <p:cTn id="68" dur="500"/>
                                        <p:tgtEl>
                                          <p:spTgt spid="10253"/>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0254"/>
                                        </p:tgtEl>
                                        <p:attrNameLst>
                                          <p:attrName>style.visibility</p:attrName>
                                        </p:attrNameLst>
                                      </p:cBhvr>
                                      <p:to>
                                        <p:strVal val="visible"/>
                                      </p:to>
                                    </p:set>
                                    <p:anim calcmode="lin" valueType="num">
                                      <p:cBhvr>
                                        <p:cTn id="71" dur="500" fill="hold"/>
                                        <p:tgtEl>
                                          <p:spTgt spid="10254"/>
                                        </p:tgtEl>
                                        <p:attrNameLst>
                                          <p:attrName>ppt_w</p:attrName>
                                        </p:attrNameLst>
                                      </p:cBhvr>
                                      <p:tavLst>
                                        <p:tav tm="0">
                                          <p:val>
                                            <p:fltVal val="0"/>
                                          </p:val>
                                        </p:tav>
                                        <p:tav tm="100000">
                                          <p:val>
                                            <p:strVal val="#ppt_w"/>
                                          </p:val>
                                        </p:tav>
                                      </p:tavLst>
                                    </p:anim>
                                    <p:anim calcmode="lin" valueType="num">
                                      <p:cBhvr>
                                        <p:cTn id="72" dur="500" fill="hold"/>
                                        <p:tgtEl>
                                          <p:spTgt spid="10254"/>
                                        </p:tgtEl>
                                        <p:attrNameLst>
                                          <p:attrName>ppt_h</p:attrName>
                                        </p:attrNameLst>
                                      </p:cBhvr>
                                      <p:tavLst>
                                        <p:tav tm="0">
                                          <p:val>
                                            <p:fltVal val="0"/>
                                          </p:val>
                                        </p:tav>
                                        <p:tav tm="100000">
                                          <p:val>
                                            <p:strVal val="#ppt_h"/>
                                          </p:val>
                                        </p:tav>
                                      </p:tavLst>
                                    </p:anim>
                                    <p:animEffect transition="in" filter="fade">
                                      <p:cBhvr>
                                        <p:cTn id="73" dur="500"/>
                                        <p:tgtEl>
                                          <p:spTgt spid="10254"/>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0255"/>
                                        </p:tgtEl>
                                        <p:attrNameLst>
                                          <p:attrName>style.visibility</p:attrName>
                                        </p:attrNameLst>
                                      </p:cBhvr>
                                      <p:to>
                                        <p:strVal val="visible"/>
                                      </p:to>
                                    </p:set>
                                    <p:anim calcmode="lin" valueType="num">
                                      <p:cBhvr>
                                        <p:cTn id="76" dur="500" fill="hold"/>
                                        <p:tgtEl>
                                          <p:spTgt spid="10255"/>
                                        </p:tgtEl>
                                        <p:attrNameLst>
                                          <p:attrName>ppt_w</p:attrName>
                                        </p:attrNameLst>
                                      </p:cBhvr>
                                      <p:tavLst>
                                        <p:tav tm="0">
                                          <p:val>
                                            <p:fltVal val="0"/>
                                          </p:val>
                                        </p:tav>
                                        <p:tav tm="100000">
                                          <p:val>
                                            <p:strVal val="#ppt_w"/>
                                          </p:val>
                                        </p:tav>
                                      </p:tavLst>
                                    </p:anim>
                                    <p:anim calcmode="lin" valueType="num">
                                      <p:cBhvr>
                                        <p:cTn id="77" dur="500" fill="hold"/>
                                        <p:tgtEl>
                                          <p:spTgt spid="10255"/>
                                        </p:tgtEl>
                                        <p:attrNameLst>
                                          <p:attrName>ppt_h</p:attrName>
                                        </p:attrNameLst>
                                      </p:cBhvr>
                                      <p:tavLst>
                                        <p:tav tm="0">
                                          <p:val>
                                            <p:fltVal val="0"/>
                                          </p:val>
                                        </p:tav>
                                        <p:tav tm="100000">
                                          <p:val>
                                            <p:strVal val="#ppt_h"/>
                                          </p:val>
                                        </p:tav>
                                      </p:tavLst>
                                    </p:anim>
                                    <p:animEffect transition="in" filter="fade">
                                      <p:cBhvr>
                                        <p:cTn id="78" dur="500"/>
                                        <p:tgtEl>
                                          <p:spTgt spid="10255"/>
                                        </p:tgtEl>
                                      </p:cBhvr>
                                    </p:animEffect>
                                  </p:childTnLst>
                                </p:cTn>
                              </p:par>
                            </p:childTnLst>
                          </p:cTn>
                        </p:par>
                        <p:par>
                          <p:cTn id="79" fill="hold" nodeType="afterGroup">
                            <p:stCondLst>
                              <p:cond delay="5950"/>
                            </p:stCondLst>
                            <p:childTnLst>
                              <p:par>
                                <p:cTn id="80" presetID="31" presetClass="entr" presetSubtype="0" fill="hold" grpId="0" nodeType="afterEffect">
                                  <p:stCondLst>
                                    <p:cond delay="0"/>
                                  </p:stCondLst>
                                  <p:childTnLst>
                                    <p:set>
                                      <p:cBhvr>
                                        <p:cTn id="81" dur="1" fill="hold">
                                          <p:stCondLst>
                                            <p:cond delay="0"/>
                                          </p:stCondLst>
                                        </p:cTn>
                                        <p:tgtEl>
                                          <p:spTgt spid="10261"/>
                                        </p:tgtEl>
                                        <p:attrNameLst>
                                          <p:attrName>style.visibility</p:attrName>
                                        </p:attrNameLst>
                                      </p:cBhvr>
                                      <p:to>
                                        <p:strVal val="visible"/>
                                      </p:to>
                                    </p:set>
                                    <p:anim calcmode="lin" valueType="num">
                                      <p:cBhvr>
                                        <p:cTn id="82" dur="500" fill="hold"/>
                                        <p:tgtEl>
                                          <p:spTgt spid="10261"/>
                                        </p:tgtEl>
                                        <p:attrNameLst>
                                          <p:attrName>ppt_w</p:attrName>
                                        </p:attrNameLst>
                                      </p:cBhvr>
                                      <p:tavLst>
                                        <p:tav tm="0">
                                          <p:val>
                                            <p:fltVal val="0"/>
                                          </p:val>
                                        </p:tav>
                                        <p:tav tm="100000">
                                          <p:val>
                                            <p:strVal val="#ppt_w"/>
                                          </p:val>
                                        </p:tav>
                                      </p:tavLst>
                                    </p:anim>
                                    <p:anim calcmode="lin" valueType="num">
                                      <p:cBhvr>
                                        <p:cTn id="83" dur="500" fill="hold"/>
                                        <p:tgtEl>
                                          <p:spTgt spid="10261"/>
                                        </p:tgtEl>
                                        <p:attrNameLst>
                                          <p:attrName>ppt_h</p:attrName>
                                        </p:attrNameLst>
                                      </p:cBhvr>
                                      <p:tavLst>
                                        <p:tav tm="0">
                                          <p:val>
                                            <p:fltVal val="0"/>
                                          </p:val>
                                        </p:tav>
                                        <p:tav tm="100000">
                                          <p:val>
                                            <p:strVal val="#ppt_h"/>
                                          </p:val>
                                        </p:tav>
                                      </p:tavLst>
                                    </p:anim>
                                    <p:anim calcmode="lin" valueType="num">
                                      <p:cBhvr>
                                        <p:cTn id="84" dur="500" fill="hold"/>
                                        <p:tgtEl>
                                          <p:spTgt spid="10261"/>
                                        </p:tgtEl>
                                        <p:attrNameLst>
                                          <p:attrName>style.rotation</p:attrName>
                                        </p:attrNameLst>
                                      </p:cBhvr>
                                      <p:tavLst>
                                        <p:tav tm="0">
                                          <p:val>
                                            <p:fltVal val="90"/>
                                          </p:val>
                                        </p:tav>
                                        <p:tav tm="100000">
                                          <p:val>
                                            <p:fltVal val="0"/>
                                          </p:val>
                                        </p:tav>
                                      </p:tavLst>
                                    </p:anim>
                                    <p:animEffect transition="in" filter="fade">
                                      <p:cBhvr>
                                        <p:cTn id="85" dur="500"/>
                                        <p:tgtEl>
                                          <p:spTgt spid="10261"/>
                                        </p:tgtEl>
                                      </p:cBhvr>
                                    </p:animEffect>
                                  </p:childTnLst>
                                </p:cTn>
                              </p:par>
                            </p:childTnLst>
                          </p:cTn>
                        </p:par>
                        <p:par>
                          <p:cTn id="86" fill="hold" nodeType="afterGroup">
                            <p:stCondLst>
                              <p:cond delay="6450"/>
                            </p:stCondLst>
                            <p:childTnLst>
                              <p:par>
                                <p:cTn id="87" presetID="22" presetClass="entr" presetSubtype="1" fill="hold" grpId="0" nodeType="afterEffect">
                                  <p:stCondLst>
                                    <p:cond delay="0"/>
                                  </p:stCondLst>
                                  <p:childTnLst>
                                    <p:set>
                                      <p:cBhvr>
                                        <p:cTn id="88" dur="1" fill="hold">
                                          <p:stCondLst>
                                            <p:cond delay="0"/>
                                          </p:stCondLst>
                                        </p:cTn>
                                        <p:tgtEl>
                                          <p:spTgt spid="10262"/>
                                        </p:tgtEl>
                                        <p:attrNameLst>
                                          <p:attrName>style.visibility</p:attrName>
                                        </p:attrNameLst>
                                      </p:cBhvr>
                                      <p:to>
                                        <p:strVal val="visible"/>
                                      </p:to>
                                    </p:set>
                                    <p:animEffect transition="in" filter="wipe(up)">
                                      <p:cBhvr>
                                        <p:cTn id="89" dur="500"/>
                                        <p:tgtEl>
                                          <p:spTgt spid="10262"/>
                                        </p:tgtEl>
                                      </p:cBhvr>
                                    </p:animEffect>
                                  </p:childTnLst>
                                </p:cTn>
                              </p:par>
                            </p:childTnLst>
                          </p:cTn>
                        </p:par>
                        <p:par>
                          <p:cTn id="90" fill="hold" nodeType="afterGroup">
                            <p:stCondLst>
                              <p:cond delay="6950"/>
                            </p:stCondLst>
                            <p:childTnLst>
                              <p:par>
                                <p:cTn id="91" presetID="22" presetClass="entr" presetSubtype="1" fill="hold" nodeType="afterEffect">
                                  <p:stCondLst>
                                    <p:cond delay="0"/>
                                  </p:stCondLst>
                                  <p:childTnLst>
                                    <p:set>
                                      <p:cBhvr>
                                        <p:cTn id="92" dur="1" fill="hold">
                                          <p:stCondLst>
                                            <p:cond delay="0"/>
                                          </p:stCondLst>
                                        </p:cTn>
                                        <p:tgtEl>
                                          <p:spTgt spid="10258"/>
                                        </p:tgtEl>
                                        <p:attrNameLst>
                                          <p:attrName>style.visibility</p:attrName>
                                        </p:attrNameLst>
                                      </p:cBhvr>
                                      <p:to>
                                        <p:strVal val="visible"/>
                                      </p:to>
                                    </p:set>
                                    <p:animEffect transition="in" filter="wipe(up)">
                                      <p:cBhvr>
                                        <p:cTn id="93" dur="500"/>
                                        <p:tgtEl>
                                          <p:spTgt spid="10258"/>
                                        </p:tgtEl>
                                      </p:cBhvr>
                                    </p:animEffect>
                                  </p:childTnLst>
                                </p:cTn>
                              </p:par>
                            </p:childTnLst>
                          </p:cTn>
                        </p:par>
                        <p:par>
                          <p:cTn id="94" fill="hold" nodeType="afterGroup">
                            <p:stCondLst>
                              <p:cond delay="7450"/>
                            </p:stCondLst>
                            <p:childTnLst>
                              <p:par>
                                <p:cTn id="95" presetID="10" presetClass="entr" presetSubtype="0" fill="hold" grpId="0" nodeType="afterEffect">
                                  <p:stCondLst>
                                    <p:cond delay="0"/>
                                  </p:stCondLst>
                                  <p:childTnLst>
                                    <p:set>
                                      <p:cBhvr>
                                        <p:cTn id="96" dur="1" fill="hold">
                                          <p:stCondLst>
                                            <p:cond delay="0"/>
                                          </p:stCondLst>
                                        </p:cTn>
                                        <p:tgtEl>
                                          <p:spTgt spid="10250"/>
                                        </p:tgtEl>
                                        <p:attrNameLst>
                                          <p:attrName>style.visibility</p:attrName>
                                        </p:attrNameLst>
                                      </p:cBhvr>
                                      <p:to>
                                        <p:strVal val="visible"/>
                                      </p:to>
                                    </p:set>
                                    <p:anim calcmode="lin" valueType="num">
                                      <p:cBhvr>
                                        <p:cTn id="97" dur="500" fill="hold"/>
                                        <p:tgtEl>
                                          <p:spTgt spid="10250"/>
                                        </p:tgtEl>
                                        <p:attrNameLst>
                                          <p:attrName>ppt_w</p:attrName>
                                        </p:attrNameLst>
                                      </p:cBhvr>
                                      <p:tavLst>
                                        <p:tav tm="0">
                                          <p:val>
                                            <p:fltVal val="0"/>
                                          </p:val>
                                        </p:tav>
                                        <p:tav tm="100000">
                                          <p:val>
                                            <p:strVal val="#ppt_w"/>
                                          </p:val>
                                        </p:tav>
                                      </p:tavLst>
                                    </p:anim>
                                    <p:anim calcmode="lin" valueType="num">
                                      <p:cBhvr>
                                        <p:cTn id="98" dur="500" fill="hold"/>
                                        <p:tgtEl>
                                          <p:spTgt spid="10250"/>
                                        </p:tgtEl>
                                        <p:attrNameLst>
                                          <p:attrName>ppt_h</p:attrName>
                                        </p:attrNameLst>
                                      </p:cBhvr>
                                      <p:tavLst>
                                        <p:tav tm="0">
                                          <p:val>
                                            <p:fltVal val="0"/>
                                          </p:val>
                                        </p:tav>
                                        <p:tav tm="100000">
                                          <p:val>
                                            <p:strVal val="#ppt_h"/>
                                          </p:val>
                                        </p:tav>
                                      </p:tavLst>
                                    </p:anim>
                                    <p:animEffect transition="in" filter="fade">
                                      <p:cBhvr>
                                        <p:cTn id="99" dur="500"/>
                                        <p:tgtEl>
                                          <p:spTgt spid="10250"/>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0251"/>
                                        </p:tgtEl>
                                        <p:attrNameLst>
                                          <p:attrName>style.visibility</p:attrName>
                                        </p:attrNameLst>
                                      </p:cBhvr>
                                      <p:to>
                                        <p:strVal val="visible"/>
                                      </p:to>
                                    </p:set>
                                    <p:anim calcmode="lin" valueType="num">
                                      <p:cBhvr>
                                        <p:cTn id="102" dur="500" fill="hold"/>
                                        <p:tgtEl>
                                          <p:spTgt spid="10251"/>
                                        </p:tgtEl>
                                        <p:attrNameLst>
                                          <p:attrName>ppt_w</p:attrName>
                                        </p:attrNameLst>
                                      </p:cBhvr>
                                      <p:tavLst>
                                        <p:tav tm="0">
                                          <p:val>
                                            <p:fltVal val="0"/>
                                          </p:val>
                                        </p:tav>
                                        <p:tav tm="100000">
                                          <p:val>
                                            <p:strVal val="#ppt_w"/>
                                          </p:val>
                                        </p:tav>
                                      </p:tavLst>
                                    </p:anim>
                                    <p:anim calcmode="lin" valueType="num">
                                      <p:cBhvr>
                                        <p:cTn id="103" dur="500" fill="hold"/>
                                        <p:tgtEl>
                                          <p:spTgt spid="10251"/>
                                        </p:tgtEl>
                                        <p:attrNameLst>
                                          <p:attrName>ppt_h</p:attrName>
                                        </p:attrNameLst>
                                      </p:cBhvr>
                                      <p:tavLst>
                                        <p:tav tm="0">
                                          <p:val>
                                            <p:fltVal val="0"/>
                                          </p:val>
                                        </p:tav>
                                        <p:tav tm="100000">
                                          <p:val>
                                            <p:strVal val="#ppt_h"/>
                                          </p:val>
                                        </p:tav>
                                      </p:tavLst>
                                    </p:anim>
                                    <p:animEffect transition="in" filter="fade">
                                      <p:cBhvr>
                                        <p:cTn id="104" dur="500"/>
                                        <p:tgtEl>
                                          <p:spTgt spid="10251"/>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10252"/>
                                        </p:tgtEl>
                                        <p:attrNameLst>
                                          <p:attrName>style.visibility</p:attrName>
                                        </p:attrNameLst>
                                      </p:cBhvr>
                                      <p:to>
                                        <p:strVal val="visible"/>
                                      </p:to>
                                    </p:set>
                                    <p:anim calcmode="lin" valueType="num">
                                      <p:cBhvr>
                                        <p:cTn id="107" dur="500" fill="hold"/>
                                        <p:tgtEl>
                                          <p:spTgt spid="10252"/>
                                        </p:tgtEl>
                                        <p:attrNameLst>
                                          <p:attrName>ppt_w</p:attrName>
                                        </p:attrNameLst>
                                      </p:cBhvr>
                                      <p:tavLst>
                                        <p:tav tm="0">
                                          <p:val>
                                            <p:fltVal val="0"/>
                                          </p:val>
                                        </p:tav>
                                        <p:tav tm="100000">
                                          <p:val>
                                            <p:strVal val="#ppt_w"/>
                                          </p:val>
                                        </p:tav>
                                      </p:tavLst>
                                    </p:anim>
                                    <p:anim calcmode="lin" valueType="num">
                                      <p:cBhvr>
                                        <p:cTn id="108" dur="500" fill="hold"/>
                                        <p:tgtEl>
                                          <p:spTgt spid="10252"/>
                                        </p:tgtEl>
                                        <p:attrNameLst>
                                          <p:attrName>ppt_h</p:attrName>
                                        </p:attrNameLst>
                                      </p:cBhvr>
                                      <p:tavLst>
                                        <p:tav tm="0">
                                          <p:val>
                                            <p:fltVal val="0"/>
                                          </p:val>
                                        </p:tav>
                                        <p:tav tm="100000">
                                          <p:val>
                                            <p:strVal val="#ppt_h"/>
                                          </p:val>
                                        </p:tav>
                                      </p:tavLst>
                                    </p:anim>
                                    <p:animEffect transition="in" filter="fade">
                                      <p:cBhvr>
                                        <p:cTn id="109" dur="500"/>
                                        <p:tgtEl>
                                          <p:spTgt spid="10252"/>
                                        </p:tgtEl>
                                      </p:cBhvr>
                                    </p:animEffect>
                                  </p:childTnLst>
                                </p:cTn>
                              </p:par>
                            </p:childTnLst>
                          </p:cTn>
                        </p:par>
                        <p:par>
                          <p:cTn id="110" fill="hold" nodeType="afterGroup">
                            <p:stCondLst>
                              <p:cond delay="7950"/>
                            </p:stCondLst>
                            <p:childTnLst>
                              <p:par>
                                <p:cTn id="111" presetID="31" presetClass="entr" presetSubtype="0" fill="hold" grpId="0" nodeType="afterEffect">
                                  <p:stCondLst>
                                    <p:cond delay="0"/>
                                  </p:stCondLst>
                                  <p:childTnLst>
                                    <p:set>
                                      <p:cBhvr>
                                        <p:cTn id="112" dur="1" fill="hold">
                                          <p:stCondLst>
                                            <p:cond delay="0"/>
                                          </p:stCondLst>
                                        </p:cTn>
                                        <p:tgtEl>
                                          <p:spTgt spid="10263"/>
                                        </p:tgtEl>
                                        <p:attrNameLst>
                                          <p:attrName>style.visibility</p:attrName>
                                        </p:attrNameLst>
                                      </p:cBhvr>
                                      <p:to>
                                        <p:strVal val="visible"/>
                                      </p:to>
                                    </p:set>
                                    <p:anim calcmode="lin" valueType="num">
                                      <p:cBhvr>
                                        <p:cTn id="113" dur="500" fill="hold"/>
                                        <p:tgtEl>
                                          <p:spTgt spid="10263"/>
                                        </p:tgtEl>
                                        <p:attrNameLst>
                                          <p:attrName>ppt_w</p:attrName>
                                        </p:attrNameLst>
                                      </p:cBhvr>
                                      <p:tavLst>
                                        <p:tav tm="0">
                                          <p:val>
                                            <p:fltVal val="0"/>
                                          </p:val>
                                        </p:tav>
                                        <p:tav tm="100000">
                                          <p:val>
                                            <p:strVal val="#ppt_w"/>
                                          </p:val>
                                        </p:tav>
                                      </p:tavLst>
                                    </p:anim>
                                    <p:anim calcmode="lin" valueType="num">
                                      <p:cBhvr>
                                        <p:cTn id="114" dur="500" fill="hold"/>
                                        <p:tgtEl>
                                          <p:spTgt spid="10263"/>
                                        </p:tgtEl>
                                        <p:attrNameLst>
                                          <p:attrName>ppt_h</p:attrName>
                                        </p:attrNameLst>
                                      </p:cBhvr>
                                      <p:tavLst>
                                        <p:tav tm="0">
                                          <p:val>
                                            <p:fltVal val="0"/>
                                          </p:val>
                                        </p:tav>
                                        <p:tav tm="100000">
                                          <p:val>
                                            <p:strVal val="#ppt_h"/>
                                          </p:val>
                                        </p:tav>
                                      </p:tavLst>
                                    </p:anim>
                                    <p:anim calcmode="lin" valueType="num">
                                      <p:cBhvr>
                                        <p:cTn id="115" dur="500" fill="hold"/>
                                        <p:tgtEl>
                                          <p:spTgt spid="10263"/>
                                        </p:tgtEl>
                                        <p:attrNameLst>
                                          <p:attrName>style.rotation</p:attrName>
                                        </p:attrNameLst>
                                      </p:cBhvr>
                                      <p:tavLst>
                                        <p:tav tm="0">
                                          <p:val>
                                            <p:fltVal val="90"/>
                                          </p:val>
                                        </p:tav>
                                        <p:tav tm="100000">
                                          <p:val>
                                            <p:fltVal val="0"/>
                                          </p:val>
                                        </p:tav>
                                      </p:tavLst>
                                    </p:anim>
                                    <p:animEffect transition="in" filter="fade">
                                      <p:cBhvr>
                                        <p:cTn id="116" dur="500"/>
                                        <p:tgtEl>
                                          <p:spTgt spid="10263"/>
                                        </p:tgtEl>
                                      </p:cBhvr>
                                    </p:animEffect>
                                  </p:childTnLst>
                                </p:cTn>
                              </p:par>
                            </p:childTnLst>
                          </p:cTn>
                        </p:par>
                        <p:par>
                          <p:cTn id="117" fill="hold" nodeType="afterGroup">
                            <p:stCondLst>
                              <p:cond delay="8450"/>
                            </p:stCondLst>
                            <p:childTnLst>
                              <p:par>
                                <p:cTn id="118" presetID="22" presetClass="entr" presetSubtype="1" fill="hold" grpId="0" nodeType="afterEffect">
                                  <p:stCondLst>
                                    <p:cond delay="0"/>
                                  </p:stCondLst>
                                  <p:childTnLst>
                                    <p:set>
                                      <p:cBhvr>
                                        <p:cTn id="119" dur="1" fill="hold">
                                          <p:stCondLst>
                                            <p:cond delay="0"/>
                                          </p:stCondLst>
                                        </p:cTn>
                                        <p:tgtEl>
                                          <p:spTgt spid="10264"/>
                                        </p:tgtEl>
                                        <p:attrNameLst>
                                          <p:attrName>style.visibility</p:attrName>
                                        </p:attrNameLst>
                                      </p:cBhvr>
                                      <p:to>
                                        <p:strVal val="visible"/>
                                      </p:to>
                                    </p:set>
                                    <p:animEffect transition="in" filter="wipe(up)">
                                      <p:cBhvr>
                                        <p:cTn id="120" dur="500"/>
                                        <p:tgtEl>
                                          <p:spTgt spid="102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utoUpdateAnimBg="0"/>
      <p:bldP spid="10243" grpId="0" animBg="1"/>
      <p:bldP spid="10244" grpId="0" animBg="1"/>
      <p:bldP spid="10245" grpId="0" animBg="1"/>
      <p:bldP spid="10246" grpId="0" animBg="1"/>
      <p:bldP spid="10247" grpId="0" animBg="1" autoUpdateAnimBg="0"/>
      <p:bldP spid="10248" grpId="0" animBg="1" autoUpdateAnimBg="0"/>
      <p:bldP spid="10249" grpId="0" autoUpdateAnimBg="0"/>
      <p:bldP spid="10250" grpId="0" animBg="1" autoUpdateAnimBg="0"/>
      <p:bldP spid="10251" grpId="0" animBg="1" autoUpdateAnimBg="0"/>
      <p:bldP spid="10252" grpId="0" autoUpdateAnimBg="0"/>
      <p:bldP spid="10253" grpId="0" animBg="1" autoUpdateAnimBg="0"/>
      <p:bldP spid="10254" grpId="0" animBg="1" autoUpdateAnimBg="0"/>
      <p:bldP spid="10255" grpId="0" autoUpdateAnimBg="0"/>
      <p:bldP spid="10259" grpId="0" autoUpdateAnimBg="0"/>
      <p:bldP spid="10260" grpId="0" autoUpdateAnimBg="0"/>
      <p:bldP spid="10261" grpId="0" autoUpdateAnimBg="0"/>
      <p:bldP spid="10262" grpId="0" autoUpdateAnimBg="0"/>
      <p:bldP spid="10263" grpId="0" autoUpdateAnimBg="0"/>
      <p:bldP spid="10264"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11267"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68" name="右箭头 3"/>
          <p:cNvSpPr>
            <a:spLocks noChangeArrowheads="1"/>
          </p:cNvSpPr>
          <p:nvPr/>
        </p:nvSpPr>
        <p:spPr bwMode="auto">
          <a:xfrm>
            <a:off x="7383463" y="2779713"/>
            <a:ext cx="2497137" cy="1511300"/>
          </a:xfrm>
          <a:prstGeom prst="rightArrow">
            <a:avLst>
              <a:gd name="adj1" fmla="val 69093"/>
              <a:gd name="adj2" fmla="val 44467"/>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Tx/>
              <a:buNone/>
            </a:pPr>
            <a:endParaRPr lang="zh-CN" altLang="zh-CN" sz="1400">
              <a:solidFill>
                <a:schemeClr val="bg1"/>
              </a:solidFill>
              <a:ea typeface="微软雅黑" pitchFamily="34" charset="-122"/>
            </a:endParaRPr>
          </a:p>
        </p:txBody>
      </p:sp>
      <p:sp>
        <p:nvSpPr>
          <p:cNvPr id="11269" name="TextBox 4"/>
          <p:cNvSpPr txBox="1">
            <a:spLocks noChangeArrowheads="1"/>
          </p:cNvSpPr>
          <p:nvPr/>
        </p:nvSpPr>
        <p:spPr bwMode="auto">
          <a:xfrm>
            <a:off x="7410450" y="3335338"/>
            <a:ext cx="21177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sz="2000">
                <a:solidFill>
                  <a:srgbClr val="F8F8F8"/>
                </a:solidFill>
                <a:latin typeface="微软雅黑" pitchFamily="34" charset="-122"/>
                <a:ea typeface="微软雅黑" pitchFamily="34" charset="-122"/>
              </a:rPr>
              <a:t>添加标题</a:t>
            </a:r>
          </a:p>
        </p:txBody>
      </p:sp>
      <p:sp>
        <p:nvSpPr>
          <p:cNvPr id="11270" name="右箭头 5"/>
          <p:cNvSpPr>
            <a:spLocks noChangeArrowheads="1"/>
          </p:cNvSpPr>
          <p:nvPr/>
        </p:nvSpPr>
        <p:spPr bwMode="auto">
          <a:xfrm flipH="1">
            <a:off x="1671638" y="2767013"/>
            <a:ext cx="4632325" cy="1512887"/>
          </a:xfrm>
          <a:prstGeom prst="rightArrow">
            <a:avLst>
              <a:gd name="adj1" fmla="val 69093"/>
              <a:gd name="adj2" fmla="val 44412"/>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Tx/>
              <a:buNone/>
            </a:pPr>
            <a:endParaRPr lang="zh-CN" altLang="zh-CN" sz="1400">
              <a:solidFill>
                <a:schemeClr val="bg1"/>
              </a:solidFill>
              <a:ea typeface="微软雅黑" pitchFamily="34" charset="-122"/>
            </a:endParaRPr>
          </a:p>
        </p:txBody>
      </p:sp>
      <p:sp>
        <p:nvSpPr>
          <p:cNvPr id="11271" name="TextBox 6"/>
          <p:cNvSpPr txBox="1">
            <a:spLocks noChangeArrowheads="1"/>
          </p:cNvSpPr>
          <p:nvPr/>
        </p:nvSpPr>
        <p:spPr bwMode="auto">
          <a:xfrm>
            <a:off x="2319338" y="3321050"/>
            <a:ext cx="17605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sz="2000">
                <a:solidFill>
                  <a:srgbClr val="F8F8F8"/>
                </a:solidFill>
                <a:latin typeface="微软雅黑" pitchFamily="34" charset="-122"/>
                <a:ea typeface="微软雅黑" pitchFamily="34" charset="-122"/>
              </a:rPr>
              <a:t>添加标题</a:t>
            </a:r>
          </a:p>
        </p:txBody>
      </p:sp>
      <p:sp>
        <p:nvSpPr>
          <p:cNvPr id="11272" name="右箭头 7"/>
          <p:cNvSpPr>
            <a:spLocks noChangeArrowheads="1"/>
          </p:cNvSpPr>
          <p:nvPr/>
        </p:nvSpPr>
        <p:spPr bwMode="auto">
          <a:xfrm rot="5400000" flipH="1">
            <a:off x="5918200" y="1290638"/>
            <a:ext cx="1871663" cy="1512887"/>
          </a:xfrm>
          <a:prstGeom prst="rightArrow">
            <a:avLst>
              <a:gd name="adj1" fmla="val 69093"/>
              <a:gd name="adj2" fmla="val 44394"/>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Tx/>
              <a:buNone/>
            </a:pPr>
            <a:endParaRPr lang="zh-CN" altLang="zh-CN">
              <a:solidFill>
                <a:schemeClr val="bg1"/>
              </a:solidFill>
              <a:ea typeface="微软雅黑" pitchFamily="34" charset="-122"/>
            </a:endParaRPr>
          </a:p>
        </p:txBody>
      </p:sp>
      <p:sp>
        <p:nvSpPr>
          <p:cNvPr id="11273" name="TextBox 8"/>
          <p:cNvSpPr txBox="1">
            <a:spLocks noChangeArrowheads="1"/>
          </p:cNvSpPr>
          <p:nvPr/>
        </p:nvSpPr>
        <p:spPr bwMode="auto">
          <a:xfrm>
            <a:off x="6610350" y="1647825"/>
            <a:ext cx="492125" cy="119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lvl2pPr/>
            <a:lvl3pPr/>
            <a:lvl4pPr/>
            <a:lvl5pPr/>
            <a:lvl6pPr/>
            <a:lvl7pPr/>
            <a:lvl8pPr/>
            <a:lvl9pPr/>
          </a:lstStyle>
          <a:p>
            <a:pPr algn="ctr" eaLnBrk="1" hangingPunct="1">
              <a:buFontTx/>
              <a:buNone/>
            </a:pPr>
            <a:r>
              <a:rPr lang="zh-CN" sz="2000">
                <a:solidFill>
                  <a:schemeClr val="accent2"/>
                </a:solidFill>
                <a:latin typeface="微软雅黑" pitchFamily="34" charset="-122"/>
                <a:ea typeface="微软雅黑" pitchFamily="34" charset="-122"/>
              </a:rPr>
              <a:t>添加标题</a:t>
            </a:r>
          </a:p>
        </p:txBody>
      </p:sp>
      <p:sp>
        <p:nvSpPr>
          <p:cNvPr id="11274" name="右箭头 9"/>
          <p:cNvSpPr>
            <a:spLocks noChangeArrowheads="1"/>
          </p:cNvSpPr>
          <p:nvPr/>
        </p:nvSpPr>
        <p:spPr bwMode="auto">
          <a:xfrm rot="16200000" flipH="1" flipV="1">
            <a:off x="5721350" y="4429125"/>
            <a:ext cx="2243138" cy="1512888"/>
          </a:xfrm>
          <a:prstGeom prst="rightArrow">
            <a:avLst>
              <a:gd name="adj1" fmla="val 69093"/>
              <a:gd name="adj2" fmla="val 44384"/>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Tx/>
              <a:buNone/>
            </a:pPr>
            <a:endParaRPr lang="zh-CN" altLang="zh-CN">
              <a:solidFill>
                <a:schemeClr val="bg1"/>
              </a:solidFill>
              <a:ea typeface="微软雅黑" pitchFamily="34" charset="-122"/>
            </a:endParaRPr>
          </a:p>
        </p:txBody>
      </p:sp>
      <p:sp>
        <p:nvSpPr>
          <p:cNvPr id="11275" name="TextBox 10"/>
          <p:cNvSpPr txBox="1">
            <a:spLocks noChangeArrowheads="1"/>
          </p:cNvSpPr>
          <p:nvPr/>
        </p:nvSpPr>
        <p:spPr bwMode="auto">
          <a:xfrm>
            <a:off x="6621463" y="4221163"/>
            <a:ext cx="492125"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lvl2pPr/>
            <a:lvl3pPr/>
            <a:lvl4pPr/>
            <a:lvl5pPr/>
            <a:lvl6pPr/>
            <a:lvl7pPr/>
            <a:lvl8pPr/>
            <a:lvl9pPr/>
          </a:lstStyle>
          <a:p>
            <a:pPr algn="ctr" eaLnBrk="1" hangingPunct="1">
              <a:buFontTx/>
              <a:buNone/>
            </a:pPr>
            <a:r>
              <a:rPr lang="zh-CN" sz="2000">
                <a:solidFill>
                  <a:schemeClr val="accent2"/>
                </a:solidFill>
                <a:latin typeface="微软雅黑" pitchFamily="34" charset="-122"/>
                <a:ea typeface="微软雅黑" pitchFamily="34" charset="-122"/>
              </a:rPr>
              <a:t>添加标题</a:t>
            </a:r>
          </a:p>
        </p:txBody>
      </p:sp>
      <p:sp>
        <p:nvSpPr>
          <p:cNvPr id="11276" name="TextBox 11"/>
          <p:cNvSpPr txBox="1">
            <a:spLocks noChangeArrowheads="1"/>
          </p:cNvSpPr>
          <p:nvPr/>
        </p:nvSpPr>
        <p:spPr bwMode="auto">
          <a:xfrm>
            <a:off x="7599363" y="4348163"/>
            <a:ext cx="2386012"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lnSpc>
                <a:spcPct val="130000"/>
              </a:lnSpc>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eaLnBrk="1" hangingPunct="1">
              <a:lnSpc>
                <a:spcPct val="130000"/>
              </a:lnSpc>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eaLnBrk="1" hangingPunct="1">
              <a:lnSpc>
                <a:spcPct val="130000"/>
              </a:lnSpc>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eaLnBrk="1" hangingPunct="1">
              <a:lnSpc>
                <a:spcPct val="130000"/>
              </a:lnSpc>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p:txBody>
      </p:sp>
      <p:sp>
        <p:nvSpPr>
          <p:cNvPr id="11277" name="TextBox 12"/>
          <p:cNvSpPr txBox="1">
            <a:spLocks noChangeArrowheads="1"/>
          </p:cNvSpPr>
          <p:nvPr/>
        </p:nvSpPr>
        <p:spPr bwMode="auto">
          <a:xfrm>
            <a:off x="1866900" y="4411663"/>
            <a:ext cx="2284413"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r" eaLnBrk="1" hangingPunct="1">
              <a:lnSpc>
                <a:spcPct val="130000"/>
              </a:lnSpc>
              <a:buFontTx/>
              <a:buNone/>
            </a:pPr>
            <a:r>
              <a:rPr lang="zh-CN" altLang="en-US" sz="1600" dirty="0">
                <a:solidFill>
                  <a:schemeClr val="tx2"/>
                </a:solidFill>
                <a:latin typeface="微软雅黑" pitchFamily="34" charset="-122"/>
                <a:ea typeface="微软雅黑" pitchFamily="34" charset="-122"/>
              </a:rPr>
              <a:t>单击此处添加文本</a:t>
            </a:r>
            <a:endParaRPr lang="en-US" sz="1600" dirty="0">
              <a:solidFill>
                <a:schemeClr val="tx2"/>
              </a:solidFill>
              <a:latin typeface="微软雅黑" pitchFamily="34" charset="-122"/>
              <a:ea typeface="微软雅黑" pitchFamily="34" charset="-122"/>
            </a:endParaRPr>
          </a:p>
          <a:p>
            <a:pPr algn="r" eaLnBrk="1" hangingPunct="1">
              <a:lnSpc>
                <a:spcPct val="130000"/>
              </a:lnSpc>
              <a:buFontTx/>
              <a:buNone/>
            </a:pPr>
            <a:r>
              <a:rPr lang="zh-CN" altLang="en-US" sz="1600" dirty="0">
                <a:solidFill>
                  <a:schemeClr val="tx2"/>
                </a:solidFill>
                <a:latin typeface="微软雅黑" pitchFamily="34" charset="-122"/>
                <a:ea typeface="微软雅黑" pitchFamily="34" charset="-122"/>
              </a:rPr>
              <a:t>单击此处添加文本</a:t>
            </a:r>
            <a:endParaRPr lang="en-US" sz="1600" dirty="0">
              <a:solidFill>
                <a:schemeClr val="tx2"/>
              </a:solidFill>
              <a:latin typeface="微软雅黑" pitchFamily="34" charset="-122"/>
              <a:ea typeface="微软雅黑" pitchFamily="34" charset="-122"/>
            </a:endParaRPr>
          </a:p>
          <a:p>
            <a:pPr algn="r" eaLnBrk="1" hangingPunct="1">
              <a:lnSpc>
                <a:spcPct val="130000"/>
              </a:lnSpc>
              <a:buFontTx/>
              <a:buNone/>
            </a:pPr>
            <a:r>
              <a:rPr lang="zh-CN" altLang="en-US" sz="1600" dirty="0">
                <a:solidFill>
                  <a:schemeClr val="tx2"/>
                </a:solidFill>
                <a:latin typeface="微软雅黑" pitchFamily="34" charset="-122"/>
                <a:ea typeface="微软雅黑" pitchFamily="34" charset="-122"/>
              </a:rPr>
              <a:t>单击此处添加文本</a:t>
            </a:r>
            <a:endParaRPr lang="en-US" sz="1600" dirty="0">
              <a:solidFill>
                <a:schemeClr val="tx2"/>
              </a:solidFill>
              <a:latin typeface="微软雅黑" pitchFamily="34" charset="-122"/>
              <a:ea typeface="微软雅黑" pitchFamily="34" charset="-122"/>
            </a:endParaRPr>
          </a:p>
          <a:p>
            <a:pPr algn="r" eaLnBrk="1" hangingPunct="1">
              <a:lnSpc>
                <a:spcPct val="130000"/>
              </a:lnSpc>
              <a:buFontTx/>
              <a:buNone/>
            </a:pPr>
            <a:r>
              <a:rPr lang="zh-CN" altLang="en-US" sz="1600" dirty="0">
                <a:solidFill>
                  <a:schemeClr val="tx2"/>
                </a:solidFill>
                <a:latin typeface="微软雅黑" pitchFamily="34" charset="-122"/>
                <a:ea typeface="微软雅黑" pitchFamily="34" charset="-122"/>
              </a:rPr>
              <a:t>单击此处添加文本</a:t>
            </a:r>
            <a:endParaRPr lang="en-US" sz="1600" dirty="0">
              <a:solidFill>
                <a:schemeClr val="tx2"/>
              </a:solidFill>
              <a:latin typeface="微软雅黑" pitchFamily="34" charset="-122"/>
              <a:ea typeface="微软雅黑" pitchFamily="34" charset="-122"/>
            </a:endParaRPr>
          </a:p>
        </p:txBody>
      </p:sp>
      <p:sp>
        <p:nvSpPr>
          <p:cNvPr id="11278" name="TextBox 13"/>
          <p:cNvSpPr txBox="1">
            <a:spLocks noChangeArrowheads="1"/>
          </p:cNvSpPr>
          <p:nvPr/>
        </p:nvSpPr>
        <p:spPr bwMode="auto">
          <a:xfrm>
            <a:off x="3849688" y="1430338"/>
            <a:ext cx="2246312"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r" eaLnBrk="1" hangingPunct="1">
              <a:lnSpc>
                <a:spcPct val="130000"/>
              </a:lnSpc>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r" eaLnBrk="1" hangingPunct="1">
              <a:lnSpc>
                <a:spcPct val="130000"/>
              </a:lnSpc>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r" eaLnBrk="1" hangingPunct="1">
              <a:lnSpc>
                <a:spcPct val="130000"/>
              </a:lnSpc>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r" eaLnBrk="1" hangingPunct="1">
              <a:lnSpc>
                <a:spcPct val="130000"/>
              </a:lnSpc>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p:txBody>
      </p:sp>
      <p:sp>
        <p:nvSpPr>
          <p:cNvPr id="11279" name="TextBox 15"/>
          <p:cNvSpPr txBox="1">
            <a:spLocks noChangeArrowheads="1"/>
          </p:cNvSpPr>
          <p:nvPr/>
        </p:nvSpPr>
        <p:spPr bwMode="auto">
          <a:xfrm>
            <a:off x="3695700" y="5083175"/>
            <a:ext cx="2400300"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r" eaLnBrk="1" hangingPunct="1">
              <a:lnSpc>
                <a:spcPct val="130000"/>
              </a:lnSpc>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r" eaLnBrk="1" hangingPunct="1">
              <a:lnSpc>
                <a:spcPct val="130000"/>
              </a:lnSpc>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r" eaLnBrk="1" hangingPunct="1">
              <a:lnSpc>
                <a:spcPct val="130000"/>
              </a:lnSpc>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r" eaLnBrk="1" hangingPunct="1">
              <a:lnSpc>
                <a:spcPct val="130000"/>
              </a:lnSpc>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Effect transition="in" filter="barn(inVertical)">
                                      <p:cBhvr>
                                        <p:cTn id="7" dur="500"/>
                                        <p:tgtEl>
                                          <p:spTgt spid="11267"/>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1266"/>
                                        </p:tgtEl>
                                        <p:attrNameLst>
                                          <p:attrName>style.visibility</p:attrName>
                                        </p:attrNameLst>
                                      </p:cBhvr>
                                      <p:to>
                                        <p:strVal val="visible"/>
                                      </p:to>
                                    </p:set>
                                    <p:anim calcmode="lin" valueType="num">
                                      <p:cBhvr>
                                        <p:cTn id="11" dur="500" fill="hold"/>
                                        <p:tgtEl>
                                          <p:spTgt spid="11266"/>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1266"/>
                                        </p:tgtEl>
                                        <p:attrNameLst>
                                          <p:attrName>ppt_y</p:attrName>
                                        </p:attrNameLst>
                                      </p:cBhvr>
                                      <p:tavLst>
                                        <p:tav tm="0">
                                          <p:val>
                                            <p:strVal val="#ppt_y"/>
                                          </p:val>
                                        </p:tav>
                                        <p:tav tm="100000">
                                          <p:val>
                                            <p:strVal val="#ppt_y"/>
                                          </p:val>
                                        </p:tav>
                                      </p:tavLst>
                                    </p:anim>
                                    <p:anim calcmode="lin" valueType="num">
                                      <p:cBhvr>
                                        <p:cTn id="13" dur="500" fill="hold"/>
                                        <p:tgtEl>
                                          <p:spTgt spid="11266"/>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1266"/>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1266"/>
                                        </p:tgtEl>
                                      </p:cBhvr>
                                    </p:animEffect>
                                  </p:childTnLst>
                                </p:cTn>
                              </p:par>
                            </p:childTnLst>
                          </p:cTn>
                        </p:par>
                        <p:par>
                          <p:cTn id="16" fill="hold" nodeType="afterGroup">
                            <p:stCondLst>
                              <p:cond delay="1450"/>
                            </p:stCondLst>
                            <p:childTnLst>
                              <p:par>
                                <p:cTn id="17" presetID="12" presetClass="entr" presetSubtype="2" fill="hold" grpId="0" nodeType="afterEffect">
                                  <p:stCondLst>
                                    <p:cond delay="0"/>
                                  </p:stCondLst>
                                  <p:childTnLst>
                                    <p:set>
                                      <p:cBhvr>
                                        <p:cTn id="18" dur="1" fill="hold">
                                          <p:stCondLst>
                                            <p:cond delay="0"/>
                                          </p:stCondLst>
                                        </p:cTn>
                                        <p:tgtEl>
                                          <p:spTgt spid="11270"/>
                                        </p:tgtEl>
                                        <p:attrNameLst>
                                          <p:attrName>style.visibility</p:attrName>
                                        </p:attrNameLst>
                                      </p:cBhvr>
                                      <p:to>
                                        <p:strVal val="visible"/>
                                      </p:to>
                                    </p:set>
                                    <p:anim calcmode="lin" valueType="num">
                                      <p:cBhvr additive="base">
                                        <p:cTn id="19" dur="500"/>
                                        <p:tgtEl>
                                          <p:spTgt spid="11270"/>
                                        </p:tgtEl>
                                        <p:attrNameLst>
                                          <p:attrName>ppt_x</p:attrName>
                                        </p:attrNameLst>
                                      </p:cBhvr>
                                      <p:tavLst>
                                        <p:tav tm="0">
                                          <p:val>
                                            <p:strVal val="#ppt_x+#ppt_w*1.125000"/>
                                          </p:val>
                                        </p:tav>
                                        <p:tav tm="100000">
                                          <p:val>
                                            <p:strVal val="#ppt_x"/>
                                          </p:val>
                                        </p:tav>
                                      </p:tavLst>
                                    </p:anim>
                                    <p:animEffect transition="in" filter="wipe(left)">
                                      <p:cBhvr>
                                        <p:cTn id="20" dur="500"/>
                                        <p:tgtEl>
                                          <p:spTgt spid="11270"/>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1268"/>
                                        </p:tgtEl>
                                        <p:attrNameLst>
                                          <p:attrName>style.visibility</p:attrName>
                                        </p:attrNameLst>
                                      </p:cBhvr>
                                      <p:to>
                                        <p:strVal val="visible"/>
                                      </p:to>
                                    </p:set>
                                    <p:anim calcmode="lin" valueType="num">
                                      <p:cBhvr additive="base">
                                        <p:cTn id="23" dur="500"/>
                                        <p:tgtEl>
                                          <p:spTgt spid="11268"/>
                                        </p:tgtEl>
                                        <p:attrNameLst>
                                          <p:attrName>ppt_x</p:attrName>
                                        </p:attrNameLst>
                                      </p:cBhvr>
                                      <p:tavLst>
                                        <p:tav tm="0">
                                          <p:val>
                                            <p:strVal val="#ppt_x-#ppt_w*1.125000"/>
                                          </p:val>
                                        </p:tav>
                                        <p:tav tm="100000">
                                          <p:val>
                                            <p:strVal val="#ppt_x"/>
                                          </p:val>
                                        </p:tav>
                                      </p:tavLst>
                                    </p:anim>
                                    <p:animEffect transition="in" filter="wipe(right)">
                                      <p:cBhvr>
                                        <p:cTn id="24" dur="500"/>
                                        <p:tgtEl>
                                          <p:spTgt spid="11268"/>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1272"/>
                                        </p:tgtEl>
                                        <p:attrNameLst>
                                          <p:attrName>style.visibility</p:attrName>
                                        </p:attrNameLst>
                                      </p:cBhvr>
                                      <p:to>
                                        <p:strVal val="visible"/>
                                      </p:to>
                                    </p:set>
                                    <p:anim calcmode="lin" valueType="num">
                                      <p:cBhvr additive="base">
                                        <p:cTn id="27" dur="500"/>
                                        <p:tgtEl>
                                          <p:spTgt spid="11272"/>
                                        </p:tgtEl>
                                        <p:attrNameLst>
                                          <p:attrName>ppt_y</p:attrName>
                                        </p:attrNameLst>
                                      </p:cBhvr>
                                      <p:tavLst>
                                        <p:tav tm="0">
                                          <p:val>
                                            <p:strVal val="#ppt_y+#ppt_h*1.125000"/>
                                          </p:val>
                                        </p:tav>
                                        <p:tav tm="100000">
                                          <p:val>
                                            <p:strVal val="#ppt_y"/>
                                          </p:val>
                                        </p:tav>
                                      </p:tavLst>
                                    </p:anim>
                                    <p:animEffect transition="in" filter="wipe(up)">
                                      <p:cBhvr>
                                        <p:cTn id="28" dur="500"/>
                                        <p:tgtEl>
                                          <p:spTgt spid="11272"/>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1273"/>
                                        </p:tgtEl>
                                        <p:attrNameLst>
                                          <p:attrName>style.visibility</p:attrName>
                                        </p:attrNameLst>
                                      </p:cBhvr>
                                      <p:to>
                                        <p:strVal val="visible"/>
                                      </p:to>
                                    </p:set>
                                    <p:anim calcmode="lin" valueType="num">
                                      <p:cBhvr additive="base">
                                        <p:cTn id="31" dur="500"/>
                                        <p:tgtEl>
                                          <p:spTgt spid="11273"/>
                                        </p:tgtEl>
                                        <p:attrNameLst>
                                          <p:attrName>ppt_y</p:attrName>
                                        </p:attrNameLst>
                                      </p:cBhvr>
                                      <p:tavLst>
                                        <p:tav tm="0">
                                          <p:val>
                                            <p:strVal val="#ppt_y+#ppt_h*1.125000"/>
                                          </p:val>
                                        </p:tav>
                                        <p:tav tm="100000">
                                          <p:val>
                                            <p:strVal val="#ppt_y"/>
                                          </p:val>
                                        </p:tav>
                                      </p:tavLst>
                                    </p:anim>
                                    <p:animEffect transition="in" filter="wipe(up)">
                                      <p:cBhvr>
                                        <p:cTn id="32" dur="500"/>
                                        <p:tgtEl>
                                          <p:spTgt spid="11273"/>
                                        </p:tgtEl>
                                      </p:cBhvr>
                                    </p:animEffect>
                                  </p:childTnLst>
                                </p:cTn>
                              </p:par>
                              <p:par>
                                <p:cTn id="33" presetID="12" presetClass="entr" presetSubtype="1" fill="hold" grpId="0" nodeType="withEffect">
                                  <p:stCondLst>
                                    <p:cond delay="0"/>
                                  </p:stCondLst>
                                  <p:childTnLst>
                                    <p:set>
                                      <p:cBhvr>
                                        <p:cTn id="34" dur="1" fill="hold">
                                          <p:stCondLst>
                                            <p:cond delay="0"/>
                                          </p:stCondLst>
                                        </p:cTn>
                                        <p:tgtEl>
                                          <p:spTgt spid="11274"/>
                                        </p:tgtEl>
                                        <p:attrNameLst>
                                          <p:attrName>style.visibility</p:attrName>
                                        </p:attrNameLst>
                                      </p:cBhvr>
                                      <p:to>
                                        <p:strVal val="visible"/>
                                      </p:to>
                                    </p:set>
                                    <p:anim calcmode="lin" valueType="num">
                                      <p:cBhvr additive="base">
                                        <p:cTn id="35" dur="500"/>
                                        <p:tgtEl>
                                          <p:spTgt spid="11274"/>
                                        </p:tgtEl>
                                        <p:attrNameLst>
                                          <p:attrName>ppt_y</p:attrName>
                                        </p:attrNameLst>
                                      </p:cBhvr>
                                      <p:tavLst>
                                        <p:tav tm="0">
                                          <p:val>
                                            <p:strVal val="#ppt_y-#ppt_h*1.125000"/>
                                          </p:val>
                                        </p:tav>
                                        <p:tav tm="100000">
                                          <p:val>
                                            <p:strVal val="#ppt_y"/>
                                          </p:val>
                                        </p:tav>
                                      </p:tavLst>
                                    </p:anim>
                                    <p:animEffect transition="in" filter="wipe(down)">
                                      <p:cBhvr>
                                        <p:cTn id="36" dur="500"/>
                                        <p:tgtEl>
                                          <p:spTgt spid="11274"/>
                                        </p:tgtEl>
                                      </p:cBhvr>
                                    </p:animEffect>
                                  </p:childTnLst>
                                </p:cTn>
                              </p:par>
                              <p:par>
                                <p:cTn id="37" presetID="12" presetClass="entr" presetSubtype="2" fill="hold" grpId="0" nodeType="withEffect">
                                  <p:stCondLst>
                                    <p:cond delay="0"/>
                                  </p:stCondLst>
                                  <p:childTnLst>
                                    <p:set>
                                      <p:cBhvr>
                                        <p:cTn id="38" dur="1" fill="hold">
                                          <p:stCondLst>
                                            <p:cond delay="0"/>
                                          </p:stCondLst>
                                        </p:cTn>
                                        <p:tgtEl>
                                          <p:spTgt spid="11271"/>
                                        </p:tgtEl>
                                        <p:attrNameLst>
                                          <p:attrName>style.visibility</p:attrName>
                                        </p:attrNameLst>
                                      </p:cBhvr>
                                      <p:to>
                                        <p:strVal val="visible"/>
                                      </p:to>
                                    </p:set>
                                    <p:anim calcmode="lin" valueType="num">
                                      <p:cBhvr additive="base">
                                        <p:cTn id="39" dur="500"/>
                                        <p:tgtEl>
                                          <p:spTgt spid="11271"/>
                                        </p:tgtEl>
                                        <p:attrNameLst>
                                          <p:attrName>ppt_x</p:attrName>
                                        </p:attrNameLst>
                                      </p:cBhvr>
                                      <p:tavLst>
                                        <p:tav tm="0">
                                          <p:val>
                                            <p:strVal val="#ppt_x+#ppt_w*1.125000"/>
                                          </p:val>
                                        </p:tav>
                                        <p:tav tm="100000">
                                          <p:val>
                                            <p:strVal val="#ppt_x"/>
                                          </p:val>
                                        </p:tav>
                                      </p:tavLst>
                                    </p:anim>
                                    <p:animEffect transition="in" filter="wipe(left)">
                                      <p:cBhvr>
                                        <p:cTn id="40" dur="500"/>
                                        <p:tgtEl>
                                          <p:spTgt spid="11271"/>
                                        </p:tgtEl>
                                      </p:cBhvr>
                                    </p:animEffect>
                                  </p:childTnLst>
                                </p:cTn>
                              </p:par>
                              <p:par>
                                <p:cTn id="41" presetID="12" presetClass="entr" presetSubtype="1" fill="hold" grpId="0" nodeType="withEffect">
                                  <p:stCondLst>
                                    <p:cond delay="0"/>
                                  </p:stCondLst>
                                  <p:childTnLst>
                                    <p:set>
                                      <p:cBhvr>
                                        <p:cTn id="42" dur="1" fill="hold">
                                          <p:stCondLst>
                                            <p:cond delay="0"/>
                                          </p:stCondLst>
                                        </p:cTn>
                                        <p:tgtEl>
                                          <p:spTgt spid="11275"/>
                                        </p:tgtEl>
                                        <p:attrNameLst>
                                          <p:attrName>style.visibility</p:attrName>
                                        </p:attrNameLst>
                                      </p:cBhvr>
                                      <p:to>
                                        <p:strVal val="visible"/>
                                      </p:to>
                                    </p:set>
                                    <p:anim calcmode="lin" valueType="num">
                                      <p:cBhvr additive="base">
                                        <p:cTn id="43" dur="500"/>
                                        <p:tgtEl>
                                          <p:spTgt spid="11275"/>
                                        </p:tgtEl>
                                        <p:attrNameLst>
                                          <p:attrName>ppt_y</p:attrName>
                                        </p:attrNameLst>
                                      </p:cBhvr>
                                      <p:tavLst>
                                        <p:tav tm="0">
                                          <p:val>
                                            <p:strVal val="#ppt_y-#ppt_h*1.125000"/>
                                          </p:val>
                                        </p:tav>
                                        <p:tav tm="100000">
                                          <p:val>
                                            <p:strVal val="#ppt_y"/>
                                          </p:val>
                                        </p:tav>
                                      </p:tavLst>
                                    </p:anim>
                                    <p:animEffect transition="in" filter="wipe(down)">
                                      <p:cBhvr>
                                        <p:cTn id="44" dur="500"/>
                                        <p:tgtEl>
                                          <p:spTgt spid="11275"/>
                                        </p:tgtEl>
                                      </p:cBhvr>
                                    </p:animEffect>
                                  </p:childTnLst>
                                </p:cTn>
                              </p:par>
                              <p:par>
                                <p:cTn id="45" presetID="12" presetClass="entr" presetSubtype="8" fill="hold" grpId="0" nodeType="withEffect">
                                  <p:stCondLst>
                                    <p:cond delay="0"/>
                                  </p:stCondLst>
                                  <p:childTnLst>
                                    <p:set>
                                      <p:cBhvr>
                                        <p:cTn id="46" dur="1" fill="hold">
                                          <p:stCondLst>
                                            <p:cond delay="0"/>
                                          </p:stCondLst>
                                        </p:cTn>
                                        <p:tgtEl>
                                          <p:spTgt spid="11269"/>
                                        </p:tgtEl>
                                        <p:attrNameLst>
                                          <p:attrName>style.visibility</p:attrName>
                                        </p:attrNameLst>
                                      </p:cBhvr>
                                      <p:to>
                                        <p:strVal val="visible"/>
                                      </p:to>
                                    </p:set>
                                    <p:anim calcmode="lin" valueType="num">
                                      <p:cBhvr additive="base">
                                        <p:cTn id="47" dur="500"/>
                                        <p:tgtEl>
                                          <p:spTgt spid="11269"/>
                                        </p:tgtEl>
                                        <p:attrNameLst>
                                          <p:attrName>ppt_x</p:attrName>
                                        </p:attrNameLst>
                                      </p:cBhvr>
                                      <p:tavLst>
                                        <p:tav tm="0">
                                          <p:val>
                                            <p:strVal val="#ppt_x-#ppt_w*1.125000"/>
                                          </p:val>
                                        </p:tav>
                                        <p:tav tm="100000">
                                          <p:val>
                                            <p:strVal val="#ppt_x"/>
                                          </p:val>
                                        </p:tav>
                                      </p:tavLst>
                                    </p:anim>
                                    <p:animEffect transition="in" filter="wipe(right)">
                                      <p:cBhvr>
                                        <p:cTn id="48" dur="500"/>
                                        <p:tgtEl>
                                          <p:spTgt spid="11269"/>
                                        </p:tgtEl>
                                      </p:cBhvr>
                                    </p:animEffect>
                                  </p:childTnLst>
                                </p:cTn>
                              </p:par>
                            </p:childTnLst>
                          </p:cTn>
                        </p:par>
                        <p:par>
                          <p:cTn id="49" fill="hold" nodeType="afterGroup">
                            <p:stCondLst>
                              <p:cond delay="1950"/>
                            </p:stCondLst>
                            <p:childTnLst>
                              <p:par>
                                <p:cTn id="50" presetID="22" presetClass="entr" presetSubtype="2" fill="hold" grpId="0" nodeType="afterEffect">
                                  <p:stCondLst>
                                    <p:cond delay="0"/>
                                  </p:stCondLst>
                                  <p:childTnLst>
                                    <p:set>
                                      <p:cBhvr>
                                        <p:cTn id="51" dur="1" fill="hold">
                                          <p:stCondLst>
                                            <p:cond delay="0"/>
                                          </p:stCondLst>
                                        </p:cTn>
                                        <p:tgtEl>
                                          <p:spTgt spid="11278"/>
                                        </p:tgtEl>
                                        <p:attrNameLst>
                                          <p:attrName>style.visibility</p:attrName>
                                        </p:attrNameLst>
                                      </p:cBhvr>
                                      <p:to>
                                        <p:strVal val="visible"/>
                                      </p:to>
                                    </p:set>
                                    <p:animEffect transition="in" filter="wipe(right)">
                                      <p:cBhvr>
                                        <p:cTn id="52" dur="500"/>
                                        <p:tgtEl>
                                          <p:spTgt spid="11278"/>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11279"/>
                                        </p:tgtEl>
                                        <p:attrNameLst>
                                          <p:attrName>style.visibility</p:attrName>
                                        </p:attrNameLst>
                                      </p:cBhvr>
                                      <p:to>
                                        <p:strVal val="visible"/>
                                      </p:to>
                                    </p:set>
                                    <p:animEffect transition="in" filter="wipe(right)">
                                      <p:cBhvr>
                                        <p:cTn id="55" dur="500"/>
                                        <p:tgtEl>
                                          <p:spTgt spid="11279"/>
                                        </p:tgtEl>
                                      </p:cBhvr>
                                    </p:animEffect>
                                  </p:childTnLst>
                                </p:cTn>
                              </p:par>
                            </p:childTnLst>
                          </p:cTn>
                        </p:par>
                        <p:par>
                          <p:cTn id="56" fill="hold" nodeType="afterGroup">
                            <p:stCondLst>
                              <p:cond delay="2450"/>
                            </p:stCondLst>
                            <p:childTnLst>
                              <p:par>
                                <p:cTn id="57" presetID="22" presetClass="entr" presetSubtype="1" fill="hold" grpId="0" nodeType="afterEffect">
                                  <p:stCondLst>
                                    <p:cond delay="0"/>
                                  </p:stCondLst>
                                  <p:childTnLst>
                                    <p:set>
                                      <p:cBhvr>
                                        <p:cTn id="58" dur="1" fill="hold">
                                          <p:stCondLst>
                                            <p:cond delay="0"/>
                                          </p:stCondLst>
                                        </p:cTn>
                                        <p:tgtEl>
                                          <p:spTgt spid="11276"/>
                                        </p:tgtEl>
                                        <p:attrNameLst>
                                          <p:attrName>style.visibility</p:attrName>
                                        </p:attrNameLst>
                                      </p:cBhvr>
                                      <p:to>
                                        <p:strVal val="visible"/>
                                      </p:to>
                                    </p:set>
                                    <p:animEffect transition="in" filter="wipe(up)">
                                      <p:cBhvr>
                                        <p:cTn id="59" dur="500"/>
                                        <p:tgtEl>
                                          <p:spTgt spid="11276"/>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1277"/>
                                        </p:tgtEl>
                                        <p:attrNameLst>
                                          <p:attrName>style.visibility</p:attrName>
                                        </p:attrNameLst>
                                      </p:cBhvr>
                                      <p:to>
                                        <p:strVal val="visible"/>
                                      </p:to>
                                    </p:set>
                                    <p:animEffect transition="in" filter="wipe(up)">
                                      <p:cBhvr>
                                        <p:cTn id="62" dur="500"/>
                                        <p:tgtEl>
                                          <p:spTgt spid="112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utoUpdateAnimBg="0"/>
      <p:bldP spid="11267" grpId="0" animBg="1"/>
      <p:bldP spid="11268" grpId="0" animBg="1" autoUpdateAnimBg="0"/>
      <p:bldP spid="11269" grpId="0" autoUpdateAnimBg="0"/>
      <p:bldP spid="11270" grpId="0" animBg="1" autoUpdateAnimBg="0"/>
      <p:bldP spid="11271" grpId="0" autoUpdateAnimBg="0"/>
      <p:bldP spid="11272" grpId="0" animBg="1" autoUpdateAnimBg="0"/>
      <p:bldP spid="11273" grpId="0" autoUpdateAnimBg="0"/>
      <p:bldP spid="11274" grpId="0" animBg="1" autoUpdateAnimBg="0"/>
      <p:bldP spid="11275" grpId="0" autoUpdateAnimBg="0"/>
      <p:bldP spid="11276" grpId="0" autoUpdateAnimBg="0"/>
      <p:bldP spid="11277" grpId="0" autoUpdateAnimBg="0"/>
      <p:bldP spid="11278" grpId="0" autoUpdateAnimBg="0"/>
      <p:bldP spid="11279"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12291"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292" name="矩形 17"/>
          <p:cNvSpPr>
            <a:spLocks noChangeArrowheads="1"/>
          </p:cNvSpPr>
          <p:nvPr/>
        </p:nvSpPr>
        <p:spPr bwMode="auto">
          <a:xfrm>
            <a:off x="739775" y="765175"/>
            <a:ext cx="10687050" cy="3240088"/>
          </a:xfrm>
          <a:prstGeom prst="rect">
            <a:avLst/>
          </a:prstGeom>
          <a:blipFill dpi="0" rotWithShape="1">
            <a:blip r:embed="rId2"/>
            <a:srcRect/>
            <a:stretch>
              <a:fillRect/>
            </a:stretch>
          </a:blipFill>
          <a:ln w="9525" cmpd="sng">
            <a:solidFill>
              <a:schemeClr val="accent2"/>
            </a:solidFill>
            <a:miter lim="800000"/>
            <a:headEnd/>
            <a:tailEnd/>
          </a:ln>
        </p:spPr>
        <p:txBody>
          <a:bodyPr/>
          <a:lstStyle/>
          <a:p>
            <a:pPr eaLnBrk="1" hangingPunct="1">
              <a:buFontTx/>
              <a:buNone/>
            </a:pPr>
            <a:endParaRPr lang="zh-CN" altLang="zh-CN"/>
          </a:p>
        </p:txBody>
      </p:sp>
      <p:sp>
        <p:nvSpPr>
          <p:cNvPr id="12293" name="单圆角矩形 18"/>
          <p:cNvSpPr>
            <a:spLocks/>
          </p:cNvSpPr>
          <p:nvPr/>
        </p:nvSpPr>
        <p:spPr bwMode="auto">
          <a:xfrm>
            <a:off x="739775" y="4051300"/>
            <a:ext cx="3486150" cy="2330450"/>
          </a:xfrm>
          <a:custGeom>
            <a:avLst/>
            <a:gdLst>
              <a:gd name="T0" fmla="*/ 0 w 3486972"/>
              <a:gd name="T1" fmla="*/ 0 h 2329590"/>
              <a:gd name="T2" fmla="*/ 3246768 w 3486972"/>
              <a:gd name="T3" fmla="*/ 0 h 2329590"/>
              <a:gd name="T4" fmla="*/ 3486972 w 3486972"/>
              <a:gd name="T5" fmla="*/ 240204 h 2329590"/>
              <a:gd name="T6" fmla="*/ 3486972 w 3486972"/>
              <a:gd name="T7" fmla="*/ 2329590 h 2329590"/>
              <a:gd name="T8" fmla="*/ 0 w 3486972"/>
              <a:gd name="T9" fmla="*/ 2329590 h 2329590"/>
              <a:gd name="T10" fmla="*/ 0 w 3486972"/>
              <a:gd name="T11" fmla="*/ 0 h 2329590"/>
            </a:gdLst>
            <a:ahLst/>
            <a:cxnLst>
              <a:cxn ang="0">
                <a:pos x="T0" y="T1"/>
              </a:cxn>
              <a:cxn ang="0">
                <a:pos x="T2" y="T3"/>
              </a:cxn>
              <a:cxn ang="0">
                <a:pos x="T4" y="T5"/>
              </a:cxn>
              <a:cxn ang="0">
                <a:pos x="T6" y="T7"/>
              </a:cxn>
              <a:cxn ang="0">
                <a:pos x="T8" y="T9"/>
              </a:cxn>
              <a:cxn ang="0">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chemeClr val="bg1"/>
          </a:solidFill>
          <a:ln w="9525" cap="flat" cmpd="sng">
            <a:solidFill>
              <a:schemeClr val="accent2"/>
            </a:solidFill>
            <a:round/>
            <a:headEnd/>
            <a:tailEnd/>
          </a:ln>
        </p:spPr>
        <p:txBody>
          <a:bodyPr/>
          <a:lstStyle/>
          <a:p>
            <a:endParaRPr lang="zh-CN" altLang="en-US"/>
          </a:p>
        </p:txBody>
      </p:sp>
      <p:sp>
        <p:nvSpPr>
          <p:cNvPr id="12294" name="单圆角矩形 19"/>
          <p:cNvSpPr>
            <a:spLocks/>
          </p:cNvSpPr>
          <p:nvPr/>
        </p:nvSpPr>
        <p:spPr bwMode="auto">
          <a:xfrm>
            <a:off x="4333875" y="4051300"/>
            <a:ext cx="3486150" cy="2330450"/>
          </a:xfrm>
          <a:custGeom>
            <a:avLst/>
            <a:gdLst>
              <a:gd name="T0" fmla="*/ 0 w 3486972"/>
              <a:gd name="T1" fmla="*/ 0 h 2329590"/>
              <a:gd name="T2" fmla="*/ 3246768 w 3486972"/>
              <a:gd name="T3" fmla="*/ 0 h 2329590"/>
              <a:gd name="T4" fmla="*/ 3486972 w 3486972"/>
              <a:gd name="T5" fmla="*/ 240204 h 2329590"/>
              <a:gd name="T6" fmla="*/ 3486972 w 3486972"/>
              <a:gd name="T7" fmla="*/ 2329590 h 2329590"/>
              <a:gd name="T8" fmla="*/ 0 w 3486972"/>
              <a:gd name="T9" fmla="*/ 2329590 h 2329590"/>
              <a:gd name="T10" fmla="*/ 0 w 3486972"/>
              <a:gd name="T11" fmla="*/ 0 h 2329590"/>
            </a:gdLst>
            <a:ahLst/>
            <a:cxnLst>
              <a:cxn ang="0">
                <a:pos x="T0" y="T1"/>
              </a:cxn>
              <a:cxn ang="0">
                <a:pos x="T2" y="T3"/>
              </a:cxn>
              <a:cxn ang="0">
                <a:pos x="T4" y="T5"/>
              </a:cxn>
              <a:cxn ang="0">
                <a:pos x="T6" y="T7"/>
              </a:cxn>
              <a:cxn ang="0">
                <a:pos x="T8" y="T9"/>
              </a:cxn>
              <a:cxn ang="0">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chemeClr val="tx1"/>
          </a:solidFill>
          <a:ln w="9525" cap="flat" cmpd="sng">
            <a:solidFill>
              <a:schemeClr val="accent2"/>
            </a:solidFill>
            <a:round/>
            <a:headEnd/>
            <a:tailEnd/>
          </a:ln>
        </p:spPr>
        <p:txBody>
          <a:bodyPr/>
          <a:lstStyle/>
          <a:p>
            <a:endParaRPr lang="zh-CN" altLang="en-US"/>
          </a:p>
        </p:txBody>
      </p:sp>
      <p:sp>
        <p:nvSpPr>
          <p:cNvPr id="12295" name="单圆角矩形 20"/>
          <p:cNvSpPr>
            <a:spLocks/>
          </p:cNvSpPr>
          <p:nvPr/>
        </p:nvSpPr>
        <p:spPr bwMode="auto">
          <a:xfrm>
            <a:off x="7927975" y="4051300"/>
            <a:ext cx="3487738" cy="2330450"/>
          </a:xfrm>
          <a:custGeom>
            <a:avLst/>
            <a:gdLst>
              <a:gd name="T0" fmla="*/ 0 w 3486972"/>
              <a:gd name="T1" fmla="*/ 0 h 2329590"/>
              <a:gd name="T2" fmla="*/ 3246768 w 3486972"/>
              <a:gd name="T3" fmla="*/ 0 h 2329590"/>
              <a:gd name="T4" fmla="*/ 3486972 w 3486972"/>
              <a:gd name="T5" fmla="*/ 240204 h 2329590"/>
              <a:gd name="T6" fmla="*/ 3486972 w 3486972"/>
              <a:gd name="T7" fmla="*/ 2329590 h 2329590"/>
              <a:gd name="T8" fmla="*/ 0 w 3486972"/>
              <a:gd name="T9" fmla="*/ 2329590 h 2329590"/>
              <a:gd name="T10" fmla="*/ 0 w 3486972"/>
              <a:gd name="T11" fmla="*/ 0 h 2329590"/>
            </a:gdLst>
            <a:ahLst/>
            <a:cxnLst>
              <a:cxn ang="0">
                <a:pos x="T0" y="T1"/>
              </a:cxn>
              <a:cxn ang="0">
                <a:pos x="T2" y="T3"/>
              </a:cxn>
              <a:cxn ang="0">
                <a:pos x="T4" y="T5"/>
              </a:cxn>
              <a:cxn ang="0">
                <a:pos x="T6" y="T7"/>
              </a:cxn>
              <a:cxn ang="0">
                <a:pos x="T8" y="T9"/>
              </a:cxn>
              <a:cxn ang="0">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chemeClr val="bg2"/>
          </a:solidFill>
          <a:ln w="9525" cap="flat" cmpd="sng">
            <a:solidFill>
              <a:schemeClr val="accent2"/>
            </a:solidFill>
            <a:round/>
            <a:headEnd/>
            <a:tailEnd/>
          </a:ln>
        </p:spPr>
        <p:txBody>
          <a:bodyPr/>
          <a:lstStyle/>
          <a:p>
            <a:endParaRPr lang="zh-CN" altLang="en-US"/>
          </a:p>
        </p:txBody>
      </p:sp>
      <p:sp>
        <p:nvSpPr>
          <p:cNvPr id="12296" name="椭圆 21"/>
          <p:cNvSpPr>
            <a:spLocks noChangeArrowheads="1"/>
          </p:cNvSpPr>
          <p:nvPr/>
        </p:nvSpPr>
        <p:spPr bwMode="auto">
          <a:xfrm>
            <a:off x="2114550" y="3684588"/>
            <a:ext cx="736600" cy="736600"/>
          </a:xfrm>
          <a:prstGeom prst="ellipse">
            <a:avLst/>
          </a:prstGeom>
          <a:solidFill>
            <a:schemeClr val="bg1"/>
          </a:solidFill>
          <a:ln w="38100" cmpd="sng">
            <a:solidFill>
              <a:schemeClr val="accent2"/>
            </a:solidFill>
            <a:round/>
            <a:headEnd/>
            <a:tailEnd/>
          </a:ln>
        </p:spPr>
        <p:txBody>
          <a:bodyPr/>
          <a:lstStyle/>
          <a:p>
            <a:pPr eaLnBrk="1" hangingPunct="1">
              <a:buFontTx/>
              <a:buNone/>
            </a:pPr>
            <a:endParaRPr lang="zh-CN" altLang="zh-CN"/>
          </a:p>
        </p:txBody>
      </p:sp>
      <p:sp>
        <p:nvSpPr>
          <p:cNvPr id="12297" name="椭圆 22"/>
          <p:cNvSpPr>
            <a:spLocks noChangeArrowheads="1"/>
          </p:cNvSpPr>
          <p:nvPr/>
        </p:nvSpPr>
        <p:spPr bwMode="auto">
          <a:xfrm>
            <a:off x="5710238" y="3684588"/>
            <a:ext cx="735012" cy="736600"/>
          </a:xfrm>
          <a:prstGeom prst="ellipse">
            <a:avLst/>
          </a:prstGeom>
          <a:solidFill>
            <a:schemeClr val="bg1"/>
          </a:solidFill>
          <a:ln w="38100" cmpd="sng">
            <a:solidFill>
              <a:schemeClr val="accent2"/>
            </a:solidFill>
            <a:round/>
            <a:headEnd/>
            <a:tailEnd/>
          </a:ln>
        </p:spPr>
        <p:txBody>
          <a:bodyPr/>
          <a:lstStyle/>
          <a:p>
            <a:pPr eaLnBrk="1" hangingPunct="1">
              <a:buFontTx/>
              <a:buNone/>
            </a:pPr>
            <a:endParaRPr lang="zh-CN" altLang="zh-CN"/>
          </a:p>
        </p:txBody>
      </p:sp>
      <p:sp>
        <p:nvSpPr>
          <p:cNvPr id="12298" name="椭圆 23"/>
          <p:cNvSpPr>
            <a:spLocks noChangeArrowheads="1"/>
          </p:cNvSpPr>
          <p:nvPr/>
        </p:nvSpPr>
        <p:spPr bwMode="auto">
          <a:xfrm>
            <a:off x="9147175" y="3684588"/>
            <a:ext cx="735013" cy="736600"/>
          </a:xfrm>
          <a:prstGeom prst="ellipse">
            <a:avLst/>
          </a:prstGeom>
          <a:solidFill>
            <a:schemeClr val="bg1"/>
          </a:solidFill>
          <a:ln w="38100" cmpd="sng">
            <a:solidFill>
              <a:schemeClr val="accent2"/>
            </a:solidFill>
            <a:round/>
            <a:headEnd/>
            <a:tailEnd/>
          </a:ln>
        </p:spPr>
        <p:txBody>
          <a:bodyPr/>
          <a:lstStyle/>
          <a:p>
            <a:pPr eaLnBrk="1" hangingPunct="1">
              <a:buFontTx/>
              <a:buNone/>
            </a:pPr>
            <a:endParaRPr lang="zh-CN" altLang="zh-CN"/>
          </a:p>
        </p:txBody>
      </p:sp>
      <p:sp>
        <p:nvSpPr>
          <p:cNvPr id="12299" name="TextBox 24"/>
          <p:cNvSpPr txBox="1">
            <a:spLocks noChangeArrowheads="1"/>
          </p:cNvSpPr>
          <p:nvPr/>
        </p:nvSpPr>
        <p:spPr bwMode="auto">
          <a:xfrm>
            <a:off x="2254250" y="3789363"/>
            <a:ext cx="4572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en-US" sz="3000" b="1">
                <a:solidFill>
                  <a:srgbClr val="F8F8F8"/>
                </a:solidFill>
                <a:latin typeface="微软雅黑" pitchFamily="34" charset="-122"/>
                <a:ea typeface="微软雅黑" pitchFamily="34" charset="-122"/>
              </a:rPr>
              <a:t>1</a:t>
            </a:r>
            <a:endParaRPr lang="zh-CN" altLang="en-US" sz="3000" b="1">
              <a:solidFill>
                <a:srgbClr val="F8F8F8"/>
              </a:solidFill>
              <a:latin typeface="微软雅黑" pitchFamily="34" charset="-122"/>
              <a:ea typeface="微软雅黑" pitchFamily="34" charset="-122"/>
            </a:endParaRPr>
          </a:p>
        </p:txBody>
      </p:sp>
      <p:sp>
        <p:nvSpPr>
          <p:cNvPr id="12300" name="TextBox 25"/>
          <p:cNvSpPr txBox="1">
            <a:spLocks noChangeArrowheads="1"/>
          </p:cNvSpPr>
          <p:nvPr/>
        </p:nvSpPr>
        <p:spPr bwMode="auto">
          <a:xfrm>
            <a:off x="5864225" y="3789363"/>
            <a:ext cx="4572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en-US" sz="3000" b="1">
                <a:solidFill>
                  <a:srgbClr val="F8F8F8"/>
                </a:solidFill>
                <a:latin typeface="微软雅黑" pitchFamily="34" charset="-122"/>
                <a:ea typeface="微软雅黑" pitchFamily="34" charset="-122"/>
              </a:rPr>
              <a:t>2</a:t>
            </a:r>
            <a:endParaRPr lang="zh-CN" altLang="en-US" sz="3000" b="1">
              <a:solidFill>
                <a:srgbClr val="F8F8F8"/>
              </a:solidFill>
              <a:latin typeface="微软雅黑" pitchFamily="34" charset="-122"/>
              <a:ea typeface="微软雅黑" pitchFamily="34" charset="-122"/>
            </a:endParaRPr>
          </a:p>
        </p:txBody>
      </p:sp>
      <p:sp>
        <p:nvSpPr>
          <p:cNvPr id="12301" name="TextBox 26"/>
          <p:cNvSpPr txBox="1">
            <a:spLocks noChangeArrowheads="1"/>
          </p:cNvSpPr>
          <p:nvPr/>
        </p:nvSpPr>
        <p:spPr bwMode="auto">
          <a:xfrm>
            <a:off x="9269413" y="3789363"/>
            <a:ext cx="4572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en-US" sz="3000" b="1">
                <a:solidFill>
                  <a:srgbClr val="F8F8F8"/>
                </a:solidFill>
                <a:latin typeface="微软雅黑" pitchFamily="34" charset="-122"/>
                <a:ea typeface="微软雅黑" pitchFamily="34" charset="-122"/>
              </a:rPr>
              <a:t>3</a:t>
            </a:r>
            <a:endParaRPr lang="zh-CN" altLang="en-US" sz="3000" b="1">
              <a:solidFill>
                <a:srgbClr val="F8F8F8"/>
              </a:solidFill>
              <a:latin typeface="微软雅黑" pitchFamily="34" charset="-122"/>
              <a:ea typeface="微软雅黑" pitchFamily="34" charset="-122"/>
            </a:endParaRPr>
          </a:p>
        </p:txBody>
      </p:sp>
      <p:sp>
        <p:nvSpPr>
          <p:cNvPr id="12302" name="TextBox 27"/>
          <p:cNvSpPr txBox="1">
            <a:spLocks noChangeArrowheads="1"/>
          </p:cNvSpPr>
          <p:nvPr/>
        </p:nvSpPr>
        <p:spPr bwMode="auto">
          <a:xfrm>
            <a:off x="941388" y="4581525"/>
            <a:ext cx="314007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a:solidFill>
                  <a:schemeClr val="accent2"/>
                </a:solidFill>
                <a:latin typeface="微软雅黑" pitchFamily="34" charset="-122"/>
                <a:ea typeface="微软雅黑" pitchFamily="34" charset="-122"/>
              </a:rPr>
              <a:t>上面的图片可自行更换，动画效果不变，方法是对图片点右键</a:t>
            </a:r>
            <a:r>
              <a:rPr lang="en-US">
                <a:solidFill>
                  <a:schemeClr val="accent2"/>
                </a:solidFill>
                <a:latin typeface="微软雅黑" pitchFamily="34" charset="-122"/>
                <a:ea typeface="微软雅黑" pitchFamily="34" charset="-122"/>
              </a:rPr>
              <a:t>-&gt;</a:t>
            </a:r>
            <a:r>
              <a:rPr lang="zh-CN" altLang="en-US">
                <a:solidFill>
                  <a:schemeClr val="accent2"/>
                </a:solidFill>
                <a:latin typeface="微软雅黑" pitchFamily="34" charset="-122"/>
                <a:ea typeface="微软雅黑" pitchFamily="34" charset="-122"/>
              </a:rPr>
              <a:t>设置对象格式</a:t>
            </a:r>
            <a:r>
              <a:rPr lang="en-US">
                <a:solidFill>
                  <a:schemeClr val="accent2"/>
                </a:solidFill>
                <a:latin typeface="微软雅黑" pitchFamily="34" charset="-122"/>
                <a:ea typeface="微软雅黑" pitchFamily="34" charset="-122"/>
              </a:rPr>
              <a:t>-&gt;</a:t>
            </a:r>
            <a:r>
              <a:rPr lang="zh-CN" altLang="en-US">
                <a:solidFill>
                  <a:schemeClr val="accent2"/>
                </a:solidFill>
                <a:latin typeface="微软雅黑" pitchFamily="34" charset="-122"/>
                <a:ea typeface="微软雅黑" pitchFamily="34" charset="-122"/>
              </a:rPr>
              <a:t>填充</a:t>
            </a:r>
            <a:r>
              <a:rPr lang="en-US">
                <a:solidFill>
                  <a:schemeClr val="accent2"/>
                </a:solidFill>
                <a:latin typeface="微软雅黑" pitchFamily="34" charset="-122"/>
                <a:ea typeface="微软雅黑" pitchFamily="34" charset="-122"/>
              </a:rPr>
              <a:t>-&gt;</a:t>
            </a:r>
            <a:r>
              <a:rPr lang="zh-CN" altLang="en-US">
                <a:solidFill>
                  <a:schemeClr val="accent2"/>
                </a:solidFill>
                <a:latin typeface="微软雅黑" pitchFamily="34" charset="-122"/>
                <a:ea typeface="微软雅黑" pitchFamily="34" charset="-122"/>
              </a:rPr>
              <a:t>填充效果</a:t>
            </a:r>
            <a:r>
              <a:rPr lang="en-US">
                <a:solidFill>
                  <a:schemeClr val="accent2"/>
                </a:solidFill>
                <a:latin typeface="微软雅黑" pitchFamily="34" charset="-122"/>
                <a:ea typeface="微软雅黑" pitchFamily="34" charset="-122"/>
              </a:rPr>
              <a:t>-&gt;</a:t>
            </a:r>
            <a:r>
              <a:rPr lang="zh-CN" altLang="en-US">
                <a:solidFill>
                  <a:schemeClr val="accent2"/>
                </a:solidFill>
                <a:latin typeface="微软雅黑" pitchFamily="34" charset="-122"/>
                <a:ea typeface="微软雅黑" pitchFamily="34" charset="-122"/>
              </a:rPr>
              <a:t>图片，选择事先准备好的图片即可。</a:t>
            </a:r>
          </a:p>
        </p:txBody>
      </p:sp>
      <p:sp>
        <p:nvSpPr>
          <p:cNvPr id="12303" name="TextBox 28"/>
          <p:cNvSpPr txBox="1">
            <a:spLocks noChangeArrowheads="1"/>
          </p:cNvSpPr>
          <p:nvPr/>
        </p:nvSpPr>
        <p:spPr bwMode="auto">
          <a:xfrm>
            <a:off x="4503738" y="4581525"/>
            <a:ext cx="3141662"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a:solidFill>
                  <a:schemeClr val="accent2"/>
                </a:solidFill>
                <a:latin typeface="微软雅黑" pitchFamily="34" charset="-122"/>
                <a:ea typeface="微软雅黑" pitchFamily="34" charset="-122"/>
              </a:rPr>
              <a:t>上面的图片可自行更换，动画效果不变，方法是对图片点右键</a:t>
            </a:r>
            <a:r>
              <a:rPr lang="en-US">
                <a:solidFill>
                  <a:schemeClr val="accent2"/>
                </a:solidFill>
                <a:latin typeface="微软雅黑" pitchFamily="34" charset="-122"/>
                <a:ea typeface="微软雅黑" pitchFamily="34" charset="-122"/>
              </a:rPr>
              <a:t>-&gt;</a:t>
            </a:r>
            <a:r>
              <a:rPr lang="zh-CN" altLang="en-US">
                <a:solidFill>
                  <a:schemeClr val="accent2"/>
                </a:solidFill>
                <a:latin typeface="微软雅黑" pitchFamily="34" charset="-122"/>
                <a:ea typeface="微软雅黑" pitchFamily="34" charset="-122"/>
              </a:rPr>
              <a:t>设置对象格式</a:t>
            </a:r>
            <a:r>
              <a:rPr lang="en-US">
                <a:solidFill>
                  <a:schemeClr val="accent2"/>
                </a:solidFill>
                <a:latin typeface="微软雅黑" pitchFamily="34" charset="-122"/>
                <a:ea typeface="微软雅黑" pitchFamily="34" charset="-122"/>
              </a:rPr>
              <a:t>-&gt;</a:t>
            </a:r>
            <a:r>
              <a:rPr lang="zh-CN" altLang="en-US">
                <a:solidFill>
                  <a:schemeClr val="accent2"/>
                </a:solidFill>
                <a:latin typeface="微软雅黑" pitchFamily="34" charset="-122"/>
                <a:ea typeface="微软雅黑" pitchFamily="34" charset="-122"/>
              </a:rPr>
              <a:t>填充</a:t>
            </a:r>
            <a:r>
              <a:rPr lang="en-US">
                <a:solidFill>
                  <a:schemeClr val="accent2"/>
                </a:solidFill>
                <a:latin typeface="微软雅黑" pitchFamily="34" charset="-122"/>
                <a:ea typeface="微软雅黑" pitchFamily="34" charset="-122"/>
              </a:rPr>
              <a:t>-&gt;</a:t>
            </a:r>
            <a:r>
              <a:rPr lang="zh-CN" altLang="en-US">
                <a:solidFill>
                  <a:schemeClr val="accent2"/>
                </a:solidFill>
                <a:latin typeface="微软雅黑" pitchFamily="34" charset="-122"/>
                <a:ea typeface="微软雅黑" pitchFamily="34" charset="-122"/>
              </a:rPr>
              <a:t>填充效果</a:t>
            </a:r>
            <a:r>
              <a:rPr lang="en-US">
                <a:solidFill>
                  <a:schemeClr val="accent2"/>
                </a:solidFill>
                <a:latin typeface="微软雅黑" pitchFamily="34" charset="-122"/>
                <a:ea typeface="微软雅黑" pitchFamily="34" charset="-122"/>
              </a:rPr>
              <a:t>-&gt;</a:t>
            </a:r>
            <a:r>
              <a:rPr lang="zh-CN" altLang="en-US">
                <a:solidFill>
                  <a:schemeClr val="accent2"/>
                </a:solidFill>
                <a:latin typeface="微软雅黑" pitchFamily="34" charset="-122"/>
                <a:ea typeface="微软雅黑" pitchFamily="34" charset="-122"/>
              </a:rPr>
              <a:t>图片，选择事先准备好的图片即可。</a:t>
            </a:r>
          </a:p>
        </p:txBody>
      </p:sp>
      <p:sp>
        <p:nvSpPr>
          <p:cNvPr id="12304" name="TextBox 29"/>
          <p:cNvSpPr txBox="1">
            <a:spLocks noChangeArrowheads="1"/>
          </p:cNvSpPr>
          <p:nvPr/>
        </p:nvSpPr>
        <p:spPr bwMode="auto">
          <a:xfrm>
            <a:off x="8113713" y="4581525"/>
            <a:ext cx="3141662"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a:solidFill>
                  <a:schemeClr val="accent2"/>
                </a:solidFill>
                <a:latin typeface="微软雅黑" pitchFamily="34" charset="-122"/>
                <a:ea typeface="微软雅黑" pitchFamily="34" charset="-122"/>
              </a:rPr>
              <a:t>上面的图片可自行更换，动画效果不变，方法是对图片点右键</a:t>
            </a:r>
            <a:r>
              <a:rPr lang="en-US">
                <a:solidFill>
                  <a:schemeClr val="accent2"/>
                </a:solidFill>
                <a:latin typeface="微软雅黑" pitchFamily="34" charset="-122"/>
                <a:ea typeface="微软雅黑" pitchFamily="34" charset="-122"/>
              </a:rPr>
              <a:t>-&gt;</a:t>
            </a:r>
            <a:r>
              <a:rPr lang="zh-CN" altLang="en-US">
                <a:solidFill>
                  <a:schemeClr val="accent2"/>
                </a:solidFill>
                <a:latin typeface="微软雅黑" pitchFamily="34" charset="-122"/>
                <a:ea typeface="微软雅黑" pitchFamily="34" charset="-122"/>
              </a:rPr>
              <a:t>设置对象格式</a:t>
            </a:r>
            <a:r>
              <a:rPr lang="en-US">
                <a:solidFill>
                  <a:schemeClr val="accent2"/>
                </a:solidFill>
                <a:latin typeface="微软雅黑" pitchFamily="34" charset="-122"/>
                <a:ea typeface="微软雅黑" pitchFamily="34" charset="-122"/>
              </a:rPr>
              <a:t>-&gt;</a:t>
            </a:r>
            <a:r>
              <a:rPr lang="zh-CN" altLang="en-US">
                <a:solidFill>
                  <a:schemeClr val="accent2"/>
                </a:solidFill>
                <a:latin typeface="微软雅黑" pitchFamily="34" charset="-122"/>
                <a:ea typeface="微软雅黑" pitchFamily="34" charset="-122"/>
              </a:rPr>
              <a:t>填充</a:t>
            </a:r>
            <a:r>
              <a:rPr lang="en-US">
                <a:solidFill>
                  <a:schemeClr val="accent2"/>
                </a:solidFill>
                <a:latin typeface="微软雅黑" pitchFamily="34" charset="-122"/>
                <a:ea typeface="微软雅黑" pitchFamily="34" charset="-122"/>
              </a:rPr>
              <a:t>-&gt;</a:t>
            </a:r>
            <a:r>
              <a:rPr lang="zh-CN" altLang="en-US">
                <a:solidFill>
                  <a:schemeClr val="accent2"/>
                </a:solidFill>
                <a:latin typeface="微软雅黑" pitchFamily="34" charset="-122"/>
                <a:ea typeface="微软雅黑" pitchFamily="34" charset="-122"/>
              </a:rPr>
              <a:t>填充效果</a:t>
            </a:r>
            <a:r>
              <a:rPr lang="en-US">
                <a:solidFill>
                  <a:schemeClr val="accent2"/>
                </a:solidFill>
                <a:latin typeface="微软雅黑" pitchFamily="34" charset="-122"/>
                <a:ea typeface="微软雅黑" pitchFamily="34" charset="-122"/>
              </a:rPr>
              <a:t>-&gt;</a:t>
            </a:r>
            <a:r>
              <a:rPr lang="zh-CN" altLang="en-US">
                <a:solidFill>
                  <a:schemeClr val="accent2"/>
                </a:solidFill>
                <a:latin typeface="微软雅黑" pitchFamily="34" charset="-122"/>
                <a:ea typeface="微软雅黑" pitchFamily="34" charset="-122"/>
              </a:rPr>
              <a:t>图片，选择事先准备好的图片即可。</a:t>
            </a: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2291"/>
                                        </p:tgtEl>
                                        <p:attrNameLst>
                                          <p:attrName>style.visibility</p:attrName>
                                        </p:attrNameLst>
                                      </p:cBhvr>
                                      <p:to>
                                        <p:strVal val="visible"/>
                                      </p:to>
                                    </p:set>
                                    <p:animEffect transition="in" filter="barn(inVertical)">
                                      <p:cBhvr>
                                        <p:cTn id="7" dur="500"/>
                                        <p:tgtEl>
                                          <p:spTgt spid="12291"/>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2290"/>
                                        </p:tgtEl>
                                        <p:attrNameLst>
                                          <p:attrName>style.visibility</p:attrName>
                                        </p:attrNameLst>
                                      </p:cBhvr>
                                      <p:to>
                                        <p:strVal val="visible"/>
                                      </p:to>
                                    </p:set>
                                    <p:anim calcmode="lin" valueType="num">
                                      <p:cBhvr>
                                        <p:cTn id="11" dur="500" fill="hold"/>
                                        <p:tgtEl>
                                          <p:spTgt spid="12290"/>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2290"/>
                                        </p:tgtEl>
                                        <p:attrNameLst>
                                          <p:attrName>ppt_y</p:attrName>
                                        </p:attrNameLst>
                                      </p:cBhvr>
                                      <p:tavLst>
                                        <p:tav tm="0">
                                          <p:val>
                                            <p:strVal val="#ppt_y"/>
                                          </p:val>
                                        </p:tav>
                                        <p:tav tm="100000">
                                          <p:val>
                                            <p:strVal val="#ppt_y"/>
                                          </p:val>
                                        </p:tav>
                                      </p:tavLst>
                                    </p:anim>
                                    <p:anim calcmode="lin" valueType="num">
                                      <p:cBhvr>
                                        <p:cTn id="13" dur="500" fill="hold"/>
                                        <p:tgtEl>
                                          <p:spTgt spid="12290"/>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2290"/>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2290"/>
                                        </p:tgtEl>
                                      </p:cBhvr>
                                    </p:animEffect>
                                  </p:childTnLst>
                                </p:cTn>
                              </p:par>
                            </p:childTnLst>
                          </p:cTn>
                        </p:par>
                        <p:par>
                          <p:cTn id="16" fill="hold" nodeType="afterGroup">
                            <p:stCondLst>
                              <p:cond delay="1450"/>
                            </p:stCondLst>
                            <p:childTnLst>
                              <p:par>
                                <p:cTn id="17" presetID="22" presetClass="entr" presetSubtype="4" fill="hold" grpId="0" nodeType="afterEffect">
                                  <p:stCondLst>
                                    <p:cond delay="0"/>
                                  </p:stCondLst>
                                  <p:childTnLst>
                                    <p:set>
                                      <p:cBhvr>
                                        <p:cTn id="18" dur="1" fill="hold">
                                          <p:stCondLst>
                                            <p:cond delay="0"/>
                                          </p:stCondLst>
                                        </p:cTn>
                                        <p:tgtEl>
                                          <p:spTgt spid="12292"/>
                                        </p:tgtEl>
                                        <p:attrNameLst>
                                          <p:attrName>style.visibility</p:attrName>
                                        </p:attrNameLst>
                                      </p:cBhvr>
                                      <p:to>
                                        <p:strVal val="visible"/>
                                      </p:to>
                                    </p:set>
                                    <p:animEffect transition="in" filter="wipe(down)">
                                      <p:cBhvr>
                                        <p:cTn id="19" dur="1000"/>
                                        <p:tgtEl>
                                          <p:spTgt spid="12292"/>
                                        </p:tgtEl>
                                      </p:cBhvr>
                                    </p:animEffect>
                                  </p:childTnLst>
                                </p:cTn>
                              </p:par>
                            </p:childTnLst>
                          </p:cTn>
                        </p:par>
                        <p:par>
                          <p:cTn id="20" fill="hold" nodeType="afterGroup">
                            <p:stCondLst>
                              <p:cond delay="2450"/>
                            </p:stCondLst>
                            <p:childTnLst>
                              <p:par>
                                <p:cTn id="21" presetID="52" presetClass="entr" presetSubtype="0" fill="hold" grpId="0" nodeType="afterEffect">
                                  <p:stCondLst>
                                    <p:cond delay="0"/>
                                  </p:stCondLst>
                                  <p:childTnLst>
                                    <p:set>
                                      <p:cBhvr>
                                        <p:cTn id="22" dur="1" fill="hold">
                                          <p:stCondLst>
                                            <p:cond delay="0"/>
                                          </p:stCondLst>
                                        </p:cTn>
                                        <p:tgtEl>
                                          <p:spTgt spid="12299"/>
                                        </p:tgtEl>
                                        <p:attrNameLst>
                                          <p:attrName>style.visibility</p:attrName>
                                        </p:attrNameLst>
                                      </p:cBhvr>
                                      <p:to>
                                        <p:strVal val="visible"/>
                                      </p:to>
                                    </p:set>
                                    <p:animScale>
                                      <p:cBhvr>
                                        <p:cTn id="23" dur="1000" decel="50000" fill="hold">
                                          <p:stCondLst>
                                            <p:cond delay="0"/>
                                          </p:stCondLst>
                                        </p:cTn>
                                        <p:tgtEl>
                                          <p:spTgt spid="1229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4" dur="1000" decel="50000" fill="hold">
                                          <p:stCondLst>
                                            <p:cond delay="0"/>
                                          </p:stCondLst>
                                        </p:cTn>
                                        <p:tgtEl>
                                          <p:spTgt spid="12299"/>
                                        </p:tgtEl>
                                        <p:attrNameLst>
                                          <p:attrName>ppt_x,ppt_y</p:attrName>
                                        </p:attrNameLst>
                                      </p:cBhvr>
                                      <p:rCtr x="0" y="0"/>
                                    </p:animMotion>
                                    <p:animEffect transition="in" filter="fade">
                                      <p:cBhvr>
                                        <p:cTn id="25" dur="1000"/>
                                        <p:tgtEl>
                                          <p:spTgt spid="12299"/>
                                        </p:tgtEl>
                                      </p:cBhvr>
                                    </p:animEffect>
                                  </p:childTnLst>
                                </p:cTn>
                              </p:par>
                              <p:par>
                                <p:cTn id="26" presetID="52" presetClass="entr" presetSubtype="0" fill="hold" grpId="0" nodeType="withEffect">
                                  <p:stCondLst>
                                    <p:cond delay="0"/>
                                  </p:stCondLst>
                                  <p:childTnLst>
                                    <p:set>
                                      <p:cBhvr>
                                        <p:cTn id="27" dur="1" fill="hold">
                                          <p:stCondLst>
                                            <p:cond delay="0"/>
                                          </p:stCondLst>
                                        </p:cTn>
                                        <p:tgtEl>
                                          <p:spTgt spid="12296"/>
                                        </p:tgtEl>
                                        <p:attrNameLst>
                                          <p:attrName>style.visibility</p:attrName>
                                        </p:attrNameLst>
                                      </p:cBhvr>
                                      <p:to>
                                        <p:strVal val="visible"/>
                                      </p:to>
                                    </p:set>
                                    <p:animScale>
                                      <p:cBhvr>
                                        <p:cTn id="28" dur="1000" decel="50000" fill="hold">
                                          <p:stCondLst>
                                            <p:cond delay="0"/>
                                          </p:stCondLst>
                                        </p:cTn>
                                        <p:tgtEl>
                                          <p:spTgt spid="1229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9" dur="1000" decel="50000" fill="hold">
                                          <p:stCondLst>
                                            <p:cond delay="0"/>
                                          </p:stCondLst>
                                        </p:cTn>
                                        <p:tgtEl>
                                          <p:spTgt spid="12296"/>
                                        </p:tgtEl>
                                        <p:attrNameLst>
                                          <p:attrName>ppt_x,ppt_y</p:attrName>
                                        </p:attrNameLst>
                                      </p:cBhvr>
                                      <p:rCtr x="0" y="0"/>
                                    </p:animMotion>
                                    <p:animEffect transition="in" filter="fade">
                                      <p:cBhvr>
                                        <p:cTn id="30" dur="1000"/>
                                        <p:tgtEl>
                                          <p:spTgt spid="12296"/>
                                        </p:tgtEl>
                                      </p:cBhvr>
                                    </p:animEffect>
                                  </p:childTnLst>
                                </p:cTn>
                              </p:par>
                            </p:childTnLst>
                          </p:cTn>
                        </p:par>
                        <p:par>
                          <p:cTn id="31" fill="hold" nodeType="afterGroup">
                            <p:stCondLst>
                              <p:cond delay="3450"/>
                            </p:stCondLst>
                            <p:childTnLst>
                              <p:par>
                                <p:cTn id="32" presetID="22" presetClass="entr" presetSubtype="1" fill="hold" grpId="0" nodeType="afterEffect">
                                  <p:stCondLst>
                                    <p:cond delay="0"/>
                                  </p:stCondLst>
                                  <p:childTnLst>
                                    <p:set>
                                      <p:cBhvr>
                                        <p:cTn id="33" dur="1" fill="hold">
                                          <p:stCondLst>
                                            <p:cond delay="0"/>
                                          </p:stCondLst>
                                        </p:cTn>
                                        <p:tgtEl>
                                          <p:spTgt spid="12293"/>
                                        </p:tgtEl>
                                        <p:attrNameLst>
                                          <p:attrName>style.visibility</p:attrName>
                                        </p:attrNameLst>
                                      </p:cBhvr>
                                      <p:to>
                                        <p:strVal val="visible"/>
                                      </p:to>
                                    </p:set>
                                    <p:animEffect transition="in" filter="wipe(up)">
                                      <p:cBhvr>
                                        <p:cTn id="34" dur="500"/>
                                        <p:tgtEl>
                                          <p:spTgt spid="12293"/>
                                        </p:tgtEl>
                                      </p:cBhvr>
                                    </p:animEffect>
                                  </p:childTnLst>
                                </p:cTn>
                              </p:par>
                            </p:childTnLst>
                          </p:cTn>
                        </p:par>
                        <p:par>
                          <p:cTn id="35" fill="hold" nodeType="afterGroup">
                            <p:stCondLst>
                              <p:cond delay="3950"/>
                            </p:stCondLst>
                            <p:childTnLst>
                              <p:par>
                                <p:cTn id="36" presetID="31" presetClass="entr" presetSubtype="0" fill="hold" grpId="0" nodeType="afterEffect">
                                  <p:stCondLst>
                                    <p:cond delay="0"/>
                                  </p:stCondLst>
                                  <p:childTnLst>
                                    <p:set>
                                      <p:cBhvr>
                                        <p:cTn id="37" dur="1" fill="hold">
                                          <p:stCondLst>
                                            <p:cond delay="0"/>
                                          </p:stCondLst>
                                        </p:cTn>
                                        <p:tgtEl>
                                          <p:spTgt spid="12302"/>
                                        </p:tgtEl>
                                        <p:attrNameLst>
                                          <p:attrName>style.visibility</p:attrName>
                                        </p:attrNameLst>
                                      </p:cBhvr>
                                      <p:to>
                                        <p:strVal val="visible"/>
                                      </p:to>
                                    </p:set>
                                    <p:anim calcmode="lin" valueType="num">
                                      <p:cBhvr>
                                        <p:cTn id="38" dur="500" fill="hold"/>
                                        <p:tgtEl>
                                          <p:spTgt spid="12302"/>
                                        </p:tgtEl>
                                        <p:attrNameLst>
                                          <p:attrName>ppt_w</p:attrName>
                                        </p:attrNameLst>
                                      </p:cBhvr>
                                      <p:tavLst>
                                        <p:tav tm="0">
                                          <p:val>
                                            <p:fltVal val="0"/>
                                          </p:val>
                                        </p:tav>
                                        <p:tav tm="100000">
                                          <p:val>
                                            <p:strVal val="#ppt_w"/>
                                          </p:val>
                                        </p:tav>
                                      </p:tavLst>
                                    </p:anim>
                                    <p:anim calcmode="lin" valueType="num">
                                      <p:cBhvr>
                                        <p:cTn id="39" dur="500" fill="hold"/>
                                        <p:tgtEl>
                                          <p:spTgt spid="12302"/>
                                        </p:tgtEl>
                                        <p:attrNameLst>
                                          <p:attrName>ppt_h</p:attrName>
                                        </p:attrNameLst>
                                      </p:cBhvr>
                                      <p:tavLst>
                                        <p:tav tm="0">
                                          <p:val>
                                            <p:fltVal val="0"/>
                                          </p:val>
                                        </p:tav>
                                        <p:tav tm="100000">
                                          <p:val>
                                            <p:strVal val="#ppt_h"/>
                                          </p:val>
                                        </p:tav>
                                      </p:tavLst>
                                    </p:anim>
                                    <p:anim calcmode="lin" valueType="num">
                                      <p:cBhvr>
                                        <p:cTn id="40" dur="500" fill="hold"/>
                                        <p:tgtEl>
                                          <p:spTgt spid="12302"/>
                                        </p:tgtEl>
                                        <p:attrNameLst>
                                          <p:attrName>style.rotation</p:attrName>
                                        </p:attrNameLst>
                                      </p:cBhvr>
                                      <p:tavLst>
                                        <p:tav tm="0">
                                          <p:val>
                                            <p:fltVal val="90"/>
                                          </p:val>
                                        </p:tav>
                                        <p:tav tm="100000">
                                          <p:val>
                                            <p:fltVal val="0"/>
                                          </p:val>
                                        </p:tav>
                                      </p:tavLst>
                                    </p:anim>
                                    <p:animEffect transition="in" filter="fade">
                                      <p:cBhvr>
                                        <p:cTn id="41" dur="500"/>
                                        <p:tgtEl>
                                          <p:spTgt spid="12302"/>
                                        </p:tgtEl>
                                      </p:cBhvr>
                                    </p:animEffect>
                                  </p:childTnLst>
                                </p:cTn>
                              </p:par>
                            </p:childTnLst>
                          </p:cTn>
                        </p:par>
                        <p:par>
                          <p:cTn id="42" fill="hold" nodeType="afterGroup">
                            <p:stCondLst>
                              <p:cond delay="4450"/>
                            </p:stCondLst>
                            <p:childTnLst>
                              <p:par>
                                <p:cTn id="43" presetID="52" presetClass="entr" presetSubtype="0" fill="hold" grpId="0" nodeType="afterEffect">
                                  <p:stCondLst>
                                    <p:cond delay="0"/>
                                  </p:stCondLst>
                                  <p:childTnLst>
                                    <p:set>
                                      <p:cBhvr>
                                        <p:cTn id="44" dur="1" fill="hold">
                                          <p:stCondLst>
                                            <p:cond delay="0"/>
                                          </p:stCondLst>
                                        </p:cTn>
                                        <p:tgtEl>
                                          <p:spTgt spid="12297"/>
                                        </p:tgtEl>
                                        <p:attrNameLst>
                                          <p:attrName>style.visibility</p:attrName>
                                        </p:attrNameLst>
                                      </p:cBhvr>
                                      <p:to>
                                        <p:strVal val="visible"/>
                                      </p:to>
                                    </p:set>
                                    <p:animScale>
                                      <p:cBhvr>
                                        <p:cTn id="45" dur="1000" decel="50000" fill="hold">
                                          <p:stCondLst>
                                            <p:cond delay="0"/>
                                          </p:stCondLst>
                                        </p:cTn>
                                        <p:tgtEl>
                                          <p:spTgt spid="1229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6" dur="1000" decel="50000" fill="hold">
                                          <p:stCondLst>
                                            <p:cond delay="0"/>
                                          </p:stCondLst>
                                        </p:cTn>
                                        <p:tgtEl>
                                          <p:spTgt spid="12297"/>
                                        </p:tgtEl>
                                        <p:attrNameLst>
                                          <p:attrName>ppt_x,ppt_y</p:attrName>
                                        </p:attrNameLst>
                                      </p:cBhvr>
                                      <p:rCtr x="0" y="0"/>
                                    </p:animMotion>
                                    <p:animEffect transition="in" filter="fade">
                                      <p:cBhvr>
                                        <p:cTn id="47" dur="1000"/>
                                        <p:tgtEl>
                                          <p:spTgt spid="12297"/>
                                        </p:tgtEl>
                                      </p:cBhvr>
                                    </p:animEffect>
                                  </p:childTnLst>
                                </p:cTn>
                              </p:par>
                              <p:par>
                                <p:cTn id="48" presetID="52" presetClass="entr" presetSubtype="0" fill="hold" grpId="0" nodeType="withEffect">
                                  <p:stCondLst>
                                    <p:cond delay="0"/>
                                  </p:stCondLst>
                                  <p:childTnLst>
                                    <p:set>
                                      <p:cBhvr>
                                        <p:cTn id="49" dur="1" fill="hold">
                                          <p:stCondLst>
                                            <p:cond delay="0"/>
                                          </p:stCondLst>
                                        </p:cTn>
                                        <p:tgtEl>
                                          <p:spTgt spid="12300"/>
                                        </p:tgtEl>
                                        <p:attrNameLst>
                                          <p:attrName>style.visibility</p:attrName>
                                        </p:attrNameLst>
                                      </p:cBhvr>
                                      <p:to>
                                        <p:strVal val="visible"/>
                                      </p:to>
                                    </p:set>
                                    <p:animScale>
                                      <p:cBhvr>
                                        <p:cTn id="50" dur="1000" decel="50000" fill="hold">
                                          <p:stCondLst>
                                            <p:cond delay="0"/>
                                          </p:stCondLst>
                                        </p:cTn>
                                        <p:tgtEl>
                                          <p:spTgt spid="1230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1" dur="1000" decel="50000" fill="hold">
                                          <p:stCondLst>
                                            <p:cond delay="0"/>
                                          </p:stCondLst>
                                        </p:cTn>
                                        <p:tgtEl>
                                          <p:spTgt spid="12300"/>
                                        </p:tgtEl>
                                        <p:attrNameLst>
                                          <p:attrName>ppt_x,ppt_y</p:attrName>
                                        </p:attrNameLst>
                                      </p:cBhvr>
                                      <p:rCtr x="0" y="0"/>
                                    </p:animMotion>
                                    <p:animEffect transition="in" filter="fade">
                                      <p:cBhvr>
                                        <p:cTn id="52" dur="1000"/>
                                        <p:tgtEl>
                                          <p:spTgt spid="12300"/>
                                        </p:tgtEl>
                                      </p:cBhvr>
                                    </p:animEffect>
                                  </p:childTnLst>
                                </p:cTn>
                              </p:par>
                            </p:childTnLst>
                          </p:cTn>
                        </p:par>
                        <p:par>
                          <p:cTn id="53" fill="hold" nodeType="afterGroup">
                            <p:stCondLst>
                              <p:cond delay="5450"/>
                            </p:stCondLst>
                            <p:childTnLst>
                              <p:par>
                                <p:cTn id="54" presetID="22" presetClass="entr" presetSubtype="1" fill="hold" grpId="0" nodeType="afterEffect">
                                  <p:stCondLst>
                                    <p:cond delay="0"/>
                                  </p:stCondLst>
                                  <p:childTnLst>
                                    <p:set>
                                      <p:cBhvr>
                                        <p:cTn id="55" dur="1" fill="hold">
                                          <p:stCondLst>
                                            <p:cond delay="0"/>
                                          </p:stCondLst>
                                        </p:cTn>
                                        <p:tgtEl>
                                          <p:spTgt spid="12294"/>
                                        </p:tgtEl>
                                        <p:attrNameLst>
                                          <p:attrName>style.visibility</p:attrName>
                                        </p:attrNameLst>
                                      </p:cBhvr>
                                      <p:to>
                                        <p:strVal val="visible"/>
                                      </p:to>
                                    </p:set>
                                    <p:animEffect transition="in" filter="wipe(up)">
                                      <p:cBhvr>
                                        <p:cTn id="56" dur="500"/>
                                        <p:tgtEl>
                                          <p:spTgt spid="12294"/>
                                        </p:tgtEl>
                                      </p:cBhvr>
                                    </p:animEffect>
                                  </p:childTnLst>
                                </p:cTn>
                              </p:par>
                            </p:childTnLst>
                          </p:cTn>
                        </p:par>
                        <p:par>
                          <p:cTn id="57" fill="hold" nodeType="afterGroup">
                            <p:stCondLst>
                              <p:cond delay="5950"/>
                            </p:stCondLst>
                            <p:childTnLst>
                              <p:par>
                                <p:cTn id="58" presetID="31" presetClass="entr" presetSubtype="0" fill="hold" grpId="0" nodeType="afterEffect">
                                  <p:stCondLst>
                                    <p:cond delay="0"/>
                                  </p:stCondLst>
                                  <p:childTnLst>
                                    <p:set>
                                      <p:cBhvr>
                                        <p:cTn id="59" dur="1" fill="hold">
                                          <p:stCondLst>
                                            <p:cond delay="0"/>
                                          </p:stCondLst>
                                        </p:cTn>
                                        <p:tgtEl>
                                          <p:spTgt spid="12303"/>
                                        </p:tgtEl>
                                        <p:attrNameLst>
                                          <p:attrName>style.visibility</p:attrName>
                                        </p:attrNameLst>
                                      </p:cBhvr>
                                      <p:to>
                                        <p:strVal val="visible"/>
                                      </p:to>
                                    </p:set>
                                    <p:anim calcmode="lin" valueType="num">
                                      <p:cBhvr>
                                        <p:cTn id="60" dur="500" fill="hold"/>
                                        <p:tgtEl>
                                          <p:spTgt spid="12303"/>
                                        </p:tgtEl>
                                        <p:attrNameLst>
                                          <p:attrName>ppt_w</p:attrName>
                                        </p:attrNameLst>
                                      </p:cBhvr>
                                      <p:tavLst>
                                        <p:tav tm="0">
                                          <p:val>
                                            <p:fltVal val="0"/>
                                          </p:val>
                                        </p:tav>
                                        <p:tav tm="100000">
                                          <p:val>
                                            <p:strVal val="#ppt_w"/>
                                          </p:val>
                                        </p:tav>
                                      </p:tavLst>
                                    </p:anim>
                                    <p:anim calcmode="lin" valueType="num">
                                      <p:cBhvr>
                                        <p:cTn id="61" dur="500" fill="hold"/>
                                        <p:tgtEl>
                                          <p:spTgt spid="12303"/>
                                        </p:tgtEl>
                                        <p:attrNameLst>
                                          <p:attrName>ppt_h</p:attrName>
                                        </p:attrNameLst>
                                      </p:cBhvr>
                                      <p:tavLst>
                                        <p:tav tm="0">
                                          <p:val>
                                            <p:fltVal val="0"/>
                                          </p:val>
                                        </p:tav>
                                        <p:tav tm="100000">
                                          <p:val>
                                            <p:strVal val="#ppt_h"/>
                                          </p:val>
                                        </p:tav>
                                      </p:tavLst>
                                    </p:anim>
                                    <p:anim calcmode="lin" valueType="num">
                                      <p:cBhvr>
                                        <p:cTn id="62" dur="500" fill="hold"/>
                                        <p:tgtEl>
                                          <p:spTgt spid="12303"/>
                                        </p:tgtEl>
                                        <p:attrNameLst>
                                          <p:attrName>style.rotation</p:attrName>
                                        </p:attrNameLst>
                                      </p:cBhvr>
                                      <p:tavLst>
                                        <p:tav tm="0">
                                          <p:val>
                                            <p:fltVal val="90"/>
                                          </p:val>
                                        </p:tav>
                                        <p:tav tm="100000">
                                          <p:val>
                                            <p:fltVal val="0"/>
                                          </p:val>
                                        </p:tav>
                                      </p:tavLst>
                                    </p:anim>
                                    <p:animEffect transition="in" filter="fade">
                                      <p:cBhvr>
                                        <p:cTn id="63" dur="500"/>
                                        <p:tgtEl>
                                          <p:spTgt spid="12303"/>
                                        </p:tgtEl>
                                      </p:cBhvr>
                                    </p:animEffect>
                                  </p:childTnLst>
                                </p:cTn>
                              </p:par>
                            </p:childTnLst>
                          </p:cTn>
                        </p:par>
                        <p:par>
                          <p:cTn id="64" fill="hold" nodeType="afterGroup">
                            <p:stCondLst>
                              <p:cond delay="6450"/>
                            </p:stCondLst>
                            <p:childTnLst>
                              <p:par>
                                <p:cTn id="65" presetID="52" presetClass="entr" presetSubtype="0" fill="hold" grpId="0" nodeType="afterEffect">
                                  <p:stCondLst>
                                    <p:cond delay="0"/>
                                  </p:stCondLst>
                                  <p:childTnLst>
                                    <p:set>
                                      <p:cBhvr>
                                        <p:cTn id="66" dur="1" fill="hold">
                                          <p:stCondLst>
                                            <p:cond delay="0"/>
                                          </p:stCondLst>
                                        </p:cTn>
                                        <p:tgtEl>
                                          <p:spTgt spid="12298"/>
                                        </p:tgtEl>
                                        <p:attrNameLst>
                                          <p:attrName>style.visibility</p:attrName>
                                        </p:attrNameLst>
                                      </p:cBhvr>
                                      <p:to>
                                        <p:strVal val="visible"/>
                                      </p:to>
                                    </p:set>
                                    <p:animScale>
                                      <p:cBhvr>
                                        <p:cTn id="67" dur="1000" decel="50000" fill="hold">
                                          <p:stCondLst>
                                            <p:cond delay="0"/>
                                          </p:stCondLst>
                                        </p:cTn>
                                        <p:tgtEl>
                                          <p:spTgt spid="1229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8" dur="1000" decel="50000" fill="hold">
                                          <p:stCondLst>
                                            <p:cond delay="0"/>
                                          </p:stCondLst>
                                        </p:cTn>
                                        <p:tgtEl>
                                          <p:spTgt spid="12298"/>
                                        </p:tgtEl>
                                        <p:attrNameLst>
                                          <p:attrName>ppt_x,ppt_y</p:attrName>
                                        </p:attrNameLst>
                                      </p:cBhvr>
                                      <p:rCtr x="0" y="0"/>
                                    </p:animMotion>
                                    <p:animEffect transition="in" filter="fade">
                                      <p:cBhvr>
                                        <p:cTn id="69" dur="1000"/>
                                        <p:tgtEl>
                                          <p:spTgt spid="12298"/>
                                        </p:tgtEl>
                                      </p:cBhvr>
                                    </p:animEffect>
                                  </p:childTnLst>
                                </p:cTn>
                              </p:par>
                              <p:par>
                                <p:cTn id="70" presetID="52" presetClass="entr" presetSubtype="0" fill="hold" grpId="0" nodeType="withEffect">
                                  <p:stCondLst>
                                    <p:cond delay="0"/>
                                  </p:stCondLst>
                                  <p:childTnLst>
                                    <p:set>
                                      <p:cBhvr>
                                        <p:cTn id="71" dur="1" fill="hold">
                                          <p:stCondLst>
                                            <p:cond delay="0"/>
                                          </p:stCondLst>
                                        </p:cTn>
                                        <p:tgtEl>
                                          <p:spTgt spid="12301"/>
                                        </p:tgtEl>
                                        <p:attrNameLst>
                                          <p:attrName>style.visibility</p:attrName>
                                        </p:attrNameLst>
                                      </p:cBhvr>
                                      <p:to>
                                        <p:strVal val="visible"/>
                                      </p:to>
                                    </p:set>
                                    <p:animScale>
                                      <p:cBhvr>
                                        <p:cTn id="72" dur="1000" decel="50000" fill="hold">
                                          <p:stCondLst>
                                            <p:cond delay="0"/>
                                          </p:stCondLst>
                                        </p:cTn>
                                        <p:tgtEl>
                                          <p:spTgt spid="1230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3" dur="1000" decel="50000" fill="hold">
                                          <p:stCondLst>
                                            <p:cond delay="0"/>
                                          </p:stCondLst>
                                        </p:cTn>
                                        <p:tgtEl>
                                          <p:spTgt spid="12301"/>
                                        </p:tgtEl>
                                        <p:attrNameLst>
                                          <p:attrName>ppt_x,ppt_y</p:attrName>
                                        </p:attrNameLst>
                                      </p:cBhvr>
                                      <p:rCtr x="0" y="0"/>
                                    </p:animMotion>
                                    <p:animEffect transition="in" filter="fade">
                                      <p:cBhvr>
                                        <p:cTn id="74" dur="1000"/>
                                        <p:tgtEl>
                                          <p:spTgt spid="12301"/>
                                        </p:tgtEl>
                                      </p:cBhvr>
                                    </p:animEffect>
                                  </p:childTnLst>
                                </p:cTn>
                              </p:par>
                            </p:childTnLst>
                          </p:cTn>
                        </p:par>
                        <p:par>
                          <p:cTn id="75" fill="hold" nodeType="afterGroup">
                            <p:stCondLst>
                              <p:cond delay="7450"/>
                            </p:stCondLst>
                            <p:childTnLst>
                              <p:par>
                                <p:cTn id="76" presetID="22" presetClass="entr" presetSubtype="1" fill="hold" grpId="0" nodeType="afterEffect">
                                  <p:stCondLst>
                                    <p:cond delay="0"/>
                                  </p:stCondLst>
                                  <p:childTnLst>
                                    <p:set>
                                      <p:cBhvr>
                                        <p:cTn id="77" dur="1" fill="hold">
                                          <p:stCondLst>
                                            <p:cond delay="0"/>
                                          </p:stCondLst>
                                        </p:cTn>
                                        <p:tgtEl>
                                          <p:spTgt spid="12295"/>
                                        </p:tgtEl>
                                        <p:attrNameLst>
                                          <p:attrName>style.visibility</p:attrName>
                                        </p:attrNameLst>
                                      </p:cBhvr>
                                      <p:to>
                                        <p:strVal val="visible"/>
                                      </p:to>
                                    </p:set>
                                    <p:animEffect transition="in" filter="wipe(up)">
                                      <p:cBhvr>
                                        <p:cTn id="78" dur="500"/>
                                        <p:tgtEl>
                                          <p:spTgt spid="12295"/>
                                        </p:tgtEl>
                                      </p:cBhvr>
                                    </p:animEffect>
                                  </p:childTnLst>
                                </p:cTn>
                              </p:par>
                            </p:childTnLst>
                          </p:cTn>
                        </p:par>
                        <p:par>
                          <p:cTn id="79" fill="hold" nodeType="afterGroup">
                            <p:stCondLst>
                              <p:cond delay="7950"/>
                            </p:stCondLst>
                            <p:childTnLst>
                              <p:par>
                                <p:cTn id="80" presetID="31" presetClass="entr" presetSubtype="0" fill="hold" grpId="0" nodeType="afterEffect">
                                  <p:stCondLst>
                                    <p:cond delay="0"/>
                                  </p:stCondLst>
                                  <p:childTnLst>
                                    <p:set>
                                      <p:cBhvr>
                                        <p:cTn id="81" dur="1" fill="hold">
                                          <p:stCondLst>
                                            <p:cond delay="0"/>
                                          </p:stCondLst>
                                        </p:cTn>
                                        <p:tgtEl>
                                          <p:spTgt spid="12304"/>
                                        </p:tgtEl>
                                        <p:attrNameLst>
                                          <p:attrName>style.visibility</p:attrName>
                                        </p:attrNameLst>
                                      </p:cBhvr>
                                      <p:to>
                                        <p:strVal val="visible"/>
                                      </p:to>
                                    </p:set>
                                    <p:anim calcmode="lin" valueType="num">
                                      <p:cBhvr>
                                        <p:cTn id="82" dur="500" fill="hold"/>
                                        <p:tgtEl>
                                          <p:spTgt spid="12304"/>
                                        </p:tgtEl>
                                        <p:attrNameLst>
                                          <p:attrName>ppt_w</p:attrName>
                                        </p:attrNameLst>
                                      </p:cBhvr>
                                      <p:tavLst>
                                        <p:tav tm="0">
                                          <p:val>
                                            <p:fltVal val="0"/>
                                          </p:val>
                                        </p:tav>
                                        <p:tav tm="100000">
                                          <p:val>
                                            <p:strVal val="#ppt_w"/>
                                          </p:val>
                                        </p:tav>
                                      </p:tavLst>
                                    </p:anim>
                                    <p:anim calcmode="lin" valueType="num">
                                      <p:cBhvr>
                                        <p:cTn id="83" dur="500" fill="hold"/>
                                        <p:tgtEl>
                                          <p:spTgt spid="12304"/>
                                        </p:tgtEl>
                                        <p:attrNameLst>
                                          <p:attrName>ppt_h</p:attrName>
                                        </p:attrNameLst>
                                      </p:cBhvr>
                                      <p:tavLst>
                                        <p:tav tm="0">
                                          <p:val>
                                            <p:fltVal val="0"/>
                                          </p:val>
                                        </p:tav>
                                        <p:tav tm="100000">
                                          <p:val>
                                            <p:strVal val="#ppt_h"/>
                                          </p:val>
                                        </p:tav>
                                      </p:tavLst>
                                    </p:anim>
                                    <p:anim calcmode="lin" valueType="num">
                                      <p:cBhvr>
                                        <p:cTn id="84" dur="500" fill="hold"/>
                                        <p:tgtEl>
                                          <p:spTgt spid="12304"/>
                                        </p:tgtEl>
                                        <p:attrNameLst>
                                          <p:attrName>style.rotation</p:attrName>
                                        </p:attrNameLst>
                                      </p:cBhvr>
                                      <p:tavLst>
                                        <p:tav tm="0">
                                          <p:val>
                                            <p:fltVal val="90"/>
                                          </p:val>
                                        </p:tav>
                                        <p:tav tm="100000">
                                          <p:val>
                                            <p:fltVal val="0"/>
                                          </p:val>
                                        </p:tav>
                                      </p:tavLst>
                                    </p:anim>
                                    <p:animEffect transition="in" filter="fade">
                                      <p:cBhvr>
                                        <p:cTn id="85" dur="500"/>
                                        <p:tgtEl>
                                          <p:spTgt spid="123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P spid="12291" grpId="0" animBg="1"/>
      <p:bldP spid="12292" grpId="0" animBg="1" autoUpdateAnimBg="0"/>
      <p:bldP spid="12293" grpId="0" animBg="1"/>
      <p:bldP spid="12294" grpId="0" animBg="1"/>
      <p:bldP spid="12295" grpId="0" animBg="1"/>
      <p:bldP spid="12296" grpId="0" animBg="1" autoUpdateAnimBg="0"/>
      <p:bldP spid="12297" grpId="0" animBg="1" autoUpdateAnimBg="0"/>
      <p:bldP spid="12298" grpId="0" animBg="1" autoUpdateAnimBg="0"/>
      <p:bldP spid="12299" grpId="0" autoUpdateAnimBg="0"/>
      <p:bldP spid="12300" grpId="0" autoUpdateAnimBg="0"/>
      <p:bldP spid="12301" grpId="0" autoUpdateAnimBg="0"/>
      <p:bldP spid="12302" grpId="0" autoUpdateAnimBg="0"/>
      <p:bldP spid="12303" grpId="0" autoUpdateAnimBg="0"/>
      <p:bldP spid="12304"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13315"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13316" name="直接连接符 3"/>
          <p:cNvCxnSpPr>
            <a:cxnSpLocks noChangeShapeType="1"/>
          </p:cNvCxnSpPr>
          <p:nvPr/>
        </p:nvCxnSpPr>
        <p:spPr bwMode="auto">
          <a:xfrm>
            <a:off x="6026150" y="1381125"/>
            <a:ext cx="0" cy="1943100"/>
          </a:xfrm>
          <a:prstGeom prst="line">
            <a:avLst/>
          </a:prstGeom>
          <a:noFill/>
          <a:ln w="9525" cmpd="sng">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17" name="直接连接符 4"/>
          <p:cNvCxnSpPr>
            <a:cxnSpLocks noChangeShapeType="1"/>
          </p:cNvCxnSpPr>
          <p:nvPr/>
        </p:nvCxnSpPr>
        <p:spPr bwMode="auto">
          <a:xfrm>
            <a:off x="6026150" y="4238625"/>
            <a:ext cx="0" cy="1943100"/>
          </a:xfrm>
          <a:prstGeom prst="line">
            <a:avLst/>
          </a:prstGeom>
          <a:noFill/>
          <a:ln w="9525" cmpd="sng">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318" name="椭圆 5"/>
          <p:cNvSpPr>
            <a:spLocks noChangeArrowheads="1"/>
          </p:cNvSpPr>
          <p:nvPr/>
        </p:nvSpPr>
        <p:spPr bwMode="auto">
          <a:xfrm>
            <a:off x="5480050" y="3146425"/>
            <a:ext cx="1092200" cy="1092200"/>
          </a:xfrm>
          <a:prstGeom prst="ellipse">
            <a:avLst/>
          </a:prstGeom>
          <a:solidFill>
            <a:schemeClr val="tx1"/>
          </a:solidFill>
          <a:ln w="9525" cmpd="sng">
            <a:solidFill>
              <a:srgbClr val="F8F8F8"/>
            </a:solidFill>
            <a:round/>
            <a:headEnd/>
            <a:tailEnd/>
          </a:ln>
        </p:spPr>
        <p:txBody>
          <a:bodyPr/>
          <a:lstStyle/>
          <a:p>
            <a:pPr eaLnBrk="1" hangingPunct="1">
              <a:buFontTx/>
              <a:buNone/>
            </a:pPr>
            <a:endParaRPr lang="zh-CN" altLang="zh-CN"/>
          </a:p>
        </p:txBody>
      </p:sp>
      <p:sp>
        <p:nvSpPr>
          <p:cNvPr id="13319" name="TextBox 6"/>
          <p:cNvSpPr txBox="1">
            <a:spLocks noChangeArrowheads="1"/>
          </p:cNvSpPr>
          <p:nvPr/>
        </p:nvSpPr>
        <p:spPr bwMode="auto">
          <a:xfrm>
            <a:off x="2484438" y="1884363"/>
            <a:ext cx="23574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algn="r" eaLnBrk="1" hangingPunct="1">
              <a:buFontTx/>
              <a:buNone/>
            </a:pPr>
            <a:r>
              <a:rPr lang="en-US" sz="2000" b="1">
                <a:solidFill>
                  <a:schemeClr val="tx2"/>
                </a:solidFill>
                <a:latin typeface="微软雅黑" pitchFamily="34" charset="-122"/>
                <a:ea typeface="微软雅黑" pitchFamily="34" charset="-122"/>
              </a:rPr>
              <a:t>2013</a:t>
            </a:r>
            <a:r>
              <a:rPr lang="zh-CN" altLang="en-US" sz="2000" b="1">
                <a:solidFill>
                  <a:schemeClr val="tx2"/>
                </a:solidFill>
                <a:latin typeface="微软雅黑" pitchFamily="34" charset="-122"/>
                <a:ea typeface="微软雅黑" pitchFamily="34" charset="-122"/>
              </a:rPr>
              <a:t>年上半年情况</a:t>
            </a:r>
          </a:p>
        </p:txBody>
      </p:sp>
      <p:sp>
        <p:nvSpPr>
          <p:cNvPr id="13320" name="TextBox 7"/>
          <p:cNvSpPr txBox="1">
            <a:spLocks noChangeArrowheads="1"/>
          </p:cNvSpPr>
          <p:nvPr/>
        </p:nvSpPr>
        <p:spPr bwMode="auto">
          <a:xfrm>
            <a:off x="7105650" y="1884363"/>
            <a:ext cx="2359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2000" b="1">
                <a:solidFill>
                  <a:schemeClr val="tx2"/>
                </a:solidFill>
                <a:latin typeface="微软雅黑" pitchFamily="34" charset="-122"/>
                <a:ea typeface="微软雅黑" pitchFamily="34" charset="-122"/>
              </a:rPr>
              <a:t>2014</a:t>
            </a:r>
            <a:r>
              <a:rPr lang="zh-CN" altLang="en-US" sz="2000" b="1">
                <a:solidFill>
                  <a:schemeClr val="tx2"/>
                </a:solidFill>
                <a:latin typeface="微软雅黑" pitchFamily="34" charset="-122"/>
                <a:ea typeface="微软雅黑" pitchFamily="34" charset="-122"/>
              </a:rPr>
              <a:t>年上半年情况</a:t>
            </a:r>
          </a:p>
        </p:txBody>
      </p:sp>
      <p:sp>
        <p:nvSpPr>
          <p:cNvPr id="13321" name="TextBox 8"/>
          <p:cNvSpPr txBox="1">
            <a:spLocks noChangeArrowheads="1"/>
          </p:cNvSpPr>
          <p:nvPr/>
        </p:nvSpPr>
        <p:spPr bwMode="auto">
          <a:xfrm>
            <a:off x="1263650" y="2352675"/>
            <a:ext cx="36385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chemeClr val="tx2"/>
                </a:solidFill>
                <a:latin typeface="微软雅黑" pitchFamily="34" charset="-122"/>
                <a:ea typeface="微软雅黑" pitchFamily="34" charset="-122"/>
              </a:rPr>
              <a:t>这里输入简要文字说明这里输入简要文字说明这里输入简要文字说明</a:t>
            </a:r>
          </a:p>
          <a:p>
            <a:pPr eaLnBrk="1" hangingPunct="1">
              <a:buFontTx/>
              <a:buNone/>
            </a:pPr>
            <a:r>
              <a:rPr lang="zh-CN">
                <a:solidFill>
                  <a:schemeClr val="tx2"/>
                </a:solidFill>
                <a:latin typeface="微软雅黑" pitchFamily="34" charset="-122"/>
                <a:ea typeface="微软雅黑" pitchFamily="34" charset="-122"/>
              </a:rPr>
              <a:t>这里输入简要文字说明</a:t>
            </a:r>
          </a:p>
        </p:txBody>
      </p:sp>
      <p:sp>
        <p:nvSpPr>
          <p:cNvPr id="13322" name="TextBox 9"/>
          <p:cNvSpPr txBox="1">
            <a:spLocks noChangeArrowheads="1"/>
          </p:cNvSpPr>
          <p:nvPr/>
        </p:nvSpPr>
        <p:spPr bwMode="auto">
          <a:xfrm>
            <a:off x="7105650" y="2352675"/>
            <a:ext cx="36385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chemeClr val="tx2"/>
                </a:solidFill>
                <a:latin typeface="微软雅黑" pitchFamily="34" charset="-122"/>
                <a:ea typeface="微软雅黑" pitchFamily="34" charset="-122"/>
              </a:rPr>
              <a:t>这里输入简要文字说明这里输入简要文字说明这里输入简要文字说明</a:t>
            </a:r>
          </a:p>
          <a:p>
            <a:pPr eaLnBrk="1" hangingPunct="1">
              <a:buFontTx/>
              <a:buNone/>
            </a:pPr>
            <a:r>
              <a:rPr lang="zh-CN">
                <a:solidFill>
                  <a:schemeClr val="tx2"/>
                </a:solidFill>
                <a:latin typeface="微软雅黑" pitchFamily="34" charset="-122"/>
                <a:ea typeface="微软雅黑" pitchFamily="34" charset="-122"/>
              </a:rPr>
              <a:t>这里输入简要文字说明</a:t>
            </a:r>
          </a:p>
        </p:txBody>
      </p:sp>
      <p:sp>
        <p:nvSpPr>
          <p:cNvPr id="13323" name="矩形 10"/>
          <p:cNvSpPr>
            <a:spLocks noChangeArrowheads="1"/>
          </p:cNvSpPr>
          <p:nvPr/>
        </p:nvSpPr>
        <p:spPr bwMode="auto">
          <a:xfrm>
            <a:off x="2603500" y="3692525"/>
            <a:ext cx="2151063" cy="3524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r" eaLnBrk="1" hangingPunct="1">
              <a:buFontTx/>
              <a:buNone/>
            </a:pPr>
            <a:r>
              <a:rPr lang="zh-CN" altLang="en-US">
                <a:solidFill>
                  <a:srgbClr val="F8F8F8"/>
                </a:solidFill>
                <a:latin typeface="微软雅黑" pitchFamily="34" charset="-122"/>
                <a:ea typeface="微软雅黑" pitchFamily="34" charset="-122"/>
              </a:rPr>
              <a:t>您的文字：</a:t>
            </a:r>
            <a:r>
              <a:rPr lang="en-US">
                <a:solidFill>
                  <a:srgbClr val="F8F8F8"/>
                </a:solidFill>
                <a:latin typeface="微软雅黑" pitchFamily="34" charset="-122"/>
                <a:ea typeface="微软雅黑" pitchFamily="34" charset="-122"/>
              </a:rPr>
              <a:t>56%</a:t>
            </a:r>
            <a:endParaRPr lang="zh-CN" altLang="en-US">
              <a:solidFill>
                <a:srgbClr val="F8F8F8"/>
              </a:solidFill>
              <a:latin typeface="微软雅黑" pitchFamily="34" charset="-122"/>
              <a:ea typeface="微软雅黑" pitchFamily="34" charset="-122"/>
            </a:endParaRPr>
          </a:p>
        </p:txBody>
      </p:sp>
      <p:sp>
        <p:nvSpPr>
          <p:cNvPr id="13324" name="矩形 11"/>
          <p:cNvSpPr>
            <a:spLocks noChangeArrowheads="1"/>
          </p:cNvSpPr>
          <p:nvPr/>
        </p:nvSpPr>
        <p:spPr bwMode="auto">
          <a:xfrm>
            <a:off x="1733550" y="4137025"/>
            <a:ext cx="3021013" cy="352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r" eaLnBrk="1" hangingPunct="1">
              <a:buFontTx/>
              <a:buNone/>
            </a:pPr>
            <a:r>
              <a:rPr lang="zh-CN" altLang="en-US">
                <a:solidFill>
                  <a:srgbClr val="F8F8F8"/>
                </a:solidFill>
                <a:latin typeface="微软雅黑" pitchFamily="34" charset="-122"/>
                <a:ea typeface="微软雅黑" pitchFamily="34" charset="-122"/>
              </a:rPr>
              <a:t>实际完成数：</a:t>
            </a:r>
            <a:r>
              <a:rPr lang="en-US">
                <a:solidFill>
                  <a:srgbClr val="F8F8F8"/>
                </a:solidFill>
                <a:latin typeface="微软雅黑" pitchFamily="34" charset="-122"/>
                <a:ea typeface="微软雅黑" pitchFamily="34" charset="-122"/>
              </a:rPr>
              <a:t>790.2</a:t>
            </a:r>
            <a:r>
              <a:rPr lang="zh-CN" altLang="en-US">
                <a:solidFill>
                  <a:srgbClr val="F8F8F8"/>
                </a:solidFill>
                <a:latin typeface="微软雅黑" pitchFamily="34" charset="-122"/>
                <a:ea typeface="微软雅黑" pitchFamily="34" charset="-122"/>
              </a:rPr>
              <a:t>万</a:t>
            </a:r>
          </a:p>
        </p:txBody>
      </p:sp>
      <p:sp>
        <p:nvSpPr>
          <p:cNvPr id="13325" name="矩形 12"/>
          <p:cNvSpPr>
            <a:spLocks noChangeArrowheads="1"/>
          </p:cNvSpPr>
          <p:nvPr/>
        </p:nvSpPr>
        <p:spPr bwMode="auto">
          <a:xfrm>
            <a:off x="2166938" y="4632325"/>
            <a:ext cx="2587625" cy="352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r" eaLnBrk="1" hangingPunct="1">
              <a:buFontTx/>
              <a:buNone/>
            </a:pPr>
            <a:r>
              <a:rPr lang="zh-CN" altLang="en-US">
                <a:solidFill>
                  <a:srgbClr val="F8F8F8"/>
                </a:solidFill>
                <a:latin typeface="微软雅黑" pitchFamily="34" charset="-122"/>
                <a:ea typeface="微软雅黑" pitchFamily="34" charset="-122"/>
              </a:rPr>
              <a:t>回款数：</a:t>
            </a:r>
            <a:r>
              <a:rPr lang="en-US">
                <a:solidFill>
                  <a:srgbClr val="F8F8F8"/>
                </a:solidFill>
                <a:latin typeface="微软雅黑" pitchFamily="34" charset="-122"/>
                <a:ea typeface="微软雅黑" pitchFamily="34" charset="-122"/>
              </a:rPr>
              <a:t>640</a:t>
            </a:r>
            <a:r>
              <a:rPr lang="zh-CN" altLang="en-US">
                <a:solidFill>
                  <a:srgbClr val="F8F8F8"/>
                </a:solidFill>
                <a:latin typeface="微软雅黑" pitchFamily="34" charset="-122"/>
                <a:ea typeface="微软雅黑" pitchFamily="34" charset="-122"/>
              </a:rPr>
              <a:t>万</a:t>
            </a:r>
            <a:endParaRPr lang="zh-CN" altLang="en-US">
              <a:latin typeface="微软雅黑" pitchFamily="34" charset="-122"/>
              <a:ea typeface="微软雅黑" pitchFamily="34" charset="-122"/>
            </a:endParaRPr>
          </a:p>
        </p:txBody>
      </p:sp>
      <p:sp>
        <p:nvSpPr>
          <p:cNvPr id="13326" name="矩形 13"/>
          <p:cNvSpPr>
            <a:spLocks noChangeArrowheads="1"/>
          </p:cNvSpPr>
          <p:nvPr/>
        </p:nvSpPr>
        <p:spPr bwMode="auto">
          <a:xfrm>
            <a:off x="2670175" y="5124450"/>
            <a:ext cx="2084388" cy="3540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r" eaLnBrk="1" hangingPunct="1">
              <a:buFontTx/>
              <a:buNone/>
            </a:pPr>
            <a:r>
              <a:rPr lang="zh-CN">
                <a:solidFill>
                  <a:srgbClr val="F8F8F8"/>
                </a:solidFill>
                <a:latin typeface="微软雅黑" pitchFamily="34" charset="-122"/>
                <a:ea typeface="微软雅黑" pitchFamily="34" charset="-122"/>
              </a:rPr>
              <a:t>您的文字</a:t>
            </a:r>
            <a:endParaRPr lang="zh-CN">
              <a:latin typeface="微软雅黑" pitchFamily="34" charset="-122"/>
              <a:ea typeface="微软雅黑" pitchFamily="34" charset="-122"/>
            </a:endParaRPr>
          </a:p>
        </p:txBody>
      </p:sp>
      <p:sp>
        <p:nvSpPr>
          <p:cNvPr id="13327" name="矩形 15"/>
          <p:cNvSpPr>
            <a:spLocks noChangeArrowheads="1"/>
          </p:cNvSpPr>
          <p:nvPr/>
        </p:nvSpPr>
        <p:spPr bwMode="auto">
          <a:xfrm>
            <a:off x="7246938" y="3692525"/>
            <a:ext cx="2336800" cy="3524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r>
              <a:rPr lang="zh-CN" altLang="en-US">
                <a:solidFill>
                  <a:srgbClr val="F8F8F8"/>
                </a:solidFill>
                <a:latin typeface="微软雅黑" pitchFamily="34" charset="-122"/>
                <a:ea typeface="微软雅黑" pitchFamily="34" charset="-122"/>
              </a:rPr>
              <a:t>您的文字：</a:t>
            </a:r>
            <a:r>
              <a:rPr lang="en-US">
                <a:solidFill>
                  <a:srgbClr val="F8F8F8"/>
                </a:solidFill>
                <a:latin typeface="微软雅黑" pitchFamily="34" charset="-122"/>
                <a:ea typeface="微软雅黑" pitchFamily="34" charset="-122"/>
              </a:rPr>
              <a:t>61%</a:t>
            </a:r>
            <a:endParaRPr lang="zh-CN" altLang="en-US">
              <a:solidFill>
                <a:srgbClr val="F8F8F8"/>
              </a:solidFill>
              <a:latin typeface="微软雅黑" pitchFamily="34" charset="-122"/>
              <a:ea typeface="微软雅黑" pitchFamily="34" charset="-122"/>
            </a:endParaRPr>
          </a:p>
          <a:p>
            <a:pPr eaLnBrk="1" hangingPunct="1">
              <a:buFontTx/>
              <a:buNone/>
            </a:pPr>
            <a:endParaRPr lang="zh-CN" altLang="en-US">
              <a:latin typeface="微软雅黑" pitchFamily="34" charset="-122"/>
              <a:ea typeface="微软雅黑" pitchFamily="34" charset="-122"/>
            </a:endParaRPr>
          </a:p>
        </p:txBody>
      </p:sp>
      <p:sp>
        <p:nvSpPr>
          <p:cNvPr id="13328" name="矩形 16"/>
          <p:cNvSpPr>
            <a:spLocks noChangeArrowheads="1"/>
          </p:cNvSpPr>
          <p:nvPr/>
        </p:nvSpPr>
        <p:spPr bwMode="auto">
          <a:xfrm>
            <a:off x="7258050" y="4137025"/>
            <a:ext cx="3486150" cy="352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r>
              <a:rPr lang="zh-CN" altLang="en-US">
                <a:solidFill>
                  <a:srgbClr val="F8F8F8"/>
                </a:solidFill>
                <a:latin typeface="微软雅黑" pitchFamily="34" charset="-122"/>
                <a:ea typeface="微软雅黑" pitchFamily="34" charset="-122"/>
              </a:rPr>
              <a:t>实际完成数：</a:t>
            </a:r>
            <a:r>
              <a:rPr lang="en-US">
                <a:solidFill>
                  <a:srgbClr val="F8F8F8"/>
                </a:solidFill>
                <a:latin typeface="微软雅黑" pitchFamily="34" charset="-122"/>
                <a:ea typeface="微软雅黑" pitchFamily="34" charset="-122"/>
              </a:rPr>
              <a:t>845.2</a:t>
            </a:r>
            <a:r>
              <a:rPr lang="zh-CN" altLang="en-US">
                <a:solidFill>
                  <a:srgbClr val="F8F8F8"/>
                </a:solidFill>
                <a:latin typeface="微软雅黑" pitchFamily="34" charset="-122"/>
                <a:ea typeface="微软雅黑" pitchFamily="34" charset="-122"/>
              </a:rPr>
              <a:t>万</a:t>
            </a:r>
          </a:p>
          <a:p>
            <a:pPr eaLnBrk="1" hangingPunct="1">
              <a:buFontTx/>
              <a:buNone/>
            </a:pPr>
            <a:endParaRPr lang="zh-CN" altLang="en-US">
              <a:latin typeface="微软雅黑" pitchFamily="34" charset="-122"/>
              <a:ea typeface="微软雅黑" pitchFamily="34" charset="-122"/>
            </a:endParaRPr>
          </a:p>
        </p:txBody>
      </p:sp>
      <p:sp>
        <p:nvSpPr>
          <p:cNvPr id="13329" name="矩形 17"/>
          <p:cNvSpPr>
            <a:spLocks noChangeArrowheads="1"/>
          </p:cNvSpPr>
          <p:nvPr/>
        </p:nvSpPr>
        <p:spPr bwMode="auto">
          <a:xfrm>
            <a:off x="7258050" y="4632325"/>
            <a:ext cx="1820863" cy="352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r>
              <a:rPr lang="zh-CN" altLang="en-US">
                <a:solidFill>
                  <a:srgbClr val="F8F8F8"/>
                </a:solidFill>
                <a:latin typeface="微软雅黑" pitchFamily="34" charset="-122"/>
                <a:ea typeface="微软雅黑" pitchFamily="34" charset="-122"/>
              </a:rPr>
              <a:t>回款数：</a:t>
            </a:r>
            <a:r>
              <a:rPr lang="en-US">
                <a:solidFill>
                  <a:srgbClr val="F8F8F8"/>
                </a:solidFill>
                <a:latin typeface="微软雅黑" pitchFamily="34" charset="-122"/>
                <a:ea typeface="微软雅黑" pitchFamily="34" charset="-122"/>
              </a:rPr>
              <a:t>582</a:t>
            </a:r>
            <a:r>
              <a:rPr lang="zh-CN" altLang="en-US">
                <a:solidFill>
                  <a:srgbClr val="F8F8F8"/>
                </a:solidFill>
                <a:latin typeface="微软雅黑" pitchFamily="34" charset="-122"/>
                <a:ea typeface="微软雅黑" pitchFamily="34" charset="-122"/>
              </a:rPr>
              <a:t>万</a:t>
            </a:r>
            <a:endParaRPr lang="zh-CN" altLang="en-US">
              <a:latin typeface="微软雅黑" pitchFamily="34" charset="-122"/>
              <a:ea typeface="微软雅黑" pitchFamily="34" charset="-122"/>
            </a:endParaRPr>
          </a:p>
          <a:p>
            <a:pPr eaLnBrk="1" hangingPunct="1">
              <a:buFontTx/>
              <a:buNone/>
            </a:pPr>
            <a:endParaRPr lang="zh-CN" altLang="en-US">
              <a:latin typeface="微软雅黑" pitchFamily="34" charset="-122"/>
              <a:ea typeface="微软雅黑" pitchFamily="34" charset="-122"/>
            </a:endParaRPr>
          </a:p>
        </p:txBody>
      </p:sp>
      <p:sp>
        <p:nvSpPr>
          <p:cNvPr id="13330" name="矩形 18"/>
          <p:cNvSpPr>
            <a:spLocks noChangeArrowheads="1"/>
          </p:cNvSpPr>
          <p:nvPr/>
        </p:nvSpPr>
        <p:spPr bwMode="auto">
          <a:xfrm>
            <a:off x="7246938" y="5124450"/>
            <a:ext cx="2479675" cy="3540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r>
              <a:rPr lang="zh-CN">
                <a:solidFill>
                  <a:srgbClr val="F8F8F8"/>
                </a:solidFill>
                <a:latin typeface="微软雅黑" pitchFamily="34" charset="-122"/>
                <a:ea typeface="微软雅黑" pitchFamily="34" charset="-122"/>
              </a:rPr>
              <a:t>您的文字</a:t>
            </a:r>
            <a:endParaRPr lang="zh-CN">
              <a:latin typeface="微软雅黑" pitchFamily="34" charset="-122"/>
              <a:ea typeface="微软雅黑" pitchFamily="34" charset="-122"/>
            </a:endParaRPr>
          </a:p>
        </p:txBody>
      </p:sp>
      <p:sp>
        <p:nvSpPr>
          <p:cNvPr id="13331" name="TextBox 19"/>
          <p:cNvSpPr txBox="1">
            <a:spLocks noChangeArrowheads="1"/>
          </p:cNvSpPr>
          <p:nvPr/>
        </p:nvSpPr>
        <p:spPr bwMode="auto">
          <a:xfrm>
            <a:off x="5616575" y="3346450"/>
            <a:ext cx="8667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4000">
                <a:solidFill>
                  <a:srgbClr val="F8F8F8"/>
                </a:solidFill>
              </a:rPr>
              <a:t>VS</a:t>
            </a:r>
            <a:endParaRPr lang="zh-CN" altLang="en-US" sz="4000">
              <a:solidFill>
                <a:srgbClr val="F8F8F8"/>
              </a:solidFill>
            </a:endParaRP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barn(inVertical)">
                                      <p:cBhvr>
                                        <p:cTn id="7" dur="500"/>
                                        <p:tgtEl>
                                          <p:spTgt spid="13315"/>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314"/>
                                        </p:tgtEl>
                                        <p:attrNameLst>
                                          <p:attrName>style.visibility</p:attrName>
                                        </p:attrNameLst>
                                      </p:cBhvr>
                                      <p:to>
                                        <p:strVal val="visible"/>
                                      </p:to>
                                    </p:set>
                                    <p:anim calcmode="lin" valueType="num">
                                      <p:cBhvr>
                                        <p:cTn id="11" dur="500" fill="hold"/>
                                        <p:tgtEl>
                                          <p:spTgt spid="1331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3314"/>
                                        </p:tgtEl>
                                        <p:attrNameLst>
                                          <p:attrName>ppt_y</p:attrName>
                                        </p:attrNameLst>
                                      </p:cBhvr>
                                      <p:tavLst>
                                        <p:tav tm="0">
                                          <p:val>
                                            <p:strVal val="#ppt_y"/>
                                          </p:val>
                                        </p:tav>
                                        <p:tav tm="100000">
                                          <p:val>
                                            <p:strVal val="#ppt_y"/>
                                          </p:val>
                                        </p:tav>
                                      </p:tavLst>
                                    </p:anim>
                                    <p:anim calcmode="lin" valueType="num">
                                      <p:cBhvr>
                                        <p:cTn id="13" dur="500" fill="hold"/>
                                        <p:tgtEl>
                                          <p:spTgt spid="1331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331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3314"/>
                                        </p:tgtEl>
                                      </p:cBhvr>
                                    </p:animEffect>
                                  </p:childTnLst>
                                </p:cTn>
                              </p:par>
                            </p:childTnLst>
                          </p:cTn>
                        </p:par>
                        <p:par>
                          <p:cTn id="16" fill="hold" nodeType="afterGroup">
                            <p:stCondLst>
                              <p:cond delay="1450"/>
                            </p:stCondLst>
                            <p:childTnLst>
                              <p:par>
                                <p:cTn id="17" presetID="22" presetClass="entr" presetSubtype="1" fill="hold" nodeType="afterEffect">
                                  <p:stCondLst>
                                    <p:cond delay="0"/>
                                  </p:stCondLst>
                                  <p:childTnLst>
                                    <p:set>
                                      <p:cBhvr>
                                        <p:cTn id="18" dur="1" fill="hold">
                                          <p:stCondLst>
                                            <p:cond delay="0"/>
                                          </p:stCondLst>
                                        </p:cTn>
                                        <p:tgtEl>
                                          <p:spTgt spid="13316"/>
                                        </p:tgtEl>
                                        <p:attrNameLst>
                                          <p:attrName>style.visibility</p:attrName>
                                        </p:attrNameLst>
                                      </p:cBhvr>
                                      <p:to>
                                        <p:strVal val="visible"/>
                                      </p:to>
                                    </p:set>
                                    <p:animEffect transition="in" filter="wipe(up)">
                                      <p:cBhvr>
                                        <p:cTn id="19" dur="500"/>
                                        <p:tgtEl>
                                          <p:spTgt spid="13316"/>
                                        </p:tgtEl>
                                      </p:cBhvr>
                                    </p:animEffect>
                                  </p:childTnLst>
                                </p:cTn>
                              </p:par>
                              <p:par>
                                <p:cTn id="20" presetID="22" presetClass="entr" presetSubtype="4" fill="hold" nodeType="withEffect">
                                  <p:stCondLst>
                                    <p:cond delay="0"/>
                                  </p:stCondLst>
                                  <p:childTnLst>
                                    <p:set>
                                      <p:cBhvr>
                                        <p:cTn id="21" dur="1" fill="hold">
                                          <p:stCondLst>
                                            <p:cond delay="0"/>
                                          </p:stCondLst>
                                        </p:cTn>
                                        <p:tgtEl>
                                          <p:spTgt spid="13317"/>
                                        </p:tgtEl>
                                        <p:attrNameLst>
                                          <p:attrName>style.visibility</p:attrName>
                                        </p:attrNameLst>
                                      </p:cBhvr>
                                      <p:to>
                                        <p:strVal val="visible"/>
                                      </p:to>
                                    </p:set>
                                    <p:animEffect transition="in" filter="wipe(down)">
                                      <p:cBhvr>
                                        <p:cTn id="22" dur="500"/>
                                        <p:tgtEl>
                                          <p:spTgt spid="13317"/>
                                        </p:tgtEl>
                                      </p:cBhvr>
                                    </p:animEffect>
                                  </p:childTnLst>
                                </p:cTn>
                              </p:par>
                            </p:childTnLst>
                          </p:cTn>
                        </p:par>
                        <p:par>
                          <p:cTn id="23" fill="hold" nodeType="afterGroup">
                            <p:stCondLst>
                              <p:cond delay="1950"/>
                            </p:stCondLst>
                            <p:childTnLst>
                              <p:par>
                                <p:cTn id="24" presetID="10" presetClass="entr" presetSubtype="0" fill="hold" grpId="0" nodeType="afterEffect">
                                  <p:stCondLst>
                                    <p:cond delay="0"/>
                                  </p:stCondLst>
                                  <p:childTnLst>
                                    <p:set>
                                      <p:cBhvr>
                                        <p:cTn id="25" dur="1" fill="hold">
                                          <p:stCondLst>
                                            <p:cond delay="0"/>
                                          </p:stCondLst>
                                        </p:cTn>
                                        <p:tgtEl>
                                          <p:spTgt spid="13318"/>
                                        </p:tgtEl>
                                        <p:attrNameLst>
                                          <p:attrName>style.visibility</p:attrName>
                                        </p:attrNameLst>
                                      </p:cBhvr>
                                      <p:to>
                                        <p:strVal val="visible"/>
                                      </p:to>
                                    </p:set>
                                    <p:anim calcmode="lin" valueType="num">
                                      <p:cBhvr>
                                        <p:cTn id="26" dur="500" fill="hold"/>
                                        <p:tgtEl>
                                          <p:spTgt spid="13318"/>
                                        </p:tgtEl>
                                        <p:attrNameLst>
                                          <p:attrName>ppt_w</p:attrName>
                                        </p:attrNameLst>
                                      </p:cBhvr>
                                      <p:tavLst>
                                        <p:tav tm="0">
                                          <p:val>
                                            <p:fltVal val="0"/>
                                          </p:val>
                                        </p:tav>
                                        <p:tav tm="100000">
                                          <p:val>
                                            <p:strVal val="#ppt_w"/>
                                          </p:val>
                                        </p:tav>
                                      </p:tavLst>
                                    </p:anim>
                                    <p:anim calcmode="lin" valueType="num">
                                      <p:cBhvr>
                                        <p:cTn id="27" dur="500" fill="hold"/>
                                        <p:tgtEl>
                                          <p:spTgt spid="13318"/>
                                        </p:tgtEl>
                                        <p:attrNameLst>
                                          <p:attrName>ppt_h</p:attrName>
                                        </p:attrNameLst>
                                      </p:cBhvr>
                                      <p:tavLst>
                                        <p:tav tm="0">
                                          <p:val>
                                            <p:fltVal val="0"/>
                                          </p:val>
                                        </p:tav>
                                        <p:tav tm="100000">
                                          <p:val>
                                            <p:strVal val="#ppt_h"/>
                                          </p:val>
                                        </p:tav>
                                      </p:tavLst>
                                    </p:anim>
                                    <p:animEffect transition="in" filter="fade">
                                      <p:cBhvr>
                                        <p:cTn id="28" dur="500"/>
                                        <p:tgtEl>
                                          <p:spTgt spid="1331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3331"/>
                                        </p:tgtEl>
                                        <p:attrNameLst>
                                          <p:attrName>style.visibility</p:attrName>
                                        </p:attrNameLst>
                                      </p:cBhvr>
                                      <p:to>
                                        <p:strVal val="visible"/>
                                      </p:to>
                                    </p:set>
                                    <p:anim calcmode="lin" valueType="num">
                                      <p:cBhvr>
                                        <p:cTn id="31" dur="500" fill="hold"/>
                                        <p:tgtEl>
                                          <p:spTgt spid="13331"/>
                                        </p:tgtEl>
                                        <p:attrNameLst>
                                          <p:attrName>ppt_w</p:attrName>
                                        </p:attrNameLst>
                                      </p:cBhvr>
                                      <p:tavLst>
                                        <p:tav tm="0">
                                          <p:val>
                                            <p:fltVal val="0"/>
                                          </p:val>
                                        </p:tav>
                                        <p:tav tm="100000">
                                          <p:val>
                                            <p:strVal val="#ppt_w"/>
                                          </p:val>
                                        </p:tav>
                                      </p:tavLst>
                                    </p:anim>
                                    <p:anim calcmode="lin" valueType="num">
                                      <p:cBhvr>
                                        <p:cTn id="32" dur="500" fill="hold"/>
                                        <p:tgtEl>
                                          <p:spTgt spid="13331"/>
                                        </p:tgtEl>
                                        <p:attrNameLst>
                                          <p:attrName>ppt_h</p:attrName>
                                        </p:attrNameLst>
                                      </p:cBhvr>
                                      <p:tavLst>
                                        <p:tav tm="0">
                                          <p:val>
                                            <p:fltVal val="0"/>
                                          </p:val>
                                        </p:tav>
                                        <p:tav tm="100000">
                                          <p:val>
                                            <p:strVal val="#ppt_h"/>
                                          </p:val>
                                        </p:tav>
                                      </p:tavLst>
                                    </p:anim>
                                    <p:animEffect transition="in" filter="fade">
                                      <p:cBhvr>
                                        <p:cTn id="33" dur="500"/>
                                        <p:tgtEl>
                                          <p:spTgt spid="13331"/>
                                        </p:tgtEl>
                                      </p:cBhvr>
                                    </p:animEffect>
                                  </p:childTnLst>
                                </p:cTn>
                              </p:par>
                            </p:childTnLst>
                          </p:cTn>
                        </p:par>
                        <p:par>
                          <p:cTn id="34" fill="hold" nodeType="afterGroup">
                            <p:stCondLst>
                              <p:cond delay="2450"/>
                            </p:stCondLst>
                            <p:childTnLst>
                              <p:par>
                                <p:cTn id="35" presetID="2" presetClass="entr" presetSubtype="4" fill="hold" grpId="0" nodeType="afterEffect">
                                  <p:stCondLst>
                                    <p:cond delay="0"/>
                                  </p:stCondLst>
                                  <p:childTnLst>
                                    <p:set>
                                      <p:cBhvr>
                                        <p:cTn id="36" dur="1" fill="hold">
                                          <p:stCondLst>
                                            <p:cond delay="0"/>
                                          </p:stCondLst>
                                        </p:cTn>
                                        <p:tgtEl>
                                          <p:spTgt spid="13319"/>
                                        </p:tgtEl>
                                        <p:attrNameLst>
                                          <p:attrName>style.visibility</p:attrName>
                                        </p:attrNameLst>
                                      </p:cBhvr>
                                      <p:to>
                                        <p:strVal val="visible"/>
                                      </p:to>
                                    </p:set>
                                    <p:anim calcmode="lin" valueType="num">
                                      <p:cBhvr additive="base">
                                        <p:cTn id="37" dur="500" fill="hold"/>
                                        <p:tgtEl>
                                          <p:spTgt spid="13319"/>
                                        </p:tgtEl>
                                        <p:attrNameLst>
                                          <p:attrName>ppt_x</p:attrName>
                                        </p:attrNameLst>
                                      </p:cBhvr>
                                      <p:tavLst>
                                        <p:tav tm="0">
                                          <p:val>
                                            <p:strVal val="#ppt_x"/>
                                          </p:val>
                                        </p:tav>
                                        <p:tav tm="100000">
                                          <p:val>
                                            <p:strVal val="#ppt_x"/>
                                          </p:val>
                                        </p:tav>
                                      </p:tavLst>
                                    </p:anim>
                                    <p:anim calcmode="lin" valueType="num">
                                      <p:cBhvr additive="base">
                                        <p:cTn id="38" dur="500" fill="hold"/>
                                        <p:tgtEl>
                                          <p:spTgt spid="1331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3320"/>
                                        </p:tgtEl>
                                        <p:attrNameLst>
                                          <p:attrName>style.visibility</p:attrName>
                                        </p:attrNameLst>
                                      </p:cBhvr>
                                      <p:to>
                                        <p:strVal val="visible"/>
                                      </p:to>
                                    </p:set>
                                    <p:anim calcmode="lin" valueType="num">
                                      <p:cBhvr additive="base">
                                        <p:cTn id="41" dur="500" fill="hold"/>
                                        <p:tgtEl>
                                          <p:spTgt spid="13320"/>
                                        </p:tgtEl>
                                        <p:attrNameLst>
                                          <p:attrName>ppt_x</p:attrName>
                                        </p:attrNameLst>
                                      </p:cBhvr>
                                      <p:tavLst>
                                        <p:tav tm="0">
                                          <p:val>
                                            <p:strVal val="#ppt_x"/>
                                          </p:val>
                                        </p:tav>
                                        <p:tav tm="100000">
                                          <p:val>
                                            <p:strVal val="#ppt_x"/>
                                          </p:val>
                                        </p:tav>
                                      </p:tavLst>
                                    </p:anim>
                                    <p:anim calcmode="lin" valueType="num">
                                      <p:cBhvr additive="base">
                                        <p:cTn id="42" dur="500" fill="hold"/>
                                        <p:tgtEl>
                                          <p:spTgt spid="13320"/>
                                        </p:tgtEl>
                                        <p:attrNameLst>
                                          <p:attrName>ppt_y</p:attrName>
                                        </p:attrNameLst>
                                      </p:cBhvr>
                                      <p:tavLst>
                                        <p:tav tm="0">
                                          <p:val>
                                            <p:strVal val="1+#ppt_h/2"/>
                                          </p:val>
                                        </p:tav>
                                        <p:tav tm="100000">
                                          <p:val>
                                            <p:strVal val="#ppt_y"/>
                                          </p:val>
                                        </p:tav>
                                      </p:tavLst>
                                    </p:anim>
                                  </p:childTnLst>
                                </p:cTn>
                              </p:par>
                            </p:childTnLst>
                          </p:cTn>
                        </p:par>
                        <p:par>
                          <p:cTn id="43" fill="hold" nodeType="afterGroup">
                            <p:stCondLst>
                              <p:cond delay="2950"/>
                            </p:stCondLst>
                            <p:childTnLst>
                              <p:par>
                                <p:cTn id="44" presetID="22" presetClass="entr" presetSubtype="1" fill="hold" grpId="0" nodeType="afterEffect">
                                  <p:stCondLst>
                                    <p:cond delay="0"/>
                                  </p:stCondLst>
                                  <p:childTnLst>
                                    <p:set>
                                      <p:cBhvr>
                                        <p:cTn id="45" dur="1" fill="hold">
                                          <p:stCondLst>
                                            <p:cond delay="0"/>
                                          </p:stCondLst>
                                        </p:cTn>
                                        <p:tgtEl>
                                          <p:spTgt spid="13321"/>
                                        </p:tgtEl>
                                        <p:attrNameLst>
                                          <p:attrName>style.visibility</p:attrName>
                                        </p:attrNameLst>
                                      </p:cBhvr>
                                      <p:to>
                                        <p:strVal val="visible"/>
                                      </p:to>
                                    </p:set>
                                    <p:animEffect transition="in" filter="wipe(up)">
                                      <p:cBhvr>
                                        <p:cTn id="46" dur="500"/>
                                        <p:tgtEl>
                                          <p:spTgt spid="13321"/>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13322"/>
                                        </p:tgtEl>
                                        <p:attrNameLst>
                                          <p:attrName>style.visibility</p:attrName>
                                        </p:attrNameLst>
                                      </p:cBhvr>
                                      <p:to>
                                        <p:strVal val="visible"/>
                                      </p:to>
                                    </p:set>
                                    <p:animEffect transition="in" filter="wipe(up)">
                                      <p:cBhvr>
                                        <p:cTn id="49" dur="500"/>
                                        <p:tgtEl>
                                          <p:spTgt spid="13322"/>
                                        </p:tgtEl>
                                      </p:cBhvr>
                                    </p:animEffect>
                                  </p:childTnLst>
                                </p:cTn>
                              </p:par>
                            </p:childTnLst>
                          </p:cTn>
                        </p:par>
                        <p:par>
                          <p:cTn id="50" fill="hold" nodeType="afterGroup">
                            <p:stCondLst>
                              <p:cond delay="3450"/>
                            </p:stCondLst>
                            <p:childTnLst>
                              <p:par>
                                <p:cTn id="51" presetID="22" presetClass="entr" presetSubtype="2" fill="hold" grpId="0" nodeType="afterEffect">
                                  <p:stCondLst>
                                    <p:cond delay="0"/>
                                  </p:stCondLst>
                                  <p:childTnLst>
                                    <p:set>
                                      <p:cBhvr>
                                        <p:cTn id="52" dur="1" fill="hold">
                                          <p:stCondLst>
                                            <p:cond delay="0"/>
                                          </p:stCondLst>
                                        </p:cTn>
                                        <p:tgtEl>
                                          <p:spTgt spid="13323"/>
                                        </p:tgtEl>
                                        <p:attrNameLst>
                                          <p:attrName>style.visibility</p:attrName>
                                        </p:attrNameLst>
                                      </p:cBhvr>
                                      <p:to>
                                        <p:strVal val="visible"/>
                                      </p:to>
                                    </p:set>
                                    <p:animEffect transition="in" filter="wipe(right)">
                                      <p:cBhvr>
                                        <p:cTn id="53" dur="500"/>
                                        <p:tgtEl>
                                          <p:spTgt spid="1332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3327"/>
                                        </p:tgtEl>
                                        <p:attrNameLst>
                                          <p:attrName>style.visibility</p:attrName>
                                        </p:attrNameLst>
                                      </p:cBhvr>
                                      <p:to>
                                        <p:strVal val="visible"/>
                                      </p:to>
                                    </p:set>
                                    <p:animEffect transition="in" filter="wipe(left)">
                                      <p:cBhvr>
                                        <p:cTn id="56" dur="500"/>
                                        <p:tgtEl>
                                          <p:spTgt spid="13327"/>
                                        </p:tgtEl>
                                      </p:cBhvr>
                                    </p:animEffect>
                                  </p:childTnLst>
                                </p:cTn>
                              </p:par>
                            </p:childTnLst>
                          </p:cTn>
                        </p:par>
                        <p:par>
                          <p:cTn id="57" fill="hold" nodeType="afterGroup">
                            <p:stCondLst>
                              <p:cond delay="3950"/>
                            </p:stCondLst>
                            <p:childTnLst>
                              <p:par>
                                <p:cTn id="58" presetID="22" presetClass="entr" presetSubtype="2" fill="hold" grpId="0" nodeType="afterEffect">
                                  <p:stCondLst>
                                    <p:cond delay="0"/>
                                  </p:stCondLst>
                                  <p:childTnLst>
                                    <p:set>
                                      <p:cBhvr>
                                        <p:cTn id="59" dur="1" fill="hold">
                                          <p:stCondLst>
                                            <p:cond delay="0"/>
                                          </p:stCondLst>
                                        </p:cTn>
                                        <p:tgtEl>
                                          <p:spTgt spid="13324"/>
                                        </p:tgtEl>
                                        <p:attrNameLst>
                                          <p:attrName>style.visibility</p:attrName>
                                        </p:attrNameLst>
                                      </p:cBhvr>
                                      <p:to>
                                        <p:strVal val="visible"/>
                                      </p:to>
                                    </p:set>
                                    <p:animEffect transition="in" filter="wipe(right)">
                                      <p:cBhvr>
                                        <p:cTn id="60" dur="500"/>
                                        <p:tgtEl>
                                          <p:spTgt spid="13324"/>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3328"/>
                                        </p:tgtEl>
                                        <p:attrNameLst>
                                          <p:attrName>style.visibility</p:attrName>
                                        </p:attrNameLst>
                                      </p:cBhvr>
                                      <p:to>
                                        <p:strVal val="visible"/>
                                      </p:to>
                                    </p:set>
                                    <p:animEffect transition="in" filter="wipe(left)">
                                      <p:cBhvr>
                                        <p:cTn id="63" dur="500"/>
                                        <p:tgtEl>
                                          <p:spTgt spid="13328"/>
                                        </p:tgtEl>
                                      </p:cBhvr>
                                    </p:animEffect>
                                  </p:childTnLst>
                                </p:cTn>
                              </p:par>
                            </p:childTnLst>
                          </p:cTn>
                        </p:par>
                        <p:par>
                          <p:cTn id="64" fill="hold" nodeType="afterGroup">
                            <p:stCondLst>
                              <p:cond delay="4450"/>
                            </p:stCondLst>
                            <p:childTnLst>
                              <p:par>
                                <p:cTn id="65" presetID="22" presetClass="entr" presetSubtype="2" fill="hold" grpId="0" nodeType="afterEffect">
                                  <p:stCondLst>
                                    <p:cond delay="0"/>
                                  </p:stCondLst>
                                  <p:childTnLst>
                                    <p:set>
                                      <p:cBhvr>
                                        <p:cTn id="66" dur="1" fill="hold">
                                          <p:stCondLst>
                                            <p:cond delay="0"/>
                                          </p:stCondLst>
                                        </p:cTn>
                                        <p:tgtEl>
                                          <p:spTgt spid="13325"/>
                                        </p:tgtEl>
                                        <p:attrNameLst>
                                          <p:attrName>style.visibility</p:attrName>
                                        </p:attrNameLst>
                                      </p:cBhvr>
                                      <p:to>
                                        <p:strVal val="visible"/>
                                      </p:to>
                                    </p:set>
                                    <p:animEffect transition="in" filter="wipe(right)">
                                      <p:cBhvr>
                                        <p:cTn id="67" dur="500"/>
                                        <p:tgtEl>
                                          <p:spTgt spid="13325"/>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3329"/>
                                        </p:tgtEl>
                                        <p:attrNameLst>
                                          <p:attrName>style.visibility</p:attrName>
                                        </p:attrNameLst>
                                      </p:cBhvr>
                                      <p:to>
                                        <p:strVal val="visible"/>
                                      </p:to>
                                    </p:set>
                                    <p:animEffect transition="in" filter="wipe(left)">
                                      <p:cBhvr>
                                        <p:cTn id="70" dur="500"/>
                                        <p:tgtEl>
                                          <p:spTgt spid="13329"/>
                                        </p:tgtEl>
                                      </p:cBhvr>
                                    </p:animEffect>
                                  </p:childTnLst>
                                </p:cTn>
                              </p:par>
                            </p:childTnLst>
                          </p:cTn>
                        </p:par>
                        <p:par>
                          <p:cTn id="71" fill="hold" nodeType="afterGroup">
                            <p:stCondLst>
                              <p:cond delay="4950"/>
                            </p:stCondLst>
                            <p:childTnLst>
                              <p:par>
                                <p:cTn id="72" presetID="22" presetClass="entr" presetSubtype="2" fill="hold" grpId="0" nodeType="afterEffect">
                                  <p:stCondLst>
                                    <p:cond delay="0"/>
                                  </p:stCondLst>
                                  <p:childTnLst>
                                    <p:set>
                                      <p:cBhvr>
                                        <p:cTn id="73" dur="1" fill="hold">
                                          <p:stCondLst>
                                            <p:cond delay="0"/>
                                          </p:stCondLst>
                                        </p:cTn>
                                        <p:tgtEl>
                                          <p:spTgt spid="13326"/>
                                        </p:tgtEl>
                                        <p:attrNameLst>
                                          <p:attrName>style.visibility</p:attrName>
                                        </p:attrNameLst>
                                      </p:cBhvr>
                                      <p:to>
                                        <p:strVal val="visible"/>
                                      </p:to>
                                    </p:set>
                                    <p:animEffect transition="in" filter="wipe(right)">
                                      <p:cBhvr>
                                        <p:cTn id="74" dur="500"/>
                                        <p:tgtEl>
                                          <p:spTgt spid="13326"/>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13330"/>
                                        </p:tgtEl>
                                        <p:attrNameLst>
                                          <p:attrName>style.visibility</p:attrName>
                                        </p:attrNameLst>
                                      </p:cBhvr>
                                      <p:to>
                                        <p:strVal val="visible"/>
                                      </p:to>
                                    </p:set>
                                    <p:animEffect transition="in" filter="wipe(left)">
                                      <p:cBhvr>
                                        <p:cTn id="77" dur="500"/>
                                        <p:tgtEl>
                                          <p:spTgt spid="133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13315" grpId="0" animBg="1"/>
      <p:bldP spid="13318" grpId="0" animBg="1" autoUpdateAnimBg="0"/>
      <p:bldP spid="13319" grpId="0" autoUpdateAnimBg="0"/>
      <p:bldP spid="13320" grpId="0" autoUpdateAnimBg="0"/>
      <p:bldP spid="13321" grpId="0" autoUpdateAnimBg="0"/>
      <p:bldP spid="13322" grpId="0" autoUpdateAnimBg="0"/>
      <p:bldP spid="13323" grpId="0" animBg="1" autoUpdateAnimBg="0"/>
      <p:bldP spid="13324" grpId="0" animBg="1" autoUpdateAnimBg="0"/>
      <p:bldP spid="13325" grpId="0" animBg="1" autoUpdateAnimBg="0"/>
      <p:bldP spid="13326" grpId="0" animBg="1" autoUpdateAnimBg="0"/>
      <p:bldP spid="13327" grpId="0" animBg="1" autoUpdateAnimBg="0"/>
      <p:bldP spid="13328" grpId="0" animBg="1" autoUpdateAnimBg="0"/>
      <p:bldP spid="13329" grpId="0" animBg="1" autoUpdateAnimBg="0"/>
      <p:bldP spid="13330" grpId="0" animBg="1" autoUpdateAnimBg="0"/>
      <p:bldP spid="13331" grpId="0" autoUpdateAnimBg="0"/>
    </p:bldLst>
  </p:timing>
</p:sld>
</file>

<file path=ppt/theme/theme1.xml><?xml version="1.0" encoding="utf-8"?>
<a:theme xmlns:a="http://schemas.openxmlformats.org/drawingml/2006/main" name="第一PPT，www.1ppt.com">
  <a:themeElements>
    <a:clrScheme name="">
      <a:dk1>
        <a:srgbClr val="AF251C"/>
      </a:dk1>
      <a:lt1>
        <a:srgbClr val="4D4948"/>
      </a:lt1>
      <a:dk2>
        <a:srgbClr val="393E3B"/>
      </a:dk2>
      <a:lt2>
        <a:srgbClr val="D4A96B"/>
      </a:lt2>
      <a:accent1>
        <a:srgbClr val="D1C3A7"/>
      </a:accent1>
      <a:accent2>
        <a:srgbClr val="F8F8F8"/>
      </a:accent2>
      <a:accent3>
        <a:srgbClr val="B2B1B1"/>
      </a:accent3>
      <a:accent4>
        <a:srgbClr val="951E16"/>
      </a:accent4>
      <a:accent5>
        <a:srgbClr val="E5DED0"/>
      </a:accent5>
      <a:accent6>
        <a:srgbClr val="E1E1E1"/>
      </a:accent6>
      <a:hlink>
        <a:srgbClr val="D1C3A7"/>
      </a:hlink>
      <a:folHlink>
        <a:srgbClr val="F8F8F8"/>
      </a:folHlink>
    </a:clrScheme>
    <a:fontScheme name="1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第一PPT，www.1ppt.com ">
  <a:themeElements>
    <a:clrScheme name="">
      <a:dk1>
        <a:srgbClr val="AF251C"/>
      </a:dk1>
      <a:lt1>
        <a:srgbClr val="4D4948"/>
      </a:lt1>
      <a:dk2>
        <a:srgbClr val="393E3B"/>
      </a:dk2>
      <a:lt2>
        <a:srgbClr val="D4A96B"/>
      </a:lt2>
      <a:accent1>
        <a:srgbClr val="D1C3A7"/>
      </a:accent1>
      <a:accent2>
        <a:srgbClr val="F8F8F8"/>
      </a:accent2>
      <a:accent3>
        <a:srgbClr val="B2B1B1"/>
      </a:accent3>
      <a:accent4>
        <a:srgbClr val="951E16"/>
      </a:accent4>
      <a:accent5>
        <a:srgbClr val="E5DED0"/>
      </a:accent5>
      <a:accent6>
        <a:srgbClr val="E1E1E1"/>
      </a:accent6>
      <a:hlink>
        <a:srgbClr val="D1C3A7"/>
      </a:hlink>
      <a:folHlink>
        <a:srgbClr val="F8F8F8"/>
      </a:folHlink>
    </a:clrScheme>
    <a:fontScheme name="2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2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第一PPT，www.1ppt.com  ">
  <a:themeElements>
    <a:clrScheme name="">
      <a:dk1>
        <a:srgbClr val="AF251C"/>
      </a:dk1>
      <a:lt1>
        <a:srgbClr val="4D4948"/>
      </a:lt1>
      <a:dk2>
        <a:srgbClr val="393E3B"/>
      </a:dk2>
      <a:lt2>
        <a:srgbClr val="D4A96B"/>
      </a:lt2>
      <a:accent1>
        <a:srgbClr val="D1C3A7"/>
      </a:accent1>
      <a:accent2>
        <a:srgbClr val="F8F8F8"/>
      </a:accent2>
      <a:accent3>
        <a:srgbClr val="B2B1B1"/>
      </a:accent3>
      <a:accent4>
        <a:srgbClr val="951E16"/>
      </a:accent4>
      <a:accent5>
        <a:srgbClr val="E5DED0"/>
      </a:accent5>
      <a:accent6>
        <a:srgbClr val="E1E1E1"/>
      </a:accent6>
      <a:hlink>
        <a:srgbClr val="D1C3A7"/>
      </a:hlink>
      <a:folHlink>
        <a:srgbClr val="F8F8F8"/>
      </a:folHlink>
    </a:clrScheme>
    <a:fontScheme name="3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3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3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392</TotalTime>
  <Pages>0</Pages>
  <Words>4865</Words>
  <Characters>0</Characters>
  <Application>Microsoft Office PowerPoint</Application>
  <DocSecurity>0</DocSecurity>
  <PresentationFormat>自定义</PresentationFormat>
  <Lines>0</Lines>
  <Paragraphs>428</Paragraphs>
  <Slides>38</Slides>
  <Notes>0</Notes>
  <HiddenSlides>0</HiddenSlides>
  <MMClips>0</MMClips>
  <ScaleCrop>false</ScaleCrop>
  <HeadingPairs>
    <vt:vector size="4" baseType="variant">
      <vt:variant>
        <vt:lpstr>主题</vt:lpstr>
      </vt:variant>
      <vt:variant>
        <vt:i4>4</vt:i4>
      </vt:variant>
      <vt:variant>
        <vt:lpstr>幻灯片标题</vt:lpstr>
      </vt:variant>
      <vt:variant>
        <vt:i4>38</vt:i4>
      </vt:variant>
    </vt:vector>
  </HeadingPairs>
  <TitlesOfParts>
    <vt:vector size="42" baseType="lpstr">
      <vt:lpstr>第一PPT，www.1ppt.com</vt:lpstr>
      <vt:lpstr>第一PPT，www.1ppt.com </vt:lpstr>
      <vt:lpstr>第一PPT，www.1ppt.com  </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中医</dc:title>
  <dc:creator>第一PPT</dc:creator>
  <cp:keywords>www.1ppt.com</cp:keywords>
  <cp:lastModifiedBy>Windows User</cp:lastModifiedBy>
  <cp:revision>387</cp:revision>
  <dcterms:created xsi:type="dcterms:W3CDTF">2013-01-25T01:44:32Z</dcterms:created>
  <dcterms:modified xsi:type="dcterms:W3CDTF">2018-07-24T08:44:44Z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2052-9.1.0.5184</vt:lpwstr>
  </property>
  <property fmtid="{D5CDD505-2E9C-101B-9397-08002B2CF9AE}" pid="3" name="name">
    <vt:lpwstr>Mm2jwHw2h590991.ppt</vt:lpwstr>
  </property>
  <property fmtid="{D5CDD505-2E9C-101B-9397-08002B2CF9AE}" pid="4" name="fileid">
    <vt:lpwstr>519630</vt:lpwstr>
  </property>
</Properties>
</file>