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0.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2.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3.xml" ContentType="application/vnd.openxmlformats-officedocument.presentationml.tags+xml"/>
  <Override PartName="/ppt/notesSlides/notesSlide29.xml" ContentType="application/vnd.openxmlformats-officedocument.presentationml.notesSlide+xml"/>
  <Override PartName="/ppt/tags/tag1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sldIdLst>
    <p:sldId id="315" r:id="rId3"/>
    <p:sldId id="292" r:id="rId4"/>
    <p:sldId id="257" r:id="rId5"/>
    <p:sldId id="258" r:id="rId6"/>
    <p:sldId id="296" r:id="rId7"/>
    <p:sldId id="294" r:id="rId8"/>
    <p:sldId id="295" r:id="rId9"/>
    <p:sldId id="291" r:id="rId10"/>
    <p:sldId id="290" r:id="rId11"/>
    <p:sldId id="265" r:id="rId12"/>
    <p:sldId id="264" r:id="rId13"/>
    <p:sldId id="298" r:id="rId14"/>
    <p:sldId id="297" r:id="rId15"/>
    <p:sldId id="299" r:id="rId16"/>
    <p:sldId id="262" r:id="rId17"/>
    <p:sldId id="300" r:id="rId18"/>
    <p:sldId id="302" r:id="rId19"/>
    <p:sldId id="267" r:id="rId20"/>
    <p:sldId id="269" r:id="rId21"/>
    <p:sldId id="266" r:id="rId22"/>
    <p:sldId id="301" r:id="rId23"/>
    <p:sldId id="271" r:id="rId24"/>
    <p:sldId id="285" r:id="rId25"/>
    <p:sldId id="276" r:id="rId26"/>
    <p:sldId id="286" r:id="rId27"/>
    <p:sldId id="303" r:id="rId28"/>
    <p:sldId id="273" r:id="rId29"/>
    <p:sldId id="304" r:id="rId30"/>
    <p:sldId id="272" r:id="rId31"/>
    <p:sldId id="305" r:id="rId32"/>
    <p:sldId id="306" r:id="rId33"/>
    <p:sldId id="311" r:id="rId34"/>
    <p:sldId id="307" r:id="rId35"/>
    <p:sldId id="308" r:id="rId36"/>
    <p:sldId id="314" r:id="rId37"/>
    <p:sldId id="316"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3A5A"/>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BC-49F9-B3E4-08E47DFCB950}"/>
              </c:ext>
            </c:extLst>
          </c:dPt>
          <c:dPt>
            <c:idx val="1"/>
            <c:bubble3D val="0"/>
            <c:spPr>
              <a:solidFill>
                <a:schemeClr val="tx2">
                  <a:lumMod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9BC-49F9-B3E4-08E47DFCB950}"/>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19BC-49F9-B3E4-08E47DFCB950}"/>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19BC-49F9-B3E4-08E47DFCB950}"/>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19BC-49F9-B3E4-08E47DFCB95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3A0A-41DB-9DF2-2F47E7B4AB2A}"/>
              </c:ext>
            </c:extLst>
          </c:dPt>
          <c:dPt>
            <c:idx val="1"/>
            <c:bubble3D val="0"/>
            <c:spPr>
              <a:solidFill>
                <a:schemeClr val="tx1">
                  <a:lumMod val="50000"/>
                  <a:lumOff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3A0A-41DB-9DF2-2F47E7B4AB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3A0A-41DB-9DF2-2F47E7B4AB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3A0A-41DB-9DF2-2F47E7B4AB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3A0A-41DB-9DF2-2F47E7B4AB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D4B-43C3-9C63-C6CDCD0C13AF}"/>
              </c:ext>
            </c:extLst>
          </c:dPt>
          <c:dPt>
            <c:idx val="1"/>
            <c:bubble3D val="0"/>
            <c:spPr>
              <a:solidFill>
                <a:schemeClr val="tx2">
                  <a:lumMod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D4B-43C3-9C63-C6CDCD0C13AF}"/>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D4B-43C3-9C63-C6CDCD0C13AF}"/>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D4B-43C3-9C63-C6CDCD0C13AF}"/>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0D4B-43C3-9C63-C6CDCD0C13A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FCF-4A04-8BE4-F80B756DCCEF}"/>
              </c:ext>
            </c:extLst>
          </c:dPt>
          <c:dPt>
            <c:idx val="1"/>
            <c:bubble3D val="0"/>
            <c:spPr>
              <a:solidFill>
                <a:schemeClr val="tx1"/>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FCF-4A04-8BE4-F80B756DCCEF}"/>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FCF-4A04-8BE4-F80B756DCCEF}"/>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FCF-4A04-8BE4-F80B756DCCEF}"/>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0FCF-4A04-8BE4-F80B756DCCE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9936A364-F56D-418B-92EA-B8A9C286C719}" type="datetimeFigureOut">
              <a:rPr lang="zh-CN" altLang="en-US" smtClean="0"/>
              <a:pPr/>
              <a:t>2018/7/22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21F41D1-EB0D-4857-8E93-8C1C831E6153}" type="slidenum">
              <a:rPr lang="zh-CN" altLang="en-US" smtClean="0"/>
              <a:pPr/>
              <a:t>‹#›</a:t>
            </a:fld>
            <a:endParaRPr lang="zh-CN" altLang="en-US" dirty="0"/>
          </a:p>
        </p:txBody>
      </p:sp>
    </p:spTree>
    <p:extLst>
      <p:ext uri="{BB962C8B-B14F-4D97-AF65-F5344CB8AC3E}">
        <p14:creationId xmlns:p14="http://schemas.microsoft.com/office/powerpoint/2010/main" val="33274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4234286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3533403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3445474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4057944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206131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041616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213776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1735681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3308178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2187508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4272317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1959620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225953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3979895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1648871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549398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2937152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15527834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3760725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2286330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1694138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2951498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2487663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2937152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1511733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33</a:t>
            </a:fld>
            <a:endParaRPr lang="zh-CN" altLang="en-US"/>
          </a:p>
        </p:txBody>
      </p:sp>
    </p:spTree>
    <p:extLst>
      <p:ext uri="{BB962C8B-B14F-4D97-AF65-F5344CB8AC3E}">
        <p14:creationId xmlns:p14="http://schemas.microsoft.com/office/powerpoint/2010/main" val="2586356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34</a:t>
            </a:fld>
            <a:endParaRPr lang="zh-CN" altLang="en-US"/>
          </a:p>
        </p:txBody>
      </p:sp>
    </p:spTree>
    <p:extLst>
      <p:ext uri="{BB962C8B-B14F-4D97-AF65-F5344CB8AC3E}">
        <p14:creationId xmlns:p14="http://schemas.microsoft.com/office/powerpoint/2010/main" val="3049900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3390287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2337840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198688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1538432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297408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762349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982481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37814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90790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23108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headEnd/>
              <a:tailEnd/>
            </a:ln>
          </p:spPr>
          <p:txBody>
            <a:bodyPr>
              <a:spAutoFit/>
            </a:bodyPr>
            <a:lstStyle/>
            <a:p>
              <a:r>
                <a:rPr lang="en-US" altLang="zh-CN" sz="3600" dirty="0" smtClean="0">
                  <a:solidFill>
                    <a:srgbClr val="005292"/>
                  </a:solidFill>
                  <a:latin typeface="Impact" pitchFamily="34" charset="0"/>
                  <a:ea typeface="微软雅黑" panose="020B0503020204020204" pitchFamily="34" charset="-122"/>
                </a:rPr>
                <a:t>5</a:t>
              </a:r>
              <a:endParaRPr lang="zh-CN" altLang="en-US" sz="3600" dirty="0">
                <a:solidFill>
                  <a:srgbClr val="005292"/>
                </a:solidFill>
                <a:latin typeface="Impact" pitchFamily="34" charset="0"/>
                <a:ea typeface="微软雅黑" panose="020B0503020204020204" pitchFamily="34" charset="-122"/>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dirty="0">
              <a:ea typeface="微软雅黑" panose="020B0503020204020204" pitchFamily="34" charset="-122"/>
            </a:endParaRPr>
          </a:p>
        </p:txBody>
      </p:sp>
    </p:spTree>
    <p:extLst>
      <p:ext uri="{BB962C8B-B14F-4D97-AF65-F5344CB8AC3E}">
        <p14:creationId xmlns:p14="http://schemas.microsoft.com/office/powerpoint/2010/main" val="147947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011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1806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800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757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4703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2447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804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56227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332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491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190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0981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39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641467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
        <p:nvSpPr>
          <p:cNvPr id="10" name="矩形 9"/>
          <p:cNvSpPr/>
          <p:nvPr userDrawn="1"/>
        </p:nvSpPr>
        <p:spPr>
          <a:xfrm>
            <a:off x="7842628" y="4284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83120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64573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27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4863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7465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824AF190-E6C3-4F71-9AD4-820770AEF1A8}" type="datetimeFigureOut">
              <a:rPr lang="zh-CN" altLang="en-US" smtClean="0"/>
              <a:pPr/>
              <a:t>2018/7/22</a:t>
            </a:fld>
            <a:endParaRPr lang="zh-CN" altLang="en-US" dirty="0"/>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B5B5BF9F-75C6-42BD-8363-2F606FE0B601}" type="slidenum">
              <a:rPr lang="zh-CN" altLang="en-US" smtClean="0"/>
              <a:pPr/>
              <a:t>‹#›</a:t>
            </a:fld>
            <a:endParaRPr lang="zh-CN" altLang="en-US" dirty="0"/>
          </a:p>
        </p:txBody>
      </p:sp>
    </p:spTree>
    <p:extLst>
      <p:ext uri="{BB962C8B-B14F-4D97-AF65-F5344CB8AC3E}">
        <p14:creationId xmlns:p14="http://schemas.microsoft.com/office/powerpoint/2010/main" val="33928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4645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5.jpeg"/><Relationship Id="rId7" Type="http://schemas.microsoft.com/office/2007/relationships/hdphoto" Target="../media/hdphoto3.wdp"/><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0PPT素材\背景及图片\白麻子.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2621323" y="216613"/>
            <a:ext cx="3741377" cy="3741377"/>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椭圆 7"/>
          <p:cNvSpPr/>
          <p:nvPr/>
        </p:nvSpPr>
        <p:spPr>
          <a:xfrm rot="10498052">
            <a:off x="1620315" y="3970953"/>
            <a:ext cx="563789" cy="563789"/>
          </a:xfrm>
          <a:prstGeom prst="ellipse">
            <a:avLst/>
          </a:prstGeom>
          <a:solidFill>
            <a:schemeClr val="accent1">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椭圆 8"/>
          <p:cNvSpPr/>
          <p:nvPr/>
        </p:nvSpPr>
        <p:spPr>
          <a:xfrm rot="10498052">
            <a:off x="2373672" y="4627445"/>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0" name="组合 9"/>
          <p:cNvGrpSpPr/>
          <p:nvPr/>
        </p:nvGrpSpPr>
        <p:grpSpPr>
          <a:xfrm>
            <a:off x="2189283" y="3406942"/>
            <a:ext cx="845906" cy="84590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a:off x="1045846" y="3501799"/>
            <a:ext cx="310515" cy="31051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p:cNvGrpSpPr/>
          <p:nvPr/>
        </p:nvGrpSpPr>
        <p:grpSpPr>
          <a:xfrm>
            <a:off x="2898806" y="4332147"/>
            <a:ext cx="310515" cy="310515"/>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9" name="椭圆 18"/>
          <p:cNvSpPr/>
          <p:nvPr/>
        </p:nvSpPr>
        <p:spPr>
          <a:xfrm rot="10498052">
            <a:off x="1885935" y="3263614"/>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0" name="组合 19"/>
          <p:cNvGrpSpPr/>
          <p:nvPr/>
        </p:nvGrpSpPr>
        <p:grpSpPr>
          <a:xfrm>
            <a:off x="1223937" y="4521063"/>
            <a:ext cx="441364" cy="441364"/>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椭圆 22"/>
          <p:cNvSpPr/>
          <p:nvPr/>
        </p:nvSpPr>
        <p:spPr>
          <a:xfrm rot="10498052">
            <a:off x="864969" y="4139410"/>
            <a:ext cx="303658" cy="303658"/>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4" name="组合 23"/>
          <p:cNvGrpSpPr/>
          <p:nvPr/>
        </p:nvGrpSpPr>
        <p:grpSpPr>
          <a:xfrm>
            <a:off x="3438065" y="4115253"/>
            <a:ext cx="310515" cy="310515"/>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7" name="椭圆 26"/>
          <p:cNvSpPr/>
          <p:nvPr/>
        </p:nvSpPr>
        <p:spPr>
          <a:xfrm rot="10498052">
            <a:off x="3629030" y="4713305"/>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p:nvSpPr>
        <p:spPr>
          <a:xfrm rot="10498052">
            <a:off x="419086" y="4786416"/>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TextBox 49"/>
          <p:cNvSpPr txBox="1"/>
          <p:nvPr/>
        </p:nvSpPr>
        <p:spPr>
          <a:xfrm>
            <a:off x="2793469" y="2126728"/>
            <a:ext cx="3397084" cy="584775"/>
          </a:xfrm>
          <a:prstGeom prst="rect">
            <a:avLst/>
          </a:prstGeom>
          <a:noFill/>
        </p:spPr>
        <p:txBody>
          <a:bodyPr wrap="none" rtlCol="0">
            <a:spAutoFit/>
          </a:bodyPr>
          <a:lstStyle/>
          <a:p>
            <a:r>
              <a:rPr lang="zh-CN" altLang="en-US" sz="3200" dirty="0" smtClean="0">
                <a:solidFill>
                  <a:srgbClr val="002060"/>
                </a:solidFill>
                <a:effectLst>
                  <a:outerShdw blurRad="60007" dist="310007" dir="7680000" sy="30000" kx="1300200" algn="ctr" rotWithShape="0">
                    <a:prstClr val="black">
                      <a:alpha val="32000"/>
                    </a:prstClr>
                  </a:outerShdw>
                </a:effectLst>
                <a:latin typeface="汉仪大宋简" panose="02010609000101010101" pitchFamily="49" charset="-122"/>
                <a:ea typeface="汉仪大宋简" panose="02010609000101010101" pitchFamily="49" charset="-122"/>
              </a:rPr>
              <a:t>时尚工作总结</a:t>
            </a:r>
            <a:r>
              <a:rPr lang="en-US" altLang="zh-CN" sz="3200" dirty="0" smtClean="0">
                <a:solidFill>
                  <a:srgbClr val="002060"/>
                </a:solidFill>
                <a:effectLst>
                  <a:outerShdw blurRad="60007" dist="310007" dir="7680000" sy="30000" kx="1300200" algn="ctr" rotWithShape="0">
                    <a:prstClr val="black">
                      <a:alpha val="32000"/>
                    </a:prstClr>
                  </a:outerShdw>
                </a:effectLst>
                <a:latin typeface="汉仪大宋简" panose="02010609000101010101" pitchFamily="49" charset="-122"/>
                <a:ea typeface="汉仪大宋简" panose="02010609000101010101" pitchFamily="49" charset="-122"/>
              </a:rPr>
              <a:t>PPT</a:t>
            </a:r>
            <a:endParaRPr lang="zh-CN" altLang="en-US" sz="3200" dirty="0">
              <a:solidFill>
                <a:srgbClr val="002060"/>
              </a:solidFill>
              <a:effectLst>
                <a:outerShdw blurRad="60007" dist="310007" dir="7680000" sy="30000" kx="1300200" algn="ctr" rotWithShape="0">
                  <a:prstClr val="black">
                    <a:alpha val="32000"/>
                  </a:prstClr>
                </a:outerShdw>
              </a:effectLst>
              <a:latin typeface="汉仪大宋简" panose="02010609000101010101" pitchFamily="49" charset="-122"/>
              <a:ea typeface="汉仪大宋简" panose="02010609000101010101" pitchFamily="49" charset="-122"/>
            </a:endParaRPr>
          </a:p>
        </p:txBody>
      </p:sp>
      <p:cxnSp>
        <p:nvCxnSpPr>
          <p:cNvPr id="53" name="直接连接符 52"/>
          <p:cNvCxnSpPr/>
          <p:nvPr/>
        </p:nvCxnSpPr>
        <p:spPr>
          <a:xfrm>
            <a:off x="2659423" y="2177528"/>
            <a:ext cx="3569230" cy="0"/>
          </a:xfrm>
          <a:prstGeom prst="line">
            <a:avLst/>
          </a:prstGeom>
          <a:ln/>
        </p:spPr>
        <p:style>
          <a:lnRef idx="1">
            <a:schemeClr val="dk1"/>
          </a:lnRef>
          <a:fillRef idx="0">
            <a:schemeClr val="dk1"/>
          </a:fillRef>
          <a:effectRef idx="0">
            <a:schemeClr val="dk1"/>
          </a:effectRef>
          <a:fontRef idx="minor">
            <a:schemeClr val="tx1"/>
          </a:fontRef>
        </p:style>
      </p:cxnSp>
      <p:sp>
        <p:nvSpPr>
          <p:cNvPr id="57" name="TextBox 56"/>
          <p:cNvSpPr txBox="1"/>
          <p:nvPr/>
        </p:nvSpPr>
        <p:spPr>
          <a:xfrm>
            <a:off x="3206490" y="996974"/>
            <a:ext cx="2467342" cy="1323439"/>
          </a:xfrm>
          <a:prstGeom prst="rect">
            <a:avLst/>
          </a:prstGeom>
          <a:noFill/>
        </p:spPr>
        <p:txBody>
          <a:bodyPr wrap="none" rtlCol="0">
            <a:spAutoFit/>
          </a:bodyPr>
          <a:lstStyle/>
          <a:p>
            <a:r>
              <a:rPr lang="en-US" altLang="zh-CN" sz="8000" dirty="0" smtClean="0">
                <a:solidFill>
                  <a:srgbClr val="002060"/>
                </a:solidFill>
                <a:latin typeface="汉仪大宋简" panose="02010609000101010101" pitchFamily="49" charset="-122"/>
                <a:ea typeface="汉仪大宋简" panose="02010609000101010101" pitchFamily="49" charset="-122"/>
              </a:rPr>
              <a:t>201X</a:t>
            </a:r>
            <a:endParaRPr lang="zh-CN" altLang="en-US" sz="8000" dirty="0">
              <a:solidFill>
                <a:srgbClr val="002060"/>
              </a:solidFill>
              <a:latin typeface="汉仪大宋简" panose="02010609000101010101" pitchFamily="49" charset="-122"/>
              <a:ea typeface="汉仪大宋简" panose="02010609000101010101" pitchFamily="49" charset="-122"/>
            </a:endParaRPr>
          </a:p>
        </p:txBody>
      </p:sp>
      <p:sp>
        <p:nvSpPr>
          <p:cNvPr id="58" name="TextBox 57"/>
          <p:cNvSpPr txBox="1"/>
          <p:nvPr/>
        </p:nvSpPr>
        <p:spPr>
          <a:xfrm>
            <a:off x="97085" y="38110"/>
            <a:ext cx="1220206" cy="523220"/>
          </a:xfrm>
          <a:prstGeom prst="rect">
            <a:avLst/>
          </a:prstGeom>
          <a:noFill/>
        </p:spPr>
        <p:txBody>
          <a:bodyPr wrap="none" rtlCol="0">
            <a:spAutoFit/>
          </a:bodyPr>
          <a:lstStyle/>
          <a:p>
            <a:r>
              <a:rPr lang="en-US" altLang="zh-CN" sz="2800" dirty="0" smtClean="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rPr>
              <a:t>LOGO</a:t>
            </a:r>
            <a:endParaRPr lang="zh-CN" altLang="en-US" sz="2800" dirty="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endParaRPr>
          </a:p>
        </p:txBody>
      </p:sp>
      <p:sp>
        <p:nvSpPr>
          <p:cNvPr id="59" name="椭圆 58"/>
          <p:cNvSpPr/>
          <p:nvPr/>
        </p:nvSpPr>
        <p:spPr>
          <a:xfrm rot="10498052">
            <a:off x="6535215" y="4000987"/>
            <a:ext cx="563789" cy="563789"/>
          </a:xfrm>
          <a:prstGeom prst="ellipse">
            <a:avLst/>
          </a:prstGeom>
          <a:solidFill>
            <a:schemeClr val="accent1">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0" name="椭圆 59"/>
          <p:cNvSpPr/>
          <p:nvPr/>
        </p:nvSpPr>
        <p:spPr>
          <a:xfrm rot="10498052">
            <a:off x="7288572" y="4657479"/>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7104183" y="3436976"/>
            <a:ext cx="845906" cy="845906"/>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4" name="组合 63"/>
          <p:cNvGrpSpPr/>
          <p:nvPr/>
        </p:nvGrpSpPr>
        <p:grpSpPr>
          <a:xfrm>
            <a:off x="5960746" y="3531833"/>
            <a:ext cx="310515" cy="310515"/>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7" name="组合 66"/>
          <p:cNvGrpSpPr/>
          <p:nvPr/>
        </p:nvGrpSpPr>
        <p:grpSpPr>
          <a:xfrm>
            <a:off x="7813706" y="4362181"/>
            <a:ext cx="310515" cy="310515"/>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0" name="椭圆 69"/>
          <p:cNvSpPr/>
          <p:nvPr/>
        </p:nvSpPr>
        <p:spPr>
          <a:xfrm rot="10498052">
            <a:off x="6800835" y="3293648"/>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1" name="组合 70"/>
          <p:cNvGrpSpPr/>
          <p:nvPr/>
        </p:nvGrpSpPr>
        <p:grpSpPr>
          <a:xfrm>
            <a:off x="6138837" y="4551097"/>
            <a:ext cx="441364" cy="441364"/>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3" name="椭圆 7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4" name="椭圆 73"/>
          <p:cNvSpPr/>
          <p:nvPr/>
        </p:nvSpPr>
        <p:spPr>
          <a:xfrm rot="10498052">
            <a:off x="5779869" y="4169444"/>
            <a:ext cx="303658" cy="303658"/>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5" name="组合 74"/>
          <p:cNvGrpSpPr/>
          <p:nvPr/>
        </p:nvGrpSpPr>
        <p:grpSpPr>
          <a:xfrm>
            <a:off x="8352965" y="4145287"/>
            <a:ext cx="310515" cy="310515"/>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8" name="椭圆 77"/>
          <p:cNvSpPr/>
          <p:nvPr/>
        </p:nvSpPr>
        <p:spPr>
          <a:xfrm rot="10498052">
            <a:off x="8543930" y="4743339"/>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9" name="椭圆 78"/>
          <p:cNvSpPr/>
          <p:nvPr/>
        </p:nvSpPr>
        <p:spPr>
          <a:xfrm rot="10498052">
            <a:off x="5333986" y="4816450"/>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86684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1.11458 -0.82685 L 3.88889E-6 -1.85185E-6 " pathEditMode="relative" rAng="0" ptsTypes="AA">
                                      <p:cBhvr>
                                        <p:cTn id="6" dur="2000" fill="hold"/>
                                        <p:tgtEl>
                                          <p:spTgt spid="59"/>
                                        </p:tgtEl>
                                        <p:attrNameLst>
                                          <p:attrName>ppt_x</p:attrName>
                                          <p:attrName>ppt_y</p:attrName>
                                        </p:attrNameLst>
                                      </p:cBhvr>
                                      <p:rCtr x="-55729" y="41327"/>
                                    </p:animMotion>
                                  </p:childTnLst>
                                </p:cTn>
                              </p:par>
                              <p:par>
                                <p:cTn id="7" presetID="42" presetClass="path" presetSubtype="0" accel="50000" decel="50000" fill="hold" nodeType="withEffect">
                                  <p:stCondLst>
                                    <p:cond delay="0"/>
                                  </p:stCondLst>
                                  <p:childTnLst>
                                    <p:animMotion origin="layout" path="M 1.11267 -0.5607 L -5.55556E-7 2.03892E-7 " pathEditMode="relative" rAng="0" ptsTypes="AA">
                                      <p:cBhvr>
                                        <p:cTn id="8" dur="2000" fill="hold"/>
                                        <p:tgtEl>
                                          <p:spTgt spid="67"/>
                                        </p:tgtEl>
                                        <p:attrNameLst>
                                          <p:attrName>ppt_x</p:attrName>
                                          <p:attrName>ppt_y</p:attrName>
                                        </p:attrNameLst>
                                      </p:cBhvr>
                                      <p:rCtr x="-55642" y="28020"/>
                                    </p:animMotion>
                                  </p:childTnLst>
                                </p:cTn>
                              </p:par>
                              <p:par>
                                <p:cTn id="9" presetID="42" presetClass="path" presetSubtype="0" accel="50000" decel="50000" fill="hold" nodeType="withEffect">
                                  <p:stCondLst>
                                    <p:cond delay="0"/>
                                  </p:stCondLst>
                                  <p:childTnLst>
                                    <p:animMotion origin="layout" path="M 1.16511 -0.74143 L -3.61111E-6 4.43312E-6 " pathEditMode="relative" rAng="0" ptsTypes="AA">
                                      <p:cBhvr>
                                        <p:cTn id="10" dur="2000" fill="hold"/>
                                        <p:tgtEl>
                                          <p:spTgt spid="61"/>
                                        </p:tgtEl>
                                        <p:attrNameLst>
                                          <p:attrName>ppt_x</p:attrName>
                                          <p:attrName>ppt_y</p:attrName>
                                        </p:attrNameLst>
                                      </p:cBhvr>
                                      <p:rCtr x="-58264" y="37071"/>
                                    </p:animMotion>
                                  </p:childTnLst>
                                </p:cTn>
                              </p:par>
                              <p:par>
                                <p:cTn id="11" presetID="42" presetClass="path" presetSubtype="0" accel="50000" decel="50000" fill="hold" grpId="0" nodeType="withEffect">
                                  <p:stCondLst>
                                    <p:cond delay="0"/>
                                  </p:stCondLst>
                                  <p:childTnLst>
                                    <p:animMotion origin="layout" path="M 1.05712 -0.81186 L -0.01424 -0.02255 " pathEditMode="relative" rAng="0" ptsTypes="AA">
                                      <p:cBhvr>
                                        <p:cTn id="12" dur="2000" fill="hold"/>
                                        <p:tgtEl>
                                          <p:spTgt spid="60"/>
                                        </p:tgtEl>
                                        <p:attrNameLst>
                                          <p:attrName>ppt_x</p:attrName>
                                          <p:attrName>ppt_y</p:attrName>
                                        </p:attrNameLst>
                                      </p:cBhvr>
                                      <p:rCtr x="-53576" y="39450"/>
                                    </p:animMotion>
                                  </p:childTnLst>
                                </p:cTn>
                              </p:par>
                              <p:par>
                                <p:cTn id="13" presetID="42" presetClass="path" presetSubtype="0" accel="50000" decel="50000" fill="hold" nodeType="withEffect">
                                  <p:stCondLst>
                                    <p:cond delay="0"/>
                                  </p:stCondLst>
                                  <p:childTnLst>
                                    <p:animMotion origin="layout" path="M 1.22951 -0.81173 L 0 -2.46914E-6 " pathEditMode="relative" rAng="0" ptsTypes="AA">
                                      <p:cBhvr>
                                        <p:cTn id="14" dur="2000" fill="hold"/>
                                        <p:tgtEl>
                                          <p:spTgt spid="64"/>
                                        </p:tgtEl>
                                        <p:attrNameLst>
                                          <p:attrName>ppt_x</p:attrName>
                                          <p:attrName>ppt_y</p:attrName>
                                        </p:attrNameLst>
                                      </p:cBhvr>
                                      <p:rCtr x="-61476" y="40586"/>
                                    </p:animMotion>
                                  </p:childTnLst>
                                </p:cTn>
                              </p:par>
                              <p:par>
                                <p:cTn id="15" presetID="42" presetClass="path" presetSubtype="0" accel="50000" decel="50000" fill="hold" grpId="0" nodeType="withEffect">
                                  <p:stCondLst>
                                    <p:cond delay="0"/>
                                  </p:stCondLst>
                                  <p:childTnLst>
                                    <p:animMotion origin="layout" path="M 1.05712 -0.81186 L -0.01424 -0.02255 " pathEditMode="relative" rAng="0" ptsTypes="AA">
                                      <p:cBhvr>
                                        <p:cTn id="16" dur="2000" fill="hold"/>
                                        <p:tgtEl>
                                          <p:spTgt spid="70"/>
                                        </p:tgtEl>
                                        <p:attrNameLst>
                                          <p:attrName>ppt_x</p:attrName>
                                          <p:attrName>ppt_y</p:attrName>
                                        </p:attrNameLst>
                                      </p:cBhvr>
                                      <p:rCtr x="-53576" y="39450"/>
                                    </p:animMotion>
                                  </p:childTnLst>
                                </p:cTn>
                              </p:par>
                              <p:par>
                                <p:cTn id="17" presetID="42" presetClass="path" presetSubtype="0" accel="50000" decel="50000" fill="hold" nodeType="withEffect">
                                  <p:stCondLst>
                                    <p:cond delay="0"/>
                                  </p:stCondLst>
                                  <p:childTnLst>
                                    <p:animMotion origin="layout" path="M 0.93194 -0.36577 L -2.77778E-7 5.68428E-7 " pathEditMode="relative" rAng="0" ptsTypes="AA">
                                      <p:cBhvr>
                                        <p:cTn id="18" dur="2000" fill="hold"/>
                                        <p:tgtEl>
                                          <p:spTgt spid="71"/>
                                        </p:tgtEl>
                                        <p:attrNameLst>
                                          <p:attrName>ppt_x</p:attrName>
                                          <p:attrName>ppt_y</p:attrName>
                                        </p:attrNameLst>
                                      </p:cBhvr>
                                      <p:rCtr x="-46597" y="18289"/>
                                    </p:animMotion>
                                  </p:childTnLst>
                                </p:cTn>
                              </p:par>
                              <p:par>
                                <p:cTn id="19" presetID="42" presetClass="path" presetSubtype="0" accel="50000" decel="50000" fill="hold" grpId="0" nodeType="withEffect">
                                  <p:stCondLst>
                                    <p:cond delay="0"/>
                                  </p:stCondLst>
                                  <p:childTnLst>
                                    <p:animMotion origin="layout" path="M 1.05712 -0.81186 L -0.01424 -0.02255 " pathEditMode="relative" rAng="0" ptsTypes="AA">
                                      <p:cBhvr>
                                        <p:cTn id="20" dur="2000" fill="hold"/>
                                        <p:tgtEl>
                                          <p:spTgt spid="74"/>
                                        </p:tgtEl>
                                        <p:attrNameLst>
                                          <p:attrName>ppt_x</p:attrName>
                                          <p:attrName>ppt_y</p:attrName>
                                        </p:attrNameLst>
                                      </p:cBhvr>
                                      <p:rCtr x="-53576" y="39450"/>
                                    </p:animMotion>
                                  </p:childTnLst>
                                </p:cTn>
                              </p:par>
                              <p:par>
                                <p:cTn id="21" presetID="42" presetClass="path" presetSubtype="0" accel="50000" decel="50000" fill="hold" nodeType="withEffect">
                                  <p:stCondLst>
                                    <p:cond delay="0"/>
                                  </p:stCondLst>
                                  <p:childTnLst>
                                    <p:animMotion origin="layout" path="M 0.93194 -0.36577 L -2.77778E-7 5.68428E-7 " pathEditMode="relative" rAng="0" ptsTypes="AA">
                                      <p:cBhvr>
                                        <p:cTn id="22" dur="2000" fill="hold"/>
                                        <p:tgtEl>
                                          <p:spTgt spid="75"/>
                                        </p:tgtEl>
                                        <p:attrNameLst>
                                          <p:attrName>ppt_x</p:attrName>
                                          <p:attrName>ppt_y</p:attrName>
                                        </p:attrNameLst>
                                      </p:cBhvr>
                                      <p:rCtr x="-46597" y="18289"/>
                                    </p:animMotion>
                                  </p:childTnLst>
                                </p:cTn>
                              </p:par>
                              <p:par>
                                <p:cTn id="23" presetID="42" presetClass="path" presetSubtype="0" accel="50000" decel="50000" fill="hold" grpId="0" nodeType="withEffect">
                                  <p:stCondLst>
                                    <p:cond delay="0"/>
                                  </p:stCondLst>
                                  <p:childTnLst>
                                    <p:animMotion origin="layout" path="M 1.07135 -0.78931 L 8.33333E-7 -4.71733E-6 " pathEditMode="relative" rAng="0" ptsTypes="AA">
                                      <p:cBhvr>
                                        <p:cTn id="24" dur="2000" fill="hold"/>
                                        <p:tgtEl>
                                          <p:spTgt spid="78"/>
                                        </p:tgtEl>
                                        <p:attrNameLst>
                                          <p:attrName>ppt_x</p:attrName>
                                          <p:attrName>ppt_y</p:attrName>
                                        </p:attrNameLst>
                                      </p:cBhvr>
                                      <p:rCtr x="-53576" y="39450"/>
                                    </p:animMotion>
                                  </p:childTnLst>
                                </p:cTn>
                              </p:par>
                              <p:par>
                                <p:cTn id="25" presetID="42" presetClass="path" presetSubtype="0" accel="50000" decel="50000" fill="hold" grpId="0" nodeType="withEffect">
                                  <p:stCondLst>
                                    <p:cond delay="0"/>
                                  </p:stCondLst>
                                  <p:childTnLst>
                                    <p:animMotion origin="layout" path="M 1.05712 -0.81186 L -0.01424 -0.02255 " pathEditMode="relative" rAng="0" ptsTypes="AA">
                                      <p:cBhvr>
                                        <p:cTn id="26" dur="2000" fill="hold"/>
                                        <p:tgtEl>
                                          <p:spTgt spid="79"/>
                                        </p:tgtEl>
                                        <p:attrNameLst>
                                          <p:attrName>ppt_x</p:attrName>
                                          <p:attrName>ppt_y</p:attrName>
                                        </p:attrNameLst>
                                      </p:cBhvr>
                                      <p:rCtr x="-53576" y="39450"/>
                                    </p:animMotion>
                                  </p:childTnLst>
                                </p:cTn>
                              </p:par>
                              <p:par>
                                <p:cTn id="27" presetID="42" presetClass="path" presetSubtype="0" accel="50000" decel="50000" fill="hold" grpId="0" nodeType="withEffect">
                                  <p:stCondLst>
                                    <p:cond delay="0"/>
                                  </p:stCondLst>
                                  <p:childTnLst>
                                    <p:animMotion origin="layout" path="M 1.11458 -0.82685 L 3.88889E-6 -1.85185E-6 " pathEditMode="relative" rAng="0" ptsTypes="AA">
                                      <p:cBhvr>
                                        <p:cTn id="28" dur="2000" fill="hold"/>
                                        <p:tgtEl>
                                          <p:spTgt spid="8"/>
                                        </p:tgtEl>
                                        <p:attrNameLst>
                                          <p:attrName>ppt_x</p:attrName>
                                          <p:attrName>ppt_y</p:attrName>
                                        </p:attrNameLst>
                                      </p:cBhvr>
                                      <p:rCtr x="-55729" y="41327"/>
                                    </p:animMotion>
                                  </p:childTnLst>
                                </p:cTn>
                              </p:par>
                              <p:par>
                                <p:cTn id="29" presetID="42" presetClass="path" presetSubtype="0" accel="50000" decel="50000" fill="hold" nodeType="withEffect">
                                  <p:stCondLst>
                                    <p:cond delay="0"/>
                                  </p:stCondLst>
                                  <p:childTnLst>
                                    <p:animMotion origin="layout" path="M 1.11267 -0.5607 L -5.55556E-7 2.03892E-7 " pathEditMode="relative" rAng="0" ptsTypes="AA">
                                      <p:cBhvr>
                                        <p:cTn id="30" dur="2000" fill="hold"/>
                                        <p:tgtEl>
                                          <p:spTgt spid="16"/>
                                        </p:tgtEl>
                                        <p:attrNameLst>
                                          <p:attrName>ppt_x</p:attrName>
                                          <p:attrName>ppt_y</p:attrName>
                                        </p:attrNameLst>
                                      </p:cBhvr>
                                      <p:rCtr x="-55642" y="28020"/>
                                    </p:animMotion>
                                  </p:childTnLst>
                                </p:cTn>
                              </p:par>
                              <p:par>
                                <p:cTn id="31" presetID="42" presetClass="path" presetSubtype="0" accel="50000" decel="50000" fill="hold" nodeType="withEffect">
                                  <p:stCondLst>
                                    <p:cond delay="0"/>
                                  </p:stCondLst>
                                  <p:childTnLst>
                                    <p:animMotion origin="layout" path="M 1.16511 -0.74143 L -3.61111E-6 4.43312E-6 " pathEditMode="relative" rAng="0" ptsTypes="AA">
                                      <p:cBhvr>
                                        <p:cTn id="32" dur="2000" fill="hold"/>
                                        <p:tgtEl>
                                          <p:spTgt spid="10"/>
                                        </p:tgtEl>
                                        <p:attrNameLst>
                                          <p:attrName>ppt_x</p:attrName>
                                          <p:attrName>ppt_y</p:attrName>
                                        </p:attrNameLst>
                                      </p:cBhvr>
                                      <p:rCtr x="-58264" y="37071"/>
                                    </p:animMotion>
                                  </p:childTnLst>
                                </p:cTn>
                              </p:par>
                              <p:par>
                                <p:cTn id="33" presetID="42" presetClass="path" presetSubtype="0" accel="50000" decel="50000" fill="hold" grpId="0" nodeType="withEffect">
                                  <p:stCondLst>
                                    <p:cond delay="0"/>
                                  </p:stCondLst>
                                  <p:childTnLst>
                                    <p:animMotion origin="layout" path="M 1.05712 -0.81186 L -0.01424 -0.02255 " pathEditMode="relative" rAng="0" ptsTypes="AA">
                                      <p:cBhvr>
                                        <p:cTn id="34" dur="2000" fill="hold"/>
                                        <p:tgtEl>
                                          <p:spTgt spid="9"/>
                                        </p:tgtEl>
                                        <p:attrNameLst>
                                          <p:attrName>ppt_x</p:attrName>
                                          <p:attrName>ppt_y</p:attrName>
                                        </p:attrNameLst>
                                      </p:cBhvr>
                                      <p:rCtr x="-53576" y="39450"/>
                                    </p:animMotion>
                                  </p:childTnLst>
                                </p:cTn>
                              </p:par>
                              <p:par>
                                <p:cTn id="35" presetID="42" presetClass="path" presetSubtype="0" accel="50000" decel="50000" fill="hold" nodeType="withEffect">
                                  <p:stCondLst>
                                    <p:cond delay="0"/>
                                  </p:stCondLst>
                                  <p:childTnLst>
                                    <p:animMotion origin="layout" path="M 1.22951 -0.81173 L 0 -2.46914E-6 " pathEditMode="relative" rAng="0" ptsTypes="AA">
                                      <p:cBhvr>
                                        <p:cTn id="36" dur="2000" fill="hold"/>
                                        <p:tgtEl>
                                          <p:spTgt spid="13"/>
                                        </p:tgtEl>
                                        <p:attrNameLst>
                                          <p:attrName>ppt_x</p:attrName>
                                          <p:attrName>ppt_y</p:attrName>
                                        </p:attrNameLst>
                                      </p:cBhvr>
                                      <p:rCtr x="-61476" y="40586"/>
                                    </p:animMotion>
                                  </p:childTnLst>
                                </p:cTn>
                              </p:par>
                              <p:par>
                                <p:cTn id="37" presetID="42" presetClass="path" presetSubtype="0" accel="50000" decel="50000" fill="hold" grpId="0" nodeType="withEffect">
                                  <p:stCondLst>
                                    <p:cond delay="0"/>
                                  </p:stCondLst>
                                  <p:childTnLst>
                                    <p:animMotion origin="layout" path="M 1.05712 -0.81186 L -0.01424 -0.02255 " pathEditMode="relative" rAng="0" ptsTypes="AA">
                                      <p:cBhvr>
                                        <p:cTn id="38" dur="2000" fill="hold"/>
                                        <p:tgtEl>
                                          <p:spTgt spid="19"/>
                                        </p:tgtEl>
                                        <p:attrNameLst>
                                          <p:attrName>ppt_x</p:attrName>
                                          <p:attrName>ppt_y</p:attrName>
                                        </p:attrNameLst>
                                      </p:cBhvr>
                                      <p:rCtr x="-53576" y="39450"/>
                                    </p:animMotion>
                                  </p:childTnLst>
                                </p:cTn>
                              </p:par>
                              <p:par>
                                <p:cTn id="39" presetID="42" presetClass="path" presetSubtype="0" accel="50000" decel="50000" fill="hold" nodeType="withEffect">
                                  <p:stCondLst>
                                    <p:cond delay="0"/>
                                  </p:stCondLst>
                                  <p:childTnLst>
                                    <p:animMotion origin="layout" path="M 0.93194 -0.36577 L -2.77778E-7 5.68428E-7 " pathEditMode="relative" rAng="0" ptsTypes="AA">
                                      <p:cBhvr>
                                        <p:cTn id="40" dur="2000" fill="hold"/>
                                        <p:tgtEl>
                                          <p:spTgt spid="20"/>
                                        </p:tgtEl>
                                        <p:attrNameLst>
                                          <p:attrName>ppt_x</p:attrName>
                                          <p:attrName>ppt_y</p:attrName>
                                        </p:attrNameLst>
                                      </p:cBhvr>
                                      <p:rCtr x="-46597" y="18289"/>
                                    </p:animMotion>
                                  </p:childTnLst>
                                </p:cTn>
                              </p:par>
                              <p:par>
                                <p:cTn id="41" presetID="42" presetClass="path" presetSubtype="0" accel="50000" decel="50000" fill="hold" grpId="0" nodeType="withEffect">
                                  <p:stCondLst>
                                    <p:cond delay="0"/>
                                  </p:stCondLst>
                                  <p:childTnLst>
                                    <p:animMotion origin="layout" path="M 1.07136 -0.7892 L 5E-6 2.46914E-6 " pathEditMode="relative" rAng="0" ptsTypes="AA">
                                      <p:cBhvr>
                                        <p:cTn id="42" dur="2000" fill="hold"/>
                                        <p:tgtEl>
                                          <p:spTgt spid="23"/>
                                        </p:tgtEl>
                                        <p:attrNameLst>
                                          <p:attrName>ppt_x</p:attrName>
                                          <p:attrName>ppt_y</p:attrName>
                                        </p:attrNameLst>
                                      </p:cBhvr>
                                      <p:rCtr x="-53576" y="39444"/>
                                    </p:animMotion>
                                  </p:childTnLst>
                                </p:cTn>
                              </p:par>
                              <p:par>
                                <p:cTn id="43" presetID="42" presetClass="path" presetSubtype="0" accel="50000" decel="50000" fill="hold" nodeType="withEffect">
                                  <p:stCondLst>
                                    <p:cond delay="0"/>
                                  </p:stCondLst>
                                  <p:childTnLst>
                                    <p:animMotion origin="layout" path="M 0.93194 -0.36577 L -2.77778E-7 5.68428E-7 " pathEditMode="relative" rAng="0" ptsTypes="AA">
                                      <p:cBhvr>
                                        <p:cTn id="44" dur="2000" fill="hold"/>
                                        <p:tgtEl>
                                          <p:spTgt spid="24"/>
                                        </p:tgtEl>
                                        <p:attrNameLst>
                                          <p:attrName>ppt_x</p:attrName>
                                          <p:attrName>ppt_y</p:attrName>
                                        </p:attrNameLst>
                                      </p:cBhvr>
                                      <p:rCtr x="-46597" y="18289"/>
                                    </p:animMotion>
                                  </p:childTnLst>
                                </p:cTn>
                              </p:par>
                              <p:par>
                                <p:cTn id="45" presetID="42" presetClass="path" presetSubtype="0" accel="50000" decel="50000" fill="hold" grpId="0" nodeType="withEffect">
                                  <p:stCondLst>
                                    <p:cond delay="0"/>
                                  </p:stCondLst>
                                  <p:childTnLst>
                                    <p:animMotion origin="layout" path="M 1.07135 -0.78931 L 8.33333E-7 -4.71733E-6 " pathEditMode="relative" rAng="0" ptsTypes="AA">
                                      <p:cBhvr>
                                        <p:cTn id="46" dur="2000" fill="hold"/>
                                        <p:tgtEl>
                                          <p:spTgt spid="27"/>
                                        </p:tgtEl>
                                        <p:attrNameLst>
                                          <p:attrName>ppt_x</p:attrName>
                                          <p:attrName>ppt_y</p:attrName>
                                        </p:attrNameLst>
                                      </p:cBhvr>
                                      <p:rCtr x="-53576" y="39450"/>
                                    </p:animMotion>
                                  </p:childTnLst>
                                </p:cTn>
                              </p:par>
                              <p:par>
                                <p:cTn id="47" presetID="42" presetClass="path" presetSubtype="0" accel="50000" decel="50000" fill="hold" grpId="0" nodeType="withEffect">
                                  <p:stCondLst>
                                    <p:cond delay="0"/>
                                  </p:stCondLst>
                                  <p:childTnLst>
                                    <p:animMotion origin="layout" path="M 1.05712 -0.81186 L -0.01424 -0.02255 " pathEditMode="relative" rAng="0" ptsTypes="AA">
                                      <p:cBhvr>
                                        <p:cTn id="48" dur="2000" fill="hold"/>
                                        <p:tgtEl>
                                          <p:spTgt spid="28"/>
                                        </p:tgtEl>
                                        <p:attrNameLst>
                                          <p:attrName>ppt_x</p:attrName>
                                          <p:attrName>ppt_y</p:attrName>
                                        </p:attrNameLst>
                                      </p:cBhvr>
                                      <p:rCtr x="-53576" y="39450"/>
                                    </p:animMotion>
                                  </p:childTnLst>
                                </p:cTn>
                              </p:par>
                              <p:par>
                                <p:cTn id="49" presetID="42" presetClass="path" presetSubtype="0" accel="50000" decel="50000" fill="hold" nodeType="withEffect">
                                  <p:stCondLst>
                                    <p:cond delay="0"/>
                                  </p:stCondLst>
                                  <p:childTnLst>
                                    <p:animMotion origin="layout" path="M 0.89027 -0.68768 L 3.61111E-6 2.94717E-6 " pathEditMode="relative" rAng="0" ptsTypes="AA">
                                      <p:cBhvr>
                                        <p:cTn id="50" dur="2500" fill="hold"/>
                                        <p:tgtEl>
                                          <p:spTgt spid="5"/>
                                        </p:tgtEl>
                                        <p:attrNameLst>
                                          <p:attrName>ppt_x</p:attrName>
                                          <p:attrName>ppt_y</p:attrName>
                                        </p:attrNameLst>
                                      </p:cBhvr>
                                      <p:rCtr x="-44514" y="34384"/>
                                    </p:animMotion>
                                  </p:childTnLst>
                                </p:cTn>
                              </p:par>
                            </p:childTnLst>
                          </p:cTn>
                        </p:par>
                        <p:par>
                          <p:cTn id="51" fill="hold">
                            <p:stCondLst>
                              <p:cond delay="2500"/>
                            </p:stCondLst>
                            <p:childTnLst>
                              <p:par>
                                <p:cTn id="52" presetID="10" presetClass="entr" presetSubtype="0" fill="hold" grpId="0" nodeType="afterEffect">
                                  <p:stCondLst>
                                    <p:cond delay="0"/>
                                  </p:stCondLst>
                                  <p:iterate type="lt">
                                    <p:tmPct val="0"/>
                                  </p:iterate>
                                  <p:childTnLst>
                                    <p:set>
                                      <p:cBhvr>
                                        <p:cTn id="53" dur="1" fill="hold">
                                          <p:stCondLst>
                                            <p:cond delay="0"/>
                                          </p:stCondLst>
                                        </p:cTn>
                                        <p:tgtEl>
                                          <p:spTgt spid="57"/>
                                        </p:tgtEl>
                                        <p:attrNameLst>
                                          <p:attrName>style.visibility</p:attrName>
                                        </p:attrNameLst>
                                      </p:cBhvr>
                                      <p:to>
                                        <p:strVal val="visible"/>
                                      </p:to>
                                    </p:set>
                                    <p:animEffect transition="in" filter="fade">
                                      <p:cBhvr>
                                        <p:cTn id="54" dur="500"/>
                                        <p:tgtEl>
                                          <p:spTgt spid="57"/>
                                        </p:tgtEl>
                                      </p:cBhvr>
                                    </p:animEffect>
                                  </p:childTnLst>
                                </p:cTn>
                              </p:par>
                            </p:childTnLst>
                          </p:cTn>
                        </p:par>
                        <p:par>
                          <p:cTn id="55" fill="hold">
                            <p:stCondLst>
                              <p:cond delay="3000"/>
                            </p:stCondLst>
                            <p:childTnLst>
                              <p:par>
                                <p:cTn id="56" presetID="34" presetClass="emph" presetSubtype="0" fill="hold" grpId="1" nodeType="afterEffect">
                                  <p:stCondLst>
                                    <p:cond delay="0"/>
                                  </p:stCondLst>
                                  <p:iterate type="lt">
                                    <p:tmPct val="20000"/>
                                  </p:iterate>
                                  <p:childTnLst>
                                    <p:animMotion origin="layout" path="M 0.0 0.0 L 0.0 -0.07213" pathEditMode="relative" ptsTypes="">
                                      <p:cBhvr>
                                        <p:cTn id="57" dur="250" accel="50000" decel="50000" autoRev="1" fill="hold">
                                          <p:stCondLst>
                                            <p:cond delay="0"/>
                                          </p:stCondLst>
                                        </p:cTn>
                                        <p:tgtEl>
                                          <p:spTgt spid="57"/>
                                        </p:tgtEl>
                                        <p:attrNameLst>
                                          <p:attrName>ppt_x</p:attrName>
                                          <p:attrName>ppt_y</p:attrName>
                                        </p:attrNameLst>
                                      </p:cBhvr>
                                    </p:animMotion>
                                    <p:animRot by="1500000">
                                      <p:cBhvr>
                                        <p:cTn id="58" dur="125" fill="hold">
                                          <p:stCondLst>
                                            <p:cond delay="0"/>
                                          </p:stCondLst>
                                        </p:cTn>
                                        <p:tgtEl>
                                          <p:spTgt spid="57"/>
                                        </p:tgtEl>
                                        <p:attrNameLst>
                                          <p:attrName>r</p:attrName>
                                        </p:attrNameLst>
                                      </p:cBhvr>
                                    </p:animRot>
                                    <p:animRot by="-1500000">
                                      <p:cBhvr>
                                        <p:cTn id="59" dur="125" fill="hold">
                                          <p:stCondLst>
                                            <p:cond delay="125"/>
                                          </p:stCondLst>
                                        </p:cTn>
                                        <p:tgtEl>
                                          <p:spTgt spid="57"/>
                                        </p:tgtEl>
                                        <p:attrNameLst>
                                          <p:attrName>r</p:attrName>
                                        </p:attrNameLst>
                                      </p:cBhvr>
                                    </p:animRot>
                                    <p:animRot by="-1500000">
                                      <p:cBhvr>
                                        <p:cTn id="60" dur="125" fill="hold">
                                          <p:stCondLst>
                                            <p:cond delay="250"/>
                                          </p:stCondLst>
                                        </p:cTn>
                                        <p:tgtEl>
                                          <p:spTgt spid="57"/>
                                        </p:tgtEl>
                                        <p:attrNameLst>
                                          <p:attrName>r</p:attrName>
                                        </p:attrNameLst>
                                      </p:cBhvr>
                                    </p:animRot>
                                    <p:animRot by="1500000">
                                      <p:cBhvr>
                                        <p:cTn id="61" dur="125" fill="hold">
                                          <p:stCondLst>
                                            <p:cond delay="375"/>
                                          </p:stCondLst>
                                        </p:cTn>
                                        <p:tgtEl>
                                          <p:spTgt spid="57"/>
                                        </p:tgtEl>
                                        <p:attrNameLst>
                                          <p:attrName>r</p:attrName>
                                        </p:attrNameLst>
                                      </p:cBhvr>
                                    </p:animRot>
                                  </p:childTnLst>
                                </p:cTn>
                              </p:par>
                              <p:par>
                                <p:cTn id="62" presetID="22" presetClass="entr" presetSubtype="8" fill="hold"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childTnLst>
                          </p:cTn>
                        </p:par>
                        <p:par>
                          <p:cTn id="65" fill="hold">
                            <p:stCondLst>
                              <p:cond delay="3800"/>
                            </p:stCondLst>
                            <p:childTnLst>
                              <p:par>
                                <p:cTn id="66" presetID="2" presetClass="entr" presetSubtype="9" fill="hold" grpId="0" nodeType="afterEffect">
                                  <p:stCondLst>
                                    <p:cond delay="0"/>
                                  </p:stCondLst>
                                  <p:iterate type="lt">
                                    <p:tmPct val="15000"/>
                                  </p:iterate>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fill="hold"/>
                                        <p:tgtEl>
                                          <p:spTgt spid="50"/>
                                        </p:tgtEl>
                                        <p:attrNameLst>
                                          <p:attrName>ppt_x</p:attrName>
                                        </p:attrNameLst>
                                      </p:cBhvr>
                                      <p:tavLst>
                                        <p:tav tm="0">
                                          <p:val>
                                            <p:strVal val="0-#ppt_w/2"/>
                                          </p:val>
                                        </p:tav>
                                        <p:tav tm="100000">
                                          <p:val>
                                            <p:strVal val="#ppt_x"/>
                                          </p:val>
                                        </p:tav>
                                      </p:tavLst>
                                    </p:anim>
                                    <p:anim calcmode="lin" valueType="num">
                                      <p:cBhvr additive="base">
                                        <p:cTn id="69" dur="500" fill="hold"/>
                                        <p:tgtEl>
                                          <p:spTgt spid="50"/>
                                        </p:tgtEl>
                                        <p:attrNameLst>
                                          <p:attrName>ppt_y</p:attrName>
                                        </p:attrNameLst>
                                      </p:cBhvr>
                                      <p:tavLst>
                                        <p:tav tm="0">
                                          <p:val>
                                            <p:strVal val="0-#ppt_h/2"/>
                                          </p:val>
                                        </p:tav>
                                        <p:tav tm="100000">
                                          <p:val>
                                            <p:strVal val="#ppt_y"/>
                                          </p:val>
                                        </p:tav>
                                      </p:tavLst>
                                    </p:anim>
                                  </p:childTnLst>
                                </p:cTn>
                              </p:par>
                            </p:childTnLst>
                          </p:cTn>
                        </p:par>
                        <p:par>
                          <p:cTn id="70" fill="hold">
                            <p:stCondLst>
                              <p:cond delay="4900"/>
                            </p:stCondLst>
                            <p:childTnLst>
                              <p:par>
                                <p:cTn id="71" presetID="45" presetClass="entr" presetSubtype="0" fill="hold" grpId="0" nodeType="after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2000"/>
                                        <p:tgtEl>
                                          <p:spTgt spid="58"/>
                                        </p:tgtEl>
                                      </p:cBhvr>
                                    </p:animEffect>
                                    <p:anim calcmode="lin" valueType="num">
                                      <p:cBhvr>
                                        <p:cTn id="74" dur="2000" fill="hold"/>
                                        <p:tgtEl>
                                          <p:spTgt spid="58"/>
                                        </p:tgtEl>
                                        <p:attrNameLst>
                                          <p:attrName>ppt_w</p:attrName>
                                        </p:attrNameLst>
                                      </p:cBhvr>
                                      <p:tavLst>
                                        <p:tav tm="0" fmla="#ppt_w*sin(2.5*pi*$)">
                                          <p:val>
                                            <p:fltVal val="0"/>
                                          </p:val>
                                        </p:tav>
                                        <p:tav tm="100000">
                                          <p:val>
                                            <p:fltVal val="1"/>
                                          </p:val>
                                        </p:tav>
                                      </p:tavLst>
                                    </p:anim>
                                    <p:anim calcmode="lin" valueType="num">
                                      <p:cBhvr>
                                        <p:cTn id="75" dur="200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9" grpId="0" animBg="1"/>
      <p:bldP spid="23" grpId="0" animBg="1"/>
      <p:bldP spid="27" grpId="0" animBg="1"/>
      <p:bldP spid="28" grpId="0" animBg="1"/>
      <p:bldP spid="50" grpId="0"/>
      <p:bldP spid="57" grpId="0"/>
      <p:bldP spid="57" grpId="1"/>
      <p:bldP spid="58" grpId="0"/>
      <p:bldP spid="59" grpId="0" animBg="1"/>
      <p:bldP spid="60" grpId="0" animBg="1"/>
      <p:bldP spid="70" grpId="0" animBg="1"/>
      <p:bldP spid="74" grpId="0" animBg="1"/>
      <p:bldP spid="78" grpId="0" animBg="1"/>
      <p:bldP spid="7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a:latin typeface="方正兰亭细黑_GBK" pitchFamily="2" charset="-122"/>
                <a:ea typeface="方正兰亭细黑_GBK" pitchFamily="2" charset="-122"/>
              </a:rPr>
              <a:t>年度</a:t>
            </a:r>
            <a:r>
              <a:rPr lang="zh-CN" altLang="en-US" sz="2000" spc="300" dirty="0" smtClean="0">
                <a:latin typeface="方正兰亭细黑_GBK" pitchFamily="2" charset="-122"/>
                <a:ea typeface="方正兰亭细黑_GBK" pitchFamily="2" charset="-122"/>
              </a:rPr>
              <a:t>完成的主要工作</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65321" y="2792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smtClean="0">
                <a:latin typeface="方正兰亭细黑_GBK" panose="02000000000000000000" charset="-122"/>
                <a:ea typeface="方正兰亭细黑_GBK" panose="02000000000000000000" charset="-122"/>
                <a:cs typeface="方正兰亭细黑_GBK_M" pitchFamily="2" charset="2"/>
              </a:rPr>
              <a:t>发现问题</a:t>
            </a:r>
            <a:r>
              <a:rPr lang="zh-CN" altLang="en-US" sz="1200" dirty="0">
                <a:latin typeface="方正兰亭细黑_GBK" panose="02000000000000000000" charset="-122"/>
                <a:ea typeface="方正兰亭细黑_GBK" panose="02000000000000000000" charset="-122"/>
                <a:cs typeface="方正兰亭细黑_GBK_M" pitchFamily="2" charset="2"/>
              </a:rPr>
              <a:t>是解决问题的先决条件，但仅仅满足有提出问题是不够的，提出问题的目的是为了有效</a:t>
            </a:r>
            <a:r>
              <a:rPr lang="zh-CN" altLang="en-US" sz="1200" dirty="0" smtClean="0">
                <a:latin typeface="方正兰亭细黑_GBK" panose="02000000000000000000" charset="-122"/>
                <a:ea typeface="方正兰亭细黑_GBK" panose="02000000000000000000" charset="-122"/>
                <a:cs typeface="方正兰亭细黑_GBK_M" pitchFamily="2" charset="2"/>
              </a:rPr>
              <a:t>解决问题</a:t>
            </a:r>
            <a:r>
              <a:rPr lang="zh-CN" altLang="en-US" sz="1200" dirty="0">
                <a:latin typeface="方正兰亭细黑_GBK" panose="02000000000000000000" charset="-122"/>
                <a:ea typeface="方正兰亭细黑_GBK" panose="02000000000000000000" charset="-122"/>
                <a:cs typeface="方正兰亭细黑_GBK_M" pitchFamily="2" charset="2"/>
              </a:rPr>
              <a:t>。</a:t>
            </a:r>
            <a:r>
              <a:rPr lang="zh-CN" altLang="en-US" sz="1200" dirty="0" smtClean="0">
                <a:latin typeface="方正兰亭细黑_GBK" panose="02000000000000000000" charset="-122"/>
                <a:ea typeface="方正兰亭细黑_GBK" panose="02000000000000000000" charset="-122"/>
                <a:cs typeface="方正兰亭细黑_GBK_M" pitchFamily="2" charset="2"/>
              </a:rPr>
              <a:t>人</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生就</a:t>
            </a:r>
            <a:r>
              <a:rPr lang="zh-CN" altLang="en-US" sz="1200" dirty="0">
                <a:latin typeface="方正兰亭细黑_GBK" panose="02000000000000000000" charset="-122"/>
                <a:ea typeface="方正兰亭细黑_GBK" panose="02000000000000000000" charset="-122"/>
                <a:cs typeface="方正兰亭细黑_GBK_M" pitchFamily="2" charset="2"/>
              </a:rPr>
              <a:t>是解决一系列问题的过程。个体克服生活、学习、实践中新的矛盾时的复杂心理活动</a:t>
            </a:r>
            <a:r>
              <a:rPr lang="zh-CN" altLang="en-US" sz="1200" dirty="0" smtClean="0">
                <a:latin typeface="方正兰亭细黑_GBK" panose="02000000000000000000" charset="-122"/>
                <a:ea typeface="方正兰亭细黑_GBK" panose="02000000000000000000" charset="-122"/>
                <a:cs typeface="方正兰亭细黑_GBK_M" pitchFamily="2" charset="2"/>
              </a:rPr>
              <a:t>，其中</a:t>
            </a:r>
            <a:r>
              <a:rPr lang="zh-CN" altLang="en-US" sz="1200" dirty="0">
                <a:latin typeface="方正兰亭细黑_GBK" panose="02000000000000000000" charset="-122"/>
                <a:ea typeface="方正兰亭细黑_GBK" panose="02000000000000000000" charset="-122"/>
                <a:cs typeface="方正兰亭细黑_GBK_M" pitchFamily="2" charset="2"/>
              </a:rPr>
              <a:t>主要是思维</a:t>
            </a:r>
            <a:r>
              <a:rPr lang="zh-CN" altLang="en-US" sz="1200" dirty="0" smtClean="0">
                <a:latin typeface="方正兰亭细黑_GBK" panose="02000000000000000000" charset="-122"/>
                <a:ea typeface="方正兰亭细黑_GBK" panose="02000000000000000000" charset="-122"/>
                <a:cs typeface="方正兰亭细黑_GBK_M" pitchFamily="2" charset="2"/>
              </a:rPr>
              <a:t>活</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动</a:t>
            </a:r>
            <a:r>
              <a:rPr lang="zh-CN" altLang="en-US" sz="1200" dirty="0">
                <a:latin typeface="方正兰亭细黑_GBK" panose="02000000000000000000" charset="-122"/>
                <a:ea typeface="方正兰亭细黑_GBK" panose="02000000000000000000" charset="-122"/>
                <a:cs typeface="方正兰亭细黑_GBK_M" pitchFamily="2" charset="2"/>
              </a:rPr>
              <a:t>。教育心理学着重研究学生学习知识、应用知识中的问题解决。</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p:txBody>
      </p:sp>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702792" y="2846048"/>
            <a:ext cx="494046" cy="338554"/>
          </a:xfrm>
          <a:prstGeom prst="rect">
            <a:avLst/>
          </a:prstGeom>
          <a:noFill/>
        </p:spPr>
        <p:txBody>
          <a:bodyPr wrap="none" rtlCol="0">
            <a:spAutoFit/>
          </a:bodyPr>
          <a:lstStyle/>
          <a:p>
            <a:r>
              <a:rPr lang="en-US" altLang="zh-CN" sz="1600" dirty="0">
                <a:solidFill>
                  <a:schemeClr val="bg1"/>
                </a:solidFill>
                <a:ea typeface="微软雅黑" panose="020B0503020204020204" pitchFamily="34" charset="-122"/>
              </a:rPr>
              <a:t>5</a:t>
            </a:r>
            <a:r>
              <a:rPr lang="zh-CN" altLang="en-US" sz="1600" dirty="0" smtClean="0">
                <a:solidFill>
                  <a:schemeClr val="bg1"/>
                </a:solidFill>
                <a:ea typeface="微软雅黑" panose="020B0503020204020204" pitchFamily="34" charset="-122"/>
              </a:rPr>
              <a:t>月</a:t>
            </a:r>
            <a:endParaRPr lang="zh-CN" altLang="en-US" sz="1600" dirty="0">
              <a:solidFill>
                <a:schemeClr val="bg1"/>
              </a:solidFill>
              <a:ea typeface="微软雅黑" panose="020B0503020204020204" pitchFamily="34" charset="-122"/>
            </a:endParaRP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6" name="TextBox 75"/>
          <p:cNvSpPr txBox="1"/>
          <p:nvPr/>
        </p:nvSpPr>
        <p:spPr>
          <a:xfrm>
            <a:off x="2729045"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7</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7" name="TextBox 76"/>
          <p:cNvSpPr txBox="1"/>
          <p:nvPr/>
        </p:nvSpPr>
        <p:spPr>
          <a:xfrm>
            <a:off x="3853140" y="2875725"/>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8</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78" name="TextBox 77"/>
          <p:cNvSpPr txBox="1"/>
          <p:nvPr/>
        </p:nvSpPr>
        <p:spPr>
          <a:xfrm>
            <a:off x="4848686"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8</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9" name="TextBox 78"/>
          <p:cNvSpPr txBox="1"/>
          <p:nvPr/>
        </p:nvSpPr>
        <p:spPr>
          <a:xfrm>
            <a:off x="5856485" y="2866005"/>
            <a:ext cx="532518" cy="369332"/>
          </a:xfrm>
          <a:prstGeom prst="rect">
            <a:avLst/>
          </a:prstGeom>
          <a:noFill/>
        </p:spPr>
        <p:txBody>
          <a:bodyPr wrap="none" rtlCol="0">
            <a:spAutoFit/>
          </a:bodyPr>
          <a:lstStyle/>
          <a:p>
            <a:r>
              <a:rPr lang="en-US" altLang="zh-CN" dirty="0">
                <a:solidFill>
                  <a:srgbClr val="163A5A"/>
                </a:solidFill>
                <a:ea typeface="微软雅黑" panose="020B0503020204020204" pitchFamily="34" charset="-122"/>
              </a:rPr>
              <a:t>9</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80" name="TextBox 79"/>
          <p:cNvSpPr txBox="1"/>
          <p:nvPr/>
        </p:nvSpPr>
        <p:spPr>
          <a:xfrm>
            <a:off x="6939402" y="2908639"/>
            <a:ext cx="649537" cy="369332"/>
          </a:xfrm>
          <a:prstGeom prst="rect">
            <a:avLst/>
          </a:prstGeom>
          <a:noFill/>
        </p:spPr>
        <p:txBody>
          <a:bodyPr wrap="none" rtlCol="0">
            <a:spAutoFit/>
          </a:bodyPr>
          <a:lstStyle/>
          <a:p>
            <a:r>
              <a:rPr lang="en-US" altLang="zh-CN" dirty="0" smtClean="0">
                <a:solidFill>
                  <a:schemeClr val="bg1"/>
                </a:solidFill>
                <a:ea typeface="微软雅黑" panose="020B0503020204020204" pitchFamily="34" charset="-122"/>
              </a:rPr>
              <a:t>10</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83" name="TextBox 82"/>
          <p:cNvSpPr txBox="1"/>
          <p:nvPr/>
        </p:nvSpPr>
        <p:spPr>
          <a:xfrm>
            <a:off x="7932118" y="2767259"/>
            <a:ext cx="649537"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11</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 name="TextBox 10"/>
          <p:cNvSpPr txBox="1"/>
          <p:nvPr/>
        </p:nvSpPr>
        <p:spPr>
          <a:xfrm>
            <a:off x="1779506" y="2824616"/>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6</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Tree>
    <p:custDataLst>
      <p:tags r:id="rId1"/>
    </p:custDataLst>
    <p:extLst>
      <p:ext uri="{BB962C8B-B14F-4D97-AF65-F5344CB8AC3E}">
        <p14:creationId xmlns:p14="http://schemas.microsoft.com/office/powerpoint/2010/main" val="380148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par>
                              <p:cTn id="17" fill="hold">
                                <p:stCondLst>
                                  <p:cond delay="11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12" presetClass="entr" presetSubtype="8"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ppt_x</p:attrName>
                                            </p:attrNameLst>
                                          </p:cBhvr>
                                          <p:tavLst>
                                            <p:tav tm="0">
                                              <p:val>
                                                <p:strVal val="#ppt_x-#ppt_w*1.125000"/>
                                              </p:val>
                                            </p:tav>
                                            <p:tav tm="100000">
                                              <p:val>
                                                <p:strVal val="#ppt_x"/>
                                              </p:val>
                                            </p:tav>
                                          </p:tavLst>
                                        </p:anim>
                                        <p:animEffect transition="in" filter="wipe(right)">
                                          <p:cBhvr>
                                            <p:cTn id="24" dur="500"/>
                                            <p:tgtEl>
                                              <p:spTgt spid="14"/>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upRight)">
                                          <p:cBhvr>
                                            <p:cTn id="28" dur="500"/>
                                            <p:tgtEl>
                                              <p:spTgt spid="24"/>
                                            </p:tgtEl>
                                          </p:cBhvr>
                                        </p:animEffect>
                                      </p:childTnLst>
                                    </p:cTn>
                                  </p:par>
                                </p:childTnLst>
                              </p:cTn>
                            </p:par>
                            <p:par>
                              <p:cTn id="29" fill="hold">
                                <p:stCondLst>
                                  <p:cond delay="2100"/>
                                </p:stCondLst>
                                <p:childTnLst>
                                  <p:par>
                                    <p:cTn id="30" presetID="2" presetClass="entr" presetSubtype="8" fill="hold" grpId="0" nodeType="afterEffect" p14:presetBounceEnd="44000">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14:bounceEnd="44000">
                                          <p:cBhvr additive="base">
                                            <p:cTn id="32"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33" dur="500" fill="hold"/>
                                            <p:tgtEl>
                                              <p:spTgt spid="72"/>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2" presetClass="entr" presetSubtype="8" fill="hold" nodeType="afterEffect" p14:presetBounceEnd="44000">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14:bounceEnd="44000">
                                          <p:cBhvr additive="base">
                                            <p:cTn id="37" dur="500" fill="hold"/>
                                            <p:tgtEl>
                                              <p:spTgt spid="48"/>
                                            </p:tgtEl>
                                            <p:attrNameLst>
                                              <p:attrName>ppt_x</p:attrName>
                                            </p:attrNameLst>
                                          </p:cBhvr>
                                          <p:tavLst>
                                            <p:tav tm="0">
                                              <p:val>
                                                <p:strVal val="0-#ppt_w/2"/>
                                              </p:val>
                                            </p:tav>
                                            <p:tav tm="100000">
                                              <p:val>
                                                <p:strVal val="#ppt_x"/>
                                              </p:val>
                                            </p:tav>
                                          </p:tavLst>
                                        </p:anim>
                                        <p:anim calcmode="lin" valueType="num" p14:bounceEnd="44000">
                                          <p:cBhvr additive="base">
                                            <p:cTn id="38" dur="500" fill="hold"/>
                                            <p:tgtEl>
                                              <p:spTgt spid="48"/>
                                            </p:tgtEl>
                                            <p:attrNameLst>
                                              <p:attrName>ppt_y</p:attrName>
                                            </p:attrNameLst>
                                          </p:cBhvr>
                                          <p:tavLst>
                                            <p:tav tm="0">
                                              <p:val>
                                                <p:strVal val="#ppt_y"/>
                                              </p:val>
                                            </p:tav>
                                            <p:tav tm="100000">
                                              <p:val>
                                                <p:strVal val="#ppt_y"/>
                                              </p:val>
                                            </p:tav>
                                          </p:tavLst>
                                        </p:anim>
                                      </p:childTnLst>
                                    </p:cTn>
                                  </p:par>
                                </p:childTnLst>
                              </p:cTn>
                            </p:par>
                            <p:par>
                              <p:cTn id="39" fill="hold">
                                <p:stCondLst>
                                  <p:cond delay="3100"/>
                                </p:stCondLst>
                                <p:childTnLst>
                                  <p:par>
                                    <p:cTn id="40" presetID="2" presetClass="entr" presetSubtype="8" fill="hold" grpId="0" nodeType="afterEffect" p14:presetBounceEnd="44000">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14:bounceEnd="44000">
                                          <p:cBhvr additive="base">
                                            <p:cTn id="42"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 presetClass="entr" presetSubtype="8" fill="hold" nodeType="afterEffect" p14:presetBounceEnd="44000">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14:bounceEnd="44000">
                                          <p:cBhvr additive="base">
                                            <p:cTn id="47" dur="500" fill="hold"/>
                                            <p:tgtEl>
                                              <p:spTgt spid="58"/>
                                            </p:tgtEl>
                                            <p:attrNameLst>
                                              <p:attrName>ppt_x</p:attrName>
                                            </p:attrNameLst>
                                          </p:cBhvr>
                                          <p:tavLst>
                                            <p:tav tm="0">
                                              <p:val>
                                                <p:strVal val="0-#ppt_w/2"/>
                                              </p:val>
                                            </p:tav>
                                            <p:tav tm="100000">
                                              <p:val>
                                                <p:strVal val="#ppt_x"/>
                                              </p:val>
                                            </p:tav>
                                          </p:tavLst>
                                        </p:anim>
                                        <p:anim calcmode="lin" valueType="num" p14:bounceEnd="44000">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par>
                              <p:cTn id="49" fill="hold">
                                <p:stCondLst>
                                  <p:cond delay="4100"/>
                                </p:stCondLst>
                                <p:childTnLst>
                                  <p:par>
                                    <p:cTn id="50" presetID="2" presetClass="entr" presetSubtype="8" fill="hold" grpId="0" nodeType="afterEffect" p14:presetBounceEnd="44000">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14:bounceEnd="44000">
                                          <p:cBhvr additive="base">
                                            <p:cTn id="52" dur="500" fill="hold"/>
                                            <p:tgtEl>
                                              <p:spTgt spid="52"/>
                                            </p:tgtEl>
                                            <p:attrNameLst>
                                              <p:attrName>ppt_x</p:attrName>
                                            </p:attrNameLst>
                                          </p:cBhvr>
                                          <p:tavLst>
                                            <p:tav tm="0">
                                              <p:val>
                                                <p:strVal val="0-#ppt_w/2"/>
                                              </p:val>
                                            </p:tav>
                                            <p:tav tm="100000">
                                              <p:val>
                                                <p:strVal val="#ppt_x"/>
                                              </p:val>
                                            </p:tav>
                                          </p:tavLst>
                                        </p:anim>
                                        <p:anim calcmode="lin" valueType="num" p14:bounceEnd="44000">
                                          <p:cBhvr additive="base">
                                            <p:cTn id="53" dur="500" fill="hold"/>
                                            <p:tgtEl>
                                              <p:spTgt spid="52"/>
                                            </p:tgtEl>
                                            <p:attrNameLst>
                                              <p:attrName>ppt_y</p:attrName>
                                            </p:attrNameLst>
                                          </p:cBhvr>
                                          <p:tavLst>
                                            <p:tav tm="0">
                                              <p:val>
                                                <p:strVal val="#ppt_y"/>
                                              </p:val>
                                            </p:tav>
                                            <p:tav tm="100000">
                                              <p:val>
                                                <p:strVal val="#ppt_y"/>
                                              </p:val>
                                            </p:tav>
                                          </p:tavLst>
                                        </p:anim>
                                      </p:childTnLst>
                                    </p:cTn>
                                  </p:par>
                                </p:childTnLst>
                              </p:cTn>
                            </p:par>
                            <p:par>
                              <p:cTn id="54" fill="hold">
                                <p:stCondLst>
                                  <p:cond delay="4600"/>
                                </p:stCondLst>
                                <p:childTnLst>
                                  <p:par>
                                    <p:cTn id="55" presetID="2" presetClass="entr" presetSubtype="8" fill="hold" nodeType="afterEffect" p14:presetBounceEnd="44000">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14:bounceEnd="44000">
                                          <p:cBhvr additive="base">
                                            <p:cTn id="57" dur="500" fill="hold"/>
                                            <p:tgtEl>
                                              <p:spTgt spid="62"/>
                                            </p:tgtEl>
                                            <p:attrNameLst>
                                              <p:attrName>ppt_x</p:attrName>
                                            </p:attrNameLst>
                                          </p:cBhvr>
                                          <p:tavLst>
                                            <p:tav tm="0">
                                              <p:val>
                                                <p:strVal val="0-#ppt_w/2"/>
                                              </p:val>
                                            </p:tav>
                                            <p:tav tm="100000">
                                              <p:val>
                                                <p:strVal val="#ppt_x"/>
                                              </p:val>
                                            </p:tav>
                                          </p:tavLst>
                                        </p:anim>
                                        <p:anim calcmode="lin" valueType="num" p14:bounceEnd="44000">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5100"/>
                                </p:stCondLst>
                                <p:childTnLst>
                                  <p:par>
                                    <p:cTn id="60" presetID="2" presetClass="entr" presetSubtype="8" fill="hold" grpId="0" nodeType="afterEffect" p14:presetBounceEnd="44000">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14:bounceEnd="44000">
                                          <p:cBhvr additive="base">
                                            <p:cTn id="62" dur="500" fill="hold"/>
                                            <p:tgtEl>
                                              <p:spTgt spid="57"/>
                                            </p:tgtEl>
                                            <p:attrNameLst>
                                              <p:attrName>ppt_x</p:attrName>
                                            </p:attrNameLst>
                                          </p:cBhvr>
                                          <p:tavLst>
                                            <p:tav tm="0">
                                              <p:val>
                                                <p:strVal val="0-#ppt_w/2"/>
                                              </p:val>
                                            </p:tav>
                                            <p:tav tm="100000">
                                              <p:val>
                                                <p:strVal val="#ppt_x"/>
                                              </p:val>
                                            </p:tav>
                                          </p:tavLst>
                                        </p:anim>
                                        <p:anim calcmode="lin" valueType="num" p14:bounceEnd="44000">
                                          <p:cBhvr additive="base">
                                            <p:cTn id="63" dur="500" fill="hold"/>
                                            <p:tgtEl>
                                              <p:spTgt spid="57"/>
                                            </p:tgtEl>
                                            <p:attrNameLst>
                                              <p:attrName>ppt_y</p:attrName>
                                            </p:attrNameLst>
                                          </p:cBhvr>
                                          <p:tavLst>
                                            <p:tav tm="0">
                                              <p:val>
                                                <p:strVal val="#ppt_y"/>
                                              </p:val>
                                            </p:tav>
                                            <p:tav tm="100000">
                                              <p:val>
                                                <p:strVal val="#ppt_y"/>
                                              </p:val>
                                            </p:tav>
                                          </p:tavLst>
                                        </p:anim>
                                      </p:childTnLst>
                                    </p:cTn>
                                  </p:par>
                                </p:childTnLst>
                              </p:cTn>
                            </p:par>
                            <p:par>
                              <p:cTn id="64" fill="hold">
                                <p:stCondLst>
                                  <p:cond delay="5600"/>
                                </p:stCondLst>
                                <p:childTnLst>
                                  <p:par>
                                    <p:cTn id="65" presetID="2" presetClass="entr" presetSubtype="8" fill="hold" nodeType="afterEffect" p14:presetBounceEnd="44000">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14:bounceEnd="44000">
                                          <p:cBhvr additive="base">
                                            <p:cTn id="67" dur="500" fill="hold"/>
                                            <p:tgtEl>
                                              <p:spTgt spid="73"/>
                                            </p:tgtEl>
                                            <p:attrNameLst>
                                              <p:attrName>ppt_x</p:attrName>
                                            </p:attrNameLst>
                                          </p:cBhvr>
                                          <p:tavLst>
                                            <p:tav tm="0">
                                              <p:val>
                                                <p:strVal val="0-#ppt_w/2"/>
                                              </p:val>
                                            </p:tav>
                                            <p:tav tm="100000">
                                              <p:val>
                                                <p:strVal val="#ppt_x"/>
                                              </p:val>
                                            </p:tav>
                                          </p:tavLst>
                                        </p:anim>
                                        <p:anim calcmode="lin" valueType="num" p14:bounceEnd="44000">
                                          <p:cBhvr additive="base">
                                            <p:cTn id="68" dur="500" fill="hold"/>
                                            <p:tgtEl>
                                              <p:spTgt spid="73"/>
                                            </p:tgtEl>
                                            <p:attrNameLst>
                                              <p:attrName>ppt_y</p:attrName>
                                            </p:attrNameLst>
                                          </p:cBhvr>
                                          <p:tavLst>
                                            <p:tav tm="0">
                                              <p:val>
                                                <p:strVal val="#ppt_y"/>
                                              </p:val>
                                            </p:tav>
                                            <p:tav tm="100000">
                                              <p:val>
                                                <p:strVal val="#ppt_y"/>
                                              </p:val>
                                            </p:tav>
                                          </p:tavLst>
                                        </p:anim>
                                      </p:childTnLst>
                                    </p:cTn>
                                  </p:par>
                                </p:childTnLst>
                              </p:cTn>
                            </p:par>
                            <p:par>
                              <p:cTn id="69" fill="hold">
                                <p:stCondLst>
                                  <p:cond delay="6100"/>
                                </p:stCondLst>
                                <p:childTnLst>
                                  <p:par>
                                    <p:cTn id="70" presetID="10" presetClass="entr" presetSubtype="0"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fade">
                                          <p:cBhvr>
                                            <p:cTn id="72" dur="500"/>
                                            <p:tgtEl>
                                              <p:spTgt spid="8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fade">
                                          <p:cBhvr>
                                            <p:cTn id="75" dur="500"/>
                                            <p:tgtEl>
                                              <p:spTgt spid="80"/>
                                            </p:tgtEl>
                                          </p:cBhvr>
                                        </p:animEffect>
                                      </p:childTnLst>
                                    </p:cTn>
                                  </p:par>
                                  <p:par>
                                    <p:cTn id="76" presetID="10" presetClass="entr" presetSubtype="0" fill="hold" grpId="0" nodeType="withEffect">
                                      <p:stCondLst>
                                        <p:cond delay="1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20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500"/>
                                            <p:tgtEl>
                                              <p:spTgt spid="78"/>
                                            </p:tgtEl>
                                          </p:cBhvr>
                                        </p:animEffect>
                                      </p:childTnLst>
                                    </p:cTn>
                                  </p:par>
                                  <p:par>
                                    <p:cTn id="82" presetID="10" presetClass="entr" presetSubtype="0" fill="hold" grpId="0" nodeType="withEffect">
                                      <p:stCondLst>
                                        <p:cond delay="30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500"/>
                                            <p:tgtEl>
                                              <p:spTgt spid="77"/>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500"/>
                                            <p:tgtEl>
                                              <p:spTgt spid="76"/>
                                            </p:tgtEl>
                                          </p:cBhvr>
                                        </p:animEffect>
                                      </p:childTnLst>
                                    </p:cTn>
                                  </p:par>
                                  <p:par>
                                    <p:cTn id="88" presetID="10" presetClass="entr" presetSubtype="0" fill="hold" grpId="0" nodeType="withEffect">
                                      <p:stCondLst>
                                        <p:cond delay="700"/>
                                      </p:stCondLst>
                                      <p:childTnLst>
                                        <p:set>
                                          <p:cBhvr>
                                            <p:cTn id="89" dur="1" fill="hold">
                                              <p:stCondLst>
                                                <p:cond delay="0"/>
                                              </p:stCondLst>
                                            </p:cTn>
                                            <p:tgtEl>
                                              <p:spTgt spid="11"/>
                                            </p:tgtEl>
                                            <p:attrNameLst>
                                              <p:attrName>style.visibility</p:attrName>
                                            </p:attrNameLst>
                                          </p:cBhvr>
                                          <p:to>
                                            <p:strVal val="visible"/>
                                          </p:to>
                                        </p:set>
                                        <p:animEffect transition="in" filter="fade">
                                          <p:cBhvr>
                                            <p:cTn id="90" dur="500"/>
                                            <p:tgtEl>
                                              <p:spTgt spid="11"/>
                                            </p:tgtEl>
                                          </p:cBhvr>
                                        </p:animEffect>
                                      </p:childTnLst>
                                    </p:cTn>
                                  </p:par>
                                  <p:par>
                                    <p:cTn id="91" presetID="10" presetClass="entr" presetSubtype="0" fill="hold" grpId="0" nodeType="withEffect">
                                      <p:stCondLst>
                                        <p:cond delay="90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childTnLst>
                              </p:cTn>
                            </p:par>
                            <p:par>
                              <p:cTn id="94" fill="hold">
                                <p:stCondLst>
                                  <p:cond delay="7500"/>
                                </p:stCondLst>
                                <p:childTnLst>
                                  <p:par>
                                    <p:cTn id="95" presetID="2" presetClass="entr" presetSubtype="4" fill="hold" grpId="0"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additive="base">
                                            <p:cTn id="97" dur="500" fill="hold"/>
                                            <p:tgtEl>
                                              <p:spTgt spid="68"/>
                                            </p:tgtEl>
                                            <p:attrNameLst>
                                              <p:attrName>ppt_x</p:attrName>
                                            </p:attrNameLst>
                                          </p:cBhvr>
                                          <p:tavLst>
                                            <p:tav tm="0">
                                              <p:val>
                                                <p:strVal val="#ppt_x"/>
                                              </p:val>
                                            </p:tav>
                                            <p:tav tm="100000">
                                              <p:val>
                                                <p:strVal val="#ppt_x"/>
                                              </p:val>
                                            </p:tav>
                                          </p:tavLst>
                                        </p:anim>
                                        <p:anim calcmode="lin" valueType="num">
                                          <p:cBhvr additive="base">
                                            <p:cTn id="98" dur="500" fill="hold"/>
                                            <p:tgtEl>
                                              <p:spTgt spid="6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fill="hold"/>
                                            <p:tgtEl>
                                              <p:spTgt spid="67"/>
                                            </p:tgtEl>
                                            <p:attrNameLst>
                                              <p:attrName>ppt_x</p:attrName>
                                            </p:attrNameLst>
                                          </p:cBhvr>
                                          <p:tavLst>
                                            <p:tav tm="0">
                                              <p:val>
                                                <p:strVal val="#ppt_x"/>
                                              </p:val>
                                            </p:tav>
                                            <p:tav tm="100000">
                                              <p:val>
                                                <p:strVal val="#ppt_x"/>
                                              </p:val>
                                            </p:tav>
                                          </p:tavLst>
                                        </p:anim>
                                        <p:anim calcmode="lin" valueType="num">
                                          <p:cBhvr additive="base">
                                            <p:cTn id="102" dur="500" fill="hold"/>
                                            <p:tgtEl>
                                              <p:spTgt spid="67"/>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500" fill="hold"/>
                                            <p:tgtEl>
                                              <p:spTgt spid="69"/>
                                            </p:tgtEl>
                                            <p:attrNameLst>
                                              <p:attrName>ppt_x</p:attrName>
                                            </p:attrNameLst>
                                          </p:cBhvr>
                                          <p:tavLst>
                                            <p:tav tm="0">
                                              <p:val>
                                                <p:strVal val="#ppt_x"/>
                                              </p:val>
                                            </p:tav>
                                            <p:tav tm="100000">
                                              <p:val>
                                                <p:strVal val="#ppt_x"/>
                                              </p:val>
                                            </p:tav>
                                          </p:tavLst>
                                        </p:anim>
                                        <p:anim calcmode="lin" valueType="num">
                                          <p:cBhvr additive="base">
                                            <p:cTn id="106" dur="50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500" fill="hold"/>
                                            <p:tgtEl>
                                              <p:spTgt spid="70"/>
                                            </p:tgtEl>
                                            <p:attrNameLst>
                                              <p:attrName>ppt_x</p:attrName>
                                            </p:attrNameLst>
                                          </p:cBhvr>
                                          <p:tavLst>
                                            <p:tav tm="0">
                                              <p:val>
                                                <p:strVal val="#ppt_x"/>
                                              </p:val>
                                            </p:tav>
                                            <p:tav tm="100000">
                                              <p:val>
                                                <p:strVal val="#ppt_x"/>
                                              </p:val>
                                            </p:tav>
                                          </p:tavLst>
                                        </p:anim>
                                        <p:anim calcmode="lin" valueType="num">
                                          <p:cBhvr additive="base">
                                            <p:cTn id="114" dur="500" fill="hold"/>
                                            <p:tgtEl>
                                              <p:spTgt spid="70"/>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fill="hold"/>
                                            <p:tgtEl>
                                              <p:spTgt spid="12"/>
                                            </p:tgtEl>
                                            <p:attrNameLst>
                                              <p:attrName>ppt_x</p:attrName>
                                            </p:attrNameLst>
                                          </p:cBhvr>
                                          <p:tavLst>
                                            <p:tav tm="0">
                                              <p:val>
                                                <p:strVal val="#ppt_x"/>
                                              </p:val>
                                            </p:tav>
                                            <p:tav tm="100000">
                                              <p:val>
                                                <p:strVal val="#ppt_x"/>
                                              </p:val>
                                            </p:tav>
                                          </p:tavLst>
                                        </p:anim>
                                        <p:anim calcmode="lin" valueType="num">
                                          <p:cBhvr additive="base">
                                            <p:cTn id="118" dur="500" fill="hold"/>
                                            <p:tgtEl>
                                              <p:spTgt spid="12"/>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 calcmode="lin" valueType="num">
                                          <p:cBhvr additive="base">
                                            <p:cTn id="121" dur="500" fill="hold"/>
                                            <p:tgtEl>
                                              <p:spTgt spid="66"/>
                                            </p:tgtEl>
                                            <p:attrNameLst>
                                              <p:attrName>ppt_x</p:attrName>
                                            </p:attrNameLst>
                                          </p:cBhvr>
                                          <p:tavLst>
                                            <p:tav tm="0">
                                              <p:val>
                                                <p:strVal val="#ppt_x"/>
                                              </p:val>
                                            </p:tav>
                                            <p:tav tm="100000">
                                              <p:val>
                                                <p:strVal val="#ppt_x"/>
                                              </p:val>
                                            </p:tav>
                                          </p:tavLst>
                                        </p:anim>
                                        <p:anim calcmode="lin" valueType="num">
                                          <p:cBhvr additive="base">
                                            <p:cTn id="122" dur="500" fill="hold"/>
                                            <p:tgtEl>
                                              <p:spTgt spid="66"/>
                                            </p:tgtEl>
                                            <p:attrNameLst>
                                              <p:attrName>ppt_y</p:attrName>
                                            </p:attrNameLst>
                                          </p:cBhvr>
                                          <p:tavLst>
                                            <p:tav tm="0">
                                              <p:val>
                                                <p:strVal val="0-#ppt_h/2"/>
                                              </p:val>
                                            </p:tav>
                                            <p:tav tm="100000">
                                              <p:val>
                                                <p:strVal val="#ppt_y"/>
                                              </p:val>
                                            </p:tav>
                                          </p:tavLst>
                                        </p:anim>
                                      </p:childTnLst>
                                    </p:cTn>
                                  </p:par>
                                  <p:par>
                                    <p:cTn id="123" presetID="2" presetClass="entr" presetSubtype="1"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ppt_x"/>
                                              </p:val>
                                            </p:tav>
                                            <p:tav tm="100000">
                                              <p:val>
                                                <p:strVal val="#ppt_x"/>
                                              </p:val>
                                            </p:tav>
                                          </p:tavLst>
                                        </p:anim>
                                        <p:anim calcmode="lin" valueType="num">
                                          <p:cBhvr additive="base">
                                            <p:cTn id="126"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03" grpId="0" animBg="1"/>
          <p:bldP spid="94" grpId="0"/>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par>
                              <p:cTn id="17" fill="hold">
                                <p:stCondLst>
                                  <p:cond delay="11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12" presetClass="entr" presetSubtype="8"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ppt_x</p:attrName>
                                            </p:attrNameLst>
                                          </p:cBhvr>
                                          <p:tavLst>
                                            <p:tav tm="0">
                                              <p:val>
                                                <p:strVal val="#ppt_x-#ppt_w*1.125000"/>
                                              </p:val>
                                            </p:tav>
                                            <p:tav tm="100000">
                                              <p:val>
                                                <p:strVal val="#ppt_x"/>
                                              </p:val>
                                            </p:tav>
                                          </p:tavLst>
                                        </p:anim>
                                        <p:animEffect transition="in" filter="wipe(right)">
                                          <p:cBhvr>
                                            <p:cTn id="24" dur="500"/>
                                            <p:tgtEl>
                                              <p:spTgt spid="14"/>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upRight)">
                                          <p:cBhvr>
                                            <p:cTn id="28" dur="500"/>
                                            <p:tgtEl>
                                              <p:spTgt spid="24"/>
                                            </p:tgtEl>
                                          </p:cBhvr>
                                        </p:animEffect>
                                      </p:childTnLst>
                                    </p:cTn>
                                  </p:par>
                                </p:childTnLst>
                              </p:cTn>
                            </p:par>
                            <p:par>
                              <p:cTn id="29" fill="hold">
                                <p:stCondLst>
                                  <p:cond delay="2100"/>
                                </p:stCondLst>
                                <p:childTnLst>
                                  <p:par>
                                    <p:cTn id="30" presetID="2" presetClass="entr" presetSubtype="8"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500" fill="hold"/>
                                            <p:tgtEl>
                                              <p:spTgt spid="72"/>
                                            </p:tgtEl>
                                            <p:attrNameLst>
                                              <p:attrName>ppt_x</p:attrName>
                                            </p:attrNameLst>
                                          </p:cBhvr>
                                          <p:tavLst>
                                            <p:tav tm="0">
                                              <p:val>
                                                <p:strVal val="0-#ppt_w/2"/>
                                              </p:val>
                                            </p:tav>
                                            <p:tav tm="100000">
                                              <p:val>
                                                <p:strVal val="#ppt_x"/>
                                              </p:val>
                                            </p:tav>
                                          </p:tavLst>
                                        </p:anim>
                                        <p:anim calcmode="lin" valueType="num">
                                          <p:cBhvr additive="base">
                                            <p:cTn id="33" dur="500" fill="hold"/>
                                            <p:tgtEl>
                                              <p:spTgt spid="72"/>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2" presetClass="entr" presetSubtype="8"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0-#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childTnLst>
                              </p:cTn>
                            </p:par>
                            <p:par>
                              <p:cTn id="39" fill="hold">
                                <p:stCondLst>
                                  <p:cond delay="3100"/>
                                </p:stCondLst>
                                <p:childTnLst>
                                  <p:par>
                                    <p:cTn id="40" presetID="2" presetClass="entr" presetSubtype="8"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 presetClass="entr" presetSubtype="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0-#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par>
                              <p:cTn id="49" fill="hold">
                                <p:stCondLst>
                                  <p:cond delay="4100"/>
                                </p:stCondLst>
                                <p:childTnLst>
                                  <p:par>
                                    <p:cTn id="50" presetID="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0-#ppt_w/2"/>
                                              </p:val>
                                            </p:tav>
                                            <p:tav tm="100000">
                                              <p:val>
                                                <p:strVal val="#ppt_x"/>
                                              </p:val>
                                            </p:tav>
                                          </p:tavLst>
                                        </p:anim>
                                        <p:anim calcmode="lin" valueType="num">
                                          <p:cBhvr additive="base">
                                            <p:cTn id="53" dur="500" fill="hold"/>
                                            <p:tgtEl>
                                              <p:spTgt spid="52"/>
                                            </p:tgtEl>
                                            <p:attrNameLst>
                                              <p:attrName>ppt_y</p:attrName>
                                            </p:attrNameLst>
                                          </p:cBhvr>
                                          <p:tavLst>
                                            <p:tav tm="0">
                                              <p:val>
                                                <p:strVal val="#ppt_y"/>
                                              </p:val>
                                            </p:tav>
                                            <p:tav tm="100000">
                                              <p:val>
                                                <p:strVal val="#ppt_y"/>
                                              </p:val>
                                            </p:tav>
                                          </p:tavLst>
                                        </p:anim>
                                      </p:childTnLst>
                                    </p:cTn>
                                  </p:par>
                                </p:childTnLst>
                              </p:cTn>
                            </p:par>
                            <p:par>
                              <p:cTn id="54" fill="hold">
                                <p:stCondLst>
                                  <p:cond delay="4600"/>
                                </p:stCondLst>
                                <p:childTnLst>
                                  <p:par>
                                    <p:cTn id="55" presetID="2" presetClass="entr" presetSubtype="8"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additive="base">
                                            <p:cTn id="57" dur="500" fill="hold"/>
                                            <p:tgtEl>
                                              <p:spTgt spid="62"/>
                                            </p:tgtEl>
                                            <p:attrNameLst>
                                              <p:attrName>ppt_x</p:attrName>
                                            </p:attrNameLst>
                                          </p:cBhvr>
                                          <p:tavLst>
                                            <p:tav tm="0">
                                              <p:val>
                                                <p:strVal val="0-#ppt_w/2"/>
                                              </p:val>
                                            </p:tav>
                                            <p:tav tm="100000">
                                              <p:val>
                                                <p:strVal val="#ppt_x"/>
                                              </p:val>
                                            </p:tav>
                                          </p:tavLst>
                                        </p:anim>
                                        <p:anim calcmode="lin" valueType="num">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5100"/>
                                </p:stCondLst>
                                <p:childTnLst>
                                  <p:par>
                                    <p:cTn id="60" presetID="2" presetClass="entr" presetSubtype="8"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additive="base">
                                            <p:cTn id="62" dur="500" fill="hold"/>
                                            <p:tgtEl>
                                              <p:spTgt spid="57"/>
                                            </p:tgtEl>
                                            <p:attrNameLst>
                                              <p:attrName>ppt_x</p:attrName>
                                            </p:attrNameLst>
                                          </p:cBhvr>
                                          <p:tavLst>
                                            <p:tav tm="0">
                                              <p:val>
                                                <p:strVal val="0-#ppt_w/2"/>
                                              </p:val>
                                            </p:tav>
                                            <p:tav tm="100000">
                                              <p:val>
                                                <p:strVal val="#ppt_x"/>
                                              </p:val>
                                            </p:tav>
                                          </p:tavLst>
                                        </p:anim>
                                        <p:anim calcmode="lin" valueType="num">
                                          <p:cBhvr additive="base">
                                            <p:cTn id="63" dur="500" fill="hold"/>
                                            <p:tgtEl>
                                              <p:spTgt spid="57"/>
                                            </p:tgtEl>
                                            <p:attrNameLst>
                                              <p:attrName>ppt_y</p:attrName>
                                            </p:attrNameLst>
                                          </p:cBhvr>
                                          <p:tavLst>
                                            <p:tav tm="0">
                                              <p:val>
                                                <p:strVal val="#ppt_y"/>
                                              </p:val>
                                            </p:tav>
                                            <p:tav tm="100000">
                                              <p:val>
                                                <p:strVal val="#ppt_y"/>
                                              </p:val>
                                            </p:tav>
                                          </p:tavLst>
                                        </p:anim>
                                      </p:childTnLst>
                                    </p:cTn>
                                  </p:par>
                                </p:childTnLst>
                              </p:cTn>
                            </p:par>
                            <p:par>
                              <p:cTn id="64" fill="hold">
                                <p:stCondLst>
                                  <p:cond delay="5600"/>
                                </p:stCondLst>
                                <p:childTnLst>
                                  <p:par>
                                    <p:cTn id="65" presetID="2" presetClass="entr" presetSubtype="8"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additive="base">
                                            <p:cTn id="67" dur="500" fill="hold"/>
                                            <p:tgtEl>
                                              <p:spTgt spid="73"/>
                                            </p:tgtEl>
                                            <p:attrNameLst>
                                              <p:attrName>ppt_x</p:attrName>
                                            </p:attrNameLst>
                                          </p:cBhvr>
                                          <p:tavLst>
                                            <p:tav tm="0">
                                              <p:val>
                                                <p:strVal val="0-#ppt_w/2"/>
                                              </p:val>
                                            </p:tav>
                                            <p:tav tm="100000">
                                              <p:val>
                                                <p:strVal val="#ppt_x"/>
                                              </p:val>
                                            </p:tav>
                                          </p:tavLst>
                                        </p:anim>
                                        <p:anim calcmode="lin" valueType="num">
                                          <p:cBhvr additive="base">
                                            <p:cTn id="68" dur="500" fill="hold"/>
                                            <p:tgtEl>
                                              <p:spTgt spid="73"/>
                                            </p:tgtEl>
                                            <p:attrNameLst>
                                              <p:attrName>ppt_y</p:attrName>
                                            </p:attrNameLst>
                                          </p:cBhvr>
                                          <p:tavLst>
                                            <p:tav tm="0">
                                              <p:val>
                                                <p:strVal val="#ppt_y"/>
                                              </p:val>
                                            </p:tav>
                                            <p:tav tm="100000">
                                              <p:val>
                                                <p:strVal val="#ppt_y"/>
                                              </p:val>
                                            </p:tav>
                                          </p:tavLst>
                                        </p:anim>
                                      </p:childTnLst>
                                    </p:cTn>
                                  </p:par>
                                </p:childTnLst>
                              </p:cTn>
                            </p:par>
                            <p:par>
                              <p:cTn id="69" fill="hold">
                                <p:stCondLst>
                                  <p:cond delay="6100"/>
                                </p:stCondLst>
                                <p:childTnLst>
                                  <p:par>
                                    <p:cTn id="70" presetID="10" presetClass="entr" presetSubtype="0"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fade">
                                          <p:cBhvr>
                                            <p:cTn id="72" dur="500"/>
                                            <p:tgtEl>
                                              <p:spTgt spid="8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fade">
                                          <p:cBhvr>
                                            <p:cTn id="75" dur="500"/>
                                            <p:tgtEl>
                                              <p:spTgt spid="80"/>
                                            </p:tgtEl>
                                          </p:cBhvr>
                                        </p:animEffect>
                                      </p:childTnLst>
                                    </p:cTn>
                                  </p:par>
                                  <p:par>
                                    <p:cTn id="76" presetID="10" presetClass="entr" presetSubtype="0" fill="hold" grpId="0" nodeType="withEffect">
                                      <p:stCondLst>
                                        <p:cond delay="1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20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500"/>
                                            <p:tgtEl>
                                              <p:spTgt spid="78"/>
                                            </p:tgtEl>
                                          </p:cBhvr>
                                        </p:animEffect>
                                      </p:childTnLst>
                                    </p:cTn>
                                  </p:par>
                                  <p:par>
                                    <p:cTn id="82" presetID="10" presetClass="entr" presetSubtype="0" fill="hold" grpId="0" nodeType="withEffect">
                                      <p:stCondLst>
                                        <p:cond delay="30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500"/>
                                            <p:tgtEl>
                                              <p:spTgt spid="77"/>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500"/>
                                            <p:tgtEl>
                                              <p:spTgt spid="76"/>
                                            </p:tgtEl>
                                          </p:cBhvr>
                                        </p:animEffect>
                                      </p:childTnLst>
                                    </p:cTn>
                                  </p:par>
                                  <p:par>
                                    <p:cTn id="88" presetID="10" presetClass="entr" presetSubtype="0" fill="hold" grpId="0" nodeType="withEffect">
                                      <p:stCondLst>
                                        <p:cond delay="700"/>
                                      </p:stCondLst>
                                      <p:childTnLst>
                                        <p:set>
                                          <p:cBhvr>
                                            <p:cTn id="89" dur="1" fill="hold">
                                              <p:stCondLst>
                                                <p:cond delay="0"/>
                                              </p:stCondLst>
                                            </p:cTn>
                                            <p:tgtEl>
                                              <p:spTgt spid="11"/>
                                            </p:tgtEl>
                                            <p:attrNameLst>
                                              <p:attrName>style.visibility</p:attrName>
                                            </p:attrNameLst>
                                          </p:cBhvr>
                                          <p:to>
                                            <p:strVal val="visible"/>
                                          </p:to>
                                        </p:set>
                                        <p:animEffect transition="in" filter="fade">
                                          <p:cBhvr>
                                            <p:cTn id="90" dur="500"/>
                                            <p:tgtEl>
                                              <p:spTgt spid="11"/>
                                            </p:tgtEl>
                                          </p:cBhvr>
                                        </p:animEffect>
                                      </p:childTnLst>
                                    </p:cTn>
                                  </p:par>
                                  <p:par>
                                    <p:cTn id="91" presetID="10" presetClass="entr" presetSubtype="0" fill="hold" grpId="0" nodeType="withEffect">
                                      <p:stCondLst>
                                        <p:cond delay="90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childTnLst>
                              </p:cTn>
                            </p:par>
                            <p:par>
                              <p:cTn id="94" fill="hold">
                                <p:stCondLst>
                                  <p:cond delay="7500"/>
                                </p:stCondLst>
                                <p:childTnLst>
                                  <p:par>
                                    <p:cTn id="95" presetID="2" presetClass="entr" presetSubtype="4" fill="hold" grpId="0"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additive="base">
                                            <p:cTn id="97" dur="500" fill="hold"/>
                                            <p:tgtEl>
                                              <p:spTgt spid="68"/>
                                            </p:tgtEl>
                                            <p:attrNameLst>
                                              <p:attrName>ppt_x</p:attrName>
                                            </p:attrNameLst>
                                          </p:cBhvr>
                                          <p:tavLst>
                                            <p:tav tm="0">
                                              <p:val>
                                                <p:strVal val="#ppt_x"/>
                                              </p:val>
                                            </p:tav>
                                            <p:tav tm="100000">
                                              <p:val>
                                                <p:strVal val="#ppt_x"/>
                                              </p:val>
                                            </p:tav>
                                          </p:tavLst>
                                        </p:anim>
                                        <p:anim calcmode="lin" valueType="num">
                                          <p:cBhvr additive="base">
                                            <p:cTn id="98" dur="500" fill="hold"/>
                                            <p:tgtEl>
                                              <p:spTgt spid="6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fill="hold"/>
                                            <p:tgtEl>
                                              <p:spTgt spid="67"/>
                                            </p:tgtEl>
                                            <p:attrNameLst>
                                              <p:attrName>ppt_x</p:attrName>
                                            </p:attrNameLst>
                                          </p:cBhvr>
                                          <p:tavLst>
                                            <p:tav tm="0">
                                              <p:val>
                                                <p:strVal val="#ppt_x"/>
                                              </p:val>
                                            </p:tav>
                                            <p:tav tm="100000">
                                              <p:val>
                                                <p:strVal val="#ppt_x"/>
                                              </p:val>
                                            </p:tav>
                                          </p:tavLst>
                                        </p:anim>
                                        <p:anim calcmode="lin" valueType="num">
                                          <p:cBhvr additive="base">
                                            <p:cTn id="102" dur="500" fill="hold"/>
                                            <p:tgtEl>
                                              <p:spTgt spid="67"/>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500" fill="hold"/>
                                            <p:tgtEl>
                                              <p:spTgt spid="69"/>
                                            </p:tgtEl>
                                            <p:attrNameLst>
                                              <p:attrName>ppt_x</p:attrName>
                                            </p:attrNameLst>
                                          </p:cBhvr>
                                          <p:tavLst>
                                            <p:tav tm="0">
                                              <p:val>
                                                <p:strVal val="#ppt_x"/>
                                              </p:val>
                                            </p:tav>
                                            <p:tav tm="100000">
                                              <p:val>
                                                <p:strVal val="#ppt_x"/>
                                              </p:val>
                                            </p:tav>
                                          </p:tavLst>
                                        </p:anim>
                                        <p:anim calcmode="lin" valueType="num">
                                          <p:cBhvr additive="base">
                                            <p:cTn id="106" dur="50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500" fill="hold"/>
                                            <p:tgtEl>
                                              <p:spTgt spid="70"/>
                                            </p:tgtEl>
                                            <p:attrNameLst>
                                              <p:attrName>ppt_x</p:attrName>
                                            </p:attrNameLst>
                                          </p:cBhvr>
                                          <p:tavLst>
                                            <p:tav tm="0">
                                              <p:val>
                                                <p:strVal val="#ppt_x"/>
                                              </p:val>
                                            </p:tav>
                                            <p:tav tm="100000">
                                              <p:val>
                                                <p:strVal val="#ppt_x"/>
                                              </p:val>
                                            </p:tav>
                                          </p:tavLst>
                                        </p:anim>
                                        <p:anim calcmode="lin" valueType="num">
                                          <p:cBhvr additive="base">
                                            <p:cTn id="114" dur="500" fill="hold"/>
                                            <p:tgtEl>
                                              <p:spTgt spid="70"/>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fill="hold"/>
                                            <p:tgtEl>
                                              <p:spTgt spid="12"/>
                                            </p:tgtEl>
                                            <p:attrNameLst>
                                              <p:attrName>ppt_x</p:attrName>
                                            </p:attrNameLst>
                                          </p:cBhvr>
                                          <p:tavLst>
                                            <p:tav tm="0">
                                              <p:val>
                                                <p:strVal val="#ppt_x"/>
                                              </p:val>
                                            </p:tav>
                                            <p:tav tm="100000">
                                              <p:val>
                                                <p:strVal val="#ppt_x"/>
                                              </p:val>
                                            </p:tav>
                                          </p:tavLst>
                                        </p:anim>
                                        <p:anim calcmode="lin" valueType="num">
                                          <p:cBhvr additive="base">
                                            <p:cTn id="118" dur="500" fill="hold"/>
                                            <p:tgtEl>
                                              <p:spTgt spid="12"/>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 calcmode="lin" valueType="num">
                                          <p:cBhvr additive="base">
                                            <p:cTn id="121" dur="500" fill="hold"/>
                                            <p:tgtEl>
                                              <p:spTgt spid="66"/>
                                            </p:tgtEl>
                                            <p:attrNameLst>
                                              <p:attrName>ppt_x</p:attrName>
                                            </p:attrNameLst>
                                          </p:cBhvr>
                                          <p:tavLst>
                                            <p:tav tm="0">
                                              <p:val>
                                                <p:strVal val="#ppt_x"/>
                                              </p:val>
                                            </p:tav>
                                            <p:tav tm="100000">
                                              <p:val>
                                                <p:strVal val="#ppt_x"/>
                                              </p:val>
                                            </p:tav>
                                          </p:tavLst>
                                        </p:anim>
                                        <p:anim calcmode="lin" valueType="num">
                                          <p:cBhvr additive="base">
                                            <p:cTn id="122" dur="500" fill="hold"/>
                                            <p:tgtEl>
                                              <p:spTgt spid="66"/>
                                            </p:tgtEl>
                                            <p:attrNameLst>
                                              <p:attrName>ppt_y</p:attrName>
                                            </p:attrNameLst>
                                          </p:cBhvr>
                                          <p:tavLst>
                                            <p:tav tm="0">
                                              <p:val>
                                                <p:strVal val="0-#ppt_h/2"/>
                                              </p:val>
                                            </p:tav>
                                            <p:tav tm="100000">
                                              <p:val>
                                                <p:strVal val="#ppt_y"/>
                                              </p:val>
                                            </p:tav>
                                          </p:tavLst>
                                        </p:anim>
                                      </p:childTnLst>
                                    </p:cTn>
                                  </p:par>
                                  <p:par>
                                    <p:cTn id="123" presetID="2" presetClass="entr" presetSubtype="1"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ppt_x"/>
                                              </p:val>
                                            </p:tav>
                                            <p:tav tm="100000">
                                              <p:val>
                                                <p:strVal val="#ppt_x"/>
                                              </p:val>
                                            </p:tav>
                                          </p:tavLst>
                                        </p:anim>
                                        <p:anim calcmode="lin" valueType="num">
                                          <p:cBhvr additive="base">
                                            <p:cTn id="126"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03" grpId="0" animBg="1"/>
          <p:bldP spid="94" grpId="0"/>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064727"/>
            <a:ext cx="2569934" cy="523220"/>
          </a:xfrm>
          <a:prstGeom prst="rect">
            <a:avLst/>
          </a:prstGeom>
          <a:noFill/>
        </p:spPr>
        <p:txBody>
          <a:bodyPr wrap="none" rtlCol="0">
            <a:spAutoFit/>
          </a:bodyPr>
          <a:lstStyle/>
          <a:p>
            <a:r>
              <a:rPr lang="zh-CN" altLang="en-US" sz="2800" spc="300" dirty="0" smtClean="0">
                <a:latin typeface="方正兰亭细黑_GBK" pitchFamily="2" charset="-122"/>
                <a:ea typeface="方正兰亭细黑_GBK" pitchFamily="2" charset="-122"/>
              </a:rPr>
              <a:t>工作完成情况</a:t>
            </a:r>
            <a:endParaRPr lang="zh-CN" altLang="en-US" sz="2800" spc="300" dirty="0">
              <a:latin typeface="方正兰亭细黑_GBK" pitchFamily="2" charset="-122"/>
              <a:ea typeface="方正兰亭细黑_GBK" pitchFamily="2" charset="-122"/>
            </a:endParaRPr>
          </a:p>
        </p:txBody>
      </p:sp>
      <p:sp>
        <p:nvSpPr>
          <p:cNvPr id="116" name="TextBox 115"/>
          <p:cNvSpPr txBox="1"/>
          <p:nvPr/>
        </p:nvSpPr>
        <p:spPr>
          <a:xfrm>
            <a:off x="5171737" y="2694582"/>
            <a:ext cx="1670650"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POST COGNTIVE</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2</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2127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197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01447" cy="589655"/>
            <a:chOff x="2375115" y="1905585"/>
            <a:chExt cx="601447"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18" name="TextBox 17"/>
            <p:cNvSpPr txBox="1"/>
            <p:nvPr/>
          </p:nvSpPr>
          <p:spPr>
            <a:xfrm>
              <a:off x="237511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01</a:t>
              </a:r>
              <a:endParaRPr lang="zh-CN" altLang="en-US" sz="3200" dirty="0">
                <a:solidFill>
                  <a:srgbClr val="163A5A"/>
                </a:solidFill>
                <a:ea typeface="微软雅黑" panose="020B0503020204020204" pitchFamily="34" charset="-122"/>
              </a:endParaRPr>
            </a:p>
          </p:txBody>
        </p:sp>
      </p:grpSp>
      <p:sp>
        <p:nvSpPr>
          <p:cNvPr id="19" name="TextBox 18"/>
          <p:cNvSpPr txBox="1"/>
          <p:nvPr/>
        </p:nvSpPr>
        <p:spPr>
          <a:xfrm>
            <a:off x="2864619" y="160327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已完成项目一</a:t>
            </a:r>
            <a:endParaRPr lang="zh-CN" altLang="en-US" sz="1600" spc="300" dirty="0">
              <a:latin typeface="方正兰亭细黑_GBK" pitchFamily="2" charset="-122"/>
              <a:ea typeface="方正兰亭细黑_GBK" pitchFamily="2" charset="-122"/>
            </a:endParaRP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8291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01447" cy="589655"/>
            <a:chOff x="6086055" y="1905585"/>
            <a:chExt cx="601447"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26" name="TextBox 25"/>
            <p:cNvSpPr txBox="1"/>
            <p:nvPr/>
          </p:nvSpPr>
          <p:spPr>
            <a:xfrm>
              <a:off x="608605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02</a:t>
              </a:r>
              <a:endParaRPr lang="zh-CN" altLang="en-US" sz="3200" dirty="0">
                <a:solidFill>
                  <a:srgbClr val="163A5A"/>
                </a:solidFill>
                <a:ea typeface="微软雅黑" panose="020B0503020204020204" pitchFamily="34" charset="-122"/>
              </a:endParaRPr>
            </a:p>
          </p:txBody>
        </p:sp>
      </p:grpSp>
      <p:sp>
        <p:nvSpPr>
          <p:cNvPr id="27" name="TextBox 26"/>
          <p:cNvSpPr txBox="1"/>
          <p:nvPr/>
        </p:nvSpPr>
        <p:spPr>
          <a:xfrm>
            <a:off x="6575559" y="160327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已完成项目儿</a:t>
            </a:r>
            <a:endParaRPr lang="zh-CN" altLang="en-US" sz="1600" spc="300" dirty="0">
              <a:latin typeface="方正兰亭细黑_GBK" pitchFamily="2" charset="-122"/>
              <a:ea typeface="方正兰亭细黑_GBK" pitchFamily="2" charset="-122"/>
            </a:endParaRP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8291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01447" cy="589655"/>
            <a:chOff x="6086055" y="3764865"/>
            <a:chExt cx="601447"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34" name="TextBox 33"/>
            <p:cNvSpPr txBox="1"/>
            <p:nvPr/>
          </p:nvSpPr>
          <p:spPr>
            <a:xfrm>
              <a:off x="608605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04</a:t>
              </a:r>
              <a:endParaRPr lang="zh-CN" altLang="en-US" sz="3200" dirty="0">
                <a:solidFill>
                  <a:srgbClr val="163A5A"/>
                </a:solidFill>
                <a:ea typeface="微软雅黑" panose="020B0503020204020204" pitchFamily="34" charset="-122"/>
              </a:endParaRPr>
            </a:p>
          </p:txBody>
        </p:sp>
      </p:grpSp>
      <p:sp>
        <p:nvSpPr>
          <p:cNvPr id="35" name="TextBox 34"/>
          <p:cNvSpPr txBox="1"/>
          <p:nvPr/>
        </p:nvSpPr>
        <p:spPr>
          <a:xfrm>
            <a:off x="6575559" y="346255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已完成项目四</a:t>
            </a:r>
            <a:endParaRPr lang="zh-CN" altLang="en-US" sz="1600" spc="300" dirty="0">
              <a:latin typeface="方正兰亭细黑_GBK" pitchFamily="2" charset="-122"/>
              <a:ea typeface="方正兰亭细黑_GBK" pitchFamily="2" charset="-122"/>
            </a:endParaRP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197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01447" cy="589655"/>
            <a:chOff x="2375115" y="3764865"/>
            <a:chExt cx="601447"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42" name="TextBox 41"/>
            <p:cNvSpPr txBox="1"/>
            <p:nvPr/>
          </p:nvSpPr>
          <p:spPr>
            <a:xfrm>
              <a:off x="237511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03</a:t>
              </a:r>
              <a:endParaRPr lang="zh-CN" altLang="en-US" sz="3200" dirty="0">
                <a:solidFill>
                  <a:srgbClr val="163A5A"/>
                </a:solidFill>
                <a:ea typeface="微软雅黑" panose="020B0503020204020204" pitchFamily="34" charset="-122"/>
              </a:endParaRPr>
            </a:p>
          </p:txBody>
        </p:sp>
      </p:grpSp>
      <p:sp>
        <p:nvSpPr>
          <p:cNvPr id="43" name="TextBox 42"/>
          <p:cNvSpPr txBox="1"/>
          <p:nvPr/>
        </p:nvSpPr>
        <p:spPr>
          <a:xfrm>
            <a:off x="2864619" y="346255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已完成项目三</a:t>
            </a:r>
            <a:endParaRPr lang="zh-CN" altLang="en-US" sz="1600" spc="300" dirty="0">
              <a:latin typeface="方正兰亭细黑_GBK" pitchFamily="2" charset="-122"/>
              <a:ea typeface="方正兰亭细黑_GBK" pitchFamily="2" charset="-122"/>
            </a:endParaRP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cxnSp>
        <p:nvCxnSpPr>
          <p:cNvPr id="45" name="直接连接符 4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TextBox 4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48" name="直接连接符 4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solidFill>
                  <a:srgbClr val="163A5A"/>
                </a:solidFill>
                <a:latin typeface="方正兰亭细黑_GBK" pitchFamily="2" charset="-122"/>
                <a:ea typeface="方正兰亭细黑_GBK" pitchFamily="2" charset="-122"/>
              </a:rPr>
              <a:t>添加你的</a:t>
            </a:r>
            <a:r>
              <a:rPr lang="zh-CN" altLang="en-US" sz="2000" spc="300" dirty="0" smtClean="0">
                <a:solidFill>
                  <a:srgbClr val="163A5A"/>
                </a:solidFill>
                <a:latin typeface="方正兰亭细黑_GBK" pitchFamily="2" charset="-122"/>
                <a:ea typeface="方正兰亭细黑_GBK" pitchFamily="2" charset="-122"/>
              </a:rPr>
              <a:t>标题文字</a:t>
            </a:r>
            <a:endParaRPr lang="zh-CN" altLang="en-US" sz="2000" spc="300" dirty="0">
              <a:solidFill>
                <a:srgbClr val="163A5A"/>
              </a:solidFill>
              <a:latin typeface="方正兰亭细黑_GBK" pitchFamily="2" charset="-122"/>
              <a:ea typeface="方正兰亭细黑_GBK" pitchFamily="2" charset="-122"/>
            </a:endParaRPr>
          </a:p>
        </p:txBody>
      </p: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73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300"/>
                                        <p:tgtEl>
                                          <p:spTgt spid="4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300"/>
                                        <p:tgtEl>
                                          <p:spTgt spid="4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p:tgtEl>
                                          <p:spTgt spid="47"/>
                                        </p:tgtEl>
                                        <p:attrNameLst>
                                          <p:attrName>ppt_x</p:attrName>
                                        </p:attrNameLst>
                                      </p:cBhvr>
                                      <p:tavLst>
                                        <p:tav tm="0">
                                          <p:val>
                                            <p:strVal val="#ppt_x-#ppt_w*1.125000"/>
                                          </p:val>
                                        </p:tav>
                                        <p:tav tm="100000">
                                          <p:val>
                                            <p:strVal val="#ppt_x"/>
                                          </p:val>
                                        </p:tav>
                                      </p:tavLst>
                                    </p:anim>
                                    <p:animEffect transition="in" filter="wipe(right)">
                                      <p:cBhvr>
                                        <p:cTn id="16" dur="500"/>
                                        <p:tgtEl>
                                          <p:spTgt spid="47"/>
                                        </p:tgtEl>
                                      </p:cBhvr>
                                    </p:animEffect>
                                  </p:childTnLst>
                                </p:cTn>
                              </p:par>
                              <p:par>
                                <p:cTn id="17" presetID="12" presetClass="entr" presetSubtype="8"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p:tgtEl>
                                          <p:spTgt spid="48"/>
                                        </p:tgtEl>
                                        <p:attrNameLst>
                                          <p:attrName>ppt_x</p:attrName>
                                        </p:attrNameLst>
                                      </p:cBhvr>
                                      <p:tavLst>
                                        <p:tav tm="0">
                                          <p:val>
                                            <p:strVal val="#ppt_x-#ppt_w*1.125000"/>
                                          </p:val>
                                        </p:tav>
                                        <p:tav tm="100000">
                                          <p:val>
                                            <p:strVal val="#ppt_x"/>
                                          </p:val>
                                        </p:tav>
                                      </p:tavLst>
                                    </p:anim>
                                    <p:animEffect transition="in" filter="wipe(right)">
                                      <p:cBhvr>
                                        <p:cTn id="20" dur="500"/>
                                        <p:tgtEl>
                                          <p:spTgt spid="48"/>
                                        </p:tgtEl>
                                      </p:cBhvr>
                                    </p:animEffect>
                                  </p:childTnLst>
                                </p:cTn>
                              </p:par>
                            </p:childTnLst>
                          </p:cTn>
                        </p:par>
                        <p:par>
                          <p:cTn id="21" fill="hold">
                            <p:stCondLst>
                              <p:cond delay="1100"/>
                            </p:stCondLst>
                            <p:childTnLst>
                              <p:par>
                                <p:cTn id="22" presetID="12" presetClass="entr" presetSubtype="8" fill="hold" grpId="0" nodeType="afterEffect">
                                  <p:stCondLst>
                                    <p:cond delay="0"/>
                                  </p:stCondLst>
                                  <p:iterate type="lt">
                                    <p:tmPct val="20000"/>
                                  </p:iterate>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p:tgtEl>
                                          <p:spTgt spid="49"/>
                                        </p:tgtEl>
                                        <p:attrNameLst>
                                          <p:attrName>ppt_x</p:attrName>
                                        </p:attrNameLst>
                                      </p:cBhvr>
                                      <p:tavLst>
                                        <p:tav tm="0">
                                          <p:val>
                                            <p:strVal val="#ppt_x-#ppt_w*1.125000"/>
                                          </p:val>
                                        </p:tav>
                                        <p:tav tm="100000">
                                          <p:val>
                                            <p:strVal val="#ppt_x"/>
                                          </p:val>
                                        </p:tav>
                                      </p:tavLst>
                                    </p:anim>
                                    <p:animEffect transition="in" filter="wipe(right)">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500"/>
                                        <p:tgtEl>
                                          <p:spTgt spid="29"/>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right)">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ppt_x"/>
                                          </p:val>
                                        </p:tav>
                                        <p:tav tm="100000">
                                          <p:val>
                                            <p:strVal val="#ppt_x"/>
                                          </p:val>
                                        </p:tav>
                                      </p:tavLst>
                                    </p:anim>
                                    <p:anim calcmode="lin" valueType="num">
                                      <p:cBhvr additive="base">
                                        <p:cTn id="67" dur="500" fill="hold"/>
                                        <p:tgtEl>
                                          <p:spTgt spid="5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fill="hold"/>
                                        <p:tgtEl>
                                          <p:spTgt spid="54"/>
                                        </p:tgtEl>
                                        <p:attrNameLst>
                                          <p:attrName>ppt_x</p:attrName>
                                        </p:attrNameLst>
                                      </p:cBhvr>
                                      <p:tavLst>
                                        <p:tav tm="0">
                                          <p:val>
                                            <p:strVal val="#ppt_x"/>
                                          </p:val>
                                        </p:tav>
                                        <p:tav tm="100000">
                                          <p:val>
                                            <p:strVal val="#ppt_x"/>
                                          </p:val>
                                        </p:tav>
                                      </p:tavLst>
                                    </p:anim>
                                    <p:anim calcmode="lin" valueType="num">
                                      <p:cBhvr additive="base">
                                        <p:cTn id="71" dur="500" fill="hold"/>
                                        <p:tgtEl>
                                          <p:spTgt spid="54"/>
                                        </p:tgtEl>
                                        <p:attrNameLst>
                                          <p:attrName>ppt_y</p:attrName>
                                        </p:attrNameLst>
                                      </p:cBhvr>
                                      <p:tavLst>
                                        <p:tav tm="0">
                                          <p:val>
                                            <p:strVal val="1+#ppt_h/2"/>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fill="hold"/>
                                        <p:tgtEl>
                                          <p:spTgt spid="52"/>
                                        </p:tgtEl>
                                        <p:attrNameLst>
                                          <p:attrName>ppt_x</p:attrName>
                                        </p:attrNameLst>
                                      </p:cBhvr>
                                      <p:tavLst>
                                        <p:tav tm="0">
                                          <p:val>
                                            <p:strVal val="1+#ppt_w/2"/>
                                          </p:val>
                                        </p:tav>
                                        <p:tav tm="100000">
                                          <p:val>
                                            <p:strVal val="#ppt_x"/>
                                          </p:val>
                                        </p:tav>
                                      </p:tavLst>
                                    </p:anim>
                                    <p:anim calcmode="lin" valueType="num">
                                      <p:cBhvr additive="base">
                                        <p:cTn id="75" dur="500" fill="hold"/>
                                        <p:tgtEl>
                                          <p:spTgt spid="52"/>
                                        </p:tgtEl>
                                        <p:attrNameLst>
                                          <p:attrName>ppt_y</p:attrName>
                                        </p:attrNameLst>
                                      </p:cBhvr>
                                      <p:tavLst>
                                        <p:tav tm="0">
                                          <p:val>
                                            <p:strVal val="#ppt_y"/>
                                          </p:val>
                                        </p:tav>
                                        <p:tav tm="100000">
                                          <p:val>
                                            <p:strVal val="#ppt_y"/>
                                          </p:val>
                                        </p:tav>
                                      </p:tavLst>
                                    </p:anim>
                                  </p:childTnLst>
                                </p:cTn>
                              </p:par>
                              <p:par>
                                <p:cTn id="76" presetID="2" presetClass="entr" presetSubtype="8" fill="hold"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0-#ppt_w/2"/>
                                          </p:val>
                                        </p:tav>
                                        <p:tav tm="100000">
                                          <p:val>
                                            <p:strVal val="#ppt_x"/>
                                          </p:val>
                                        </p:tav>
                                      </p:tavLst>
                                    </p:anim>
                                    <p:anim calcmode="lin" valueType="num">
                                      <p:cBhvr additive="base">
                                        <p:cTn id="79" dur="500" fill="hold"/>
                                        <p:tgtEl>
                                          <p:spTgt spid="51"/>
                                        </p:tgtEl>
                                        <p:attrNameLst>
                                          <p:attrName>ppt_y</p:attrName>
                                        </p:attrNameLst>
                                      </p:cBhvr>
                                      <p:tavLst>
                                        <p:tav tm="0">
                                          <p:val>
                                            <p:strVal val="#ppt_y"/>
                                          </p:val>
                                        </p:tav>
                                        <p:tav tm="100000">
                                          <p:val>
                                            <p:strVal val="#ppt_y"/>
                                          </p:val>
                                        </p:tav>
                                      </p:tavLst>
                                    </p:anim>
                                  </p:childTnLst>
                                </p:cTn>
                              </p:par>
                            </p:childTnLst>
                          </p:cTn>
                        </p:par>
                        <p:par>
                          <p:cTn id="80" fill="hold">
                            <p:stCondLst>
                              <p:cond delay="500"/>
                            </p:stCondLst>
                            <p:childTnLst>
                              <p:par>
                                <p:cTn id="81" presetID="1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500"/>
                                        <p:tgtEl>
                                          <p:spTgt spid="19"/>
                                        </p:tgtEl>
                                        <p:attrNameLst>
                                          <p:attrName>ppt_x</p:attrName>
                                        </p:attrNameLst>
                                      </p:cBhvr>
                                      <p:tavLst>
                                        <p:tav tm="0">
                                          <p:val>
                                            <p:strVal val="#ppt_x-#ppt_w*1.125000"/>
                                          </p:val>
                                        </p:tav>
                                        <p:tav tm="100000">
                                          <p:val>
                                            <p:strVal val="#ppt_x"/>
                                          </p:val>
                                        </p:tav>
                                      </p:tavLst>
                                    </p:anim>
                                    <p:animEffect transition="in" filter="wipe(right)">
                                      <p:cBhvr>
                                        <p:cTn id="84" dur="500"/>
                                        <p:tgtEl>
                                          <p:spTgt spid="19"/>
                                        </p:tgtEl>
                                      </p:cBhvr>
                                    </p:animEffect>
                                  </p:childTnLst>
                                </p:cTn>
                              </p:par>
                              <p:par>
                                <p:cTn id="85" presetID="2" presetClass="entr" presetSubtype="4" fill="hold" grpId="0" nodeType="withEffect">
                                  <p:stCondLst>
                                    <p:cond delay="30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ppt_x"/>
                                          </p:val>
                                        </p:tav>
                                        <p:tav tm="100000">
                                          <p:val>
                                            <p:strVal val="#ppt_x"/>
                                          </p:val>
                                        </p:tav>
                                      </p:tavLst>
                                    </p:anim>
                                    <p:anim calcmode="lin" valueType="num">
                                      <p:cBhvr additive="base">
                                        <p:cTn id="88" dur="500" fill="hold"/>
                                        <p:tgtEl>
                                          <p:spTgt spid="20"/>
                                        </p:tgtEl>
                                        <p:attrNameLst>
                                          <p:attrName>ppt_y</p:attrName>
                                        </p:attrNameLst>
                                      </p:cBhvr>
                                      <p:tavLst>
                                        <p:tav tm="0">
                                          <p:val>
                                            <p:strVal val="1+#ppt_h/2"/>
                                          </p:val>
                                        </p:tav>
                                        <p:tav tm="100000">
                                          <p:val>
                                            <p:strVal val="#ppt_y"/>
                                          </p:val>
                                        </p:tav>
                                      </p:tavLst>
                                    </p:anim>
                                  </p:childTnLst>
                                </p:cTn>
                              </p:par>
                              <p:par>
                                <p:cTn id="89" presetID="12" presetClass="entr" presetSubtype="8"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p:tgtEl>
                                          <p:spTgt spid="27"/>
                                        </p:tgtEl>
                                        <p:attrNameLst>
                                          <p:attrName>ppt_x</p:attrName>
                                        </p:attrNameLst>
                                      </p:cBhvr>
                                      <p:tavLst>
                                        <p:tav tm="0">
                                          <p:val>
                                            <p:strVal val="#ppt_x-#ppt_w*1.125000"/>
                                          </p:val>
                                        </p:tav>
                                        <p:tav tm="100000">
                                          <p:val>
                                            <p:strVal val="#ppt_x"/>
                                          </p:val>
                                        </p:tav>
                                      </p:tavLst>
                                    </p:anim>
                                    <p:animEffect transition="in" filter="wipe(right)">
                                      <p:cBhvr>
                                        <p:cTn id="92" dur="500"/>
                                        <p:tgtEl>
                                          <p:spTgt spid="27"/>
                                        </p:tgtEl>
                                      </p:cBhvr>
                                    </p:animEffect>
                                  </p:childTnLst>
                                </p:cTn>
                              </p:par>
                              <p:par>
                                <p:cTn id="93" presetID="2" presetClass="entr" presetSubtype="4" fill="hold" grpId="0" nodeType="withEffect">
                                  <p:stCondLst>
                                    <p:cond delay="40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ppt_x"/>
                                          </p:val>
                                        </p:tav>
                                        <p:tav tm="100000">
                                          <p:val>
                                            <p:strVal val="#ppt_x"/>
                                          </p:val>
                                        </p:tav>
                                      </p:tavLst>
                                    </p:anim>
                                    <p:anim calcmode="lin" valueType="num">
                                      <p:cBhvr additive="base">
                                        <p:cTn id="96" dur="500" fill="hold"/>
                                        <p:tgtEl>
                                          <p:spTgt spid="28"/>
                                        </p:tgtEl>
                                        <p:attrNameLst>
                                          <p:attrName>ppt_y</p:attrName>
                                        </p:attrNameLst>
                                      </p:cBhvr>
                                      <p:tavLst>
                                        <p:tav tm="0">
                                          <p:val>
                                            <p:strVal val="1+#ppt_h/2"/>
                                          </p:val>
                                        </p:tav>
                                        <p:tav tm="100000">
                                          <p:val>
                                            <p:strVal val="#ppt_y"/>
                                          </p:val>
                                        </p:tav>
                                      </p:tavLst>
                                    </p:anim>
                                  </p:childTnLst>
                                </p:cTn>
                              </p:par>
                              <p:par>
                                <p:cTn id="97" presetID="12" presetClass="entr" presetSubtype="8"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p:tgtEl>
                                          <p:spTgt spid="35"/>
                                        </p:tgtEl>
                                        <p:attrNameLst>
                                          <p:attrName>ppt_x</p:attrName>
                                        </p:attrNameLst>
                                      </p:cBhvr>
                                      <p:tavLst>
                                        <p:tav tm="0">
                                          <p:val>
                                            <p:strVal val="#ppt_x-#ppt_w*1.125000"/>
                                          </p:val>
                                        </p:tav>
                                        <p:tav tm="100000">
                                          <p:val>
                                            <p:strVal val="#ppt_x"/>
                                          </p:val>
                                        </p:tav>
                                      </p:tavLst>
                                    </p:anim>
                                    <p:animEffect transition="in" filter="wipe(right)">
                                      <p:cBhvr>
                                        <p:cTn id="100" dur="500"/>
                                        <p:tgtEl>
                                          <p:spTgt spid="35"/>
                                        </p:tgtEl>
                                      </p:cBhvr>
                                    </p:animEffect>
                                  </p:childTnLst>
                                </p:cTn>
                              </p:par>
                              <p:par>
                                <p:cTn id="101" presetID="2" presetClass="entr" presetSubtype="4" fill="hold" grpId="0" nodeType="withEffect">
                                  <p:stCondLst>
                                    <p:cond delay="400"/>
                                  </p:stCondLst>
                                  <p:childTnLst>
                                    <p:set>
                                      <p:cBhvr>
                                        <p:cTn id="102" dur="1" fill="hold">
                                          <p:stCondLst>
                                            <p:cond delay="0"/>
                                          </p:stCondLst>
                                        </p:cTn>
                                        <p:tgtEl>
                                          <p:spTgt spid="36"/>
                                        </p:tgtEl>
                                        <p:attrNameLst>
                                          <p:attrName>style.visibility</p:attrName>
                                        </p:attrNameLst>
                                      </p:cBhvr>
                                      <p:to>
                                        <p:strVal val="visible"/>
                                      </p:to>
                                    </p:set>
                                    <p:anim calcmode="lin" valueType="num">
                                      <p:cBhvr additive="base">
                                        <p:cTn id="103" dur="500" fill="hold"/>
                                        <p:tgtEl>
                                          <p:spTgt spid="36"/>
                                        </p:tgtEl>
                                        <p:attrNameLst>
                                          <p:attrName>ppt_x</p:attrName>
                                        </p:attrNameLst>
                                      </p:cBhvr>
                                      <p:tavLst>
                                        <p:tav tm="0">
                                          <p:val>
                                            <p:strVal val="#ppt_x"/>
                                          </p:val>
                                        </p:tav>
                                        <p:tav tm="100000">
                                          <p:val>
                                            <p:strVal val="#ppt_x"/>
                                          </p:val>
                                        </p:tav>
                                      </p:tavLst>
                                    </p:anim>
                                    <p:anim calcmode="lin" valueType="num">
                                      <p:cBhvr additive="base">
                                        <p:cTn id="104" dur="500" fill="hold"/>
                                        <p:tgtEl>
                                          <p:spTgt spid="36"/>
                                        </p:tgtEl>
                                        <p:attrNameLst>
                                          <p:attrName>ppt_y</p:attrName>
                                        </p:attrNameLst>
                                      </p:cBhvr>
                                      <p:tavLst>
                                        <p:tav tm="0">
                                          <p:val>
                                            <p:strVal val="1+#ppt_h/2"/>
                                          </p:val>
                                        </p:tav>
                                        <p:tav tm="100000">
                                          <p:val>
                                            <p:strVal val="#ppt_y"/>
                                          </p:val>
                                        </p:tav>
                                      </p:tavLst>
                                    </p:anim>
                                  </p:childTnLst>
                                </p:cTn>
                              </p:par>
                              <p:par>
                                <p:cTn id="105" presetID="12" presetClass="entr" presetSubtype="8"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p:tgtEl>
                                          <p:spTgt spid="43"/>
                                        </p:tgtEl>
                                        <p:attrNameLst>
                                          <p:attrName>ppt_x</p:attrName>
                                        </p:attrNameLst>
                                      </p:cBhvr>
                                      <p:tavLst>
                                        <p:tav tm="0">
                                          <p:val>
                                            <p:strVal val="#ppt_x-#ppt_w*1.125000"/>
                                          </p:val>
                                        </p:tav>
                                        <p:tav tm="100000">
                                          <p:val>
                                            <p:strVal val="#ppt_x"/>
                                          </p:val>
                                        </p:tav>
                                      </p:tavLst>
                                    </p:anim>
                                    <p:animEffect transition="in" filter="wipe(right)">
                                      <p:cBhvr>
                                        <p:cTn id="108" dur="500"/>
                                        <p:tgtEl>
                                          <p:spTgt spid="43"/>
                                        </p:tgtEl>
                                      </p:cBhvr>
                                    </p:animEffect>
                                  </p:childTnLst>
                                </p:cTn>
                              </p:par>
                              <p:par>
                                <p:cTn id="109" presetID="2" presetClass="entr" presetSubtype="4" fill="hold" grpId="0" nodeType="withEffect">
                                  <p:stCondLst>
                                    <p:cond delay="40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ppt_x"/>
                                          </p:val>
                                        </p:tav>
                                        <p:tav tm="100000">
                                          <p:val>
                                            <p:strVal val="#ppt_x"/>
                                          </p:val>
                                        </p:tav>
                                      </p:tavLst>
                                    </p:anim>
                                    <p:anim calcmode="lin" valueType="num">
                                      <p:cBhvr additive="base">
                                        <p:cTn id="1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0" grpId="0"/>
      <p:bldP spid="21" grpId="0" animBg="1"/>
      <p:bldP spid="27" grpId="0"/>
      <p:bldP spid="28" grpId="0"/>
      <p:bldP spid="29" grpId="0" animBg="1"/>
      <p:bldP spid="35" grpId="0"/>
      <p:bldP spid="36" grpId="0"/>
      <p:bldP spid="37" grpId="0" animBg="1"/>
      <p:bldP spid="43" grpId="0"/>
      <p:bldP spid="44" grpId="0"/>
      <p:bldP spid="46" grpId="0" animBg="1"/>
      <p:bldP spid="47"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68573" tIns="34287" rIns="68573" bIns="34287" anchor="ctr"/>
          <a:lstStyle/>
          <a:p>
            <a:endParaRPr lang="zh-CN" altLang="en-US" dirty="0">
              <a:ea typeface="微软雅黑" panose="020B0503020204020204" pitchFamily="34" charset="-122"/>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7" name="矩形 71"/>
          <p:cNvSpPr>
            <a:spLocks noChangeArrowheads="1"/>
          </p:cNvSpPr>
          <p:nvPr/>
        </p:nvSpPr>
        <p:spPr bwMode="auto">
          <a:xfrm>
            <a:off x="4981575" y="1233487"/>
            <a:ext cx="18811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务实创新的服务精神</a:t>
            </a:r>
            <a:endParaRPr lang="en-US" altLang="zh-CN" sz="1500" dirty="0">
              <a:sym typeface="方正兰亭黑_GBK" pitchFamily="2" charset="-122"/>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在此录入图表的描述说明，在此录入图表的描述说明，在此录入上述图表的描述说明。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29" name="矩形 73"/>
          <p:cNvSpPr>
            <a:spLocks noChangeArrowheads="1"/>
          </p:cNvSpPr>
          <p:nvPr/>
        </p:nvSpPr>
        <p:spPr bwMode="auto">
          <a:xfrm>
            <a:off x="4981575" y="389572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洞察敏锐的服务意识</a:t>
            </a:r>
            <a:endParaRPr lang="en-US" altLang="zh-CN" sz="1500" dirty="0">
              <a:sym typeface="方正兰亭黑_GBK" pitchFamily="2" charset="-122"/>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在此录入图表的描述说明，在此录入上述图表的描述说明，在此录入上述图表的描述说明。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1" name="矩形 75"/>
          <p:cNvSpPr>
            <a:spLocks noChangeArrowheads="1"/>
          </p:cNvSpPr>
          <p:nvPr/>
        </p:nvSpPr>
        <p:spPr bwMode="auto">
          <a:xfrm>
            <a:off x="6357938" y="2059781"/>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谦虚谨慎的服务态度</a:t>
            </a:r>
            <a:endParaRPr lang="en-US" altLang="zh-CN" sz="1500">
              <a:sym typeface="方正兰亭黑_GBK" pitchFamily="2" charset="-122"/>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3" name="矩形 77"/>
          <p:cNvSpPr>
            <a:spLocks noChangeArrowheads="1"/>
          </p:cNvSpPr>
          <p:nvPr/>
        </p:nvSpPr>
        <p:spPr bwMode="auto">
          <a:xfrm>
            <a:off x="6357938" y="303847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专业优质的服务团队</a:t>
            </a:r>
            <a:endParaRPr lang="en-US" altLang="zh-CN" sz="1500">
              <a:sym typeface="方正兰亭黑_GBK" pitchFamily="2" charset="-122"/>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solidFill>
                  <a:srgbClr val="FFFFFF"/>
                </a:solidFill>
                <a:latin typeface="Arial" pitchFamily="34" charset="0"/>
                <a:sym typeface="Arial" pitchFamily="34" charset="0"/>
              </a:endParaRPr>
            </a:p>
          </p:txBody>
        </p:sp>
      </p:grpSp>
      <p:sp>
        <p:nvSpPr>
          <p:cNvPr id="43" name="椭圆 42"/>
          <p:cNvSpPr/>
          <p:nvPr/>
        </p:nvSpPr>
        <p:spPr>
          <a:xfrm>
            <a:off x="2865855" y="1555709"/>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3453287" y="236640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443762" y="3291374"/>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2836900" y="411622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54"/>
            <p:cNvGrpSpPr>
              <a:grpSpLocks/>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dirty="0">
                  <a:ea typeface="微软雅黑" panose="020B0503020204020204" pitchFamily="34" charset="-122"/>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dirty="0">
                  <a:ea typeface="微软雅黑" panose="020B0503020204020204" pitchFamily="34" charset="-122"/>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68" name="直接连接符 6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295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300"/>
                                        <p:tgtEl>
                                          <p:spTgt spid="6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300"/>
                                        <p:tgtEl>
                                          <p:spTgt spid="6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p:tgtEl>
                                          <p:spTgt spid="67"/>
                                        </p:tgtEl>
                                        <p:attrNameLst>
                                          <p:attrName>ppt_x</p:attrName>
                                        </p:attrNameLst>
                                      </p:cBhvr>
                                      <p:tavLst>
                                        <p:tav tm="0">
                                          <p:val>
                                            <p:strVal val="#ppt_x-#ppt_w*1.125000"/>
                                          </p:val>
                                        </p:tav>
                                        <p:tav tm="100000">
                                          <p:val>
                                            <p:strVal val="#ppt_x"/>
                                          </p:val>
                                        </p:tav>
                                      </p:tavLst>
                                    </p:anim>
                                    <p:animEffect transition="in" filter="wipe(right)">
                                      <p:cBhvr>
                                        <p:cTn id="16" dur="500"/>
                                        <p:tgtEl>
                                          <p:spTgt spid="67"/>
                                        </p:tgtEl>
                                      </p:cBhvr>
                                    </p:animEffect>
                                  </p:childTnLst>
                                </p:cTn>
                              </p:par>
                              <p:par>
                                <p:cTn id="17" presetID="12" presetClass="entr" presetSubtype="8"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p:tgtEl>
                                          <p:spTgt spid="68"/>
                                        </p:tgtEl>
                                        <p:attrNameLst>
                                          <p:attrName>ppt_x</p:attrName>
                                        </p:attrNameLst>
                                      </p:cBhvr>
                                      <p:tavLst>
                                        <p:tav tm="0">
                                          <p:val>
                                            <p:strVal val="#ppt_x-#ppt_w*1.125000"/>
                                          </p:val>
                                        </p:tav>
                                        <p:tav tm="100000">
                                          <p:val>
                                            <p:strVal val="#ppt_x"/>
                                          </p:val>
                                        </p:tav>
                                      </p:tavLst>
                                    </p:anim>
                                    <p:animEffect transition="in" filter="wipe(right)">
                                      <p:cBhvr>
                                        <p:cTn id="20" dur="5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heel(1)">
                                      <p:cBhvr>
                                        <p:cTn id="25" dur="2000"/>
                                        <p:tgtEl>
                                          <p:spTgt spid="4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heel(1)">
                                      <p:cBhvr>
                                        <p:cTn id="28" dur="2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90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par>
                                <p:cTn id="48" presetID="22" presetClass="entr" presetSubtype="8"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300"/>
                                  </p:stCondLst>
                                  <p:childTnLst>
                                    <p:set>
                                      <p:cBhvr>
                                        <p:cTn id="60" dur="1" fill="hold">
                                          <p:stCondLst>
                                            <p:cond delay="0"/>
                                          </p:stCondLst>
                                        </p:cTn>
                                        <p:tgtEl>
                                          <p:spTgt spid="61"/>
                                        </p:tgtEl>
                                        <p:attrNameLst>
                                          <p:attrName>style.visibility</p:attrName>
                                        </p:attrNameLst>
                                      </p:cBhvr>
                                      <p:to>
                                        <p:strVal val="visible"/>
                                      </p:to>
                                    </p:set>
                                    <p:animEffect transition="in" filter="fade">
                                      <p:cBhvr>
                                        <p:cTn id="61" dur="500"/>
                                        <p:tgtEl>
                                          <p:spTgt spid="61"/>
                                        </p:tgtEl>
                                      </p:cBhvr>
                                    </p:animEffect>
                                  </p:childTnLst>
                                </p:cTn>
                              </p:par>
                              <p:par>
                                <p:cTn id="62" presetID="10" presetClass="entr" presetSubtype="0" fill="hold" nodeType="withEffect">
                                  <p:stCondLst>
                                    <p:cond delay="60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nodeType="withEffect">
                                  <p:stCondLst>
                                    <p:cond delay="900"/>
                                  </p:stCondLst>
                                  <p:childTnLst>
                                    <p:set>
                                      <p:cBhvr>
                                        <p:cTn id="66" dur="1" fill="hold">
                                          <p:stCondLst>
                                            <p:cond delay="0"/>
                                          </p:stCondLst>
                                        </p:cTn>
                                        <p:tgtEl>
                                          <p:spTgt spid="63"/>
                                        </p:tgtEl>
                                        <p:attrNameLst>
                                          <p:attrName>style.visibility</p:attrName>
                                        </p:attrNameLst>
                                      </p:cBhvr>
                                      <p:to>
                                        <p:strVal val="visible"/>
                                      </p:to>
                                    </p:set>
                                    <p:animEffect transition="in" filter="fade">
                                      <p:cBhvr>
                                        <p:cTn id="67" dur="500"/>
                                        <p:tgtEl>
                                          <p:spTgt spid="63"/>
                                        </p:tgtEl>
                                      </p:cBhvr>
                                    </p:animEffect>
                                  </p:childTnLst>
                                </p:cTn>
                              </p:par>
                              <p:par>
                                <p:cTn id="68" presetID="10" presetClass="entr" presetSubtype="0" fill="hold" nodeType="withEffect">
                                  <p:stCondLst>
                                    <p:cond delay="120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iterate type="lt">
                                    <p:tmPct val="15000"/>
                                  </p:iterate>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1+#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00"/>
                                  </p:stCondLst>
                                  <p:iterate type="lt">
                                    <p:tmPct val="15000"/>
                                  </p:iterate>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1+#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400"/>
                                  </p:stCondLst>
                                  <p:iterate type="lt">
                                    <p:tmPct val="15000"/>
                                  </p:iterate>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1+#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600"/>
                                  </p:stCondLst>
                                  <p:iterate type="lt">
                                    <p:tmPct val="15000"/>
                                  </p:iterate>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fill="hold"/>
                                        <p:tgtEl>
                                          <p:spTgt spid="29"/>
                                        </p:tgtEl>
                                        <p:attrNameLst>
                                          <p:attrName>ppt_x</p:attrName>
                                        </p:attrNameLst>
                                      </p:cBhvr>
                                      <p:tavLst>
                                        <p:tav tm="0">
                                          <p:val>
                                            <p:strVal val="1+#ppt_w/2"/>
                                          </p:val>
                                        </p:tav>
                                        <p:tav tm="100000">
                                          <p:val>
                                            <p:strVal val="#ppt_x"/>
                                          </p:val>
                                        </p:tav>
                                      </p:tavLst>
                                    </p:anim>
                                    <p:anim calcmode="lin" valueType="num">
                                      <p:cBhvr additive="base">
                                        <p:cTn id="8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barn(inVertical)">
                                      <p:cBhvr>
                                        <p:cTn id="93" dur="500"/>
                                        <p:tgtEl>
                                          <p:spTgt spid="28"/>
                                        </p:tgtEl>
                                      </p:cBhvr>
                                    </p:animEffect>
                                  </p:childTnLst>
                                </p:cTn>
                              </p:par>
                              <p:par>
                                <p:cTn id="94" presetID="16" presetClass="entr" presetSubtype="21" fill="hold" grpId="0" nodeType="withEffect">
                                  <p:stCondLst>
                                    <p:cond delay="300"/>
                                  </p:stCondLst>
                                  <p:childTnLst>
                                    <p:set>
                                      <p:cBhvr>
                                        <p:cTn id="95" dur="1" fill="hold">
                                          <p:stCondLst>
                                            <p:cond delay="0"/>
                                          </p:stCondLst>
                                        </p:cTn>
                                        <p:tgtEl>
                                          <p:spTgt spid="32"/>
                                        </p:tgtEl>
                                        <p:attrNameLst>
                                          <p:attrName>style.visibility</p:attrName>
                                        </p:attrNameLst>
                                      </p:cBhvr>
                                      <p:to>
                                        <p:strVal val="visible"/>
                                      </p:to>
                                    </p:set>
                                    <p:animEffect transition="in" filter="barn(inVertical)">
                                      <p:cBhvr>
                                        <p:cTn id="96" dur="500"/>
                                        <p:tgtEl>
                                          <p:spTgt spid="32"/>
                                        </p:tgtEl>
                                      </p:cBhvr>
                                    </p:animEffect>
                                  </p:childTnLst>
                                </p:cTn>
                              </p:par>
                              <p:par>
                                <p:cTn id="97" presetID="16" presetClass="entr" presetSubtype="21" fill="hold" grpId="0" nodeType="withEffect">
                                  <p:stCondLst>
                                    <p:cond delay="600"/>
                                  </p:stCondLst>
                                  <p:childTnLst>
                                    <p:set>
                                      <p:cBhvr>
                                        <p:cTn id="98" dur="1" fill="hold">
                                          <p:stCondLst>
                                            <p:cond delay="0"/>
                                          </p:stCondLst>
                                        </p:cTn>
                                        <p:tgtEl>
                                          <p:spTgt spid="34"/>
                                        </p:tgtEl>
                                        <p:attrNameLst>
                                          <p:attrName>style.visibility</p:attrName>
                                        </p:attrNameLst>
                                      </p:cBhvr>
                                      <p:to>
                                        <p:strVal val="visible"/>
                                      </p:to>
                                    </p:set>
                                    <p:animEffect transition="in" filter="barn(inVertical)">
                                      <p:cBhvr>
                                        <p:cTn id="99" dur="500"/>
                                        <p:tgtEl>
                                          <p:spTgt spid="34"/>
                                        </p:tgtEl>
                                      </p:cBhvr>
                                    </p:animEffect>
                                  </p:childTnLst>
                                </p:cTn>
                              </p:par>
                              <p:par>
                                <p:cTn id="100" presetID="16" presetClass="entr" presetSubtype="21" fill="hold" grpId="0" nodeType="withEffect">
                                  <p:stCondLst>
                                    <p:cond delay="900"/>
                                  </p:stCondLst>
                                  <p:childTnLst>
                                    <p:set>
                                      <p:cBhvr>
                                        <p:cTn id="101" dur="1" fill="hold">
                                          <p:stCondLst>
                                            <p:cond delay="0"/>
                                          </p:stCondLst>
                                        </p:cTn>
                                        <p:tgtEl>
                                          <p:spTgt spid="30"/>
                                        </p:tgtEl>
                                        <p:attrNameLst>
                                          <p:attrName>style.visibility</p:attrName>
                                        </p:attrNameLst>
                                      </p:cBhvr>
                                      <p:to>
                                        <p:strVal val="visible"/>
                                      </p:to>
                                    </p:set>
                                    <p:animEffect transition="in" filter="barn(inVertical)">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6" grpId="0" animBg="1"/>
      <p:bldP spid="24" grpId="0" animBg="1"/>
      <p:bldP spid="27" grpId="0"/>
      <p:bldP spid="28" grpId="0"/>
      <p:bldP spid="29" grpId="0"/>
      <p:bldP spid="30" grpId="0"/>
      <p:bldP spid="31" grpId="0"/>
      <p:bldP spid="32" grpId="0"/>
      <p:bldP spid="33" grpId="0"/>
      <p:bldP spid="34" grpId="0"/>
      <p:bldP spid="43" grpId="0" animBg="1"/>
      <p:bldP spid="44" grpId="0" animBg="1"/>
      <p:bldP spid="45" grpId="0" animBg="1"/>
      <p:bldP spid="46" grpId="0" animBg="1"/>
      <p:bldP spid="66" grpId="0" animBg="1"/>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63" name="组合 62"/>
          <p:cNvGrpSpPr/>
          <p:nvPr/>
        </p:nvGrpSpPr>
        <p:grpSpPr>
          <a:xfrm>
            <a:off x="1117496" y="3173230"/>
            <a:ext cx="891215" cy="891215"/>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9"/>
            <p:cNvGrpSpPr>
              <a:grpSpLocks/>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19" name="文本框 16"/>
          <p:cNvSpPr>
            <a:spLocks noChangeArrowheads="1"/>
          </p:cNvSpPr>
          <p:nvPr/>
        </p:nvSpPr>
        <p:spPr bwMode="auto">
          <a:xfrm>
            <a:off x="2169319"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完成项目一</a:t>
            </a:r>
            <a:endParaRPr lang="zh-CN" altLang="en-US" sz="1800" dirty="0">
              <a:latin typeface="方正正准黑简体" panose="02000000000000000000" pitchFamily="2" charset="-122"/>
              <a:ea typeface="方正正准黑简体" panose="02000000000000000000" pitchFamily="2" charset="-122"/>
            </a:endParaRP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olidFill>
                  <a:schemeClr val="tx1">
                    <a:lumMod val="85000"/>
                    <a:lumOff val="15000"/>
                  </a:schemeClr>
                </a:solidFill>
                <a:sym typeface="方正兰亭黑_GBK" pitchFamily="2" charset="-122"/>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00">
              <a:solidFill>
                <a:schemeClr val="tx1">
                  <a:lumMod val="85000"/>
                  <a:lumOff val="15000"/>
                </a:schemeClr>
              </a:solidFill>
              <a:sym typeface="方正兰亭黑_GBK" pitchFamily="2" charset="-122"/>
            </a:endParaRPr>
          </a:p>
        </p:txBody>
      </p:sp>
      <p:grpSp>
        <p:nvGrpSpPr>
          <p:cNvPr id="65" name="组合 64"/>
          <p:cNvGrpSpPr/>
          <p:nvPr/>
        </p:nvGrpSpPr>
        <p:grpSpPr>
          <a:xfrm>
            <a:off x="7163677" y="3064617"/>
            <a:ext cx="891215" cy="891215"/>
            <a:chOff x="7119116" y="2959096"/>
            <a:chExt cx="980337" cy="980337"/>
          </a:xfrm>
        </p:grpSpPr>
        <p:grpSp>
          <p:nvGrpSpPr>
            <p:cNvPr id="49" name="组合 48"/>
            <p:cNvGrpSpPr/>
            <p:nvPr/>
          </p:nvGrpSpPr>
          <p:grpSpPr>
            <a:xfrm>
              <a:off x="7119116" y="295909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1138894" y="1793209"/>
            <a:ext cx="891215" cy="891215"/>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7" name="组合 24"/>
            <p:cNvGrpSpPr>
              <a:grpSpLocks/>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grpSp>
      </p:grpSp>
      <p:grpSp>
        <p:nvGrpSpPr>
          <p:cNvPr id="64" name="组合 63"/>
          <p:cNvGrpSpPr/>
          <p:nvPr/>
        </p:nvGrpSpPr>
        <p:grpSpPr>
          <a:xfrm>
            <a:off x="7142280" y="1800733"/>
            <a:ext cx="891215" cy="891215"/>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rgbClr val="595959"/>
                </a:solidFill>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cxnSp>
        <p:nvCxnSpPr>
          <p:cNvPr id="55" name="直接连接符 5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TextBox 5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年度完成的主要项目</a:t>
            </a:r>
            <a:endParaRPr lang="zh-CN" altLang="en-US" sz="2000" spc="300" dirty="0">
              <a:latin typeface="方正兰亭细黑_GBK" pitchFamily="2" charset="-122"/>
              <a:ea typeface="方正兰亭细黑_GBK" pitchFamily="2" charset="-122"/>
            </a:endParaRPr>
          </a:p>
        </p:txBody>
      </p:sp>
      <p:cxnSp>
        <p:nvCxnSpPr>
          <p:cNvPr id="58" name="直接连接符 5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文本框 16"/>
          <p:cNvSpPr>
            <a:spLocks noChangeArrowheads="1"/>
          </p:cNvSpPr>
          <p:nvPr/>
        </p:nvSpPr>
        <p:spPr bwMode="auto">
          <a:xfrm>
            <a:off x="5549086"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完成项目二</a:t>
            </a:r>
            <a:endParaRPr lang="zh-CN" altLang="en-US" sz="1800" dirty="0">
              <a:latin typeface="方正正准黑简体" panose="02000000000000000000" pitchFamily="2" charset="-122"/>
              <a:ea typeface="方正正准黑简体" panose="02000000000000000000" pitchFamily="2" charset="-122"/>
            </a:endParaRPr>
          </a:p>
        </p:txBody>
      </p:sp>
      <p:sp>
        <p:nvSpPr>
          <p:cNvPr id="60" name="文本框 16"/>
          <p:cNvSpPr>
            <a:spLocks noChangeArrowheads="1"/>
          </p:cNvSpPr>
          <p:nvPr/>
        </p:nvSpPr>
        <p:spPr bwMode="auto">
          <a:xfrm>
            <a:off x="55490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完成项目四</a:t>
            </a:r>
            <a:endParaRPr lang="zh-CN" altLang="en-US" sz="1800" dirty="0">
              <a:latin typeface="方正正准黑简体" panose="02000000000000000000" pitchFamily="2" charset="-122"/>
              <a:ea typeface="方正正准黑简体" panose="02000000000000000000" pitchFamily="2" charset="-122"/>
            </a:endParaRPr>
          </a:p>
        </p:txBody>
      </p:sp>
      <p:sp>
        <p:nvSpPr>
          <p:cNvPr id="61" name="文本框 16"/>
          <p:cNvSpPr>
            <a:spLocks noChangeArrowheads="1"/>
          </p:cNvSpPr>
          <p:nvPr/>
        </p:nvSpPr>
        <p:spPr bwMode="auto">
          <a:xfrm>
            <a:off x="22343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a:t>
            </a:r>
            <a:r>
              <a:rPr lang="zh-CN" altLang="en-US" sz="1800" dirty="0">
                <a:latin typeface="方正正准黑简体" panose="02000000000000000000" pitchFamily="2" charset="-122"/>
                <a:ea typeface="方正正准黑简体" panose="02000000000000000000" pitchFamily="2" charset="-122"/>
              </a:rPr>
              <a:t>三</a:t>
            </a:r>
          </a:p>
        </p:txBody>
      </p:sp>
    </p:spTree>
    <p:extLst>
      <p:ext uri="{BB962C8B-B14F-4D97-AF65-F5344CB8AC3E}">
        <p14:creationId xmlns:p14="http://schemas.microsoft.com/office/powerpoint/2010/main" val="396080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300"/>
                                        <p:tgtEl>
                                          <p:spTgt spid="5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down)">
                                      <p:cBhvr>
                                        <p:cTn id="11" dur="300"/>
                                        <p:tgtEl>
                                          <p:spTgt spid="5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ppt_x</p:attrName>
                                        </p:attrNameLst>
                                      </p:cBhvr>
                                      <p:tavLst>
                                        <p:tav tm="0">
                                          <p:val>
                                            <p:strVal val="#ppt_x-#ppt_w*1.125000"/>
                                          </p:val>
                                        </p:tav>
                                        <p:tav tm="100000">
                                          <p:val>
                                            <p:strVal val="#ppt_x"/>
                                          </p:val>
                                        </p:tav>
                                      </p:tavLst>
                                    </p:anim>
                                    <p:animEffect transition="in" filter="wipe(right)">
                                      <p:cBhvr>
                                        <p:cTn id="16" dur="500"/>
                                        <p:tgtEl>
                                          <p:spTgt spid="57"/>
                                        </p:tgtEl>
                                      </p:cBhvr>
                                    </p:animEffect>
                                  </p:childTnLst>
                                </p:cTn>
                              </p:par>
                              <p:par>
                                <p:cTn id="17" presetID="12" presetClass="entr" presetSubtype="8"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p:tgtEl>
                                          <p:spTgt spid="58"/>
                                        </p:tgtEl>
                                        <p:attrNameLst>
                                          <p:attrName>ppt_x</p:attrName>
                                        </p:attrNameLst>
                                      </p:cBhvr>
                                      <p:tavLst>
                                        <p:tav tm="0">
                                          <p:val>
                                            <p:strVal val="#ppt_x-#ppt_w*1.125000"/>
                                          </p:val>
                                        </p:tav>
                                        <p:tav tm="100000">
                                          <p:val>
                                            <p:strVal val="#ppt_x"/>
                                          </p:val>
                                        </p:tav>
                                      </p:tavLst>
                                    </p:anim>
                                    <p:animEffect transition="in" filter="wipe(right)">
                                      <p:cBhvr>
                                        <p:cTn id="20" dur="500"/>
                                        <p:tgtEl>
                                          <p:spTgt spid="5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30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800" fill="hold"/>
                                        <p:tgtEl>
                                          <p:spTgt spid="63"/>
                                        </p:tgtEl>
                                        <p:attrNameLst>
                                          <p:attrName>ppt_x</p:attrName>
                                        </p:attrNameLst>
                                      </p:cBhvr>
                                      <p:tavLst>
                                        <p:tav tm="0">
                                          <p:val>
                                            <p:strVal val="0-#ppt_w/2"/>
                                          </p:val>
                                        </p:tav>
                                        <p:tav tm="100000">
                                          <p:val>
                                            <p:strVal val="#ppt_x"/>
                                          </p:val>
                                        </p:tav>
                                      </p:tavLst>
                                    </p:anim>
                                    <p:anim calcmode="lin" valueType="num">
                                      <p:cBhvr additive="base">
                                        <p:cTn id="26" dur="800" fill="hold"/>
                                        <p:tgtEl>
                                          <p:spTgt spid="6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800" fill="hold"/>
                                        <p:tgtEl>
                                          <p:spTgt spid="62"/>
                                        </p:tgtEl>
                                        <p:attrNameLst>
                                          <p:attrName>ppt_x</p:attrName>
                                        </p:attrNameLst>
                                      </p:cBhvr>
                                      <p:tavLst>
                                        <p:tav tm="0">
                                          <p:val>
                                            <p:strVal val="0-#ppt_w/2"/>
                                          </p:val>
                                        </p:tav>
                                        <p:tav tm="100000">
                                          <p:val>
                                            <p:strVal val="#ppt_x"/>
                                          </p:val>
                                        </p:tav>
                                      </p:tavLst>
                                    </p:anim>
                                    <p:anim calcmode="lin" valueType="num">
                                      <p:cBhvr additive="base">
                                        <p:cTn id="30" dur="8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3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800" fill="hold"/>
                                        <p:tgtEl>
                                          <p:spTgt spid="65"/>
                                        </p:tgtEl>
                                        <p:attrNameLst>
                                          <p:attrName>ppt_x</p:attrName>
                                        </p:attrNameLst>
                                      </p:cBhvr>
                                      <p:tavLst>
                                        <p:tav tm="0">
                                          <p:val>
                                            <p:strVal val="1+#ppt_w/2"/>
                                          </p:val>
                                        </p:tav>
                                        <p:tav tm="100000">
                                          <p:val>
                                            <p:strVal val="#ppt_x"/>
                                          </p:val>
                                        </p:tav>
                                      </p:tavLst>
                                    </p:anim>
                                    <p:anim calcmode="lin" valueType="num">
                                      <p:cBhvr additive="base">
                                        <p:cTn id="34" dur="800" fill="hold"/>
                                        <p:tgtEl>
                                          <p:spTgt spid="65"/>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800" fill="hold"/>
                                        <p:tgtEl>
                                          <p:spTgt spid="64"/>
                                        </p:tgtEl>
                                        <p:attrNameLst>
                                          <p:attrName>ppt_x</p:attrName>
                                        </p:attrNameLst>
                                      </p:cBhvr>
                                      <p:tavLst>
                                        <p:tav tm="0">
                                          <p:val>
                                            <p:strVal val="1+#ppt_w/2"/>
                                          </p:val>
                                        </p:tav>
                                        <p:tav tm="100000">
                                          <p:val>
                                            <p:strVal val="#ppt_x"/>
                                          </p:val>
                                        </p:tav>
                                      </p:tavLst>
                                    </p:anim>
                                    <p:anim calcmode="lin" valueType="num">
                                      <p:cBhvr additive="base">
                                        <p:cTn id="38" dur="8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right)">
                                      <p:cBhvr>
                                        <p:cTn id="43" dur="500"/>
                                        <p:tgtEl>
                                          <p:spTgt spid="4"/>
                                        </p:tgtEl>
                                      </p:cBhvr>
                                    </p:animEffect>
                                  </p:childTnLst>
                                </p:cTn>
                              </p:par>
                              <p:par>
                                <p:cTn id="44" presetID="22" presetClass="entr" presetSubtype="8"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22" presetClass="entr" presetSubtype="8" fill="hold" nodeType="withEffect">
                                  <p:stCondLst>
                                    <p:cond delay="30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par>
                                <p:cTn id="50" presetID="22" presetClass="entr" presetSubtype="2" fill="hold" nodeType="withEffect">
                                  <p:stCondLst>
                                    <p:cond delay="300"/>
                                  </p:stCondLst>
                                  <p:childTnLst>
                                    <p:set>
                                      <p:cBhvr>
                                        <p:cTn id="51" dur="1" fill="hold">
                                          <p:stCondLst>
                                            <p:cond delay="0"/>
                                          </p:stCondLst>
                                        </p:cTn>
                                        <p:tgtEl>
                                          <p:spTgt spid="5"/>
                                        </p:tgtEl>
                                        <p:attrNameLst>
                                          <p:attrName>style.visibility</p:attrName>
                                        </p:attrNameLst>
                                      </p:cBhvr>
                                      <p:to>
                                        <p:strVal val="visible"/>
                                      </p:to>
                                    </p:set>
                                    <p:animEffect transition="in" filter="wipe(right)">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iterate type="lt">
                                    <p:tmPct val="12000"/>
                                  </p:iterate>
                                  <p:childTnLst>
                                    <p:set>
                                      <p:cBhvr>
                                        <p:cTn id="56" dur="1" fill="hold">
                                          <p:stCondLst>
                                            <p:cond delay="0"/>
                                          </p:stCondLst>
                                        </p:cTn>
                                        <p:tgtEl>
                                          <p:spTgt spid="19"/>
                                        </p:tgtEl>
                                        <p:attrNameLst>
                                          <p:attrName>style.visibility</p:attrName>
                                        </p:attrNameLst>
                                      </p:cBhvr>
                                      <p:to>
                                        <p:strVal val="visible"/>
                                      </p:to>
                                    </p:set>
                                    <p:animEffect transition="in" filter="fade">
                                      <p:cBhvr>
                                        <p:cTn id="57" dur="800"/>
                                        <p:tgtEl>
                                          <p:spTgt spid="19"/>
                                        </p:tgtEl>
                                      </p:cBhvr>
                                    </p:animEffect>
                                    <p:anim calcmode="lin" valueType="num">
                                      <p:cBhvr>
                                        <p:cTn id="58" dur="800" fill="hold"/>
                                        <p:tgtEl>
                                          <p:spTgt spid="19"/>
                                        </p:tgtEl>
                                        <p:attrNameLst>
                                          <p:attrName>ppt_x</p:attrName>
                                        </p:attrNameLst>
                                      </p:cBhvr>
                                      <p:tavLst>
                                        <p:tav tm="0">
                                          <p:val>
                                            <p:strVal val="#ppt_x"/>
                                          </p:val>
                                        </p:tav>
                                        <p:tav tm="100000">
                                          <p:val>
                                            <p:strVal val="#ppt_x"/>
                                          </p:val>
                                        </p:tav>
                                      </p:tavLst>
                                    </p:anim>
                                    <p:anim calcmode="lin" valueType="num">
                                      <p:cBhvr>
                                        <p:cTn id="59" dur="800" fill="hold"/>
                                        <p:tgtEl>
                                          <p:spTgt spid="1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iterate type="lt">
                                    <p:tmPct val="12000"/>
                                  </p:iterate>
                                  <p:childTnLst>
                                    <p:set>
                                      <p:cBhvr>
                                        <p:cTn id="61" dur="1" fill="hold">
                                          <p:stCondLst>
                                            <p:cond delay="0"/>
                                          </p:stCondLst>
                                        </p:cTn>
                                        <p:tgtEl>
                                          <p:spTgt spid="59"/>
                                        </p:tgtEl>
                                        <p:attrNameLst>
                                          <p:attrName>style.visibility</p:attrName>
                                        </p:attrNameLst>
                                      </p:cBhvr>
                                      <p:to>
                                        <p:strVal val="visible"/>
                                      </p:to>
                                    </p:set>
                                    <p:animEffect transition="in" filter="fade">
                                      <p:cBhvr>
                                        <p:cTn id="62" dur="800"/>
                                        <p:tgtEl>
                                          <p:spTgt spid="59"/>
                                        </p:tgtEl>
                                      </p:cBhvr>
                                    </p:animEffect>
                                    <p:anim calcmode="lin" valueType="num">
                                      <p:cBhvr>
                                        <p:cTn id="63" dur="800" fill="hold"/>
                                        <p:tgtEl>
                                          <p:spTgt spid="59"/>
                                        </p:tgtEl>
                                        <p:attrNameLst>
                                          <p:attrName>ppt_x</p:attrName>
                                        </p:attrNameLst>
                                      </p:cBhvr>
                                      <p:tavLst>
                                        <p:tav tm="0">
                                          <p:val>
                                            <p:strVal val="#ppt_x"/>
                                          </p:val>
                                        </p:tav>
                                        <p:tav tm="100000">
                                          <p:val>
                                            <p:strVal val="#ppt_x"/>
                                          </p:val>
                                        </p:tav>
                                      </p:tavLst>
                                    </p:anim>
                                    <p:anim calcmode="lin" valueType="num">
                                      <p:cBhvr>
                                        <p:cTn id="64" dur="800" fill="hold"/>
                                        <p:tgtEl>
                                          <p:spTgt spid="5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iterate type="lt">
                                    <p:tmPct val="12000"/>
                                  </p:iterate>
                                  <p:childTnLst>
                                    <p:set>
                                      <p:cBhvr>
                                        <p:cTn id="66" dur="1" fill="hold">
                                          <p:stCondLst>
                                            <p:cond delay="0"/>
                                          </p:stCondLst>
                                        </p:cTn>
                                        <p:tgtEl>
                                          <p:spTgt spid="61"/>
                                        </p:tgtEl>
                                        <p:attrNameLst>
                                          <p:attrName>style.visibility</p:attrName>
                                        </p:attrNameLst>
                                      </p:cBhvr>
                                      <p:to>
                                        <p:strVal val="visible"/>
                                      </p:to>
                                    </p:set>
                                    <p:animEffect transition="in" filter="fade">
                                      <p:cBhvr>
                                        <p:cTn id="67" dur="800"/>
                                        <p:tgtEl>
                                          <p:spTgt spid="61"/>
                                        </p:tgtEl>
                                      </p:cBhvr>
                                    </p:animEffect>
                                    <p:anim calcmode="lin" valueType="num">
                                      <p:cBhvr>
                                        <p:cTn id="68" dur="800" fill="hold"/>
                                        <p:tgtEl>
                                          <p:spTgt spid="61"/>
                                        </p:tgtEl>
                                        <p:attrNameLst>
                                          <p:attrName>ppt_x</p:attrName>
                                        </p:attrNameLst>
                                      </p:cBhvr>
                                      <p:tavLst>
                                        <p:tav tm="0">
                                          <p:val>
                                            <p:strVal val="#ppt_x"/>
                                          </p:val>
                                        </p:tav>
                                        <p:tav tm="100000">
                                          <p:val>
                                            <p:strVal val="#ppt_x"/>
                                          </p:val>
                                        </p:tav>
                                      </p:tavLst>
                                    </p:anim>
                                    <p:anim calcmode="lin" valueType="num">
                                      <p:cBhvr>
                                        <p:cTn id="69" dur="800" fill="hold"/>
                                        <p:tgtEl>
                                          <p:spTgt spid="6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00"/>
                                  </p:stCondLst>
                                  <p:iterate type="lt">
                                    <p:tmPct val="12000"/>
                                  </p:iterate>
                                  <p:childTnLst>
                                    <p:set>
                                      <p:cBhvr>
                                        <p:cTn id="71" dur="1" fill="hold">
                                          <p:stCondLst>
                                            <p:cond delay="0"/>
                                          </p:stCondLst>
                                        </p:cTn>
                                        <p:tgtEl>
                                          <p:spTgt spid="60"/>
                                        </p:tgtEl>
                                        <p:attrNameLst>
                                          <p:attrName>style.visibility</p:attrName>
                                        </p:attrNameLst>
                                      </p:cBhvr>
                                      <p:to>
                                        <p:strVal val="visible"/>
                                      </p:to>
                                    </p:set>
                                    <p:animEffect transition="in" filter="fade">
                                      <p:cBhvr>
                                        <p:cTn id="72" dur="800"/>
                                        <p:tgtEl>
                                          <p:spTgt spid="60"/>
                                        </p:tgtEl>
                                      </p:cBhvr>
                                    </p:animEffect>
                                    <p:anim calcmode="lin" valueType="num">
                                      <p:cBhvr>
                                        <p:cTn id="73" dur="800" fill="hold"/>
                                        <p:tgtEl>
                                          <p:spTgt spid="60"/>
                                        </p:tgtEl>
                                        <p:attrNameLst>
                                          <p:attrName>ppt_x</p:attrName>
                                        </p:attrNameLst>
                                      </p:cBhvr>
                                      <p:tavLst>
                                        <p:tav tm="0">
                                          <p:val>
                                            <p:strVal val="#ppt_x"/>
                                          </p:val>
                                        </p:tav>
                                        <p:tav tm="100000">
                                          <p:val>
                                            <p:strVal val="#ppt_x"/>
                                          </p:val>
                                        </p:tav>
                                      </p:tavLst>
                                    </p:anim>
                                    <p:anim calcmode="lin" valueType="num">
                                      <p:cBhvr>
                                        <p:cTn id="74" dur="8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barn(inVertical)">
                                      <p:cBhvr>
                                        <p:cTn id="79" dur="500"/>
                                        <p:tgtEl>
                                          <p:spTgt spid="36"/>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barn(inVertical)">
                                      <p:cBhvr>
                                        <p:cTn id="82" dur="500"/>
                                        <p:tgtEl>
                                          <p:spTgt spid="20"/>
                                        </p:tgtEl>
                                      </p:cBhvr>
                                    </p:animEffect>
                                  </p:childTnLst>
                                </p:cTn>
                              </p:par>
                              <p:par>
                                <p:cTn id="83" presetID="16" presetClass="entr" presetSubtype="21" fill="hold" grpId="0" nodeType="withEffect">
                                  <p:stCondLst>
                                    <p:cond delay="300"/>
                                  </p:stCondLst>
                                  <p:childTnLst>
                                    <p:set>
                                      <p:cBhvr>
                                        <p:cTn id="84" dur="1" fill="hold">
                                          <p:stCondLst>
                                            <p:cond delay="0"/>
                                          </p:stCondLst>
                                        </p:cTn>
                                        <p:tgtEl>
                                          <p:spTgt spid="16"/>
                                        </p:tgtEl>
                                        <p:attrNameLst>
                                          <p:attrName>style.visibility</p:attrName>
                                        </p:attrNameLst>
                                      </p:cBhvr>
                                      <p:to>
                                        <p:strVal val="visible"/>
                                      </p:to>
                                    </p:set>
                                    <p:animEffect transition="in" filter="barn(inVertical)">
                                      <p:cBhvr>
                                        <p:cTn id="85" dur="500"/>
                                        <p:tgtEl>
                                          <p:spTgt spid="16"/>
                                        </p:tgtEl>
                                      </p:cBhvr>
                                    </p:animEffect>
                                  </p:childTnLst>
                                </p:cTn>
                              </p:par>
                              <p:par>
                                <p:cTn id="86" presetID="16" presetClass="entr" presetSubtype="21" fill="hold" grpId="0" nodeType="withEffect">
                                  <p:stCondLst>
                                    <p:cond delay="300"/>
                                  </p:stCondLst>
                                  <p:childTnLst>
                                    <p:set>
                                      <p:cBhvr>
                                        <p:cTn id="87" dur="1" fill="hold">
                                          <p:stCondLst>
                                            <p:cond delay="0"/>
                                          </p:stCondLst>
                                        </p:cTn>
                                        <p:tgtEl>
                                          <p:spTgt spid="8"/>
                                        </p:tgtEl>
                                        <p:attrNameLst>
                                          <p:attrName>style.visibility</p:attrName>
                                        </p:attrNameLst>
                                      </p:cBhvr>
                                      <p:to>
                                        <p:strVal val="visible"/>
                                      </p:to>
                                    </p:set>
                                    <p:animEffect transition="in" filter="barn(inVertical)">
                                      <p:cBhvr>
                                        <p:cTn id="88" dur="500"/>
                                        <p:tgtEl>
                                          <p:spTgt spid="8"/>
                                        </p:tgtEl>
                                      </p:cBhvr>
                                    </p:animEffect>
                                  </p:childTnLst>
                                </p:cTn>
                              </p:par>
                            </p:childTnLst>
                          </p:cTn>
                        </p:par>
                      </p:childTnLst>
                    </p:cTn>
                  </p:par>
                  <p:par>
                    <p:cTn id="89" fill="hold">
                      <p:stCondLst>
                        <p:cond delay="indefinite"/>
                      </p:stCondLst>
                      <p:childTnLst>
                        <p:par>
                          <p:cTn id="90" fill="hold">
                            <p:stCondLst>
                              <p:cond delay="0"/>
                            </p:stCondLst>
                            <p:childTnLst>
                              <p:par>
                                <p:cTn id="91" presetID="6" presetClass="entr" presetSubtype="32" fill="hold" grpId="0" nodeType="click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circle(out)">
                                      <p:cBhvr>
                                        <p:cTn id="93" dur="2000"/>
                                        <p:tgtEl>
                                          <p:spTgt spid="33"/>
                                        </p:tgtEl>
                                      </p:cBhvr>
                                    </p:animEffect>
                                  </p:childTnLst>
                                </p:cTn>
                              </p:par>
                              <p:par>
                                <p:cTn id="94" presetID="6" presetClass="entr" presetSubtype="32" fill="hold" grpId="0" nodeType="with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circle(out)">
                                      <p:cBhvr>
                                        <p:cTn id="96"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9" grpId="0"/>
      <p:bldP spid="20" grpId="0"/>
      <p:bldP spid="33" grpId="0"/>
      <p:bldP spid="36" grpId="0"/>
      <p:bldP spid="40" grpId="0"/>
      <p:bldP spid="56" grpId="0" animBg="1"/>
      <p:bldP spid="57" grpId="0"/>
      <p:bldP spid="59" grpId="0"/>
      <p:bldP spid="60"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2" name="图表 101"/>
          <p:cNvGraphicFramePr/>
          <p:nvPr>
            <p:extLst>
              <p:ext uri="{D42A27DB-BD31-4B8C-83A1-F6EECF244321}">
                <p14:modId xmlns:p14="http://schemas.microsoft.com/office/powerpoint/2010/main" val="1500543177"/>
              </p:ext>
            </p:extLst>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extLst>
              <p:ext uri="{D42A27DB-BD31-4B8C-83A1-F6EECF244321}">
                <p14:modId xmlns:p14="http://schemas.microsoft.com/office/powerpoint/2010/main" val="515554768"/>
              </p:ext>
            </p:extLst>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extLst>
              <p:ext uri="{D42A27DB-BD31-4B8C-83A1-F6EECF244321}">
                <p14:modId xmlns:p14="http://schemas.microsoft.com/office/powerpoint/2010/main" val="3714655588"/>
              </p:ext>
            </p:extLst>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extLst>
              <p:ext uri="{D42A27DB-BD31-4B8C-83A1-F6EECF244321}">
                <p14:modId xmlns:p14="http://schemas.microsoft.com/office/powerpoint/2010/main" val="2196651290"/>
              </p:ext>
            </p:extLst>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30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08" name="Group 8"/>
          <p:cNvGrpSpPr>
            <a:grpSpLocks noChangeAspect="1"/>
          </p:cNvGrpSpPr>
          <p:nvPr/>
        </p:nvGrpSpPr>
        <p:grpSpPr bwMode="auto">
          <a:xfrm>
            <a:off x="1948275" y="1547939"/>
            <a:ext cx="330403" cy="362031"/>
            <a:chOff x="3437" y="2282"/>
            <a:chExt cx="679" cy="744"/>
          </a:xfrm>
          <a:solidFill>
            <a:schemeClr val="tx2">
              <a:lumMod val="50000"/>
            </a:schemeClr>
          </a:solidFill>
        </p:grpSpPr>
        <p:sp>
          <p:nvSpPr>
            <p:cNvPr id="109"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0"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14" name="Group 18"/>
          <p:cNvGrpSpPr>
            <a:grpSpLocks noChangeAspect="1"/>
          </p:cNvGrpSpPr>
          <p:nvPr/>
        </p:nvGrpSpPr>
        <p:grpSpPr bwMode="auto">
          <a:xfrm>
            <a:off x="5141794" y="1546015"/>
            <a:ext cx="376364" cy="350702"/>
            <a:chOff x="3802" y="2858"/>
            <a:chExt cx="616" cy="574"/>
          </a:xfrm>
          <a:solidFill>
            <a:schemeClr val="tx2">
              <a:lumMod val="50000"/>
            </a:schemeClr>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20" name="Group 26"/>
          <p:cNvGrpSpPr>
            <a:grpSpLocks noChangeAspect="1"/>
          </p:cNvGrpSpPr>
          <p:nvPr/>
        </p:nvGrpSpPr>
        <p:grpSpPr bwMode="auto">
          <a:xfrm>
            <a:off x="6668463" y="1632307"/>
            <a:ext cx="535744" cy="265601"/>
            <a:chOff x="5676" y="2597"/>
            <a:chExt cx="1061" cy="526"/>
          </a:xfrm>
          <a:solidFill>
            <a:schemeClr val="tx1"/>
          </a:solidFill>
        </p:grpSpPr>
        <p:sp>
          <p:nvSpPr>
            <p:cNvPr id="12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50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80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100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369332"/>
            </a:xfrm>
            <a:prstGeom prst="rect">
              <a:avLst/>
            </a:prstGeom>
            <a:noFill/>
          </p:spPr>
          <p:txBody>
            <a:bodyPr wrap="square" rtlCol="0">
              <a:spAutoFit/>
            </a:bodyPr>
            <a:lstStyle/>
            <a:p>
              <a:r>
                <a:rPr lang="zh-CN" altLang="en-US" sz="1200" dirty="0">
                  <a:solidFill>
                    <a:srgbClr val="163A5A"/>
                  </a:solidFill>
                  <a:latin typeface="方正韵动中黑简体" panose="02000000000000000000" pitchFamily="2" charset="-122"/>
                  <a:ea typeface="方正韵动中黑简体" panose="02000000000000000000" pitchFamily="2" charset="-122"/>
                </a:rPr>
                <a:t>在此添加标题</a:t>
              </a: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369332"/>
            </a:xfrm>
            <a:prstGeom prst="rect">
              <a:avLst/>
            </a:prstGeom>
            <a:noFill/>
          </p:spPr>
          <p:txBody>
            <a:bodyPr wrap="square" rtlCol="0">
              <a:spAutoFit/>
            </a:bodyPr>
            <a:lstStyle/>
            <a:p>
              <a:r>
                <a:rPr lang="zh-CN" altLang="en-US" sz="1200" dirty="0">
                  <a:solidFill>
                    <a:schemeClr val="tx1">
                      <a:lumMod val="65000"/>
                      <a:lumOff val="35000"/>
                    </a:schemeClr>
                  </a:solidFill>
                  <a:latin typeface="方正韵动中黑简体" panose="02000000000000000000" pitchFamily="2" charset="-122"/>
                  <a:ea typeface="方正韵动中黑简体" panose="02000000000000000000" pitchFamily="2" charset="-122"/>
                </a:rPr>
                <a:t>在此添加标题</a:t>
              </a: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369332"/>
            </a:xfrm>
            <a:prstGeom prst="rect">
              <a:avLst/>
            </a:prstGeom>
            <a:noFill/>
          </p:spPr>
          <p:txBody>
            <a:bodyPr wrap="square" rtlCol="0">
              <a:spAutoFit/>
            </a:bodyPr>
            <a:lstStyle/>
            <a:p>
              <a:r>
                <a:rPr lang="zh-CN" altLang="en-US" sz="1200" dirty="0">
                  <a:solidFill>
                    <a:srgbClr val="163A5A"/>
                  </a:solidFill>
                  <a:latin typeface="方正韵动中黑简体" panose="02000000000000000000" pitchFamily="2" charset="-122"/>
                  <a:ea typeface="方正韵动中黑简体" panose="02000000000000000000" pitchFamily="2" charset="-122"/>
                </a:rPr>
                <a:t>在此添加标题</a:t>
              </a: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a:latin typeface="方正韵动中黑简体" panose="02000000000000000000" pitchFamily="2" charset="-122"/>
                  <a:ea typeface="方正韵动中黑简体" panose="02000000000000000000" pitchFamily="2" charset="-122"/>
                </a:rPr>
                <a:t>在此添加标题</a:t>
              </a: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chemeClr val="tx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custDataLst>
      <p:tags r:id="rId1"/>
    </p:custDataLst>
    <p:extLst>
      <p:ext uri="{BB962C8B-B14F-4D97-AF65-F5344CB8AC3E}">
        <p14:creationId xmlns:p14="http://schemas.microsoft.com/office/powerpoint/2010/main" val="74273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21" presetClass="entr" presetSubtype="1" fill="hold" grpId="0"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heel(1)">
                                      <p:cBhvr>
                                        <p:cTn id="24" dur="1000"/>
                                        <p:tgtEl>
                                          <p:spTgt spid="102"/>
                                        </p:tgtEl>
                                      </p:cBhvr>
                                    </p:animEffect>
                                  </p:childTnLst>
                                </p:cTn>
                              </p:par>
                              <p:par>
                                <p:cTn id="25" presetID="21" presetClass="entr" presetSubtype="1" fill="hold"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wheel(1)">
                                      <p:cBhvr>
                                        <p:cTn id="27" dur="1000"/>
                                        <p:tgtEl>
                                          <p:spTgt spid="108"/>
                                        </p:tgtEl>
                                      </p:cBhvr>
                                    </p:animEffect>
                                  </p:childTnLst>
                                </p:cTn>
                              </p:par>
                            </p:childTnLst>
                          </p:cTn>
                        </p:par>
                        <p:par>
                          <p:cTn id="28" fill="hold">
                            <p:stCondLst>
                              <p:cond delay="2100"/>
                            </p:stCondLst>
                            <p:childTnLst>
                              <p:par>
                                <p:cTn id="29" presetID="16" presetClass="entr" presetSubtype="21" fill="hold" grpId="0" nodeType="after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barn(inVertical)">
                                      <p:cBhvr>
                                        <p:cTn id="31" dur="500"/>
                                        <p:tgtEl>
                                          <p:spTgt spid="107"/>
                                        </p:tgtEl>
                                      </p:cBhvr>
                                    </p:animEffect>
                                  </p:childTnLst>
                                </p:cTn>
                              </p:par>
                              <p:par>
                                <p:cTn id="32" presetID="16" presetClass="entr" presetSubtype="21" fill="hold" nodeType="withEffect">
                                  <p:stCondLst>
                                    <p:cond delay="0"/>
                                  </p:stCondLst>
                                  <p:childTnLst>
                                    <p:set>
                                      <p:cBhvr>
                                        <p:cTn id="33" dur="1" fill="hold">
                                          <p:stCondLst>
                                            <p:cond delay="0"/>
                                          </p:stCondLst>
                                        </p:cTn>
                                        <p:tgtEl>
                                          <p:spTgt spid="139"/>
                                        </p:tgtEl>
                                        <p:attrNameLst>
                                          <p:attrName>style.visibility</p:attrName>
                                        </p:attrNameLst>
                                      </p:cBhvr>
                                      <p:to>
                                        <p:strVal val="visible"/>
                                      </p:to>
                                    </p:set>
                                    <p:animEffect transition="in" filter="barn(inVertical)">
                                      <p:cBhvr>
                                        <p:cTn id="34" dur="500"/>
                                        <p:tgtEl>
                                          <p:spTgt spid="139"/>
                                        </p:tgtEl>
                                      </p:cBhvr>
                                    </p:animEffect>
                                  </p:childTnLst>
                                </p:cTn>
                              </p:par>
                            </p:childTnLst>
                          </p:cTn>
                        </p:par>
                        <p:par>
                          <p:cTn id="35" fill="hold">
                            <p:stCondLst>
                              <p:cond delay="2600"/>
                            </p:stCondLst>
                            <p:childTnLst>
                              <p:par>
                                <p:cTn id="36" presetID="21" presetClass="entr" presetSubtype="1"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heel(1)">
                                      <p:cBhvr>
                                        <p:cTn id="38" dur="1000"/>
                                        <p:tgtEl>
                                          <p:spTgt spid="111"/>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3600"/>
                            </p:stCondLst>
                            <p:childTnLst>
                              <p:par>
                                <p:cTn id="43" presetID="16" presetClass="entr" presetSubtype="21" fill="hold" nodeType="afterEffect">
                                  <p:stCondLst>
                                    <p:cond delay="0"/>
                                  </p:stCondLst>
                                  <p:childTnLst>
                                    <p:set>
                                      <p:cBhvr>
                                        <p:cTn id="44" dur="1" fill="hold">
                                          <p:stCondLst>
                                            <p:cond delay="0"/>
                                          </p:stCondLst>
                                        </p:cTn>
                                        <p:tgtEl>
                                          <p:spTgt spid="142"/>
                                        </p:tgtEl>
                                        <p:attrNameLst>
                                          <p:attrName>style.visibility</p:attrName>
                                        </p:attrNameLst>
                                      </p:cBhvr>
                                      <p:to>
                                        <p:strVal val="visible"/>
                                      </p:to>
                                    </p:set>
                                    <p:animEffect transition="in" filter="barn(inVertical)">
                                      <p:cBhvr>
                                        <p:cTn id="45" dur="500"/>
                                        <p:tgtEl>
                                          <p:spTgt spid="142"/>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36"/>
                                        </p:tgtEl>
                                        <p:attrNameLst>
                                          <p:attrName>style.visibility</p:attrName>
                                        </p:attrNameLst>
                                      </p:cBhvr>
                                      <p:to>
                                        <p:strVal val="visible"/>
                                      </p:to>
                                    </p:set>
                                    <p:animEffect transition="in" filter="barn(inVertical)">
                                      <p:cBhvr>
                                        <p:cTn id="48" dur="500"/>
                                        <p:tgtEl>
                                          <p:spTgt spid="136"/>
                                        </p:tgtEl>
                                      </p:cBhvr>
                                    </p:animEffect>
                                  </p:childTnLst>
                                </p:cTn>
                              </p:par>
                            </p:childTnLst>
                          </p:cTn>
                        </p:par>
                        <p:par>
                          <p:cTn id="49" fill="hold">
                            <p:stCondLst>
                              <p:cond delay="4100"/>
                            </p:stCondLst>
                            <p:childTnLst>
                              <p:par>
                                <p:cTn id="50" presetID="21" presetClass="entr" presetSubtype="1"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wheel(1)">
                                      <p:cBhvr>
                                        <p:cTn id="52" dur="1000"/>
                                        <p:tgtEl>
                                          <p:spTgt spid="105"/>
                                        </p:tgtEl>
                                      </p:cBhvr>
                                    </p:animEffect>
                                  </p:childTnLst>
                                </p:cTn>
                              </p:par>
                              <p:par>
                                <p:cTn id="53" presetID="21" presetClass="entr" presetSubtype="1" fill="hold" nodeType="with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wheel(1)">
                                      <p:cBhvr>
                                        <p:cTn id="55" dur="1000"/>
                                        <p:tgtEl>
                                          <p:spTgt spid="114"/>
                                        </p:tgtEl>
                                      </p:cBhvr>
                                    </p:animEffect>
                                  </p:childTnLst>
                                </p:cTn>
                              </p:par>
                            </p:childTnLst>
                          </p:cTn>
                        </p:par>
                        <p:par>
                          <p:cTn id="56" fill="hold">
                            <p:stCondLst>
                              <p:cond delay="5100"/>
                            </p:stCondLst>
                            <p:childTnLst>
                              <p:par>
                                <p:cTn id="57" presetID="16" presetClass="entr" presetSubtype="21" fill="hold" grpId="0" nodeType="afterEffect">
                                  <p:stCondLst>
                                    <p:cond delay="0"/>
                                  </p:stCondLst>
                                  <p:childTnLst>
                                    <p:set>
                                      <p:cBhvr>
                                        <p:cTn id="58" dur="1" fill="hold">
                                          <p:stCondLst>
                                            <p:cond delay="0"/>
                                          </p:stCondLst>
                                        </p:cTn>
                                        <p:tgtEl>
                                          <p:spTgt spid="137"/>
                                        </p:tgtEl>
                                        <p:attrNameLst>
                                          <p:attrName>style.visibility</p:attrName>
                                        </p:attrNameLst>
                                      </p:cBhvr>
                                      <p:to>
                                        <p:strVal val="visible"/>
                                      </p:to>
                                    </p:set>
                                    <p:animEffect transition="in" filter="barn(inVertical)">
                                      <p:cBhvr>
                                        <p:cTn id="59" dur="500"/>
                                        <p:tgtEl>
                                          <p:spTgt spid="137"/>
                                        </p:tgtEl>
                                      </p:cBhvr>
                                    </p:animEffect>
                                  </p:childTnLst>
                                </p:cTn>
                              </p:par>
                              <p:par>
                                <p:cTn id="60" presetID="16" presetClass="entr" presetSubtype="21" fill="hold" nodeType="withEffect">
                                  <p:stCondLst>
                                    <p:cond delay="0"/>
                                  </p:stCondLst>
                                  <p:childTnLst>
                                    <p:set>
                                      <p:cBhvr>
                                        <p:cTn id="61" dur="1" fill="hold">
                                          <p:stCondLst>
                                            <p:cond delay="0"/>
                                          </p:stCondLst>
                                        </p:cTn>
                                        <p:tgtEl>
                                          <p:spTgt spid="145"/>
                                        </p:tgtEl>
                                        <p:attrNameLst>
                                          <p:attrName>style.visibility</p:attrName>
                                        </p:attrNameLst>
                                      </p:cBhvr>
                                      <p:to>
                                        <p:strVal val="visible"/>
                                      </p:to>
                                    </p:set>
                                    <p:animEffect transition="in" filter="barn(inVertical)">
                                      <p:cBhvr>
                                        <p:cTn id="62" dur="500"/>
                                        <p:tgtEl>
                                          <p:spTgt spid="145"/>
                                        </p:tgtEl>
                                      </p:cBhvr>
                                    </p:animEffect>
                                  </p:childTnLst>
                                </p:cTn>
                              </p:par>
                            </p:childTnLst>
                          </p:cTn>
                        </p:par>
                        <p:par>
                          <p:cTn id="63" fill="hold">
                            <p:stCondLst>
                              <p:cond delay="5600"/>
                            </p:stCondLst>
                            <p:childTnLst>
                              <p:par>
                                <p:cTn id="64" presetID="21" presetClass="entr" presetSubtype="1" fill="hold" grpId="0" nodeType="afterEffect">
                                  <p:stCondLst>
                                    <p:cond delay="0"/>
                                  </p:stCondLst>
                                  <p:childTnLst>
                                    <p:set>
                                      <p:cBhvr>
                                        <p:cTn id="65" dur="1" fill="hold">
                                          <p:stCondLst>
                                            <p:cond delay="0"/>
                                          </p:stCondLst>
                                        </p:cTn>
                                        <p:tgtEl>
                                          <p:spTgt spid="106"/>
                                        </p:tgtEl>
                                        <p:attrNameLst>
                                          <p:attrName>style.visibility</p:attrName>
                                        </p:attrNameLst>
                                      </p:cBhvr>
                                      <p:to>
                                        <p:strVal val="visible"/>
                                      </p:to>
                                    </p:set>
                                    <p:animEffect transition="in" filter="wheel(1)">
                                      <p:cBhvr>
                                        <p:cTn id="66" dur="1000"/>
                                        <p:tgtEl>
                                          <p:spTgt spid="106"/>
                                        </p:tgtEl>
                                      </p:cBhvr>
                                    </p:animEffect>
                                  </p:childTnLst>
                                </p:cTn>
                              </p:par>
                              <p:par>
                                <p:cTn id="67" presetID="21" presetClass="entr" presetSubtype="1" fill="hold" nodeType="withEffect">
                                  <p:stCondLst>
                                    <p:cond delay="0"/>
                                  </p:stCondLst>
                                  <p:childTnLst>
                                    <p:set>
                                      <p:cBhvr>
                                        <p:cTn id="68" dur="1" fill="hold">
                                          <p:stCondLst>
                                            <p:cond delay="0"/>
                                          </p:stCondLst>
                                        </p:cTn>
                                        <p:tgtEl>
                                          <p:spTgt spid="120"/>
                                        </p:tgtEl>
                                        <p:attrNameLst>
                                          <p:attrName>style.visibility</p:attrName>
                                        </p:attrNameLst>
                                      </p:cBhvr>
                                      <p:to>
                                        <p:strVal val="visible"/>
                                      </p:to>
                                    </p:set>
                                    <p:animEffect transition="in" filter="wheel(1)">
                                      <p:cBhvr>
                                        <p:cTn id="69" dur="1000"/>
                                        <p:tgtEl>
                                          <p:spTgt spid="120"/>
                                        </p:tgtEl>
                                      </p:cBhvr>
                                    </p:animEffect>
                                  </p:childTnLst>
                                </p:cTn>
                              </p:par>
                            </p:childTnLst>
                          </p:cTn>
                        </p:par>
                        <p:par>
                          <p:cTn id="70" fill="hold">
                            <p:stCondLst>
                              <p:cond delay="6600"/>
                            </p:stCondLst>
                            <p:childTnLst>
                              <p:par>
                                <p:cTn id="71" presetID="16" presetClass="entr" presetSubtype="21" fill="hold" grpId="0" nodeType="afterEffect">
                                  <p:stCondLst>
                                    <p:cond delay="0"/>
                                  </p:stCondLst>
                                  <p:childTnLst>
                                    <p:set>
                                      <p:cBhvr>
                                        <p:cTn id="72" dur="1" fill="hold">
                                          <p:stCondLst>
                                            <p:cond delay="0"/>
                                          </p:stCondLst>
                                        </p:cTn>
                                        <p:tgtEl>
                                          <p:spTgt spid="138"/>
                                        </p:tgtEl>
                                        <p:attrNameLst>
                                          <p:attrName>style.visibility</p:attrName>
                                        </p:attrNameLst>
                                      </p:cBhvr>
                                      <p:to>
                                        <p:strVal val="visible"/>
                                      </p:to>
                                    </p:set>
                                    <p:animEffect transition="in" filter="barn(inVertical)">
                                      <p:cBhvr>
                                        <p:cTn id="73" dur="500"/>
                                        <p:tgtEl>
                                          <p:spTgt spid="138"/>
                                        </p:tgtEl>
                                      </p:cBhvr>
                                    </p:animEffect>
                                  </p:childTnLst>
                                </p:cTn>
                              </p:par>
                              <p:par>
                                <p:cTn id="74" presetID="16" presetClass="entr" presetSubtype="21" fill="hold" nodeType="withEffect">
                                  <p:stCondLst>
                                    <p:cond delay="0"/>
                                  </p:stCondLst>
                                  <p:childTnLst>
                                    <p:set>
                                      <p:cBhvr>
                                        <p:cTn id="75" dur="1" fill="hold">
                                          <p:stCondLst>
                                            <p:cond delay="0"/>
                                          </p:stCondLst>
                                        </p:cTn>
                                        <p:tgtEl>
                                          <p:spTgt spid="148"/>
                                        </p:tgtEl>
                                        <p:attrNameLst>
                                          <p:attrName>style.visibility</p:attrName>
                                        </p:attrNameLst>
                                      </p:cBhvr>
                                      <p:to>
                                        <p:strVal val="visible"/>
                                      </p:to>
                                    </p:set>
                                    <p:animEffect transition="in" filter="barn(inVertical)">
                                      <p:cBhvr>
                                        <p:cTn id="76" dur="500"/>
                                        <p:tgtEl>
                                          <p:spTgt spid="148"/>
                                        </p:tgtEl>
                                      </p:cBhvr>
                                    </p:animEffect>
                                  </p:childTnLst>
                                </p:cTn>
                              </p:par>
                            </p:childTnLst>
                          </p:cTn>
                        </p:par>
                        <p:par>
                          <p:cTn id="77" fill="hold">
                            <p:stCondLst>
                              <p:cond delay="7100"/>
                            </p:stCondLst>
                            <p:childTnLst>
                              <p:par>
                                <p:cTn id="78" presetID="22" presetClass="entr" presetSubtype="8" fill="hold" nodeType="afterEffect">
                                  <p:stCondLst>
                                    <p:cond delay="0"/>
                                  </p:stCondLst>
                                  <p:childTnLst>
                                    <p:set>
                                      <p:cBhvr>
                                        <p:cTn id="79" dur="1" fill="hold">
                                          <p:stCondLst>
                                            <p:cond delay="0"/>
                                          </p:stCondLst>
                                        </p:cTn>
                                        <p:tgtEl>
                                          <p:spTgt spid="154"/>
                                        </p:tgtEl>
                                        <p:attrNameLst>
                                          <p:attrName>style.visibility</p:attrName>
                                        </p:attrNameLst>
                                      </p:cBhvr>
                                      <p:to>
                                        <p:strVal val="visible"/>
                                      </p:to>
                                    </p:set>
                                    <p:animEffect transition="in" filter="wipe(left)">
                                      <p:cBhvr>
                                        <p:cTn id="80" dur="500"/>
                                        <p:tgtEl>
                                          <p:spTgt spid="154"/>
                                        </p:tgtEl>
                                      </p:cBhvr>
                                    </p:animEffect>
                                  </p:childTnLst>
                                </p:cTn>
                              </p:par>
                            </p:childTnLst>
                          </p:cTn>
                        </p:par>
                        <p:par>
                          <p:cTn id="81" fill="hold">
                            <p:stCondLst>
                              <p:cond delay="7600"/>
                            </p:stCondLst>
                            <p:childTnLst>
                              <p:par>
                                <p:cTn id="82" presetID="16" presetClass="entr" presetSubtype="21" fill="hold" nodeType="afterEffect">
                                  <p:stCondLst>
                                    <p:cond delay="0"/>
                                  </p:stCondLst>
                                  <p:childTnLst>
                                    <p:set>
                                      <p:cBhvr>
                                        <p:cTn id="83" dur="1" fill="hold">
                                          <p:stCondLst>
                                            <p:cond delay="0"/>
                                          </p:stCondLst>
                                        </p:cTn>
                                        <p:tgtEl>
                                          <p:spTgt spid="151"/>
                                        </p:tgtEl>
                                        <p:attrNameLst>
                                          <p:attrName>style.visibility</p:attrName>
                                        </p:attrNameLst>
                                      </p:cBhvr>
                                      <p:to>
                                        <p:strVal val="visible"/>
                                      </p:to>
                                    </p:set>
                                    <p:animEffect transition="in" filter="barn(inVertical)">
                                      <p:cBhvr>
                                        <p:cTn id="8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Graphic spid="102" grpId="0">
        <p:bldAsOne/>
      </p:bldGraphic>
      <p:bldGraphic spid="104" grpId="0">
        <p:bldAsOne/>
      </p:bldGraphic>
      <p:bldGraphic spid="105" grpId="0">
        <p:bldAsOne/>
      </p:bldGraphic>
      <p:bldGraphic spid="106" grpId="0">
        <p:bldAsOne/>
      </p:bldGraphic>
      <p:bldP spid="107" grpId="0"/>
      <p:bldP spid="136" grpId="0"/>
      <p:bldP spid="137" grpId="0"/>
      <p:bldP spid="1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 name="Freeform 6"/>
          <p:cNvSpPr>
            <a:spLocks/>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5" name="Freeform 7"/>
          <p:cNvSpPr>
            <a:spLocks/>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6" name="Freeform 8"/>
          <p:cNvSpPr>
            <a:spLocks/>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7" name="Freeform 9"/>
          <p:cNvSpPr>
            <a:spLocks/>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8" name="Freeform 10"/>
          <p:cNvSpPr>
            <a:spLocks/>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9" name="Freeform 11"/>
          <p:cNvSpPr>
            <a:spLocks/>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0" name="Freeform 12"/>
          <p:cNvSpPr>
            <a:spLocks/>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2" name="Freeform 14"/>
          <p:cNvSpPr>
            <a:spLocks/>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3" name="Freeform 15"/>
          <p:cNvSpPr>
            <a:spLocks/>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4" name="Freeform 16"/>
          <p:cNvSpPr>
            <a:spLocks/>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Freeform 17"/>
          <p:cNvSpPr>
            <a:spLocks/>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6" name="Freeform 18"/>
          <p:cNvSpPr>
            <a:spLocks/>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0" name="Freeform 22"/>
          <p:cNvSpPr>
            <a:spLocks/>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1" name="Freeform 23"/>
          <p:cNvSpPr>
            <a:spLocks/>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2" name="Freeform 24"/>
          <p:cNvSpPr>
            <a:spLocks/>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3" name="Freeform 25"/>
          <p:cNvSpPr>
            <a:spLocks/>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7" name="Freeform 29"/>
          <p:cNvSpPr>
            <a:spLocks/>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8" name="Freeform 30"/>
          <p:cNvSpPr>
            <a:spLocks/>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9" name="Freeform 31"/>
          <p:cNvSpPr>
            <a:spLocks/>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0" name="Freeform 32"/>
          <p:cNvSpPr>
            <a:spLocks/>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1" name="Freeform 33"/>
          <p:cNvSpPr>
            <a:spLocks/>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2" name="Freeform 34"/>
          <p:cNvSpPr>
            <a:spLocks/>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4" name="Freeform 36"/>
          <p:cNvSpPr>
            <a:spLocks/>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lumMod val="95000"/>
              <a:lumOff val="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1">
              <a:lumMod val="95000"/>
              <a:lumOff val="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514427" y="3495899"/>
            <a:ext cx="1411412" cy="219775"/>
          </a:xfrm>
          <a:prstGeom prst="rect">
            <a:avLst/>
          </a:prstGeom>
          <a:noFill/>
        </p:spPr>
        <p:txBody>
          <a:bodyPr wrap="square" lIns="72756" tIns="0" rIns="72756" bIns="0" rtlCol="0" anchor="t">
            <a:spAutoFit/>
          </a:bodyPr>
          <a:lstStyle/>
          <a:p>
            <a:pPr algn="r"/>
            <a:r>
              <a:rPr lang="zh-CN" altLang="en-US" sz="2100" baseline="-3000" dirty="0">
                <a:solidFill>
                  <a:srgbClr val="163A5A"/>
                </a:solidFill>
                <a:latin typeface="微软雅黑" pitchFamily="34" charset="-122"/>
                <a:ea typeface="微软雅黑" pitchFamily="34" charset="-122"/>
              </a:rPr>
              <a:t>添加标题</a:t>
            </a: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29413" y="3549427"/>
            <a:ext cx="1411412" cy="219775"/>
          </a:xfrm>
          <a:prstGeom prst="rect">
            <a:avLst/>
          </a:prstGeom>
          <a:noFill/>
        </p:spPr>
        <p:txBody>
          <a:bodyPr wrap="square" lIns="72756" tIns="0" rIns="72756" bIns="0" rtlCol="0" anchor="t">
            <a:spAutoFit/>
          </a:bodyPr>
          <a:lstStyle/>
          <a:p>
            <a:pPr algn="r"/>
            <a:r>
              <a:rPr lang="zh-CN" altLang="en-US" sz="2100" baseline="-3000" dirty="0">
                <a:solidFill>
                  <a:srgbClr val="163A5A"/>
                </a:solidFill>
                <a:latin typeface="微软雅黑" pitchFamily="34" charset="-122"/>
                <a:ea typeface="微软雅黑" pitchFamily="34" charset="-122"/>
              </a:rPr>
              <a:t>添加标题</a:t>
            </a: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67" name="直接连接符 66"/>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25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300"/>
                                        <p:tgtEl>
                                          <p:spTgt spid="64"/>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300"/>
                                        <p:tgtEl>
                                          <p:spTgt spid="65"/>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p:tgtEl>
                                          <p:spTgt spid="66"/>
                                        </p:tgtEl>
                                        <p:attrNameLst>
                                          <p:attrName>ppt_x</p:attrName>
                                        </p:attrNameLst>
                                      </p:cBhvr>
                                      <p:tavLst>
                                        <p:tav tm="0">
                                          <p:val>
                                            <p:strVal val="#ppt_x-#ppt_w*1.125000"/>
                                          </p:val>
                                        </p:tav>
                                        <p:tav tm="100000">
                                          <p:val>
                                            <p:strVal val="#ppt_x"/>
                                          </p:val>
                                        </p:tav>
                                      </p:tavLst>
                                    </p:anim>
                                    <p:animEffect transition="in" filter="wipe(right)">
                                      <p:cBhvr>
                                        <p:cTn id="16" dur="500"/>
                                        <p:tgtEl>
                                          <p:spTgt spid="66"/>
                                        </p:tgtEl>
                                      </p:cBhvr>
                                    </p:animEffect>
                                  </p:childTnLst>
                                </p:cTn>
                              </p:par>
                              <p:par>
                                <p:cTn id="17" presetID="1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ppt_x</p:attrName>
                                        </p:attrNameLst>
                                      </p:cBhvr>
                                      <p:tavLst>
                                        <p:tav tm="0">
                                          <p:val>
                                            <p:strVal val="#ppt_x-#ppt_w*1.125000"/>
                                          </p:val>
                                        </p:tav>
                                        <p:tav tm="100000">
                                          <p:val>
                                            <p:strVal val="#ppt_x"/>
                                          </p:val>
                                        </p:tav>
                                      </p:tavLst>
                                    </p:anim>
                                    <p:animEffect transition="in" filter="wipe(right)">
                                      <p:cBhvr>
                                        <p:cTn id="20" dur="500"/>
                                        <p:tgtEl>
                                          <p:spTgt spid="6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par>
                                <p:cTn id="26" presetID="10" presetClass="entr" presetSubtype="0" fill="hold" nodeType="withEffect">
                                  <p:stCondLst>
                                    <p:cond delay="30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nodeType="withEffect">
                                  <p:stCondLst>
                                    <p:cond delay="60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9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par>
                          <p:cTn id="35" fill="hold">
                            <p:stCondLst>
                              <p:cond delay="1400"/>
                            </p:stCondLst>
                            <p:childTnLst>
                              <p:par>
                                <p:cTn id="36" presetID="45"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ppt_w</p:attrName>
                                        </p:attrNameLst>
                                      </p:cBhvr>
                                      <p:tavLst>
                                        <p:tav tm="0" fmla="#ppt_w*sin(2.5*pi*$)">
                                          <p:val>
                                            <p:fltVal val="0"/>
                                          </p:val>
                                        </p:tav>
                                        <p:tav tm="100000">
                                          <p:val>
                                            <p:fltVal val="1"/>
                                          </p:val>
                                        </p:tav>
                                      </p:tavLst>
                                    </p:anim>
                                    <p:anim calcmode="lin" valueType="num">
                                      <p:cBhvr>
                                        <p:cTn id="40" dur="500" fill="hold"/>
                                        <p:tgtEl>
                                          <p:spTgt spid="37"/>
                                        </p:tgtEl>
                                        <p:attrNameLst>
                                          <p:attrName>ppt_h</p:attrName>
                                        </p:attrNameLst>
                                      </p:cBhvr>
                                      <p:tavLst>
                                        <p:tav tm="0">
                                          <p:val>
                                            <p:strVal val="#ppt_h"/>
                                          </p:val>
                                        </p:tav>
                                        <p:tav tm="100000">
                                          <p:val>
                                            <p:strVal val="#ppt_h"/>
                                          </p:val>
                                        </p:tav>
                                      </p:tavLst>
                                    </p:anim>
                                  </p:childTnLst>
                                </p:cTn>
                              </p:par>
                            </p:childTnLst>
                          </p:cTn>
                        </p:par>
                        <p:par>
                          <p:cTn id="41" fill="hold">
                            <p:stCondLst>
                              <p:cond delay="1900"/>
                            </p:stCondLst>
                            <p:childTnLst>
                              <p:par>
                                <p:cTn id="42" presetID="47"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1000"/>
                                        <p:tgtEl>
                                          <p:spTgt spid="45"/>
                                        </p:tgtEl>
                                      </p:cBhvr>
                                    </p:animEffect>
                                    <p:anim calcmode="lin" valueType="num">
                                      <p:cBhvr>
                                        <p:cTn id="45" dur="1000" fill="hold"/>
                                        <p:tgtEl>
                                          <p:spTgt spid="45"/>
                                        </p:tgtEl>
                                        <p:attrNameLst>
                                          <p:attrName>ppt_x</p:attrName>
                                        </p:attrNameLst>
                                      </p:cBhvr>
                                      <p:tavLst>
                                        <p:tav tm="0">
                                          <p:val>
                                            <p:strVal val="#ppt_x"/>
                                          </p:val>
                                        </p:tav>
                                        <p:tav tm="100000">
                                          <p:val>
                                            <p:strVal val="#ppt_x"/>
                                          </p:val>
                                        </p:tav>
                                      </p:tavLst>
                                    </p:anim>
                                    <p:anim calcmode="lin" valueType="num">
                                      <p:cBhvr>
                                        <p:cTn id="46" dur="1000" fill="hold"/>
                                        <p:tgtEl>
                                          <p:spTgt spid="45"/>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1000"/>
                                        <p:tgtEl>
                                          <p:spTgt spid="44"/>
                                        </p:tgtEl>
                                      </p:cBhvr>
                                    </p:animEffect>
                                    <p:anim calcmode="lin" valueType="num">
                                      <p:cBhvr>
                                        <p:cTn id="50" dur="1000" fill="hold"/>
                                        <p:tgtEl>
                                          <p:spTgt spid="44"/>
                                        </p:tgtEl>
                                        <p:attrNameLst>
                                          <p:attrName>ppt_x</p:attrName>
                                        </p:attrNameLst>
                                      </p:cBhvr>
                                      <p:tavLst>
                                        <p:tav tm="0">
                                          <p:val>
                                            <p:strVal val="#ppt_x"/>
                                          </p:val>
                                        </p:tav>
                                        <p:tav tm="100000">
                                          <p:val>
                                            <p:strVal val="#ppt_x"/>
                                          </p:val>
                                        </p:tav>
                                      </p:tavLst>
                                    </p:anim>
                                    <p:anim calcmode="lin" valueType="num">
                                      <p:cBhvr>
                                        <p:cTn id="51" dur="1000" fill="hold"/>
                                        <p:tgtEl>
                                          <p:spTgt spid="44"/>
                                        </p:tgtEl>
                                        <p:attrNameLst>
                                          <p:attrName>ppt_y</p:attrName>
                                        </p:attrNameLst>
                                      </p:cBhvr>
                                      <p:tavLst>
                                        <p:tav tm="0">
                                          <p:val>
                                            <p:strVal val="#ppt_y-.1"/>
                                          </p:val>
                                        </p:tav>
                                        <p:tav tm="100000">
                                          <p:val>
                                            <p:strVal val="#ppt_y"/>
                                          </p:val>
                                        </p:tav>
                                      </p:tavLst>
                                    </p:anim>
                                  </p:childTnLst>
                                </p:cTn>
                              </p:par>
                              <p:par>
                                <p:cTn id="52" presetID="22" presetClass="entr" presetSubtype="4"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down)">
                                      <p:cBhvr>
                                        <p:cTn id="54" dur="500"/>
                                        <p:tgtEl>
                                          <p:spTgt spid="4"/>
                                        </p:tgtEl>
                                      </p:cBhvr>
                                    </p:animEffect>
                                  </p:childTnLst>
                                </p:cTn>
                              </p:par>
                              <p:par>
                                <p:cTn id="55" presetID="22" presetClass="entr" presetSubtype="4" fill="hold" grpId="0" nodeType="withEffect">
                                  <p:stCondLst>
                                    <p:cond delay="20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grpId="0" nodeType="withEffect">
                                  <p:stCondLst>
                                    <p:cond delay="40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par>
                                <p:cTn id="61" presetID="22" presetClass="entr" presetSubtype="4" fill="hold" grpId="0" nodeType="withEffect">
                                  <p:stCondLst>
                                    <p:cond delay="60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500"/>
                                        <p:tgtEl>
                                          <p:spTgt spid="8"/>
                                        </p:tgtEl>
                                      </p:cBhvr>
                                    </p:animEffect>
                                  </p:childTnLst>
                                </p:cTn>
                              </p:par>
                            </p:childTnLst>
                          </p:cTn>
                        </p:par>
                        <p:par>
                          <p:cTn id="64" fill="hold">
                            <p:stCondLst>
                              <p:cond delay="3000"/>
                            </p:stCondLst>
                            <p:childTnLst>
                              <p:par>
                                <p:cTn id="65" presetID="22" presetClass="entr" presetSubtype="4"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down)">
                                      <p:cBhvr>
                                        <p:cTn id="67" dur="500"/>
                                        <p:tgtEl>
                                          <p:spTgt spid="5"/>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down)">
                                      <p:cBhvr>
                                        <p:cTn id="70" dur="500"/>
                                        <p:tgtEl>
                                          <p:spTgt spid="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down)">
                                      <p:cBhvr>
                                        <p:cTn id="73" dur="500"/>
                                        <p:tgtEl>
                                          <p:spTgt spid="10"/>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45" presetClass="entr" presetSubtype="0"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anim calcmode="lin" valueType="num">
                                      <p:cBhvr>
                                        <p:cTn id="80" dur="500" fill="hold"/>
                                        <p:tgtEl>
                                          <p:spTgt spid="42"/>
                                        </p:tgtEl>
                                        <p:attrNameLst>
                                          <p:attrName>ppt_w</p:attrName>
                                        </p:attrNameLst>
                                      </p:cBhvr>
                                      <p:tavLst>
                                        <p:tav tm="0" fmla="#ppt_w*sin(2.5*pi*$)">
                                          <p:val>
                                            <p:fltVal val="0"/>
                                          </p:val>
                                        </p:tav>
                                        <p:tav tm="100000">
                                          <p:val>
                                            <p:fltVal val="1"/>
                                          </p:val>
                                        </p:tav>
                                      </p:tavLst>
                                    </p:anim>
                                    <p:anim calcmode="lin" valueType="num">
                                      <p:cBhvr>
                                        <p:cTn id="81" dur="500" fill="hold"/>
                                        <p:tgtEl>
                                          <p:spTgt spid="42"/>
                                        </p:tgtEl>
                                        <p:attrNameLst>
                                          <p:attrName>ppt_h</p:attrName>
                                        </p:attrNameLst>
                                      </p:cBhvr>
                                      <p:tavLst>
                                        <p:tav tm="0">
                                          <p:val>
                                            <p:strVal val="#ppt_h"/>
                                          </p:val>
                                        </p:tav>
                                        <p:tav tm="100000">
                                          <p:val>
                                            <p:strVal val="#ppt_h"/>
                                          </p:val>
                                        </p:tav>
                                      </p:tavLst>
                                    </p:anim>
                                  </p:childTnLst>
                                </p:cTn>
                              </p:par>
                            </p:childTnLst>
                          </p:cTn>
                        </p:par>
                        <p:par>
                          <p:cTn id="82" fill="hold">
                            <p:stCondLst>
                              <p:cond delay="3500"/>
                            </p:stCondLst>
                            <p:childTnLst>
                              <p:par>
                                <p:cTn id="83" presetID="47"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1000"/>
                                        <p:tgtEl>
                                          <p:spTgt spid="47"/>
                                        </p:tgtEl>
                                      </p:cBhvr>
                                    </p:animEffect>
                                    <p:anim calcmode="lin" valueType="num">
                                      <p:cBhvr>
                                        <p:cTn id="86" dur="1000" fill="hold"/>
                                        <p:tgtEl>
                                          <p:spTgt spid="47"/>
                                        </p:tgtEl>
                                        <p:attrNameLst>
                                          <p:attrName>ppt_x</p:attrName>
                                        </p:attrNameLst>
                                      </p:cBhvr>
                                      <p:tavLst>
                                        <p:tav tm="0">
                                          <p:val>
                                            <p:strVal val="#ppt_x"/>
                                          </p:val>
                                        </p:tav>
                                        <p:tav tm="100000">
                                          <p:val>
                                            <p:strVal val="#ppt_x"/>
                                          </p:val>
                                        </p:tav>
                                      </p:tavLst>
                                    </p:anim>
                                    <p:anim calcmode="lin" valueType="num">
                                      <p:cBhvr>
                                        <p:cTn id="87" dur="1000" fill="hold"/>
                                        <p:tgtEl>
                                          <p:spTgt spid="47"/>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1000"/>
                                        <p:tgtEl>
                                          <p:spTgt spid="46"/>
                                        </p:tgtEl>
                                      </p:cBhvr>
                                    </p:animEffect>
                                    <p:anim calcmode="lin" valueType="num">
                                      <p:cBhvr>
                                        <p:cTn id="91" dur="1000" fill="hold"/>
                                        <p:tgtEl>
                                          <p:spTgt spid="46"/>
                                        </p:tgtEl>
                                        <p:attrNameLst>
                                          <p:attrName>ppt_x</p:attrName>
                                        </p:attrNameLst>
                                      </p:cBhvr>
                                      <p:tavLst>
                                        <p:tav tm="0">
                                          <p:val>
                                            <p:strVal val="#ppt_x"/>
                                          </p:val>
                                        </p:tav>
                                        <p:tav tm="100000">
                                          <p:val>
                                            <p:strVal val="#ppt_x"/>
                                          </p:val>
                                        </p:tav>
                                      </p:tavLst>
                                    </p:anim>
                                    <p:anim calcmode="lin" valueType="num">
                                      <p:cBhvr>
                                        <p:cTn id="92" dur="1000" fill="hold"/>
                                        <p:tgtEl>
                                          <p:spTgt spid="46"/>
                                        </p:tgtEl>
                                        <p:attrNameLst>
                                          <p:attrName>ppt_y</p:attrName>
                                        </p:attrNameLst>
                                      </p:cBhvr>
                                      <p:tavLst>
                                        <p:tav tm="0">
                                          <p:val>
                                            <p:strVal val="#ppt_y-.1"/>
                                          </p:val>
                                        </p:tav>
                                        <p:tav tm="100000">
                                          <p:val>
                                            <p:strVal val="#ppt_y"/>
                                          </p:val>
                                        </p:tav>
                                      </p:tavLst>
                                    </p:anim>
                                  </p:childTnLst>
                                </p:cTn>
                              </p:par>
                              <p:par>
                                <p:cTn id="93" presetID="22" presetClass="entr" presetSubtype="4" fill="hold" grpId="0"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down)">
                                      <p:cBhvr>
                                        <p:cTn id="95" dur="500"/>
                                        <p:tgtEl>
                                          <p:spTgt spid="12"/>
                                        </p:tgtEl>
                                      </p:cBhvr>
                                    </p:animEffect>
                                  </p:childTnLst>
                                </p:cTn>
                              </p:par>
                              <p:par>
                                <p:cTn id="96" presetID="22" presetClass="entr" presetSubtype="4" fill="hold" grpId="0" nodeType="withEffect">
                                  <p:stCondLst>
                                    <p:cond delay="200"/>
                                  </p:stCondLst>
                                  <p:childTnLst>
                                    <p:set>
                                      <p:cBhvr>
                                        <p:cTn id="97" dur="1" fill="hold">
                                          <p:stCondLst>
                                            <p:cond delay="0"/>
                                          </p:stCondLst>
                                        </p:cTn>
                                        <p:tgtEl>
                                          <p:spTgt spid="13"/>
                                        </p:tgtEl>
                                        <p:attrNameLst>
                                          <p:attrName>style.visibility</p:attrName>
                                        </p:attrNameLst>
                                      </p:cBhvr>
                                      <p:to>
                                        <p:strVal val="visible"/>
                                      </p:to>
                                    </p:set>
                                    <p:animEffect transition="in" filter="wipe(down)">
                                      <p:cBhvr>
                                        <p:cTn id="98" dur="500"/>
                                        <p:tgtEl>
                                          <p:spTgt spid="13"/>
                                        </p:tgtEl>
                                      </p:cBhvr>
                                    </p:animEffect>
                                  </p:childTnLst>
                                </p:cTn>
                              </p:par>
                              <p:par>
                                <p:cTn id="99" presetID="22" presetClass="entr" presetSubtype="4" fill="hold" grpId="0" nodeType="withEffect">
                                  <p:stCondLst>
                                    <p:cond delay="400"/>
                                  </p:stCondLst>
                                  <p:childTnLst>
                                    <p:set>
                                      <p:cBhvr>
                                        <p:cTn id="100" dur="1" fill="hold">
                                          <p:stCondLst>
                                            <p:cond delay="0"/>
                                          </p:stCondLst>
                                        </p:cTn>
                                        <p:tgtEl>
                                          <p:spTgt spid="14"/>
                                        </p:tgtEl>
                                        <p:attrNameLst>
                                          <p:attrName>style.visibility</p:attrName>
                                        </p:attrNameLst>
                                      </p:cBhvr>
                                      <p:to>
                                        <p:strVal val="visible"/>
                                      </p:to>
                                    </p:set>
                                    <p:animEffect transition="in" filter="wipe(down)">
                                      <p:cBhvr>
                                        <p:cTn id="101" dur="500"/>
                                        <p:tgtEl>
                                          <p:spTgt spid="14"/>
                                        </p:tgtEl>
                                      </p:cBhvr>
                                    </p:animEffect>
                                  </p:childTnLst>
                                </p:cTn>
                              </p:par>
                              <p:par>
                                <p:cTn id="102" presetID="22" presetClass="entr" presetSubtype="4" fill="hold" grpId="0" nodeType="withEffect">
                                  <p:stCondLst>
                                    <p:cond delay="600"/>
                                  </p:stCondLst>
                                  <p:childTnLst>
                                    <p:set>
                                      <p:cBhvr>
                                        <p:cTn id="103" dur="1" fill="hold">
                                          <p:stCondLst>
                                            <p:cond delay="0"/>
                                          </p:stCondLst>
                                        </p:cTn>
                                        <p:tgtEl>
                                          <p:spTgt spid="15"/>
                                        </p:tgtEl>
                                        <p:attrNameLst>
                                          <p:attrName>style.visibility</p:attrName>
                                        </p:attrNameLst>
                                      </p:cBhvr>
                                      <p:to>
                                        <p:strVal val="visible"/>
                                      </p:to>
                                    </p:set>
                                    <p:animEffect transition="in" filter="wipe(down)">
                                      <p:cBhvr>
                                        <p:cTn id="104" dur="500"/>
                                        <p:tgtEl>
                                          <p:spTgt spid="15"/>
                                        </p:tgtEl>
                                      </p:cBhvr>
                                    </p:animEffect>
                                  </p:childTnLst>
                                </p:cTn>
                              </p:par>
                            </p:childTnLst>
                          </p:cTn>
                        </p:par>
                        <p:par>
                          <p:cTn id="105" fill="hold">
                            <p:stCondLst>
                              <p:cond delay="4600"/>
                            </p:stCondLst>
                            <p:childTnLst>
                              <p:par>
                                <p:cTn id="106" presetID="22" presetClass="entr" presetSubtype="4" fill="hold" grpId="0" nodeType="after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wipe(down)">
                                      <p:cBhvr>
                                        <p:cTn id="108" dur="500"/>
                                        <p:tgtEl>
                                          <p:spTgt spid="16"/>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wipe(down)">
                                      <p:cBhvr>
                                        <p:cTn id="111" dur="500"/>
                                        <p:tgtEl>
                                          <p:spTgt spid="17"/>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wipe(down)">
                                      <p:cBhvr>
                                        <p:cTn id="114" dur="500"/>
                                        <p:tgtEl>
                                          <p:spTgt spid="18"/>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down)">
                                      <p:cBhvr>
                                        <p:cTn id="117" dur="500"/>
                                        <p:tgtEl>
                                          <p:spTgt spid="19"/>
                                        </p:tgtEl>
                                      </p:cBhvr>
                                    </p:animEffect>
                                  </p:childTnLst>
                                </p:cTn>
                              </p:par>
                              <p:par>
                                <p:cTn id="118" presetID="45" presetClass="entr" presetSubtype="0"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fade">
                                      <p:cBhvr>
                                        <p:cTn id="120" dur="500"/>
                                        <p:tgtEl>
                                          <p:spTgt spid="41"/>
                                        </p:tgtEl>
                                      </p:cBhvr>
                                    </p:animEffect>
                                    <p:anim calcmode="lin" valueType="num">
                                      <p:cBhvr>
                                        <p:cTn id="121" dur="500" fill="hold"/>
                                        <p:tgtEl>
                                          <p:spTgt spid="41"/>
                                        </p:tgtEl>
                                        <p:attrNameLst>
                                          <p:attrName>ppt_w</p:attrName>
                                        </p:attrNameLst>
                                      </p:cBhvr>
                                      <p:tavLst>
                                        <p:tav tm="0" fmla="#ppt_w*sin(2.5*pi*$)">
                                          <p:val>
                                            <p:fltVal val="0"/>
                                          </p:val>
                                        </p:tav>
                                        <p:tav tm="100000">
                                          <p:val>
                                            <p:fltVal val="1"/>
                                          </p:val>
                                        </p:tav>
                                      </p:tavLst>
                                    </p:anim>
                                    <p:anim calcmode="lin" valueType="num">
                                      <p:cBhvr>
                                        <p:cTn id="122" dur="500" fill="hold"/>
                                        <p:tgtEl>
                                          <p:spTgt spid="41"/>
                                        </p:tgtEl>
                                        <p:attrNameLst>
                                          <p:attrName>ppt_h</p:attrName>
                                        </p:attrNameLst>
                                      </p:cBhvr>
                                      <p:tavLst>
                                        <p:tav tm="0">
                                          <p:val>
                                            <p:strVal val="#ppt_h"/>
                                          </p:val>
                                        </p:tav>
                                        <p:tav tm="100000">
                                          <p:val>
                                            <p:strVal val="#ppt_h"/>
                                          </p:val>
                                        </p:tav>
                                      </p:tavLst>
                                    </p:anim>
                                  </p:childTnLst>
                                </p:cTn>
                              </p:par>
                            </p:childTnLst>
                          </p:cTn>
                        </p:par>
                        <p:par>
                          <p:cTn id="123" fill="hold">
                            <p:stCondLst>
                              <p:cond delay="5100"/>
                            </p:stCondLst>
                            <p:childTnLst>
                              <p:par>
                                <p:cTn id="124" presetID="47" presetClass="entr" presetSubtype="0" fill="hold" grpId="0" nodeType="after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1000"/>
                                        <p:tgtEl>
                                          <p:spTgt spid="49"/>
                                        </p:tgtEl>
                                      </p:cBhvr>
                                    </p:animEffect>
                                    <p:anim calcmode="lin" valueType="num">
                                      <p:cBhvr>
                                        <p:cTn id="127" dur="1000" fill="hold"/>
                                        <p:tgtEl>
                                          <p:spTgt spid="49"/>
                                        </p:tgtEl>
                                        <p:attrNameLst>
                                          <p:attrName>ppt_x</p:attrName>
                                        </p:attrNameLst>
                                      </p:cBhvr>
                                      <p:tavLst>
                                        <p:tav tm="0">
                                          <p:val>
                                            <p:strVal val="#ppt_x"/>
                                          </p:val>
                                        </p:tav>
                                        <p:tav tm="100000">
                                          <p:val>
                                            <p:strVal val="#ppt_x"/>
                                          </p:val>
                                        </p:tav>
                                      </p:tavLst>
                                    </p:anim>
                                    <p:anim calcmode="lin" valueType="num">
                                      <p:cBhvr>
                                        <p:cTn id="128" dur="1000" fill="hold"/>
                                        <p:tgtEl>
                                          <p:spTgt spid="49"/>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8"/>
                                        </p:tgtEl>
                                        <p:attrNameLst>
                                          <p:attrName>style.visibility</p:attrName>
                                        </p:attrNameLst>
                                      </p:cBhvr>
                                      <p:to>
                                        <p:strVal val="visible"/>
                                      </p:to>
                                    </p:set>
                                    <p:animEffect transition="in" filter="fade">
                                      <p:cBhvr>
                                        <p:cTn id="131" dur="1000"/>
                                        <p:tgtEl>
                                          <p:spTgt spid="48"/>
                                        </p:tgtEl>
                                      </p:cBhvr>
                                    </p:animEffect>
                                    <p:anim calcmode="lin" valueType="num">
                                      <p:cBhvr>
                                        <p:cTn id="132" dur="1000" fill="hold"/>
                                        <p:tgtEl>
                                          <p:spTgt spid="48"/>
                                        </p:tgtEl>
                                        <p:attrNameLst>
                                          <p:attrName>ppt_x</p:attrName>
                                        </p:attrNameLst>
                                      </p:cBhvr>
                                      <p:tavLst>
                                        <p:tav tm="0">
                                          <p:val>
                                            <p:strVal val="#ppt_x"/>
                                          </p:val>
                                        </p:tav>
                                        <p:tav tm="100000">
                                          <p:val>
                                            <p:strVal val="#ppt_x"/>
                                          </p:val>
                                        </p:tav>
                                      </p:tavLst>
                                    </p:anim>
                                    <p:anim calcmode="lin" valueType="num">
                                      <p:cBhvr>
                                        <p:cTn id="133" dur="1000" fill="hold"/>
                                        <p:tgtEl>
                                          <p:spTgt spid="48"/>
                                        </p:tgtEl>
                                        <p:attrNameLst>
                                          <p:attrName>ppt_y</p:attrName>
                                        </p:attrNameLst>
                                      </p:cBhvr>
                                      <p:tavLst>
                                        <p:tav tm="0">
                                          <p:val>
                                            <p:strVal val="#ppt_y-.1"/>
                                          </p:val>
                                        </p:tav>
                                        <p:tav tm="100000">
                                          <p:val>
                                            <p:strVal val="#ppt_y"/>
                                          </p:val>
                                        </p:tav>
                                      </p:tavLst>
                                    </p:anim>
                                  </p:childTnLst>
                                </p:cTn>
                              </p:par>
                              <p:par>
                                <p:cTn id="134" presetID="22" presetClass="entr" presetSubtype="4" fill="hold" grpId="0" nodeType="withEffect">
                                  <p:stCondLst>
                                    <p:cond delay="0"/>
                                  </p:stCondLst>
                                  <p:childTnLst>
                                    <p:set>
                                      <p:cBhvr>
                                        <p:cTn id="135" dur="1" fill="hold">
                                          <p:stCondLst>
                                            <p:cond delay="0"/>
                                          </p:stCondLst>
                                        </p:cTn>
                                        <p:tgtEl>
                                          <p:spTgt spid="20"/>
                                        </p:tgtEl>
                                        <p:attrNameLst>
                                          <p:attrName>style.visibility</p:attrName>
                                        </p:attrNameLst>
                                      </p:cBhvr>
                                      <p:to>
                                        <p:strVal val="visible"/>
                                      </p:to>
                                    </p:set>
                                    <p:animEffect transition="in" filter="wipe(down)">
                                      <p:cBhvr>
                                        <p:cTn id="136" dur="500"/>
                                        <p:tgtEl>
                                          <p:spTgt spid="20"/>
                                        </p:tgtEl>
                                      </p:cBhvr>
                                    </p:animEffect>
                                  </p:childTnLst>
                                </p:cTn>
                              </p:par>
                              <p:par>
                                <p:cTn id="137" presetID="22" presetClass="entr" presetSubtype="4" fill="hold" grpId="0" nodeType="withEffect">
                                  <p:stCondLst>
                                    <p:cond delay="200"/>
                                  </p:stCondLst>
                                  <p:childTnLst>
                                    <p:set>
                                      <p:cBhvr>
                                        <p:cTn id="138" dur="1" fill="hold">
                                          <p:stCondLst>
                                            <p:cond delay="0"/>
                                          </p:stCondLst>
                                        </p:cTn>
                                        <p:tgtEl>
                                          <p:spTgt spid="21"/>
                                        </p:tgtEl>
                                        <p:attrNameLst>
                                          <p:attrName>style.visibility</p:attrName>
                                        </p:attrNameLst>
                                      </p:cBhvr>
                                      <p:to>
                                        <p:strVal val="visible"/>
                                      </p:to>
                                    </p:set>
                                    <p:animEffect transition="in" filter="wipe(down)">
                                      <p:cBhvr>
                                        <p:cTn id="139" dur="500"/>
                                        <p:tgtEl>
                                          <p:spTgt spid="21"/>
                                        </p:tgtEl>
                                      </p:cBhvr>
                                    </p:animEffect>
                                  </p:childTnLst>
                                </p:cTn>
                              </p:par>
                              <p:par>
                                <p:cTn id="140" presetID="22" presetClass="entr" presetSubtype="4" fill="hold" grpId="0" nodeType="withEffect">
                                  <p:stCondLst>
                                    <p:cond delay="400"/>
                                  </p:stCondLst>
                                  <p:childTnLst>
                                    <p:set>
                                      <p:cBhvr>
                                        <p:cTn id="141" dur="1" fill="hold">
                                          <p:stCondLst>
                                            <p:cond delay="0"/>
                                          </p:stCondLst>
                                        </p:cTn>
                                        <p:tgtEl>
                                          <p:spTgt spid="22"/>
                                        </p:tgtEl>
                                        <p:attrNameLst>
                                          <p:attrName>style.visibility</p:attrName>
                                        </p:attrNameLst>
                                      </p:cBhvr>
                                      <p:to>
                                        <p:strVal val="visible"/>
                                      </p:to>
                                    </p:set>
                                    <p:animEffect transition="in" filter="wipe(down)">
                                      <p:cBhvr>
                                        <p:cTn id="142" dur="500"/>
                                        <p:tgtEl>
                                          <p:spTgt spid="22"/>
                                        </p:tgtEl>
                                      </p:cBhvr>
                                    </p:animEffect>
                                  </p:childTnLst>
                                </p:cTn>
                              </p:par>
                              <p:par>
                                <p:cTn id="143" presetID="22" presetClass="entr" presetSubtype="4" fill="hold" grpId="0" nodeType="withEffect">
                                  <p:stCondLst>
                                    <p:cond delay="600"/>
                                  </p:stCondLst>
                                  <p:childTnLst>
                                    <p:set>
                                      <p:cBhvr>
                                        <p:cTn id="144" dur="1" fill="hold">
                                          <p:stCondLst>
                                            <p:cond delay="0"/>
                                          </p:stCondLst>
                                        </p:cTn>
                                        <p:tgtEl>
                                          <p:spTgt spid="23"/>
                                        </p:tgtEl>
                                        <p:attrNameLst>
                                          <p:attrName>style.visibility</p:attrName>
                                        </p:attrNameLst>
                                      </p:cBhvr>
                                      <p:to>
                                        <p:strVal val="visible"/>
                                      </p:to>
                                    </p:set>
                                    <p:animEffect transition="in" filter="wipe(down)">
                                      <p:cBhvr>
                                        <p:cTn id="145" dur="500"/>
                                        <p:tgtEl>
                                          <p:spTgt spid="23"/>
                                        </p:tgtEl>
                                      </p:cBhvr>
                                    </p:animEffect>
                                  </p:childTnLst>
                                </p:cTn>
                              </p:par>
                            </p:childTnLst>
                          </p:cTn>
                        </p:par>
                        <p:par>
                          <p:cTn id="146" fill="hold">
                            <p:stCondLst>
                              <p:cond delay="6200"/>
                            </p:stCondLst>
                            <p:childTnLst>
                              <p:par>
                                <p:cTn id="147" presetID="22" presetClass="entr" presetSubtype="4" fill="hold" grpId="0" nodeType="afterEffect">
                                  <p:stCondLst>
                                    <p:cond delay="0"/>
                                  </p:stCondLst>
                                  <p:childTnLst>
                                    <p:set>
                                      <p:cBhvr>
                                        <p:cTn id="148" dur="1" fill="hold">
                                          <p:stCondLst>
                                            <p:cond delay="0"/>
                                          </p:stCondLst>
                                        </p:cTn>
                                        <p:tgtEl>
                                          <p:spTgt spid="27"/>
                                        </p:tgtEl>
                                        <p:attrNameLst>
                                          <p:attrName>style.visibility</p:attrName>
                                        </p:attrNameLst>
                                      </p:cBhvr>
                                      <p:to>
                                        <p:strVal val="visible"/>
                                      </p:to>
                                    </p:set>
                                    <p:animEffect transition="in" filter="wipe(down)">
                                      <p:cBhvr>
                                        <p:cTn id="149" dur="500"/>
                                        <p:tgtEl>
                                          <p:spTgt spid="27"/>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wipe(down)">
                                      <p:cBhvr>
                                        <p:cTn id="152" dur="500"/>
                                        <p:tgtEl>
                                          <p:spTgt spid="26"/>
                                        </p:tgtEl>
                                      </p:cBhvr>
                                    </p:animEffect>
                                  </p:childTnLst>
                                </p:cTn>
                              </p:par>
                              <p:par>
                                <p:cTn id="153" presetID="22" presetClass="entr" presetSubtype="4" fill="hold" grpId="0" nodeType="withEffect">
                                  <p:stCondLst>
                                    <p:cond delay="0"/>
                                  </p:stCondLst>
                                  <p:childTnLst>
                                    <p:set>
                                      <p:cBhvr>
                                        <p:cTn id="154" dur="1" fill="hold">
                                          <p:stCondLst>
                                            <p:cond delay="0"/>
                                          </p:stCondLst>
                                        </p:cTn>
                                        <p:tgtEl>
                                          <p:spTgt spid="25"/>
                                        </p:tgtEl>
                                        <p:attrNameLst>
                                          <p:attrName>style.visibility</p:attrName>
                                        </p:attrNameLst>
                                      </p:cBhvr>
                                      <p:to>
                                        <p:strVal val="visible"/>
                                      </p:to>
                                    </p:set>
                                    <p:animEffect transition="in" filter="wipe(down)">
                                      <p:cBhvr>
                                        <p:cTn id="155" dur="500"/>
                                        <p:tgtEl>
                                          <p:spTgt spid="25"/>
                                        </p:tgtEl>
                                      </p:cBhvr>
                                    </p:animEffect>
                                  </p:childTnLst>
                                </p:cTn>
                              </p:par>
                              <p:par>
                                <p:cTn id="156" presetID="22" presetClass="entr" presetSubtype="4" fill="hold" grpId="0" nodeType="withEffect">
                                  <p:stCondLst>
                                    <p:cond delay="0"/>
                                  </p:stCondLst>
                                  <p:childTnLst>
                                    <p:set>
                                      <p:cBhvr>
                                        <p:cTn id="157" dur="1" fill="hold">
                                          <p:stCondLst>
                                            <p:cond delay="0"/>
                                          </p:stCondLst>
                                        </p:cTn>
                                        <p:tgtEl>
                                          <p:spTgt spid="24"/>
                                        </p:tgtEl>
                                        <p:attrNameLst>
                                          <p:attrName>style.visibility</p:attrName>
                                        </p:attrNameLst>
                                      </p:cBhvr>
                                      <p:to>
                                        <p:strVal val="visible"/>
                                      </p:to>
                                    </p:set>
                                    <p:animEffect transition="in" filter="wipe(down)">
                                      <p:cBhvr>
                                        <p:cTn id="158" dur="500"/>
                                        <p:tgtEl>
                                          <p:spTgt spid="24"/>
                                        </p:tgtEl>
                                      </p:cBhvr>
                                    </p:animEffect>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670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780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41" grpId="0" animBg="1"/>
      <p:bldP spid="42" grpId="0" animBg="1"/>
      <p:bldP spid="43" grpId="0" animBg="1"/>
      <p:bldP spid="44" grpId="0"/>
      <p:bldP spid="45" grpId="0"/>
      <p:bldP spid="46" grpId="0"/>
      <p:bldP spid="47" grpId="0"/>
      <p:bldP spid="48" grpId="0"/>
      <p:bldP spid="49" grpId="0"/>
      <p:bldP spid="50" grpId="0"/>
      <p:bldP spid="51" grpId="0"/>
      <p:bldP spid="65" grpId="0" animBg="1"/>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Group 66"/>
          <p:cNvGrpSpPr>
            <a:grpSpLocks/>
          </p:cNvGrpSpPr>
          <p:nvPr/>
        </p:nvGrpSpPr>
        <p:grpSpPr bwMode="auto">
          <a:xfrm>
            <a:off x="395642" y="951945"/>
            <a:ext cx="4453516" cy="3745706"/>
            <a:chOff x="720" y="839"/>
            <a:chExt cx="3740" cy="3146"/>
          </a:xfrm>
          <a:solidFill>
            <a:srgbClr val="E8E8E6"/>
          </a:solid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grpSp>
      <p:sp>
        <p:nvSpPr>
          <p:cNvPr id="67" name="Freeform 78"/>
          <p:cNvSpPr>
            <a:spLocks/>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68" name="Freeform 92"/>
          <p:cNvSpPr>
            <a:spLocks/>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69" name="Freeform 100"/>
          <p:cNvSpPr>
            <a:spLocks/>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70" name="Freeform 82"/>
          <p:cNvSpPr>
            <a:spLocks/>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itchFamily="34" charset="-122"/>
                <a:ea typeface="微软雅黑" pitchFamily="34" charset="-122"/>
                <a:cs typeface="华文黑体" pitchFamily="2" charset="-122"/>
              </a:rPr>
              <a:t>点击添加文本</a:t>
            </a:r>
            <a:endParaRPr lang="zh-CN" altLang="en-US" sz="1400" dirty="0">
              <a:solidFill>
                <a:srgbClr val="163A5A"/>
              </a:solidFill>
              <a:latin typeface="微软雅黑" pitchFamily="34" charset="-122"/>
              <a:ea typeface="微软雅黑" pitchFamily="34" charset="-122"/>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a:solidFill>
                  <a:srgbClr val="163A5A"/>
                </a:solidFill>
                <a:latin typeface="微软雅黑" pitchFamily="34" charset="-122"/>
                <a:ea typeface="微软雅黑" pitchFamily="34" charset="-122"/>
                <a:cs typeface="华文黑体" pitchFamily="2" charset="-122"/>
              </a:rPr>
              <a:t>点击添加文本</a:t>
            </a:r>
            <a:endParaRPr lang="zh-CN" altLang="en-US" sz="1400">
              <a:solidFill>
                <a:srgbClr val="163A5A"/>
              </a:solidFill>
              <a:latin typeface="微软雅黑" pitchFamily="34" charset="-122"/>
              <a:ea typeface="微软雅黑" pitchFamily="34" charset="-122"/>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a:solidFill>
                  <a:srgbClr val="163A5A"/>
                </a:solidFill>
                <a:latin typeface="微软雅黑" pitchFamily="34" charset="-122"/>
                <a:ea typeface="微软雅黑" pitchFamily="34" charset="-122"/>
                <a:cs typeface="华文黑体" pitchFamily="2" charset="-122"/>
              </a:rPr>
              <a:t>点击添加文本</a:t>
            </a:r>
            <a:endParaRPr lang="zh-CN" altLang="en-US" sz="1400">
              <a:solidFill>
                <a:srgbClr val="163A5A"/>
              </a:solidFill>
              <a:latin typeface="微软雅黑" pitchFamily="34" charset="-122"/>
              <a:ea typeface="微软雅黑" pitchFamily="34" charset="-122"/>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itchFamily="34" charset="-122"/>
                <a:ea typeface="微软雅黑" pitchFamily="34" charset="-122"/>
                <a:cs typeface="华文黑体" pitchFamily="2" charset="-122"/>
              </a:rPr>
              <a:t>点击添加文本</a:t>
            </a:r>
            <a:endParaRPr lang="zh-CN" altLang="en-US" sz="1400" dirty="0">
              <a:solidFill>
                <a:srgbClr val="163A5A"/>
              </a:solidFill>
              <a:latin typeface="微软雅黑" pitchFamily="34" charset="-122"/>
              <a:ea typeface="微软雅黑" pitchFamily="34" charset="-122"/>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椭圆 87"/>
          <p:cNvSpPr/>
          <p:nvPr/>
        </p:nvSpPr>
        <p:spPr>
          <a:xfrm>
            <a:off x="4761719" y="2600060"/>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9" name="椭圆 88"/>
          <p:cNvSpPr/>
          <p:nvPr/>
        </p:nvSpPr>
        <p:spPr>
          <a:xfrm>
            <a:off x="4761719" y="3096260"/>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椭圆 89"/>
          <p:cNvSpPr/>
          <p:nvPr/>
        </p:nvSpPr>
        <p:spPr>
          <a:xfrm>
            <a:off x="4761719" y="4092224"/>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91" name="直接连接符 90"/>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3" name="TextBox 92"/>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94" name="直接连接符 93"/>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29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300"/>
                                            <p:tgtEl>
                                              <p:spTgt spid="9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down)">
                                          <p:cBhvr>
                                            <p:cTn id="11" dur="300"/>
                                            <p:tgtEl>
                                              <p:spTgt spid="92"/>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p:tgtEl>
                                              <p:spTgt spid="93"/>
                                            </p:tgtEl>
                                            <p:attrNameLst>
                                              <p:attrName>ppt_x</p:attrName>
                                            </p:attrNameLst>
                                          </p:cBhvr>
                                          <p:tavLst>
                                            <p:tav tm="0">
                                              <p:val>
                                                <p:strVal val="#ppt_x-#ppt_w*1.125000"/>
                                              </p:val>
                                            </p:tav>
                                            <p:tav tm="100000">
                                              <p:val>
                                                <p:strVal val="#ppt_x"/>
                                              </p:val>
                                            </p:tav>
                                          </p:tavLst>
                                        </p:anim>
                                        <p:animEffect transition="in" filter="wipe(right)">
                                          <p:cBhvr>
                                            <p:cTn id="16" dur="500"/>
                                            <p:tgtEl>
                                              <p:spTgt spid="93"/>
                                            </p:tgtEl>
                                          </p:cBhvr>
                                        </p:animEffect>
                                      </p:childTnLst>
                                    </p:cTn>
                                  </p:par>
                                  <p:par>
                                    <p:cTn id="17" presetID="12" presetClass="entr" presetSubtype="8" fill="hold" nodeType="with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p:tgtEl>
                                              <p:spTgt spid="94"/>
                                            </p:tgtEl>
                                            <p:attrNameLst>
                                              <p:attrName>ppt_x</p:attrName>
                                            </p:attrNameLst>
                                          </p:cBhvr>
                                          <p:tavLst>
                                            <p:tav tm="0">
                                              <p:val>
                                                <p:strVal val="#ppt_x-#ppt_w*1.125000"/>
                                              </p:val>
                                            </p:tav>
                                            <p:tav tm="100000">
                                              <p:val>
                                                <p:strVal val="#ppt_x"/>
                                              </p:val>
                                            </p:tav>
                                          </p:tavLst>
                                        </p:anim>
                                        <p:animEffect transition="in" filter="wipe(right)">
                                          <p:cBhvr>
                                            <p:cTn id="20" dur="500"/>
                                            <p:tgtEl>
                                              <p:spTgt spid="94"/>
                                            </p:tgtEl>
                                          </p:cBhvr>
                                        </p:animEffect>
                                      </p:childTnLst>
                                    </p:cTn>
                                  </p:par>
                                </p:childTnLst>
                              </p:cTn>
                            </p:par>
                            <p:par>
                              <p:cTn id="21" fill="hold">
                                <p:stCondLst>
                                  <p:cond delay="1100"/>
                                </p:stCondLst>
                                <p:childTnLst>
                                  <p:par>
                                    <p:cTn id="22" presetID="2" presetClass="entr" presetSubtype="8" accel="58000" fill="hold" nodeType="afterEffect" p14:presetBounceEnd="58000">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14:bounceEnd="58000">
                                          <p:cBhvr additive="base">
                                            <p:cTn id="24" dur="10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25" dur="1000" fill="hold"/>
                                            <p:tgtEl>
                                              <p:spTgt spid="4"/>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3400"/>
                                </p:stCondLst>
                                <p:childTnLst>
                                  <p:par>
                                    <p:cTn id="39" presetID="22" presetClass="entr" presetSubtype="4" fill="hold" grpId="0" nodeType="after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down)">
                                          <p:cBhvr>
                                            <p:cTn id="41" dur="300"/>
                                            <p:tgtEl>
                                              <p:spTgt spid="86"/>
                                            </p:tgtEl>
                                          </p:cBhvr>
                                        </p:animEffect>
                                      </p:childTnLst>
                                    </p:cTn>
                                  </p:par>
                                </p:childTnLst>
                              </p:cTn>
                            </p:par>
                            <p:par>
                              <p:cTn id="42" fill="hold">
                                <p:stCondLst>
                                  <p:cond delay="3700"/>
                                </p:stCondLst>
                                <p:childTnLst>
                                  <p:par>
                                    <p:cTn id="43" presetID="22" presetClass="entr" presetSubtype="4"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down)">
                                          <p:cBhvr>
                                            <p:cTn id="45" dur="300"/>
                                            <p:tgtEl>
                                              <p:spTgt spid="88"/>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300"/>
                                            <p:tgtEl>
                                              <p:spTgt spid="89"/>
                                            </p:tgtEl>
                                          </p:cBhvr>
                                        </p:animEffect>
                                      </p:childTnLst>
                                    </p:cTn>
                                  </p:par>
                                </p:childTnLst>
                              </p:cTn>
                            </p:par>
                            <p:par>
                              <p:cTn id="50" fill="hold">
                                <p:stCondLst>
                                  <p:cond delay="4300"/>
                                </p:stCondLst>
                                <p:childTnLst>
                                  <p:par>
                                    <p:cTn id="51" presetID="22" presetClass="entr" presetSubtype="4"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down)">
                                          <p:cBhvr>
                                            <p:cTn id="53" dur="300"/>
                                            <p:tgtEl>
                                              <p:spTgt spid="9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par>
                                    <p:cTn id="71" presetID="22" presetClass="entr" presetSubtype="8" fill="hold"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wipe(left)">
                                          <p:cBhvr>
                                            <p:cTn id="73" dur="500"/>
                                            <p:tgtEl>
                                              <p:spTgt spid="76"/>
                                            </p:tgtEl>
                                          </p:cBhvr>
                                        </p:animEffect>
                                      </p:childTnLst>
                                    </p:cTn>
                                  </p:par>
                                  <p:par>
                                    <p:cTn id="74" presetID="22" presetClass="entr" presetSubtype="8" fill="hold"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8"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left)">
                                          <p:cBhvr>
                                            <p:cTn id="79" dur="500"/>
                                            <p:tgtEl>
                                              <p:spTgt spid="7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left)">
                                          <p:cBhvr>
                                            <p:cTn id="82" dur="500"/>
                                            <p:tgtEl>
                                              <p:spTgt spid="8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9"/>
                                            </p:tgtEl>
                                            <p:attrNameLst>
                                              <p:attrName>style.visibility</p:attrName>
                                            </p:attrNameLst>
                                          </p:cBhvr>
                                          <p:to>
                                            <p:strVal val="visible"/>
                                          </p:to>
                                        </p:set>
                                        <p:animEffect transition="in" filter="wipe(left)">
                                          <p:cBhvr>
                                            <p:cTn id="91" dur="500"/>
                                            <p:tgtEl>
                                              <p:spTgt spid="79"/>
                                            </p:tgtEl>
                                          </p:cBhvr>
                                        </p:animEffect>
                                      </p:childTnLst>
                                    </p:cTn>
                                  </p:par>
                                </p:childTnLst>
                              </p:cTn>
                            </p:par>
                            <p:par>
                              <p:cTn id="92" fill="hold">
                                <p:stCondLst>
                                  <p:cond delay="5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84"/>
                                            </p:tgtEl>
                                            <p:attrNameLst>
                                              <p:attrName>style.visibility</p:attrName>
                                            </p:attrNameLst>
                                          </p:cBhvr>
                                          <p:to>
                                            <p:strVal val="visible"/>
                                          </p:to>
                                        </p:set>
                                        <p:animEffect transition="in" filter="wipe(left)">
                                          <p:cBhvr>
                                            <p:cTn id="95" dur="100"/>
                                            <p:tgtEl>
                                              <p:spTgt spid="84"/>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84"/>
                                            </p:tgtEl>
                                          </p:cBhvr>
                                          <p:to x="80000" y="100000"/>
                                        </p:animScale>
                                        <p:anim by="(#ppt_w*0.10)" calcmode="lin" valueType="num">
                                          <p:cBhvr>
                                            <p:cTn id="98" dur="50" autoRev="1" fill="hold">
                                              <p:stCondLst>
                                                <p:cond delay="0"/>
                                              </p:stCondLst>
                                            </p:cTn>
                                            <p:tgtEl>
                                              <p:spTgt spid="84"/>
                                            </p:tgtEl>
                                            <p:attrNameLst>
                                              <p:attrName>ppt_x</p:attrName>
                                            </p:attrNameLst>
                                          </p:cBhvr>
                                        </p:anim>
                                        <p:anim by="(-#ppt_w*0.10)" calcmode="lin" valueType="num">
                                          <p:cBhvr>
                                            <p:cTn id="99" dur="50" autoRev="1" fill="hold">
                                              <p:stCondLst>
                                                <p:cond delay="0"/>
                                              </p:stCondLst>
                                            </p:cTn>
                                            <p:tgtEl>
                                              <p:spTgt spid="84"/>
                                            </p:tgtEl>
                                            <p:attrNameLst>
                                              <p:attrName>ppt_y</p:attrName>
                                            </p:attrNameLst>
                                          </p:cBhvr>
                                        </p:anim>
                                        <p:animRot by="-480000">
                                          <p:cBhvr>
                                            <p:cTn id="100"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92" grpId="0" animBg="1"/>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300"/>
                                            <p:tgtEl>
                                              <p:spTgt spid="9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down)">
                                          <p:cBhvr>
                                            <p:cTn id="11" dur="300"/>
                                            <p:tgtEl>
                                              <p:spTgt spid="92"/>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p:tgtEl>
                                              <p:spTgt spid="93"/>
                                            </p:tgtEl>
                                            <p:attrNameLst>
                                              <p:attrName>ppt_x</p:attrName>
                                            </p:attrNameLst>
                                          </p:cBhvr>
                                          <p:tavLst>
                                            <p:tav tm="0">
                                              <p:val>
                                                <p:strVal val="#ppt_x-#ppt_w*1.125000"/>
                                              </p:val>
                                            </p:tav>
                                            <p:tav tm="100000">
                                              <p:val>
                                                <p:strVal val="#ppt_x"/>
                                              </p:val>
                                            </p:tav>
                                          </p:tavLst>
                                        </p:anim>
                                        <p:animEffect transition="in" filter="wipe(right)">
                                          <p:cBhvr>
                                            <p:cTn id="16" dur="500"/>
                                            <p:tgtEl>
                                              <p:spTgt spid="93"/>
                                            </p:tgtEl>
                                          </p:cBhvr>
                                        </p:animEffect>
                                      </p:childTnLst>
                                    </p:cTn>
                                  </p:par>
                                  <p:par>
                                    <p:cTn id="17" presetID="12" presetClass="entr" presetSubtype="8" fill="hold" nodeType="with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p:tgtEl>
                                              <p:spTgt spid="94"/>
                                            </p:tgtEl>
                                            <p:attrNameLst>
                                              <p:attrName>ppt_x</p:attrName>
                                            </p:attrNameLst>
                                          </p:cBhvr>
                                          <p:tavLst>
                                            <p:tav tm="0">
                                              <p:val>
                                                <p:strVal val="#ppt_x-#ppt_w*1.125000"/>
                                              </p:val>
                                            </p:tav>
                                            <p:tav tm="100000">
                                              <p:val>
                                                <p:strVal val="#ppt_x"/>
                                              </p:val>
                                            </p:tav>
                                          </p:tavLst>
                                        </p:anim>
                                        <p:animEffect transition="in" filter="wipe(right)">
                                          <p:cBhvr>
                                            <p:cTn id="20" dur="500"/>
                                            <p:tgtEl>
                                              <p:spTgt spid="94"/>
                                            </p:tgtEl>
                                          </p:cBhvr>
                                        </p:animEffect>
                                      </p:childTnLst>
                                    </p:cTn>
                                  </p:par>
                                </p:childTnLst>
                              </p:cTn>
                            </p:par>
                            <p:par>
                              <p:cTn id="21" fill="hold">
                                <p:stCondLst>
                                  <p:cond delay="1100"/>
                                </p:stCondLst>
                                <p:childTnLst>
                                  <p:par>
                                    <p:cTn id="22" presetID="2" presetClass="entr" presetSubtype="8" accel="5800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1000" fill="hold"/>
                                            <p:tgtEl>
                                              <p:spTgt spid="4"/>
                                            </p:tgtEl>
                                            <p:attrNameLst>
                                              <p:attrName>ppt_x</p:attrName>
                                            </p:attrNameLst>
                                          </p:cBhvr>
                                          <p:tavLst>
                                            <p:tav tm="0">
                                              <p:val>
                                                <p:strVal val="0-#ppt_w/2"/>
                                              </p:val>
                                            </p:tav>
                                            <p:tav tm="100000">
                                              <p:val>
                                                <p:strVal val="#ppt_x"/>
                                              </p:val>
                                            </p:tav>
                                          </p:tavLst>
                                        </p:anim>
                                        <p:anim calcmode="lin" valueType="num">
                                          <p:cBhvr additive="base">
                                            <p:cTn id="25" dur="1000" fill="hold"/>
                                            <p:tgtEl>
                                              <p:spTgt spid="4"/>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3400"/>
                                </p:stCondLst>
                                <p:childTnLst>
                                  <p:par>
                                    <p:cTn id="39" presetID="22" presetClass="entr" presetSubtype="4" fill="hold" grpId="0" nodeType="after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down)">
                                          <p:cBhvr>
                                            <p:cTn id="41" dur="300"/>
                                            <p:tgtEl>
                                              <p:spTgt spid="86"/>
                                            </p:tgtEl>
                                          </p:cBhvr>
                                        </p:animEffect>
                                      </p:childTnLst>
                                    </p:cTn>
                                  </p:par>
                                </p:childTnLst>
                              </p:cTn>
                            </p:par>
                            <p:par>
                              <p:cTn id="42" fill="hold">
                                <p:stCondLst>
                                  <p:cond delay="3700"/>
                                </p:stCondLst>
                                <p:childTnLst>
                                  <p:par>
                                    <p:cTn id="43" presetID="22" presetClass="entr" presetSubtype="4"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down)">
                                          <p:cBhvr>
                                            <p:cTn id="45" dur="300"/>
                                            <p:tgtEl>
                                              <p:spTgt spid="88"/>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300"/>
                                            <p:tgtEl>
                                              <p:spTgt spid="89"/>
                                            </p:tgtEl>
                                          </p:cBhvr>
                                        </p:animEffect>
                                      </p:childTnLst>
                                    </p:cTn>
                                  </p:par>
                                </p:childTnLst>
                              </p:cTn>
                            </p:par>
                            <p:par>
                              <p:cTn id="50" fill="hold">
                                <p:stCondLst>
                                  <p:cond delay="4300"/>
                                </p:stCondLst>
                                <p:childTnLst>
                                  <p:par>
                                    <p:cTn id="51" presetID="22" presetClass="entr" presetSubtype="4"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down)">
                                          <p:cBhvr>
                                            <p:cTn id="53" dur="300"/>
                                            <p:tgtEl>
                                              <p:spTgt spid="9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par>
                                    <p:cTn id="71" presetID="22" presetClass="entr" presetSubtype="8" fill="hold"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wipe(left)">
                                          <p:cBhvr>
                                            <p:cTn id="73" dur="500"/>
                                            <p:tgtEl>
                                              <p:spTgt spid="76"/>
                                            </p:tgtEl>
                                          </p:cBhvr>
                                        </p:animEffect>
                                      </p:childTnLst>
                                    </p:cTn>
                                  </p:par>
                                  <p:par>
                                    <p:cTn id="74" presetID="22" presetClass="entr" presetSubtype="8" fill="hold"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8"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left)">
                                          <p:cBhvr>
                                            <p:cTn id="79" dur="500"/>
                                            <p:tgtEl>
                                              <p:spTgt spid="7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left)">
                                          <p:cBhvr>
                                            <p:cTn id="82" dur="500"/>
                                            <p:tgtEl>
                                              <p:spTgt spid="8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9"/>
                                            </p:tgtEl>
                                            <p:attrNameLst>
                                              <p:attrName>style.visibility</p:attrName>
                                            </p:attrNameLst>
                                          </p:cBhvr>
                                          <p:to>
                                            <p:strVal val="visible"/>
                                          </p:to>
                                        </p:set>
                                        <p:animEffect transition="in" filter="wipe(left)">
                                          <p:cBhvr>
                                            <p:cTn id="91" dur="500"/>
                                            <p:tgtEl>
                                              <p:spTgt spid="79"/>
                                            </p:tgtEl>
                                          </p:cBhvr>
                                        </p:animEffect>
                                      </p:childTnLst>
                                    </p:cTn>
                                  </p:par>
                                </p:childTnLst>
                              </p:cTn>
                            </p:par>
                            <p:par>
                              <p:cTn id="92" fill="hold">
                                <p:stCondLst>
                                  <p:cond delay="5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84"/>
                                            </p:tgtEl>
                                            <p:attrNameLst>
                                              <p:attrName>style.visibility</p:attrName>
                                            </p:attrNameLst>
                                          </p:cBhvr>
                                          <p:to>
                                            <p:strVal val="visible"/>
                                          </p:to>
                                        </p:set>
                                        <p:animEffect transition="in" filter="wipe(left)">
                                          <p:cBhvr>
                                            <p:cTn id="95" dur="100"/>
                                            <p:tgtEl>
                                              <p:spTgt spid="84"/>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84"/>
                                            </p:tgtEl>
                                          </p:cBhvr>
                                          <p:to x="80000" y="100000"/>
                                        </p:animScale>
                                        <p:anim by="(#ppt_w*0.10)" calcmode="lin" valueType="num">
                                          <p:cBhvr>
                                            <p:cTn id="98" dur="50" autoRev="1" fill="hold">
                                              <p:stCondLst>
                                                <p:cond delay="0"/>
                                              </p:stCondLst>
                                            </p:cTn>
                                            <p:tgtEl>
                                              <p:spTgt spid="84"/>
                                            </p:tgtEl>
                                            <p:attrNameLst>
                                              <p:attrName>ppt_x</p:attrName>
                                            </p:attrNameLst>
                                          </p:cBhvr>
                                        </p:anim>
                                        <p:anim by="(-#ppt_w*0.10)" calcmode="lin" valueType="num">
                                          <p:cBhvr>
                                            <p:cTn id="99" dur="50" autoRev="1" fill="hold">
                                              <p:stCondLst>
                                                <p:cond delay="0"/>
                                              </p:stCondLst>
                                            </p:cTn>
                                            <p:tgtEl>
                                              <p:spTgt spid="84"/>
                                            </p:tgtEl>
                                            <p:attrNameLst>
                                              <p:attrName>ppt_y</p:attrName>
                                            </p:attrNameLst>
                                          </p:cBhvr>
                                        </p:anim>
                                        <p:animRot by="-480000">
                                          <p:cBhvr>
                                            <p:cTn id="100"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92" grpId="0" animBg="1"/>
          <p:bldP spid="9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未完成的项目及情况</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55868" y="27703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619688" y="2276246"/>
            <a:ext cx="1335946" cy="1335946"/>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163A5A"/>
                  </a:solidFill>
                  <a:latin typeface="方正兰亭粗黑简体" panose="02000000000000000000" pitchFamily="2" charset="-122"/>
                  <a:ea typeface="方正兰亭粗黑简体" panose="02000000000000000000" pitchFamily="2" charset="-122"/>
                </a:rPr>
                <a:t>未完成的项目</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grpSp>
      <p:sp>
        <p:nvSpPr>
          <p:cNvPr id="78" name="椭圆 77"/>
          <p:cNvSpPr/>
          <p:nvPr/>
        </p:nvSpPr>
        <p:spPr>
          <a:xfrm>
            <a:off x="2706448" y="1163553"/>
            <a:ext cx="727041" cy="727041"/>
          </a:xfrm>
          <a:prstGeom prst="ellipse">
            <a:avLst/>
          </a:prstGeom>
          <a:solidFill>
            <a:schemeClr val="tx2">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3" name="组合 82"/>
          <p:cNvGrpSpPr/>
          <p:nvPr/>
        </p:nvGrpSpPr>
        <p:grpSpPr>
          <a:xfrm>
            <a:off x="2727183" y="2497084"/>
            <a:ext cx="811400" cy="811400"/>
            <a:chOff x="304800" y="673100"/>
            <a:chExt cx="4000500" cy="4000500"/>
          </a:xfrm>
          <a:effectLst>
            <a:outerShdw blurRad="317500" dist="1905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左大括号 1"/>
          <p:cNvSpPr/>
          <p:nvPr/>
        </p:nvSpPr>
        <p:spPr>
          <a:xfrm>
            <a:off x="2070395" y="1462863"/>
            <a:ext cx="370707" cy="2934157"/>
          </a:xfrm>
          <a:prstGeom prst="leftBrace">
            <a:avLst/>
          </a:prstGeom>
          <a:ln w="38100">
            <a:solidFill>
              <a:schemeClr val="tx1"/>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91518" y="4019588"/>
            <a:ext cx="727041" cy="727041"/>
          </a:xfrm>
          <a:prstGeom prst="ellipse">
            <a:avLst/>
          </a:prstGeom>
          <a:solidFill>
            <a:schemeClr val="tx2">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smtClean="0">
                <a:solidFill>
                  <a:schemeClr val="bg1"/>
                </a:solidFill>
                <a:latin typeface="方正兰亭粗黑简体" panose="02000000000000000000" pitchFamily="2" charset="-122"/>
                <a:ea typeface="方正兰亭粗黑简体" panose="02000000000000000000" pitchFamily="2" charset="-122"/>
              </a:rPr>
              <a:t>项目一</a:t>
            </a:r>
            <a:endParaRPr lang="zh-CN" altLang="en-US" sz="1600" dirty="0">
              <a:solidFill>
                <a:schemeClr val="bg1"/>
              </a:solidFill>
              <a:latin typeface="方正兰亭粗黑简体" panose="02000000000000000000" pitchFamily="2" charset="-122"/>
              <a:ea typeface="方正兰亭粗黑简体" panose="02000000000000000000" pitchFamily="2" charset="-122"/>
            </a:endParaRPr>
          </a:p>
        </p:txBody>
      </p:sp>
      <p:sp>
        <p:nvSpPr>
          <p:cNvPr id="41" name="TextBox 40"/>
          <p:cNvSpPr txBox="1"/>
          <p:nvPr/>
        </p:nvSpPr>
        <p:spPr>
          <a:xfrm>
            <a:off x="2719496" y="2733507"/>
            <a:ext cx="1028700" cy="338554"/>
          </a:xfrm>
          <a:prstGeom prst="rect">
            <a:avLst/>
          </a:prstGeom>
          <a:noFill/>
        </p:spPr>
        <p:txBody>
          <a:bodyPr wrap="square" rtlCol="0">
            <a:spAutoFit/>
          </a:bodyPr>
          <a:lstStyle/>
          <a:p>
            <a:r>
              <a:rPr lang="zh-CN" altLang="en-US" sz="1600" dirty="0" smtClean="0">
                <a:solidFill>
                  <a:srgbClr val="163A5A"/>
                </a:solidFill>
                <a:latin typeface="方正兰亭粗黑简体" panose="02000000000000000000" pitchFamily="2" charset="-122"/>
                <a:ea typeface="方正兰亭粗黑简体" panose="02000000000000000000" pitchFamily="2" charset="-122"/>
              </a:rPr>
              <a:t>项目一</a:t>
            </a:r>
            <a:endParaRPr lang="zh-CN" altLang="en-US" sz="1600" dirty="0">
              <a:solidFill>
                <a:srgbClr val="163A5A"/>
              </a:solidFill>
              <a:latin typeface="方正兰亭粗黑简体" panose="02000000000000000000" pitchFamily="2" charset="-122"/>
              <a:ea typeface="方正兰亭粗黑简体" panose="02000000000000000000" pitchFamily="2" charset="-122"/>
            </a:endParaRPr>
          </a:p>
        </p:txBody>
      </p:sp>
      <p:sp>
        <p:nvSpPr>
          <p:cNvPr id="45" name="TextBox 44"/>
          <p:cNvSpPr txBox="1"/>
          <p:nvPr/>
        </p:nvSpPr>
        <p:spPr>
          <a:xfrm>
            <a:off x="2772566" y="4189643"/>
            <a:ext cx="1028700" cy="338554"/>
          </a:xfrm>
          <a:prstGeom prst="rect">
            <a:avLst/>
          </a:prstGeom>
          <a:noFill/>
        </p:spPr>
        <p:txBody>
          <a:bodyPr wrap="square" rtlCol="0">
            <a:spAutoFit/>
          </a:bodyPr>
          <a:lstStyle/>
          <a:p>
            <a:r>
              <a:rPr lang="zh-CN" altLang="en-US" sz="1600" dirty="0" smtClean="0">
                <a:solidFill>
                  <a:schemeClr val="bg1"/>
                </a:solidFill>
                <a:latin typeface="方正兰亭粗黑简体" panose="02000000000000000000" pitchFamily="2" charset="-122"/>
                <a:ea typeface="方正兰亭粗黑简体" panose="02000000000000000000" pitchFamily="2" charset="-122"/>
              </a:rPr>
              <a:t>项目一</a:t>
            </a:r>
            <a:endParaRPr lang="zh-CN" altLang="en-US" sz="1600" dirty="0">
              <a:solidFill>
                <a:schemeClr val="bg1"/>
              </a:solidFill>
              <a:latin typeface="方正兰亭粗黑简体" panose="02000000000000000000" pitchFamily="2" charset="-122"/>
              <a:ea typeface="方正兰亭粗黑简体" panose="02000000000000000000" pitchFamily="2" charset="-122"/>
            </a:endParaRPr>
          </a:p>
        </p:txBody>
      </p:sp>
      <p:sp>
        <p:nvSpPr>
          <p:cNvPr id="4" name="TextBox 3"/>
          <p:cNvSpPr txBox="1"/>
          <p:nvPr/>
        </p:nvSpPr>
        <p:spPr>
          <a:xfrm>
            <a:off x="3758008" y="1254559"/>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
        <p:nvSpPr>
          <p:cNvPr id="47" name="TextBox 46"/>
          <p:cNvSpPr txBox="1"/>
          <p:nvPr/>
        </p:nvSpPr>
        <p:spPr>
          <a:xfrm>
            <a:off x="3758008" y="2464202"/>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
        <p:nvSpPr>
          <p:cNvPr id="48" name="TextBox 47"/>
          <p:cNvSpPr txBox="1"/>
          <p:nvPr/>
        </p:nvSpPr>
        <p:spPr>
          <a:xfrm>
            <a:off x="3748196" y="3920338"/>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Tree>
    <p:custDataLst>
      <p:tags r:id="rId1"/>
    </p:custDataLst>
    <p:extLst>
      <p:ext uri="{BB962C8B-B14F-4D97-AF65-F5344CB8AC3E}">
        <p14:creationId xmlns:p14="http://schemas.microsoft.com/office/powerpoint/2010/main" val="234262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53" presetClass="entr" presetSubtype="16" fill="hold" nodeType="withEffect">
                                  <p:stCondLst>
                                    <p:cond delay="400"/>
                                  </p:stCondLst>
                                  <p:childTnLst>
                                    <p:set>
                                      <p:cBhvr>
                                        <p:cTn id="22" dur="1" fill="hold">
                                          <p:stCondLst>
                                            <p:cond delay="0"/>
                                          </p:stCondLst>
                                        </p:cTn>
                                        <p:tgtEl>
                                          <p:spTgt spid="75"/>
                                        </p:tgtEl>
                                        <p:attrNameLst>
                                          <p:attrName>style.visibility</p:attrName>
                                        </p:attrNameLst>
                                      </p:cBhvr>
                                      <p:to>
                                        <p:strVal val="visible"/>
                                      </p:to>
                                    </p:set>
                                    <p:anim calcmode="lin" valueType="num">
                                      <p:cBhvr>
                                        <p:cTn id="23" dur="500" fill="hold"/>
                                        <p:tgtEl>
                                          <p:spTgt spid="75"/>
                                        </p:tgtEl>
                                        <p:attrNameLst>
                                          <p:attrName>ppt_w</p:attrName>
                                        </p:attrNameLst>
                                      </p:cBhvr>
                                      <p:tavLst>
                                        <p:tav tm="0">
                                          <p:val>
                                            <p:fltVal val="0"/>
                                          </p:val>
                                        </p:tav>
                                        <p:tav tm="100000">
                                          <p:val>
                                            <p:strVal val="#ppt_w"/>
                                          </p:val>
                                        </p:tav>
                                      </p:tavLst>
                                    </p:anim>
                                    <p:anim calcmode="lin" valueType="num">
                                      <p:cBhvr>
                                        <p:cTn id="24" dur="500" fill="hold"/>
                                        <p:tgtEl>
                                          <p:spTgt spid="75"/>
                                        </p:tgtEl>
                                        <p:attrNameLst>
                                          <p:attrName>ppt_h</p:attrName>
                                        </p:attrNameLst>
                                      </p:cBhvr>
                                      <p:tavLst>
                                        <p:tav tm="0">
                                          <p:val>
                                            <p:fltVal val="0"/>
                                          </p:val>
                                        </p:tav>
                                        <p:tav tm="100000">
                                          <p:val>
                                            <p:strVal val="#ppt_h"/>
                                          </p:val>
                                        </p:tav>
                                      </p:tavLst>
                                    </p:anim>
                                    <p:animEffect transition="in" filter="fade">
                                      <p:cBhvr>
                                        <p:cTn id="25" dur="500"/>
                                        <p:tgtEl>
                                          <p:spTgt spid="75"/>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par>
                                <p:cTn id="34" presetID="53" presetClass="entr" presetSubtype="16" fill="hold" nodeType="withEffect">
                                  <p:stCondLst>
                                    <p:cond delay="14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par>
                                <p:cTn id="39" presetID="10" presetClass="entr" presetSubtype="0" fill="hold" grpId="0" nodeType="withEffect">
                                  <p:stCondLst>
                                    <p:cond delay="140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par>
                                <p:cTn id="42" presetID="10" presetClass="entr" presetSubtype="0" fill="hold" grpId="0" nodeType="withEffect">
                                  <p:stCondLst>
                                    <p:cond delay="160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2700"/>
                            </p:stCondLst>
                            <p:childTnLst>
                              <p:par>
                                <p:cTn id="46" presetID="53" presetClass="entr" presetSubtype="16"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500"/>
                                        <p:tgtEl>
                                          <p:spTgt spid="45"/>
                                        </p:tgtEl>
                                      </p:cBhvr>
                                    </p:animEffect>
                                  </p:childTnLst>
                                </p:cTn>
                              </p:par>
                              <p:par>
                                <p:cTn id="54" presetID="16" presetClass="entr" presetSubtype="21" fill="hold" grpId="0" nodeType="withEffect">
                                  <p:stCondLst>
                                    <p:cond delay="100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par>
                                <p:cTn id="57" presetID="16" presetClass="entr" presetSubtype="21" fill="hold" grpId="0" nodeType="withEffect">
                                  <p:stCondLst>
                                    <p:cond delay="1300"/>
                                  </p:stCondLst>
                                  <p:childTnLst>
                                    <p:set>
                                      <p:cBhvr>
                                        <p:cTn id="58" dur="1" fill="hold">
                                          <p:stCondLst>
                                            <p:cond delay="0"/>
                                          </p:stCondLst>
                                        </p:cTn>
                                        <p:tgtEl>
                                          <p:spTgt spid="47"/>
                                        </p:tgtEl>
                                        <p:attrNameLst>
                                          <p:attrName>style.visibility</p:attrName>
                                        </p:attrNameLst>
                                      </p:cBhvr>
                                      <p:to>
                                        <p:strVal val="visible"/>
                                      </p:to>
                                    </p:set>
                                    <p:animEffect transition="in" filter="barn(inVertical)">
                                      <p:cBhvr>
                                        <p:cTn id="59" dur="700"/>
                                        <p:tgtEl>
                                          <p:spTgt spid="47"/>
                                        </p:tgtEl>
                                      </p:cBhvr>
                                    </p:animEffect>
                                  </p:childTnLst>
                                </p:cTn>
                              </p:par>
                              <p:par>
                                <p:cTn id="60" presetID="16" presetClass="entr" presetSubtype="21" fill="hold" grpId="0" nodeType="withEffect">
                                  <p:stCondLst>
                                    <p:cond delay="1700"/>
                                  </p:stCondLst>
                                  <p:childTnLst>
                                    <p:set>
                                      <p:cBhvr>
                                        <p:cTn id="61" dur="1" fill="hold">
                                          <p:stCondLst>
                                            <p:cond delay="0"/>
                                          </p:stCondLst>
                                        </p:cTn>
                                        <p:tgtEl>
                                          <p:spTgt spid="48"/>
                                        </p:tgtEl>
                                        <p:attrNameLst>
                                          <p:attrName>style.visibility</p:attrName>
                                        </p:attrNameLst>
                                      </p:cBhvr>
                                      <p:to>
                                        <p:strVal val="visible"/>
                                      </p:to>
                                    </p:set>
                                    <p:animEffect transition="in" filter="barn(inVertical)">
                                      <p:cBhvr>
                                        <p:cTn id="6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78" grpId="0" animBg="1"/>
      <p:bldP spid="2" grpId="0" animBg="1"/>
      <p:bldP spid="39" grpId="0" animBg="1"/>
      <p:bldP spid="3" grpId="0"/>
      <p:bldP spid="41" grpId="0"/>
      <p:bldP spid="45" grpId="0"/>
      <p:bldP spid="4" grpId="0"/>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162071"/>
            <a:ext cx="2262158" cy="461665"/>
          </a:xfrm>
          <a:prstGeom prst="rect">
            <a:avLst/>
          </a:prstGeom>
          <a:noFill/>
        </p:spPr>
        <p:txBody>
          <a:bodyPr wrap="none" rtlCol="0">
            <a:spAutoFit/>
          </a:bodyPr>
          <a:lstStyle/>
          <a:p>
            <a:r>
              <a:rPr lang="zh-CN" altLang="en-US" sz="2400" spc="300" dirty="0" smtClean="0">
                <a:latin typeface="方正兰亭细黑_GBK" pitchFamily="2" charset="-122"/>
                <a:ea typeface="方正兰亭细黑_GBK" pitchFamily="2" charset="-122"/>
              </a:rPr>
              <a:t>成功项目展示</a:t>
            </a:r>
            <a:endParaRPr lang="zh-CN" altLang="en-US" sz="2400" spc="300" dirty="0">
              <a:latin typeface="方正兰亭细黑_GBK" pitchFamily="2" charset="-122"/>
              <a:ea typeface="方正兰亭细黑_GBK" pitchFamily="2" charset="-122"/>
            </a:endParaRPr>
          </a:p>
        </p:txBody>
      </p:sp>
      <p:sp>
        <p:nvSpPr>
          <p:cNvPr id="116" name="TextBox 115"/>
          <p:cNvSpPr txBox="1"/>
          <p:nvPr/>
        </p:nvSpPr>
        <p:spPr>
          <a:xfrm>
            <a:off x="5229907" y="2694582"/>
            <a:ext cx="1459054"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COMPETENCE</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3</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1780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4575050" y="3747640"/>
            <a:ext cx="500908" cy="500908"/>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椭圆 31"/>
          <p:cNvSpPr/>
          <p:nvPr/>
        </p:nvSpPr>
        <p:spPr>
          <a:xfrm>
            <a:off x="5717380" y="3971951"/>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椭圆 32"/>
          <p:cNvSpPr/>
          <p:nvPr/>
        </p:nvSpPr>
        <p:spPr>
          <a:xfrm>
            <a:off x="2552263" y="397231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p:nvSpPr>
        <p:spPr>
          <a:xfrm>
            <a:off x="2255929" y="4090649"/>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p:nvSpPr>
        <p:spPr>
          <a:xfrm>
            <a:off x="6175518" y="397697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p:nvSpPr>
        <p:spPr>
          <a:xfrm>
            <a:off x="3062244" y="3969465"/>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p:nvSpPr>
        <p:spPr>
          <a:xfrm>
            <a:off x="6553278" y="4100872"/>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3850333" y="4004076"/>
            <a:ext cx="250454" cy="250454"/>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6726981" y="3970669"/>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椭圆 39"/>
          <p:cNvSpPr/>
          <p:nvPr/>
        </p:nvSpPr>
        <p:spPr>
          <a:xfrm>
            <a:off x="4151556" y="3978724"/>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椭圆 40"/>
          <p:cNvSpPr/>
          <p:nvPr/>
        </p:nvSpPr>
        <p:spPr>
          <a:xfrm>
            <a:off x="7359742" y="4027860"/>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椭圆 41"/>
          <p:cNvSpPr/>
          <p:nvPr/>
        </p:nvSpPr>
        <p:spPr>
          <a:xfrm>
            <a:off x="5900741" y="3788166"/>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3" name="椭圆 42"/>
          <p:cNvSpPr/>
          <p:nvPr/>
        </p:nvSpPr>
        <p:spPr>
          <a:xfrm>
            <a:off x="2070359" y="4101156"/>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4506355" y="3824263"/>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206031" y="3916110"/>
            <a:ext cx="322151" cy="322151"/>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5075958" y="3968847"/>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椭圆 46"/>
          <p:cNvSpPr/>
          <p:nvPr/>
        </p:nvSpPr>
        <p:spPr>
          <a:xfrm>
            <a:off x="1206867" y="397218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椭圆 47"/>
          <p:cNvSpPr/>
          <p:nvPr/>
        </p:nvSpPr>
        <p:spPr>
          <a:xfrm>
            <a:off x="921657" y="4103412"/>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椭圆 48"/>
          <p:cNvSpPr/>
          <p:nvPr/>
        </p:nvSpPr>
        <p:spPr>
          <a:xfrm>
            <a:off x="2772349" y="3788909"/>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椭圆 49"/>
          <p:cNvSpPr/>
          <p:nvPr/>
        </p:nvSpPr>
        <p:spPr>
          <a:xfrm>
            <a:off x="1690644" y="4025243"/>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椭圆 50"/>
          <p:cNvSpPr/>
          <p:nvPr/>
        </p:nvSpPr>
        <p:spPr>
          <a:xfrm>
            <a:off x="6193490" y="3831458"/>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51"/>
          <p:cNvSpPr/>
          <p:nvPr/>
        </p:nvSpPr>
        <p:spPr>
          <a:xfrm>
            <a:off x="7730460" y="3962886"/>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0" name="组合 59"/>
          <p:cNvGrpSpPr/>
          <p:nvPr/>
        </p:nvGrpSpPr>
        <p:grpSpPr>
          <a:xfrm>
            <a:off x="1264428" y="1152525"/>
            <a:ext cx="6847285" cy="2795588"/>
            <a:chOff x="1264428" y="1152525"/>
            <a:chExt cx="6847285" cy="2795588"/>
          </a:xfrm>
        </p:grpSpPr>
        <p:sp>
          <p:nvSpPr>
            <p:cNvPr id="8" name="圆角矩形 7"/>
            <p:cNvSpPr/>
            <p:nvPr/>
          </p:nvSpPr>
          <p:spPr bwMode="auto">
            <a:xfrm>
              <a:off x="1264428" y="1152525"/>
              <a:ext cx="6847285" cy="2795588"/>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sp>
          <p:nvSpPr>
            <p:cNvPr id="9" name="圆角矩形 8"/>
            <p:cNvSpPr/>
            <p:nvPr/>
          </p:nvSpPr>
          <p:spPr bwMode="auto">
            <a:xfrm>
              <a:off x="1473978" y="1362076"/>
              <a:ext cx="6428185" cy="2306241"/>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grpSp>
      <p:sp>
        <p:nvSpPr>
          <p:cNvPr id="10" name="TextBox 28"/>
          <p:cNvSpPr txBox="1"/>
          <p:nvPr/>
        </p:nvSpPr>
        <p:spPr bwMode="auto">
          <a:xfrm>
            <a:off x="1556639" y="2275797"/>
            <a:ext cx="1677591" cy="561692"/>
          </a:xfrm>
          <a:prstGeom prst="rect">
            <a:avLst/>
          </a:prstGeom>
          <a:no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80000"/>
              </a:lnSpc>
              <a:spcBef>
                <a:spcPts val="0"/>
              </a:spcBef>
              <a:spcAft>
                <a:spcPts val="0"/>
              </a:spcAft>
              <a:defRPr/>
            </a:pPr>
            <a:r>
              <a:rPr lang="zh-CN" altLang="en-US" sz="4000" b="1" kern="0" dirty="0" smtClean="0">
                <a:ln w="18415" cmpd="sng">
                  <a:noFill/>
                  <a:prstDash val="solid"/>
                </a:ln>
                <a:solidFill>
                  <a:srgbClr val="163A5A"/>
                </a:solidFill>
                <a:latin typeface="方正大黑简体" panose="02010601030101010101" pitchFamily="2" charset="-122"/>
                <a:ea typeface="方正大黑简体" panose="02010601030101010101" pitchFamily="2" charset="-122"/>
              </a:rPr>
              <a:t>前言</a:t>
            </a:r>
            <a:endParaRPr lang="zh-CN" altLang="en-US" sz="3600" b="1" kern="0" dirty="0">
              <a:ln w="18415" cmpd="sng">
                <a:noFill/>
                <a:prstDash val="solid"/>
              </a:ln>
              <a:solidFill>
                <a:srgbClr val="163A5A"/>
              </a:solidFill>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13"/>
          <p:cNvSpPr txBox="1"/>
          <p:nvPr/>
        </p:nvSpPr>
        <p:spPr>
          <a:xfrm>
            <a:off x="908957" y="206330"/>
            <a:ext cx="77457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前言</a:t>
            </a:r>
            <a:endParaRPr lang="zh-CN" altLang="en-US" sz="2000" spc="300" dirty="0">
              <a:latin typeface="方正兰亭细黑_GBK" pitchFamily="2" charset="-122"/>
              <a:ea typeface="方正兰亭细黑_GBK" pitchFamily="2" charset="-122"/>
            </a:endParaRPr>
          </a:p>
        </p:txBody>
      </p:sp>
      <p:cxnSp>
        <p:nvCxnSpPr>
          <p:cNvPr id="16" name="直接连接符 15"/>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34230" y="1805916"/>
            <a:ext cx="4046219" cy="1384995"/>
          </a:xfrm>
          <a:prstGeom prst="rect">
            <a:avLst/>
          </a:prstGeom>
          <a:noFill/>
        </p:spPr>
        <p:txBody>
          <a:bodyPr wrap="square" rtlCol="0">
            <a:spAutoFit/>
          </a:bodyPr>
          <a:lstStyle/>
          <a:p>
            <a:r>
              <a:rPr lang="zh-CN" altLang="en-US" sz="1400" dirty="0">
                <a:solidFill>
                  <a:schemeClr val="tx1">
                    <a:lumMod val="75000"/>
                    <a:lumOff val="25000"/>
                  </a:schemeClr>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。您</a:t>
            </a:r>
            <a:r>
              <a:rPr lang="zh-CN" altLang="en-US" sz="1400" dirty="0">
                <a:solidFill>
                  <a:schemeClr val="tx1">
                    <a:lumMod val="75000"/>
                    <a:lumOff val="25000"/>
                  </a:schemeClr>
                </a:solidFill>
                <a:ea typeface="微软雅黑" panose="020B0503020204020204" pitchFamily="34" charset="-122"/>
              </a:rPr>
              <a:t>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a:t>
            </a:r>
            <a:endParaRPr lang="zh-CN" altLang="en-US" dirty="0">
              <a:solidFill>
                <a:schemeClr val="tx1">
                  <a:lumMod val="75000"/>
                  <a:lumOff val="25000"/>
                </a:schemeClr>
              </a:solidFill>
              <a:ea typeface="微软雅黑" panose="020B0503020204020204" pitchFamily="34" charset="-122"/>
            </a:endParaRPr>
          </a:p>
        </p:txBody>
      </p:sp>
      <p:sp>
        <p:nvSpPr>
          <p:cNvPr id="2" name="矩形 1"/>
          <p:cNvSpPr/>
          <p:nvPr/>
        </p:nvSpPr>
        <p:spPr>
          <a:xfrm>
            <a:off x="1325205" y="981075"/>
            <a:ext cx="1565482" cy="209550"/>
          </a:xfrm>
          <a:custGeom>
            <a:avLst/>
            <a:gdLst>
              <a:gd name="connsiteX0" fmla="*/ 0 w 1565482"/>
              <a:gd name="connsiteY0" fmla="*/ 0 h 247650"/>
              <a:gd name="connsiteX1" fmla="*/ 15654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 name="connsiteX0" fmla="*/ 0 w 1565482"/>
              <a:gd name="connsiteY0" fmla="*/ 0 h 247650"/>
              <a:gd name="connsiteX1" fmla="*/ 12987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482" h="247650">
                <a:moveTo>
                  <a:pt x="0" y="0"/>
                </a:moveTo>
                <a:lnTo>
                  <a:pt x="1298782" y="0"/>
                </a:lnTo>
                <a:lnTo>
                  <a:pt x="1565482" y="247650"/>
                </a:lnTo>
                <a:lnTo>
                  <a:pt x="0" y="24765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矩形 2"/>
          <p:cNvSpPr/>
          <p:nvPr/>
        </p:nvSpPr>
        <p:spPr>
          <a:xfrm>
            <a:off x="1248617" y="990600"/>
            <a:ext cx="1370758" cy="1028700"/>
          </a:xfrm>
          <a:custGeom>
            <a:avLst/>
            <a:gdLst>
              <a:gd name="connsiteX0" fmla="*/ 0 w 1323133"/>
              <a:gd name="connsiteY0" fmla="*/ 0 h 1198669"/>
              <a:gd name="connsiteX1" fmla="*/ 1323133 w 1323133"/>
              <a:gd name="connsiteY1" fmla="*/ 0 h 1198669"/>
              <a:gd name="connsiteX2" fmla="*/ 1323133 w 1323133"/>
              <a:gd name="connsiteY2" fmla="*/ 1198669 h 1198669"/>
              <a:gd name="connsiteX3" fmla="*/ 0 w 1323133"/>
              <a:gd name="connsiteY3" fmla="*/ 1198669 h 1198669"/>
              <a:gd name="connsiteX4" fmla="*/ 0 w 1323133"/>
              <a:gd name="connsiteY4" fmla="*/ 0 h 1198669"/>
              <a:gd name="connsiteX0" fmla="*/ 0 w 1323133"/>
              <a:gd name="connsiteY0" fmla="*/ 0 h 1198669"/>
              <a:gd name="connsiteX1" fmla="*/ 1323133 w 1323133"/>
              <a:gd name="connsiteY1" fmla="*/ 0 h 1198669"/>
              <a:gd name="connsiteX2" fmla="*/ 1085008 w 1323133"/>
              <a:gd name="connsiteY2" fmla="*/ 817669 h 1198669"/>
              <a:gd name="connsiteX3" fmla="*/ 0 w 1323133"/>
              <a:gd name="connsiteY3" fmla="*/ 1198669 h 1198669"/>
              <a:gd name="connsiteX4" fmla="*/ 0 w 1323133"/>
              <a:gd name="connsiteY4" fmla="*/ 0 h 1198669"/>
              <a:gd name="connsiteX0" fmla="*/ 47625 w 1370758"/>
              <a:gd name="connsiteY0" fmla="*/ 0 h 827194"/>
              <a:gd name="connsiteX1" fmla="*/ 1370758 w 1370758"/>
              <a:gd name="connsiteY1" fmla="*/ 0 h 827194"/>
              <a:gd name="connsiteX2" fmla="*/ 1132633 w 1370758"/>
              <a:gd name="connsiteY2" fmla="*/ 817669 h 827194"/>
              <a:gd name="connsiteX3" fmla="*/ 0 w 1370758"/>
              <a:gd name="connsiteY3" fmla="*/ 827194 h 827194"/>
              <a:gd name="connsiteX4" fmla="*/ 47625 w 1370758"/>
              <a:gd name="connsiteY4" fmla="*/ 0 h 827194"/>
              <a:gd name="connsiteX0" fmla="*/ 47625 w 1370758"/>
              <a:gd name="connsiteY0" fmla="*/ 0 h 836719"/>
              <a:gd name="connsiteX1" fmla="*/ 1370758 w 1370758"/>
              <a:gd name="connsiteY1" fmla="*/ 0 h 836719"/>
              <a:gd name="connsiteX2" fmla="*/ 875458 w 1370758"/>
              <a:gd name="connsiteY2" fmla="*/ 836719 h 836719"/>
              <a:gd name="connsiteX3" fmla="*/ 0 w 1370758"/>
              <a:gd name="connsiteY3" fmla="*/ 827194 h 836719"/>
              <a:gd name="connsiteX4" fmla="*/ 47625 w 1370758"/>
              <a:gd name="connsiteY4" fmla="*/ 0 h 836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758" h="836719">
                <a:moveTo>
                  <a:pt x="47625" y="0"/>
                </a:moveTo>
                <a:lnTo>
                  <a:pt x="1370758" y="0"/>
                </a:lnTo>
                <a:lnTo>
                  <a:pt x="875458" y="836719"/>
                </a:lnTo>
                <a:lnTo>
                  <a:pt x="0" y="827194"/>
                </a:lnTo>
                <a:lnTo>
                  <a:pt x="47625" y="0"/>
                </a:lnTo>
                <a:close/>
              </a:path>
            </a:pathLst>
          </a:custGeom>
          <a:solidFill>
            <a:srgbClr val="163A5A"/>
          </a:solidFill>
          <a:ln>
            <a:noFill/>
          </a:ln>
          <a:effectLst>
            <a:outerShdw blurRad="63500" dist="63500" sx="102000" sy="102000" algn="ctr"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51752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300"/>
                                        <p:tgtEl>
                                          <p:spTgt spid="1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right)">
                                      <p:cBhvr>
                                        <p:cTn id="16" dur="500"/>
                                        <p:tgtEl>
                                          <p:spTgt spid="14"/>
                                        </p:tgtEl>
                                      </p:cBhvr>
                                    </p:animEffect>
                                  </p:childTnLst>
                                </p:cTn>
                              </p:par>
                              <p:par>
                                <p:cTn id="17" presetID="12" presetClass="entr" presetSubtype="8"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ppt_x</p:attrName>
                                        </p:attrNameLst>
                                      </p:cBhvr>
                                      <p:tavLst>
                                        <p:tav tm="0">
                                          <p:val>
                                            <p:strVal val="#ppt_x-#ppt_w*1.125000"/>
                                          </p:val>
                                        </p:tav>
                                        <p:tav tm="100000">
                                          <p:val>
                                            <p:strVal val="#ppt_x"/>
                                          </p:val>
                                        </p:tav>
                                      </p:tavLst>
                                    </p:anim>
                                    <p:animEffect transition="in" filter="wipe(right)">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barn(outVertical)">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21"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inVertical)">
                                      <p:cBhvr>
                                        <p:cTn id="46" dur="500"/>
                                        <p:tgtEl>
                                          <p:spTgt spid="17"/>
                                        </p:tgtEl>
                                      </p:cBhvr>
                                    </p:animEffect>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39"/>
                                        </p:tgtEl>
                                        <p:attrNameLst>
                                          <p:attrName>style.visibility</p:attrName>
                                        </p:attrNameLst>
                                      </p:cBhvr>
                                      <p:to>
                                        <p:strVal val="visible"/>
                                      </p:to>
                                    </p:set>
                                    <p:anim calcmode="lin" valueType="num">
                                      <p:cBhvr>
                                        <p:cTn id="90" dur="500" fill="hold"/>
                                        <p:tgtEl>
                                          <p:spTgt spid="39"/>
                                        </p:tgtEl>
                                        <p:attrNameLst>
                                          <p:attrName>ppt_w</p:attrName>
                                        </p:attrNameLst>
                                      </p:cBhvr>
                                      <p:tavLst>
                                        <p:tav tm="0">
                                          <p:val>
                                            <p:fltVal val="0"/>
                                          </p:val>
                                        </p:tav>
                                        <p:tav tm="100000">
                                          <p:val>
                                            <p:strVal val="#ppt_w"/>
                                          </p:val>
                                        </p:tav>
                                      </p:tavLst>
                                    </p:anim>
                                    <p:anim calcmode="lin" valueType="num">
                                      <p:cBhvr>
                                        <p:cTn id="91" dur="500" fill="hold"/>
                                        <p:tgtEl>
                                          <p:spTgt spid="39"/>
                                        </p:tgtEl>
                                        <p:attrNameLst>
                                          <p:attrName>ppt_h</p:attrName>
                                        </p:attrNameLst>
                                      </p:cBhvr>
                                      <p:tavLst>
                                        <p:tav tm="0">
                                          <p:val>
                                            <p:fltVal val="0"/>
                                          </p:val>
                                        </p:tav>
                                        <p:tav tm="100000">
                                          <p:val>
                                            <p:strVal val="#ppt_h"/>
                                          </p:val>
                                        </p:tav>
                                      </p:tavLst>
                                    </p:anim>
                                    <p:animEffect transition="in" filter="fade">
                                      <p:cBhvr>
                                        <p:cTn id="92" dur="500"/>
                                        <p:tgtEl>
                                          <p:spTgt spid="39"/>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Effect transition="in" filter="fade">
                                      <p:cBhvr>
                                        <p:cTn id="97" dur="500"/>
                                        <p:tgtEl>
                                          <p:spTgt spid="40"/>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1"/>
                                        </p:tgtEl>
                                        <p:attrNameLst>
                                          <p:attrName>style.visibility</p:attrName>
                                        </p:attrNameLst>
                                      </p:cBhvr>
                                      <p:to>
                                        <p:strVal val="visible"/>
                                      </p:to>
                                    </p:set>
                                    <p:anim calcmode="lin" valueType="num">
                                      <p:cBhvr>
                                        <p:cTn id="100" dur="500" fill="hold"/>
                                        <p:tgtEl>
                                          <p:spTgt spid="41"/>
                                        </p:tgtEl>
                                        <p:attrNameLst>
                                          <p:attrName>ppt_w</p:attrName>
                                        </p:attrNameLst>
                                      </p:cBhvr>
                                      <p:tavLst>
                                        <p:tav tm="0">
                                          <p:val>
                                            <p:fltVal val="0"/>
                                          </p:val>
                                        </p:tav>
                                        <p:tav tm="100000">
                                          <p:val>
                                            <p:strVal val="#ppt_w"/>
                                          </p:val>
                                        </p:tav>
                                      </p:tavLst>
                                    </p:anim>
                                    <p:anim calcmode="lin" valueType="num">
                                      <p:cBhvr>
                                        <p:cTn id="101" dur="500" fill="hold"/>
                                        <p:tgtEl>
                                          <p:spTgt spid="41"/>
                                        </p:tgtEl>
                                        <p:attrNameLst>
                                          <p:attrName>ppt_h</p:attrName>
                                        </p:attrNameLst>
                                      </p:cBhvr>
                                      <p:tavLst>
                                        <p:tav tm="0">
                                          <p:val>
                                            <p:fltVal val="0"/>
                                          </p:val>
                                        </p:tav>
                                        <p:tav tm="100000">
                                          <p:val>
                                            <p:strVal val="#ppt_h"/>
                                          </p:val>
                                        </p:tav>
                                      </p:tavLst>
                                    </p:anim>
                                    <p:animEffect transition="in" filter="fade">
                                      <p:cBhvr>
                                        <p:cTn id="102" dur="500"/>
                                        <p:tgtEl>
                                          <p:spTgt spid="4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500" fill="hold"/>
                                        <p:tgtEl>
                                          <p:spTgt spid="42"/>
                                        </p:tgtEl>
                                        <p:attrNameLst>
                                          <p:attrName>ppt_w</p:attrName>
                                        </p:attrNameLst>
                                      </p:cBhvr>
                                      <p:tavLst>
                                        <p:tav tm="0">
                                          <p:val>
                                            <p:fltVal val="0"/>
                                          </p:val>
                                        </p:tav>
                                        <p:tav tm="100000">
                                          <p:val>
                                            <p:strVal val="#ppt_w"/>
                                          </p:val>
                                        </p:tav>
                                      </p:tavLst>
                                    </p:anim>
                                    <p:anim calcmode="lin" valueType="num">
                                      <p:cBhvr>
                                        <p:cTn id="106" dur="500" fill="hold"/>
                                        <p:tgtEl>
                                          <p:spTgt spid="42"/>
                                        </p:tgtEl>
                                        <p:attrNameLst>
                                          <p:attrName>ppt_h</p:attrName>
                                        </p:attrNameLst>
                                      </p:cBhvr>
                                      <p:tavLst>
                                        <p:tav tm="0">
                                          <p:val>
                                            <p:fltVal val="0"/>
                                          </p:val>
                                        </p:tav>
                                        <p:tav tm="100000">
                                          <p:val>
                                            <p:strVal val="#ppt_h"/>
                                          </p:val>
                                        </p:tav>
                                      </p:tavLst>
                                    </p:anim>
                                    <p:animEffect transition="in" filter="fade">
                                      <p:cBhvr>
                                        <p:cTn id="107" dur="500"/>
                                        <p:tgtEl>
                                          <p:spTgt spid="4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43"/>
                                        </p:tgtEl>
                                        <p:attrNameLst>
                                          <p:attrName>style.visibility</p:attrName>
                                        </p:attrNameLst>
                                      </p:cBhvr>
                                      <p:to>
                                        <p:strVal val="visible"/>
                                      </p:to>
                                    </p:set>
                                    <p:anim calcmode="lin" valueType="num">
                                      <p:cBhvr>
                                        <p:cTn id="110" dur="500" fill="hold"/>
                                        <p:tgtEl>
                                          <p:spTgt spid="43"/>
                                        </p:tgtEl>
                                        <p:attrNameLst>
                                          <p:attrName>ppt_w</p:attrName>
                                        </p:attrNameLst>
                                      </p:cBhvr>
                                      <p:tavLst>
                                        <p:tav tm="0">
                                          <p:val>
                                            <p:fltVal val="0"/>
                                          </p:val>
                                        </p:tav>
                                        <p:tav tm="100000">
                                          <p:val>
                                            <p:strVal val="#ppt_w"/>
                                          </p:val>
                                        </p:tav>
                                      </p:tavLst>
                                    </p:anim>
                                    <p:anim calcmode="lin" valueType="num">
                                      <p:cBhvr>
                                        <p:cTn id="111" dur="500" fill="hold"/>
                                        <p:tgtEl>
                                          <p:spTgt spid="43"/>
                                        </p:tgtEl>
                                        <p:attrNameLst>
                                          <p:attrName>ppt_h</p:attrName>
                                        </p:attrNameLst>
                                      </p:cBhvr>
                                      <p:tavLst>
                                        <p:tav tm="0">
                                          <p:val>
                                            <p:fltVal val="0"/>
                                          </p:val>
                                        </p:tav>
                                        <p:tav tm="100000">
                                          <p:val>
                                            <p:strVal val="#ppt_h"/>
                                          </p:val>
                                        </p:tav>
                                      </p:tavLst>
                                    </p:anim>
                                    <p:animEffect transition="in" filter="fade">
                                      <p:cBhvr>
                                        <p:cTn id="112" dur="500"/>
                                        <p:tgtEl>
                                          <p:spTgt spid="43"/>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44"/>
                                        </p:tgtEl>
                                        <p:attrNameLst>
                                          <p:attrName>style.visibility</p:attrName>
                                        </p:attrNameLst>
                                      </p:cBhvr>
                                      <p:to>
                                        <p:strVal val="visible"/>
                                      </p:to>
                                    </p:set>
                                    <p:anim calcmode="lin" valueType="num">
                                      <p:cBhvr>
                                        <p:cTn id="115" dur="500" fill="hold"/>
                                        <p:tgtEl>
                                          <p:spTgt spid="44"/>
                                        </p:tgtEl>
                                        <p:attrNameLst>
                                          <p:attrName>ppt_w</p:attrName>
                                        </p:attrNameLst>
                                      </p:cBhvr>
                                      <p:tavLst>
                                        <p:tav tm="0">
                                          <p:val>
                                            <p:fltVal val="0"/>
                                          </p:val>
                                        </p:tav>
                                        <p:tav tm="100000">
                                          <p:val>
                                            <p:strVal val="#ppt_w"/>
                                          </p:val>
                                        </p:tav>
                                      </p:tavLst>
                                    </p:anim>
                                    <p:anim calcmode="lin" valueType="num">
                                      <p:cBhvr>
                                        <p:cTn id="116" dur="500" fill="hold"/>
                                        <p:tgtEl>
                                          <p:spTgt spid="44"/>
                                        </p:tgtEl>
                                        <p:attrNameLst>
                                          <p:attrName>ppt_h</p:attrName>
                                        </p:attrNameLst>
                                      </p:cBhvr>
                                      <p:tavLst>
                                        <p:tav tm="0">
                                          <p:val>
                                            <p:fltVal val="0"/>
                                          </p:val>
                                        </p:tav>
                                        <p:tav tm="100000">
                                          <p:val>
                                            <p:strVal val="#ppt_h"/>
                                          </p:val>
                                        </p:tav>
                                      </p:tavLst>
                                    </p:anim>
                                    <p:animEffect transition="in" filter="fade">
                                      <p:cBhvr>
                                        <p:cTn id="117" dur="500"/>
                                        <p:tgtEl>
                                          <p:spTgt spid="4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45"/>
                                        </p:tgtEl>
                                        <p:attrNameLst>
                                          <p:attrName>style.visibility</p:attrName>
                                        </p:attrNameLst>
                                      </p:cBhvr>
                                      <p:to>
                                        <p:strVal val="visible"/>
                                      </p:to>
                                    </p:set>
                                    <p:anim calcmode="lin" valueType="num">
                                      <p:cBhvr>
                                        <p:cTn id="120" dur="500" fill="hold"/>
                                        <p:tgtEl>
                                          <p:spTgt spid="45"/>
                                        </p:tgtEl>
                                        <p:attrNameLst>
                                          <p:attrName>ppt_w</p:attrName>
                                        </p:attrNameLst>
                                      </p:cBhvr>
                                      <p:tavLst>
                                        <p:tav tm="0">
                                          <p:val>
                                            <p:fltVal val="0"/>
                                          </p:val>
                                        </p:tav>
                                        <p:tav tm="100000">
                                          <p:val>
                                            <p:strVal val="#ppt_w"/>
                                          </p:val>
                                        </p:tav>
                                      </p:tavLst>
                                    </p:anim>
                                    <p:anim calcmode="lin" valueType="num">
                                      <p:cBhvr>
                                        <p:cTn id="121" dur="500" fill="hold"/>
                                        <p:tgtEl>
                                          <p:spTgt spid="45"/>
                                        </p:tgtEl>
                                        <p:attrNameLst>
                                          <p:attrName>ppt_h</p:attrName>
                                        </p:attrNameLst>
                                      </p:cBhvr>
                                      <p:tavLst>
                                        <p:tav tm="0">
                                          <p:val>
                                            <p:fltVal val="0"/>
                                          </p:val>
                                        </p:tav>
                                        <p:tav tm="100000">
                                          <p:val>
                                            <p:strVal val="#ppt_h"/>
                                          </p:val>
                                        </p:tav>
                                      </p:tavLst>
                                    </p:anim>
                                    <p:animEffect transition="in" filter="fade">
                                      <p:cBhvr>
                                        <p:cTn id="122" dur="500"/>
                                        <p:tgtEl>
                                          <p:spTgt spid="45"/>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46"/>
                                        </p:tgtEl>
                                        <p:attrNameLst>
                                          <p:attrName>style.visibility</p:attrName>
                                        </p:attrNameLst>
                                      </p:cBhvr>
                                      <p:to>
                                        <p:strVal val="visible"/>
                                      </p:to>
                                    </p:set>
                                    <p:anim calcmode="lin" valueType="num">
                                      <p:cBhvr>
                                        <p:cTn id="125" dur="500" fill="hold"/>
                                        <p:tgtEl>
                                          <p:spTgt spid="46"/>
                                        </p:tgtEl>
                                        <p:attrNameLst>
                                          <p:attrName>ppt_w</p:attrName>
                                        </p:attrNameLst>
                                      </p:cBhvr>
                                      <p:tavLst>
                                        <p:tav tm="0">
                                          <p:val>
                                            <p:fltVal val="0"/>
                                          </p:val>
                                        </p:tav>
                                        <p:tav tm="100000">
                                          <p:val>
                                            <p:strVal val="#ppt_w"/>
                                          </p:val>
                                        </p:tav>
                                      </p:tavLst>
                                    </p:anim>
                                    <p:anim calcmode="lin" valueType="num">
                                      <p:cBhvr>
                                        <p:cTn id="126" dur="500" fill="hold"/>
                                        <p:tgtEl>
                                          <p:spTgt spid="46"/>
                                        </p:tgtEl>
                                        <p:attrNameLst>
                                          <p:attrName>ppt_h</p:attrName>
                                        </p:attrNameLst>
                                      </p:cBhvr>
                                      <p:tavLst>
                                        <p:tav tm="0">
                                          <p:val>
                                            <p:fltVal val="0"/>
                                          </p:val>
                                        </p:tav>
                                        <p:tav tm="100000">
                                          <p:val>
                                            <p:strVal val="#ppt_h"/>
                                          </p:val>
                                        </p:tav>
                                      </p:tavLst>
                                    </p:anim>
                                    <p:animEffect transition="in" filter="fade">
                                      <p:cBhvr>
                                        <p:cTn id="127" dur="500"/>
                                        <p:tgtEl>
                                          <p:spTgt spid="46"/>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500" fill="hold"/>
                                        <p:tgtEl>
                                          <p:spTgt spid="47"/>
                                        </p:tgtEl>
                                        <p:attrNameLst>
                                          <p:attrName>ppt_w</p:attrName>
                                        </p:attrNameLst>
                                      </p:cBhvr>
                                      <p:tavLst>
                                        <p:tav tm="0">
                                          <p:val>
                                            <p:fltVal val="0"/>
                                          </p:val>
                                        </p:tav>
                                        <p:tav tm="100000">
                                          <p:val>
                                            <p:strVal val="#ppt_w"/>
                                          </p:val>
                                        </p:tav>
                                      </p:tavLst>
                                    </p:anim>
                                    <p:anim calcmode="lin" valueType="num">
                                      <p:cBhvr>
                                        <p:cTn id="131" dur="500" fill="hold"/>
                                        <p:tgtEl>
                                          <p:spTgt spid="47"/>
                                        </p:tgtEl>
                                        <p:attrNameLst>
                                          <p:attrName>ppt_h</p:attrName>
                                        </p:attrNameLst>
                                      </p:cBhvr>
                                      <p:tavLst>
                                        <p:tav tm="0">
                                          <p:val>
                                            <p:fltVal val="0"/>
                                          </p:val>
                                        </p:tav>
                                        <p:tav tm="100000">
                                          <p:val>
                                            <p:strVal val="#ppt_h"/>
                                          </p:val>
                                        </p:tav>
                                      </p:tavLst>
                                    </p:anim>
                                    <p:animEffect transition="in" filter="fade">
                                      <p:cBhvr>
                                        <p:cTn id="132" dur="500"/>
                                        <p:tgtEl>
                                          <p:spTgt spid="47"/>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p:cTn id="135" dur="500" fill="hold"/>
                                        <p:tgtEl>
                                          <p:spTgt spid="48"/>
                                        </p:tgtEl>
                                        <p:attrNameLst>
                                          <p:attrName>ppt_w</p:attrName>
                                        </p:attrNameLst>
                                      </p:cBhvr>
                                      <p:tavLst>
                                        <p:tav tm="0">
                                          <p:val>
                                            <p:fltVal val="0"/>
                                          </p:val>
                                        </p:tav>
                                        <p:tav tm="100000">
                                          <p:val>
                                            <p:strVal val="#ppt_w"/>
                                          </p:val>
                                        </p:tav>
                                      </p:tavLst>
                                    </p:anim>
                                    <p:anim calcmode="lin" valueType="num">
                                      <p:cBhvr>
                                        <p:cTn id="136" dur="500" fill="hold"/>
                                        <p:tgtEl>
                                          <p:spTgt spid="48"/>
                                        </p:tgtEl>
                                        <p:attrNameLst>
                                          <p:attrName>ppt_h</p:attrName>
                                        </p:attrNameLst>
                                      </p:cBhvr>
                                      <p:tavLst>
                                        <p:tav tm="0">
                                          <p:val>
                                            <p:fltVal val="0"/>
                                          </p:val>
                                        </p:tav>
                                        <p:tav tm="100000">
                                          <p:val>
                                            <p:strVal val="#ppt_h"/>
                                          </p:val>
                                        </p:tav>
                                      </p:tavLst>
                                    </p:anim>
                                    <p:animEffect transition="in" filter="fade">
                                      <p:cBhvr>
                                        <p:cTn id="137" dur="500"/>
                                        <p:tgtEl>
                                          <p:spTgt spid="48"/>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49"/>
                                        </p:tgtEl>
                                        <p:attrNameLst>
                                          <p:attrName>style.visibility</p:attrName>
                                        </p:attrNameLst>
                                      </p:cBhvr>
                                      <p:to>
                                        <p:strVal val="visible"/>
                                      </p:to>
                                    </p:set>
                                    <p:anim calcmode="lin" valueType="num">
                                      <p:cBhvr>
                                        <p:cTn id="140" dur="500" fill="hold"/>
                                        <p:tgtEl>
                                          <p:spTgt spid="49"/>
                                        </p:tgtEl>
                                        <p:attrNameLst>
                                          <p:attrName>ppt_w</p:attrName>
                                        </p:attrNameLst>
                                      </p:cBhvr>
                                      <p:tavLst>
                                        <p:tav tm="0">
                                          <p:val>
                                            <p:fltVal val="0"/>
                                          </p:val>
                                        </p:tav>
                                        <p:tav tm="100000">
                                          <p:val>
                                            <p:strVal val="#ppt_w"/>
                                          </p:val>
                                        </p:tav>
                                      </p:tavLst>
                                    </p:anim>
                                    <p:anim calcmode="lin" valueType="num">
                                      <p:cBhvr>
                                        <p:cTn id="141" dur="500" fill="hold"/>
                                        <p:tgtEl>
                                          <p:spTgt spid="49"/>
                                        </p:tgtEl>
                                        <p:attrNameLst>
                                          <p:attrName>ppt_h</p:attrName>
                                        </p:attrNameLst>
                                      </p:cBhvr>
                                      <p:tavLst>
                                        <p:tav tm="0">
                                          <p:val>
                                            <p:fltVal val="0"/>
                                          </p:val>
                                        </p:tav>
                                        <p:tav tm="100000">
                                          <p:val>
                                            <p:strVal val="#ppt_h"/>
                                          </p:val>
                                        </p:tav>
                                      </p:tavLst>
                                    </p:anim>
                                    <p:animEffect transition="in" filter="fade">
                                      <p:cBhvr>
                                        <p:cTn id="142" dur="500"/>
                                        <p:tgtEl>
                                          <p:spTgt spid="49"/>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50"/>
                                        </p:tgtEl>
                                        <p:attrNameLst>
                                          <p:attrName>style.visibility</p:attrName>
                                        </p:attrNameLst>
                                      </p:cBhvr>
                                      <p:to>
                                        <p:strVal val="visible"/>
                                      </p:to>
                                    </p:set>
                                    <p:anim calcmode="lin" valueType="num">
                                      <p:cBhvr>
                                        <p:cTn id="145" dur="500" fill="hold"/>
                                        <p:tgtEl>
                                          <p:spTgt spid="50"/>
                                        </p:tgtEl>
                                        <p:attrNameLst>
                                          <p:attrName>ppt_w</p:attrName>
                                        </p:attrNameLst>
                                      </p:cBhvr>
                                      <p:tavLst>
                                        <p:tav tm="0">
                                          <p:val>
                                            <p:fltVal val="0"/>
                                          </p:val>
                                        </p:tav>
                                        <p:tav tm="100000">
                                          <p:val>
                                            <p:strVal val="#ppt_w"/>
                                          </p:val>
                                        </p:tav>
                                      </p:tavLst>
                                    </p:anim>
                                    <p:anim calcmode="lin" valueType="num">
                                      <p:cBhvr>
                                        <p:cTn id="146" dur="500" fill="hold"/>
                                        <p:tgtEl>
                                          <p:spTgt spid="50"/>
                                        </p:tgtEl>
                                        <p:attrNameLst>
                                          <p:attrName>ppt_h</p:attrName>
                                        </p:attrNameLst>
                                      </p:cBhvr>
                                      <p:tavLst>
                                        <p:tav tm="0">
                                          <p:val>
                                            <p:fltVal val="0"/>
                                          </p:val>
                                        </p:tav>
                                        <p:tav tm="100000">
                                          <p:val>
                                            <p:strVal val="#ppt_h"/>
                                          </p:val>
                                        </p:tav>
                                      </p:tavLst>
                                    </p:anim>
                                    <p:animEffect transition="in" filter="fade">
                                      <p:cBhvr>
                                        <p:cTn id="147" dur="500"/>
                                        <p:tgtEl>
                                          <p:spTgt spid="50"/>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51"/>
                                        </p:tgtEl>
                                        <p:attrNameLst>
                                          <p:attrName>style.visibility</p:attrName>
                                        </p:attrNameLst>
                                      </p:cBhvr>
                                      <p:to>
                                        <p:strVal val="visible"/>
                                      </p:to>
                                    </p:set>
                                    <p:anim calcmode="lin" valueType="num">
                                      <p:cBhvr>
                                        <p:cTn id="150" dur="500" fill="hold"/>
                                        <p:tgtEl>
                                          <p:spTgt spid="51"/>
                                        </p:tgtEl>
                                        <p:attrNameLst>
                                          <p:attrName>ppt_w</p:attrName>
                                        </p:attrNameLst>
                                      </p:cBhvr>
                                      <p:tavLst>
                                        <p:tav tm="0">
                                          <p:val>
                                            <p:fltVal val="0"/>
                                          </p:val>
                                        </p:tav>
                                        <p:tav tm="100000">
                                          <p:val>
                                            <p:strVal val="#ppt_w"/>
                                          </p:val>
                                        </p:tav>
                                      </p:tavLst>
                                    </p:anim>
                                    <p:anim calcmode="lin" valueType="num">
                                      <p:cBhvr>
                                        <p:cTn id="151" dur="500" fill="hold"/>
                                        <p:tgtEl>
                                          <p:spTgt spid="51"/>
                                        </p:tgtEl>
                                        <p:attrNameLst>
                                          <p:attrName>ppt_h</p:attrName>
                                        </p:attrNameLst>
                                      </p:cBhvr>
                                      <p:tavLst>
                                        <p:tav tm="0">
                                          <p:val>
                                            <p:fltVal val="0"/>
                                          </p:val>
                                        </p:tav>
                                        <p:tav tm="100000">
                                          <p:val>
                                            <p:strVal val="#ppt_h"/>
                                          </p:val>
                                        </p:tav>
                                      </p:tavLst>
                                    </p:anim>
                                    <p:animEffect transition="in" filter="fade">
                                      <p:cBhvr>
                                        <p:cTn id="152" dur="500"/>
                                        <p:tgtEl>
                                          <p:spTgt spid="51"/>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52"/>
                                        </p:tgtEl>
                                        <p:attrNameLst>
                                          <p:attrName>style.visibility</p:attrName>
                                        </p:attrNameLst>
                                      </p:cBhvr>
                                      <p:to>
                                        <p:strVal val="visible"/>
                                      </p:to>
                                    </p:set>
                                    <p:anim calcmode="lin" valueType="num">
                                      <p:cBhvr>
                                        <p:cTn id="155" dur="500" fill="hold"/>
                                        <p:tgtEl>
                                          <p:spTgt spid="52"/>
                                        </p:tgtEl>
                                        <p:attrNameLst>
                                          <p:attrName>ppt_w</p:attrName>
                                        </p:attrNameLst>
                                      </p:cBhvr>
                                      <p:tavLst>
                                        <p:tav tm="0">
                                          <p:val>
                                            <p:fltVal val="0"/>
                                          </p:val>
                                        </p:tav>
                                        <p:tav tm="100000">
                                          <p:val>
                                            <p:strVal val="#ppt_w"/>
                                          </p:val>
                                        </p:tav>
                                      </p:tavLst>
                                    </p:anim>
                                    <p:anim calcmode="lin" valueType="num">
                                      <p:cBhvr>
                                        <p:cTn id="156" dur="500" fill="hold"/>
                                        <p:tgtEl>
                                          <p:spTgt spid="52"/>
                                        </p:tgtEl>
                                        <p:attrNameLst>
                                          <p:attrName>ppt_h</p:attrName>
                                        </p:attrNameLst>
                                      </p:cBhvr>
                                      <p:tavLst>
                                        <p:tav tm="0">
                                          <p:val>
                                            <p:fltVal val="0"/>
                                          </p:val>
                                        </p:tav>
                                        <p:tav tm="100000">
                                          <p:val>
                                            <p:strVal val="#ppt_h"/>
                                          </p:val>
                                        </p:tav>
                                      </p:tavLst>
                                    </p:anim>
                                    <p:animEffect transition="in" filter="fade">
                                      <p:cBhvr>
                                        <p:cTn id="15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10" grpId="0"/>
      <p:bldP spid="13" grpId="0" animBg="1"/>
      <p:bldP spid="14" grpId="0"/>
      <p:bldP spid="17" grpId="0"/>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添加主题</a:t>
            </a:r>
            <a:endParaRPr lang="zh-CN" altLang="en-US" sz="1700" dirty="0">
              <a:solidFill>
                <a:srgbClr val="163A5A"/>
              </a:solidFill>
              <a:latin typeface="Arial" pitchFamily="34" charset="0"/>
              <a:ea typeface="微软雅黑" panose="020B0503020204020204" pitchFamily="34" charset="-122"/>
              <a:sym typeface="Arial" pitchFamily="34" charset="0"/>
            </a:endParaRPr>
          </a:p>
        </p:txBody>
      </p:sp>
      <p:sp>
        <p:nvSpPr>
          <p:cNvPr id="40" name="矩形 57"/>
          <p:cNvSpPr>
            <a:spLocks noChangeArrowheads="1"/>
          </p:cNvSpPr>
          <p:nvPr/>
        </p:nvSpPr>
        <p:spPr bwMode="auto">
          <a:xfrm>
            <a:off x="1271587" y="1632377"/>
            <a:ext cx="1381125" cy="110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ts val="1594"/>
              </a:lnSpc>
              <a:spcBef>
                <a:spcPct val="0"/>
              </a:spcBef>
              <a:buNone/>
            </a:pPr>
            <a:r>
              <a:rPr lang="zh-CN" altLang="en-US" sz="1100" dirty="0">
                <a:solidFill>
                  <a:schemeClr val="tx1">
                    <a:lumMod val="75000"/>
                    <a:lumOff val="25000"/>
                  </a:schemeClr>
                </a:solidFill>
                <a:sym typeface="方正兰亭黑_GBK" pitchFamily="2" charset="-122"/>
              </a:rPr>
              <a:t>文字描述，</a:t>
            </a:r>
            <a:r>
              <a:rPr lang="zh-CN" altLang="en-US" sz="1100" dirty="0" smtClean="0">
                <a:solidFill>
                  <a:schemeClr val="tx1">
                    <a:lumMod val="75000"/>
                    <a:lumOff val="25000"/>
                  </a:schemeClr>
                </a:solidFill>
                <a:sym typeface="方正兰亭黑_GBK" pitchFamily="2" charset="-122"/>
              </a:rPr>
              <a:t>总结括</a:t>
            </a:r>
            <a:r>
              <a:rPr lang="zh-CN" altLang="en-US" sz="1100" dirty="0">
                <a:solidFill>
                  <a:schemeClr val="tx1">
                    <a:lumMod val="75000"/>
                    <a:lumOff val="25000"/>
                  </a:schemeClr>
                </a:solidFill>
                <a:sym typeface="方正兰亭黑_GBK" pitchFamily="2" charset="-122"/>
              </a:rPr>
              <a:t>，内容大纲</a:t>
            </a:r>
            <a:r>
              <a:rPr lang="zh-CN" altLang="en-US" sz="1100" dirty="0" smtClean="0">
                <a:solidFill>
                  <a:schemeClr val="tx1">
                    <a:lumMod val="75000"/>
                    <a:lumOff val="25000"/>
                  </a:schemeClr>
                </a:solidFill>
                <a:sym typeface="方正兰亭黑_GBK" pitchFamily="2" charset="-122"/>
              </a:rPr>
              <a:t>。文字述，总结</a:t>
            </a:r>
            <a:r>
              <a:rPr lang="zh-CN" altLang="en-US" sz="1100" dirty="0">
                <a:solidFill>
                  <a:schemeClr val="tx1">
                    <a:lumMod val="75000"/>
                    <a:lumOff val="25000"/>
                  </a:schemeClr>
                </a:solidFill>
                <a:sym typeface="方正兰亭黑_GBK" pitchFamily="2" charset="-122"/>
              </a:rPr>
              <a:t>概括，内容大纲。</a:t>
            </a:r>
            <a:r>
              <a:rPr lang="en-US" altLang="zh-CN" sz="1100" dirty="0">
                <a:solidFill>
                  <a:schemeClr val="tx1">
                    <a:lumMod val="75000"/>
                    <a:lumOff val="25000"/>
                  </a:schemeClr>
                </a:solidFill>
                <a:sym typeface="方正兰亭黑_GBK" pitchFamily="2" charset="-122"/>
              </a:rPr>
              <a:t> </a:t>
            </a:r>
            <a:endParaRPr lang="zh-CN" altLang="en-US" sz="1100" dirty="0">
              <a:solidFill>
                <a:schemeClr val="tx1">
                  <a:lumMod val="75000"/>
                  <a:lumOff val="25000"/>
                </a:schemeClr>
              </a:solidFill>
              <a:sym typeface="方正兰亭黑_GBK" pitchFamily="2" charset="-122"/>
            </a:endParaRPr>
          </a:p>
          <a:p>
            <a:pPr algn="r" eaLnBrk="1" hangingPunct="1">
              <a:lnSpc>
                <a:spcPts val="1594"/>
              </a:lnSpc>
              <a:spcBef>
                <a:spcPct val="0"/>
              </a:spcBef>
              <a:buNone/>
            </a:pPr>
            <a:endParaRPr lang="zh-CN" altLang="en-US" sz="1100" dirty="0">
              <a:solidFill>
                <a:schemeClr val="tx1">
                  <a:lumMod val="75000"/>
                  <a:lumOff val="25000"/>
                </a:schemeClr>
              </a:solidFill>
              <a:sym typeface="方正兰亭黑_GBK" pitchFamily="2" charset="-122"/>
            </a:endParaRP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ym typeface="方正兰亭黑_GBK" pitchFamily="2" charset="-122"/>
              </a:rPr>
              <a:t>添加主题</a:t>
            </a:r>
            <a:endParaRPr lang="zh-CN" altLang="en-US" sz="1700" dirty="0">
              <a:latin typeface="Arial" pitchFamily="34" charset="0"/>
              <a:ea typeface="微软雅黑" panose="020B0503020204020204" pitchFamily="34" charset="-122"/>
              <a:sym typeface="Arial" pitchFamily="34" charset="0"/>
            </a:endParaRP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微软雅黑" panose="020B0503020204020204" pitchFamily="34" charset="-122"/>
              <a:ea typeface="微软雅黑" panose="020B0503020204020204" pitchFamily="34" charset="-122"/>
              <a:sym typeface="宋体" pitchFamily="2" charset="-122"/>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微软雅黑" panose="020B0503020204020204" pitchFamily="34" charset="-122"/>
              <a:ea typeface="微软雅黑" panose="020B0503020204020204" pitchFamily="34" charset="-122"/>
              <a:sym typeface="宋体" pitchFamily="2" charset="-122"/>
            </a:endParaRPr>
          </a:p>
        </p:txBody>
      </p:sp>
      <p:grpSp>
        <p:nvGrpSpPr>
          <p:cNvPr id="3" name="组合 2"/>
          <p:cNvGrpSpPr/>
          <p:nvPr/>
        </p:nvGrpSpPr>
        <p:grpSpPr>
          <a:xfrm>
            <a:off x="2614375" y="1638063"/>
            <a:ext cx="495926" cy="495926"/>
            <a:chOff x="2614375" y="1638063"/>
            <a:chExt cx="495926"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TextBox 1"/>
            <p:cNvSpPr txBox="1"/>
            <p:nvPr/>
          </p:nvSpPr>
          <p:spPr>
            <a:xfrm>
              <a:off x="2655125" y="1685971"/>
              <a:ext cx="444352" cy="400110"/>
            </a:xfrm>
            <a:prstGeom prst="rect">
              <a:avLst/>
            </a:prstGeom>
            <a:noFill/>
          </p:spPr>
          <p:txBody>
            <a:bodyPr wrap="none" rtlCol="0">
              <a:spAutoFit/>
            </a:bodyPr>
            <a:lstStyle/>
            <a:p>
              <a:r>
                <a:rPr lang="en-US" altLang="zh-CN" sz="2000" dirty="0" smtClean="0">
                  <a:ea typeface="微软雅黑" panose="020B0503020204020204" pitchFamily="34" charset="-122"/>
                </a:rPr>
                <a:t>01</a:t>
              </a:r>
              <a:endParaRPr lang="zh-CN" altLang="en-US" dirty="0">
                <a:ea typeface="微软雅黑" panose="020B0503020204020204" pitchFamily="34" charset="-122"/>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0" name="TextBox 59"/>
            <p:cNvSpPr txBox="1"/>
            <p:nvPr/>
          </p:nvSpPr>
          <p:spPr>
            <a:xfrm>
              <a:off x="5246722" y="26568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02</a:t>
              </a:r>
              <a:endParaRPr lang="zh-CN" altLang="en-US" dirty="0">
                <a:solidFill>
                  <a:srgbClr val="163A5A"/>
                </a:solidFill>
                <a:ea typeface="微软雅黑" panose="020B0503020204020204" pitchFamily="34" charset="-122"/>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4" name="TextBox 63"/>
            <p:cNvSpPr txBox="1"/>
            <p:nvPr/>
          </p:nvSpPr>
          <p:spPr>
            <a:xfrm>
              <a:off x="3434234" y="36784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03</a:t>
              </a:r>
              <a:endParaRPr lang="zh-CN" altLang="en-US" dirty="0">
                <a:solidFill>
                  <a:srgbClr val="163A5A"/>
                </a:solidFill>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成功的项目展现一</a:t>
            </a:r>
            <a:endParaRPr lang="zh-CN" altLang="en-US" sz="2000" spc="300" dirty="0">
              <a:latin typeface="方正兰亭细黑_GBK" pitchFamily="2" charset="-122"/>
              <a:ea typeface="方正兰亭细黑_GBK" pitchFamily="2" charset="-122"/>
            </a:endParaRPr>
          </a:p>
        </p:txBody>
      </p:sp>
      <p:cxnSp>
        <p:nvCxnSpPr>
          <p:cNvPr id="68" name="直接连接符 67"/>
          <p:cNvCxnSpPr/>
          <p:nvPr/>
        </p:nvCxnSpPr>
        <p:spPr>
          <a:xfrm>
            <a:off x="3474371" y="2660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9161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300"/>
                                        <p:tgtEl>
                                          <p:spTgt spid="6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300"/>
                                        <p:tgtEl>
                                          <p:spTgt spid="6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p:tgtEl>
                                          <p:spTgt spid="67"/>
                                        </p:tgtEl>
                                        <p:attrNameLst>
                                          <p:attrName>ppt_x</p:attrName>
                                        </p:attrNameLst>
                                      </p:cBhvr>
                                      <p:tavLst>
                                        <p:tav tm="0">
                                          <p:val>
                                            <p:strVal val="#ppt_x-#ppt_w*1.125000"/>
                                          </p:val>
                                        </p:tav>
                                        <p:tav tm="100000">
                                          <p:val>
                                            <p:strVal val="#ppt_x"/>
                                          </p:val>
                                        </p:tav>
                                      </p:tavLst>
                                    </p:anim>
                                    <p:animEffect transition="in" filter="wipe(right)">
                                      <p:cBhvr>
                                        <p:cTn id="16" dur="500"/>
                                        <p:tgtEl>
                                          <p:spTgt spid="67"/>
                                        </p:tgtEl>
                                      </p:cBhvr>
                                    </p:animEffect>
                                  </p:childTnLst>
                                </p:cTn>
                              </p:par>
                              <p:par>
                                <p:cTn id="17" presetID="12" presetClass="entr" presetSubtype="8"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p:tgtEl>
                                          <p:spTgt spid="68"/>
                                        </p:tgtEl>
                                        <p:attrNameLst>
                                          <p:attrName>ppt_x</p:attrName>
                                        </p:attrNameLst>
                                      </p:cBhvr>
                                      <p:tavLst>
                                        <p:tav tm="0">
                                          <p:val>
                                            <p:strVal val="#ppt_x-#ppt_w*1.125000"/>
                                          </p:val>
                                        </p:tav>
                                        <p:tav tm="100000">
                                          <p:val>
                                            <p:strVal val="#ppt_x"/>
                                          </p:val>
                                        </p:tav>
                                      </p:tavLst>
                                    </p:anim>
                                    <p:animEffect transition="in" filter="wipe(right)">
                                      <p:cBhvr>
                                        <p:cTn id="20" dur="500"/>
                                        <p:tgtEl>
                                          <p:spTgt spid="68"/>
                                        </p:tgtEl>
                                      </p:cBhvr>
                                    </p:animEffect>
                                  </p:childTnLst>
                                </p:cTn>
                              </p:par>
                            </p:childTnLst>
                          </p:cTn>
                        </p:par>
                        <p:par>
                          <p:cTn id="21" fill="hold">
                            <p:stCondLst>
                              <p:cond delay="1100"/>
                            </p:stCondLst>
                            <p:childTnLst>
                              <p:par>
                                <p:cTn id="22" presetID="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ppt_x</p:attrName>
                                        </p:attrNameLst>
                                      </p:cBhvr>
                                      <p:tavLst>
                                        <p:tav tm="0">
                                          <p:val>
                                            <p:strVal val="0-#ppt_w/2"/>
                                          </p:val>
                                        </p:tav>
                                        <p:tav tm="100000">
                                          <p:val>
                                            <p:strVal val="#ppt_x"/>
                                          </p:val>
                                        </p:tav>
                                      </p:tavLst>
                                    </p:anim>
                                    <p:anim calcmode="lin" valueType="num">
                                      <p:cBhvr>
                                        <p:cTn id="25" dur="500" fill="hold"/>
                                        <p:tgtEl>
                                          <p:spTgt spid="3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ppt_x</p:attrName>
                                        </p:attrNameLst>
                                      </p:cBhvr>
                                      <p:tavLst>
                                        <p:tav tm="0">
                                          <p:val>
                                            <p:strVal val="0-#ppt_w/2"/>
                                          </p:val>
                                        </p:tav>
                                        <p:tav tm="100000">
                                          <p:val>
                                            <p:strVal val="#ppt_x"/>
                                          </p:val>
                                        </p:tav>
                                      </p:tavLst>
                                    </p:anim>
                                    <p:anim calcmode="lin" valueType="num">
                                      <p:cBhvr>
                                        <p:cTn id="29" dur="5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1600"/>
                            </p:stCondLst>
                            <p:childTnLst>
                              <p:par>
                                <p:cTn id="31" presetID="2" presetClass="entr" presetSubtype="2"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ppt_x</p:attrName>
                                        </p:attrNameLst>
                                      </p:cBhvr>
                                      <p:tavLst>
                                        <p:tav tm="0">
                                          <p:val>
                                            <p:strVal val="1+#ppt_w/2"/>
                                          </p:val>
                                        </p:tav>
                                        <p:tav tm="100000">
                                          <p:val>
                                            <p:strVal val="#ppt_x"/>
                                          </p:val>
                                        </p:tav>
                                      </p:tavLst>
                                    </p:anim>
                                    <p:anim calcmode="lin" valueType="num">
                                      <p:cBhvr>
                                        <p:cTn id="34" dur="500" fill="hold"/>
                                        <p:tgtEl>
                                          <p:spTgt spid="3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ppt_x</p:attrName>
                                        </p:attrNameLst>
                                      </p:cBhvr>
                                      <p:tavLst>
                                        <p:tav tm="0">
                                          <p:val>
                                            <p:strVal val="1+#ppt_w/2"/>
                                          </p:val>
                                        </p:tav>
                                        <p:tav tm="100000">
                                          <p:val>
                                            <p:strVal val="#ppt_x"/>
                                          </p:val>
                                        </p:tav>
                                      </p:tavLst>
                                    </p:anim>
                                    <p:anim calcmode="lin" valueType="num">
                                      <p:cBhvr>
                                        <p:cTn id="38" dur="500" fill="hold"/>
                                        <p:tgtEl>
                                          <p:spTgt spid="32"/>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4"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500" fill="hold"/>
                                        <p:tgtEl>
                                          <p:spTgt spid="56"/>
                                        </p:tgtEl>
                                        <p:attrNameLst>
                                          <p:attrName>ppt_x</p:attrName>
                                        </p:attrNameLst>
                                      </p:cBhvr>
                                      <p:tavLst>
                                        <p:tav tm="0">
                                          <p:val>
                                            <p:strVal val="#ppt_x"/>
                                          </p:val>
                                        </p:tav>
                                        <p:tav tm="100000">
                                          <p:val>
                                            <p:strVal val="#ppt_x"/>
                                          </p:val>
                                        </p:tav>
                                      </p:tavLst>
                                    </p:anim>
                                    <p:anim calcmode="lin" valueType="num">
                                      <p:cBhvr additive="base">
                                        <p:cTn id="43" dur="500" fill="hold"/>
                                        <p:tgtEl>
                                          <p:spTgt spid="56"/>
                                        </p:tgtEl>
                                        <p:attrNameLst>
                                          <p:attrName>ppt_y</p:attrName>
                                        </p:attrNameLst>
                                      </p:cBhvr>
                                      <p:tavLst>
                                        <p:tav tm="0">
                                          <p:val>
                                            <p:strVal val="1+#ppt_h/2"/>
                                          </p:val>
                                        </p:tav>
                                        <p:tav tm="100000">
                                          <p:val>
                                            <p:strVal val="#ppt_y"/>
                                          </p:val>
                                        </p:tav>
                                      </p:tavLst>
                                    </p:anim>
                                  </p:childTnLst>
                                </p:cTn>
                              </p:par>
                            </p:childTnLst>
                          </p:cTn>
                        </p:par>
                        <p:par>
                          <p:cTn id="44" fill="hold">
                            <p:stCondLst>
                              <p:cond delay="2600"/>
                            </p:stCondLst>
                            <p:childTnLst>
                              <p:par>
                                <p:cTn id="45" presetID="2" presetClass="entr" presetSubtype="1"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0-#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1+#ppt_h/2"/>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1+#ppt_w/2"/>
                                          </p:val>
                                        </p:tav>
                                        <p:tav tm="100000">
                                          <p:val>
                                            <p:strVal val="#ppt_x"/>
                                          </p:val>
                                        </p:tav>
                                      </p:tavLst>
                                    </p:anim>
                                    <p:anim calcmode="lin" valueType="num">
                                      <p:cBhvr additive="base">
                                        <p:cTn id="6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left)">
                                      <p:cBhvr>
                                        <p:cTn id="67" dur="500"/>
                                        <p:tgtEl>
                                          <p:spTgt spid="3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left)">
                                      <p:cBhvr>
                                        <p:cTn id="70" dur="500"/>
                                        <p:tgtEl>
                                          <p:spTgt spid="4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up)">
                                      <p:cBhvr>
                                        <p:cTn id="73" dur="500"/>
                                        <p:tgtEl>
                                          <p:spTgt spid="42"/>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wipe(up)">
                                      <p:cBhvr>
                                        <p:cTn id="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7" grpId="0" animBg="1"/>
      <p:bldP spid="32" grpId="0" bldLvl="0" animBg="1" autoUpdateAnimBg="0"/>
      <p:bldP spid="34" grpId="0" bldLvl="0" animBg="1" autoUpdateAnimBg="0"/>
      <p:bldP spid="36" grpId="0" bldLvl="0" animBg="1" autoUpdateAnimBg="0"/>
      <p:bldP spid="38" grpId="0" bldLvl="0" animBg="1" autoUpdateAnimBg="0"/>
      <p:bldP spid="39" grpId="0"/>
      <p:bldP spid="40" grpId="0"/>
      <p:bldP spid="41" grpId="0"/>
      <p:bldP spid="42" grpId="0"/>
      <p:bldP spid="66" grpId="0" animBg="1"/>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pPr>
                <a:defRPr/>
              </a:pPr>
              <a:t>21</a:t>
            </a:fld>
            <a:endParaRPr lang="zh-CN" altLang="en-US" sz="1400" dirty="0">
              <a:solidFill>
                <a:schemeClr val="tx1"/>
              </a:solidFill>
              <a:latin typeface="Arial" pitchFamily="34" charset="0"/>
            </a:endParaRPr>
          </a:p>
        </p:txBody>
      </p:sp>
      <p:grpSp>
        <p:nvGrpSpPr>
          <p:cNvPr id="6" name="组合 3"/>
          <p:cNvGrpSpPr>
            <a:grpSpLocks/>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grpSp>
        <p:nvGrpSpPr>
          <p:cNvPr id="9" name="组合 2"/>
          <p:cNvGrpSpPr>
            <a:grpSpLocks/>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grpSp>
        <p:nvGrpSpPr>
          <p:cNvPr id="12" name="组合 4"/>
          <p:cNvGrpSpPr>
            <a:grpSpLocks/>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sp>
        <p:nvSpPr>
          <p:cNvPr id="15" name="矩形 37"/>
          <p:cNvSpPr>
            <a:spLocks noChangeArrowheads="1"/>
          </p:cNvSpPr>
          <p:nvPr/>
        </p:nvSpPr>
        <p:spPr bwMode="auto">
          <a:xfrm>
            <a:off x="987028" y="1092994"/>
            <a:ext cx="7194947"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6" name="矩形 38"/>
          <p:cNvSpPr>
            <a:spLocks noChangeArrowheads="1"/>
          </p:cNvSpPr>
          <p:nvPr/>
        </p:nvSpPr>
        <p:spPr bwMode="auto">
          <a:xfrm>
            <a:off x="12585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163A5A"/>
                </a:solidFill>
                <a:sym typeface="方正兰亭黑_GBK" pitchFamily="2" charset="-122"/>
              </a:rPr>
              <a:t>添加项目名称</a:t>
            </a:r>
            <a:endParaRPr lang="en-US" altLang="zh-CN" sz="1700" dirty="0">
              <a:solidFill>
                <a:srgbClr val="163A5A"/>
              </a:solidFill>
              <a:sym typeface="方正兰亭黑_GBK" pitchFamily="2" charset="-122"/>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18" name="矩形 51"/>
          <p:cNvSpPr>
            <a:spLocks noChangeArrowheads="1"/>
          </p:cNvSpPr>
          <p:nvPr/>
        </p:nvSpPr>
        <p:spPr bwMode="auto">
          <a:xfrm>
            <a:off x="38493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ym typeface="方正兰亭黑_GBK" pitchFamily="2" charset="-122"/>
              </a:rPr>
              <a:t>添加</a:t>
            </a:r>
            <a:r>
              <a:rPr lang="zh-CN" altLang="en-US" sz="1700" dirty="0">
                <a:sym typeface="方正兰亭黑_GBK" pitchFamily="2" charset="-122"/>
              </a:rPr>
              <a:t>项目</a:t>
            </a:r>
            <a:r>
              <a:rPr lang="zh-CN" altLang="en-US" sz="1700" dirty="0" smtClean="0">
                <a:sym typeface="方正兰亭黑_GBK" pitchFamily="2" charset="-122"/>
              </a:rPr>
              <a:t>名称</a:t>
            </a:r>
            <a:endParaRPr lang="en-US" altLang="zh-CN" sz="1700" dirty="0">
              <a:sym typeface="方正兰亭黑_GBK" pitchFamily="2" charset="-122"/>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20" name="矩形 53"/>
          <p:cNvSpPr>
            <a:spLocks noChangeArrowheads="1"/>
          </p:cNvSpPr>
          <p:nvPr/>
        </p:nvSpPr>
        <p:spPr bwMode="auto">
          <a:xfrm>
            <a:off x="6438936"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163A5A"/>
                </a:solidFill>
                <a:sym typeface="方正兰亭黑_GBK" pitchFamily="2" charset="-122"/>
              </a:rPr>
              <a:t>添加项目名称</a:t>
            </a:r>
            <a:endParaRPr lang="en-US" altLang="zh-CN" sz="1700" dirty="0">
              <a:solidFill>
                <a:srgbClr val="163A5A"/>
              </a:solidFill>
              <a:sym typeface="方正兰亭黑_GBK" pitchFamily="2" charset="-122"/>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cxnSp>
        <p:nvCxnSpPr>
          <p:cNvPr id="23" name="直接连接符 2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TextBox 24"/>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成功的项目展现</a:t>
            </a:r>
            <a:r>
              <a:rPr lang="zh-CN" altLang="en-US" sz="2000" spc="300" dirty="0">
                <a:latin typeface="方正兰亭细黑_GBK" pitchFamily="2" charset="-122"/>
                <a:ea typeface="方正兰亭细黑_GBK" pitchFamily="2" charset="-122"/>
              </a:rPr>
              <a:t>二</a:t>
            </a:r>
          </a:p>
        </p:txBody>
      </p:sp>
      <p:cxnSp>
        <p:nvCxnSpPr>
          <p:cNvPr id="26" name="直接连接符 25"/>
          <p:cNvCxnSpPr/>
          <p:nvPr/>
        </p:nvCxnSpPr>
        <p:spPr>
          <a:xfrm>
            <a:off x="3474371" y="2660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4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300"/>
                                        <p:tgtEl>
                                          <p:spTgt spid="24"/>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right)">
                                      <p:cBhvr>
                                        <p:cTn id="12" dur="500"/>
                                        <p:tgtEl>
                                          <p:spTgt spid="25"/>
                                        </p:tgtEl>
                                      </p:cBhvr>
                                    </p:animEffect>
                                  </p:childTnLst>
                                </p:cTn>
                              </p:par>
                              <p:par>
                                <p:cTn id="13" presetID="22" presetClass="entr" presetSubtype="8"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300"/>
                                        <p:tgtEl>
                                          <p:spTgt spid="23"/>
                                        </p:tgtEl>
                                      </p:cBhvr>
                                    </p:animEffect>
                                  </p:childTnLst>
                                </p:cTn>
                              </p:par>
                              <p:par>
                                <p:cTn id="16" presetID="12" presetClass="entr" presetSubtype="8"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p:tgtEl>
                                          <p:spTgt spid="26"/>
                                        </p:tgtEl>
                                        <p:attrNameLst>
                                          <p:attrName>ppt_x</p:attrName>
                                        </p:attrNameLst>
                                      </p:cBhvr>
                                      <p:tavLst>
                                        <p:tav tm="0">
                                          <p:val>
                                            <p:strVal val="#ppt_x-#ppt_w*1.125000"/>
                                          </p:val>
                                        </p:tav>
                                        <p:tav tm="100000">
                                          <p:val>
                                            <p:strVal val="#ppt_x"/>
                                          </p:val>
                                        </p:tav>
                                      </p:tavLst>
                                    </p:anim>
                                    <p:animEffect transition="in" filter="wipe(righ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outVertical)">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500"/>
                            </p:stCondLst>
                            <p:childTnLst>
                              <p:par>
                                <p:cTn id="31" presetID="12" presetClass="entr" presetSubtype="1"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p:tgtEl>
                                          <p:spTgt spid="6"/>
                                        </p:tgtEl>
                                        <p:attrNameLst>
                                          <p:attrName>ppt_y</p:attrName>
                                        </p:attrNameLst>
                                      </p:cBhvr>
                                      <p:tavLst>
                                        <p:tav tm="0">
                                          <p:val>
                                            <p:strVal val="#ppt_y-#ppt_h*1.125000"/>
                                          </p:val>
                                        </p:tav>
                                        <p:tav tm="100000">
                                          <p:val>
                                            <p:strVal val="#ppt_y"/>
                                          </p:val>
                                        </p:tav>
                                      </p:tavLst>
                                    </p:anim>
                                    <p:animEffect>
                                      <p:cBhvr>
                                        <p:cTn id="34" dur="500"/>
                                        <p:tgtEl>
                                          <p:spTgt spid="6"/>
                                        </p:tgtEl>
                                      </p:cBhvr>
                                    </p:animEffect>
                                  </p:childTnLst>
                                </p:cTn>
                              </p:par>
                            </p:childTnLst>
                          </p:cTn>
                        </p:par>
                        <p:par>
                          <p:cTn id="35" fill="hold">
                            <p:stCondLst>
                              <p:cond delay="1000"/>
                            </p:stCondLst>
                            <p:childTnLst>
                              <p:par>
                                <p:cTn id="36" presetID="12" presetClass="entr" presetSubtype="2"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p:tgtEl>
                                          <p:spTgt spid="9"/>
                                        </p:tgtEl>
                                        <p:attrNameLst>
                                          <p:attrName>ppt_x</p:attrName>
                                        </p:attrNameLst>
                                      </p:cBhvr>
                                      <p:tavLst>
                                        <p:tav tm="0">
                                          <p:val>
                                            <p:strVal val="#ppt_x+#ppt_w*1.125000"/>
                                          </p:val>
                                        </p:tav>
                                        <p:tav tm="100000">
                                          <p:val>
                                            <p:strVal val="#ppt_x"/>
                                          </p:val>
                                        </p:tav>
                                      </p:tavLst>
                                    </p:anim>
                                    <p:animEffect>
                                      <p:cBhvr>
                                        <p:cTn id="39" dur="500"/>
                                        <p:tgtEl>
                                          <p:spTgt spid="9"/>
                                        </p:tgtEl>
                                      </p:cBhvr>
                                    </p:animEffect>
                                  </p:childTnLst>
                                </p:cTn>
                              </p:par>
                              <p:par>
                                <p:cTn id="40" presetID="12" presetClass="entr" presetSubtype="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p:tgtEl>
                                          <p:spTgt spid="12"/>
                                        </p:tgtEl>
                                        <p:attrNameLst>
                                          <p:attrName>ppt_x</p:attrName>
                                        </p:attrNameLst>
                                      </p:cBhvr>
                                      <p:tavLst>
                                        <p:tav tm="0">
                                          <p:val>
                                            <p:strVal val="#ppt_x-#ppt_w*1.125000"/>
                                          </p:val>
                                        </p:tav>
                                        <p:tav tm="100000">
                                          <p:val>
                                            <p:strVal val="#ppt_x"/>
                                          </p:val>
                                        </p:tav>
                                      </p:tavLst>
                                    </p:anim>
                                    <p:animEffect>
                                      <p:cBhvr>
                                        <p:cTn id="43" dur="500"/>
                                        <p:tgtEl>
                                          <p:spTgt spid="12"/>
                                        </p:tgtEl>
                                      </p:cBhvr>
                                    </p:animEffect>
                                  </p:childTnLst>
                                </p:cTn>
                              </p:par>
                            </p:childTnLst>
                          </p:cTn>
                        </p:par>
                        <p:par>
                          <p:cTn id="44" fill="hold">
                            <p:stCondLst>
                              <p:cond delay="1500"/>
                            </p:stCondLst>
                            <p:childTnLst>
                              <p:par>
                                <p:cTn id="45" presetID="2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childTnLst>
                                </p:cTn>
                              </p:par>
                            </p:childTnLst>
                          </p:cTn>
                        </p:par>
                        <p:par>
                          <p:cTn id="57" fill="hold">
                            <p:stCondLst>
                              <p:cond delay="2000"/>
                            </p:stCondLst>
                            <p:childTnLst>
                              <p:par>
                                <p:cTn id="58" presetID="2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p:cBhvr>
                                        <p:cTn id="60" dur="750"/>
                                        <p:tgtEl>
                                          <p:spTgt spid="19"/>
                                        </p:tgtEl>
                                      </p:cBhvr>
                                    </p:animEffect>
                                  </p:childTnLst>
                                </p:cTn>
                              </p:par>
                              <p:par>
                                <p:cTn id="61" presetID="2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p:cBhvr>
                                        <p:cTn id="63" dur="750"/>
                                        <p:tgtEl>
                                          <p:spTgt spid="17"/>
                                        </p:tgtEl>
                                      </p:cBhvr>
                                    </p:animEffect>
                                  </p:childTnLst>
                                </p:cTn>
                              </p:par>
                              <p:par>
                                <p:cTn id="64" presetID="20"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p:cBhvr>
                                        <p:cTn id="6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4"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01.</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02.</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03.</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a:t>
            </a:r>
            <a:r>
              <a:rPr lang="zh-CN" altLang="en-US" sz="1200" dirty="0" smtClean="0">
                <a:latin typeface="方正兰亭细黑_GBK" panose="02000000000000000000" charset="-122"/>
                <a:ea typeface="方正兰亭细黑_GBK" panose="02000000000000000000" charset="-122"/>
                <a:cs typeface="方正兰亭细黑_GBK_M" pitchFamily="2" charset="2"/>
              </a:rPr>
              <a:t>后。</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3" name="TextBox 42"/>
          <p:cNvSpPr txBox="1"/>
          <p:nvPr/>
        </p:nvSpPr>
        <p:spPr>
          <a:xfrm>
            <a:off x="2486346" y="3718858"/>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项目一</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sp>
        <p:nvSpPr>
          <p:cNvPr id="44" name="TextBox 43"/>
          <p:cNvSpPr txBox="1"/>
          <p:nvPr/>
        </p:nvSpPr>
        <p:spPr>
          <a:xfrm>
            <a:off x="4397459" y="2661429"/>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项目二</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sp>
        <p:nvSpPr>
          <p:cNvPr id="45" name="TextBox 44"/>
          <p:cNvSpPr txBox="1"/>
          <p:nvPr/>
        </p:nvSpPr>
        <p:spPr>
          <a:xfrm>
            <a:off x="6299007" y="1607750"/>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项目三</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03</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02</a:t>
              </a:r>
              <a:endParaRPr lang="zh-CN" altLang="en-US" sz="28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01</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32" name="直接连接符 31"/>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4" name="TextBox 93"/>
          <p:cNvSpPr txBox="1"/>
          <p:nvPr/>
        </p:nvSpPr>
        <p:spPr>
          <a:xfrm>
            <a:off x="492909" y="133320"/>
            <a:ext cx="254428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成功的项目展现三</a:t>
            </a:r>
            <a:endParaRPr lang="zh-CN" altLang="en-US" sz="2000" spc="300" dirty="0">
              <a:latin typeface="方正兰亭细黑_GBK" pitchFamily="2" charset="-122"/>
              <a:ea typeface="方正兰亭细黑_GBK" pitchFamily="2" charset="-122"/>
            </a:endParaRPr>
          </a:p>
        </p:txBody>
      </p:sp>
      <p:cxnSp>
        <p:nvCxnSpPr>
          <p:cNvPr id="35" name="直接连接符 34"/>
          <p:cNvCxnSpPr/>
          <p:nvPr/>
        </p:nvCxnSpPr>
        <p:spPr>
          <a:xfrm>
            <a:off x="3058323" y="22162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2883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4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14:bounceEnd="44000">
                                          <p:cBhvr additive="base">
                                            <p:cTn id="11"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14:bounceEnd="44000">
                                          <p:cBhvr additive="base">
                                            <p:cTn id="19"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ppt_x</p:attrName>
                                            </p:attrNameLst>
                                          </p:cBhvr>
                                          <p:tavLst>
                                            <p:tav tm="0">
                                              <p:val>
                                                <p:strVal val="#ppt_x-#ppt_w*1.125000"/>
                                              </p:val>
                                            </p:tav>
                                            <p:tav tm="100000">
                                              <p:val>
                                                <p:strVal val="#ppt_x"/>
                                              </p:val>
                                            </p:tav>
                                          </p:tavLst>
                                        </p:anim>
                                        <p:animEffect transition="in" filter="wipe(right)">
                                          <p:cBhvr>
                                            <p:cTn id="28" dur="500"/>
                                            <p:tgtEl>
                                              <p:spTgt spid="45"/>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strips(upRight)">
                                          <p:cBhvr>
                                            <p:cTn id="32" dur="500"/>
                                            <p:tgtEl>
                                              <p:spTgt spid="25"/>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strips(upRight)">
                                          <p:cBhvr>
                                            <p:cTn id="35" dur="500"/>
                                            <p:tgtEl>
                                              <p:spTgt spid="40"/>
                                            </p:tgtEl>
                                          </p:cBhvr>
                                        </p:animEffect>
                                      </p:childTnLst>
                                    </p:cTn>
                                  </p:par>
                                  <p:par>
                                    <p:cTn id="36" presetID="18" presetClass="entr" presetSubtype="3"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strips(upRight)">
                                          <p:cBhvr>
                                            <p:cTn id="38" dur="500"/>
                                            <p:tgtEl>
                                              <p:spTgt spid="41"/>
                                            </p:tgtEl>
                                          </p:cBhvr>
                                        </p:animEffect>
                                      </p:childTnLst>
                                    </p:cTn>
                                  </p:par>
                                  <p:par>
                                    <p:cTn id="39" presetID="18" presetClass="entr" presetSubtype="3"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strips(upRigh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2" presetClass="entr" presetSubtype="4" fill="hold"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ppt_x</p:attrName>
                                            </p:attrNameLst>
                                          </p:cBhvr>
                                          <p:tavLst>
                                            <p:tav tm="0">
                                              <p:val>
                                                <p:strVal val="#ppt_x-#ppt_w*1.125000"/>
                                              </p:val>
                                            </p:tav>
                                            <p:tav tm="100000">
                                              <p:val>
                                                <p:strVal val="#ppt_x"/>
                                              </p:val>
                                            </p:tav>
                                          </p:tavLst>
                                        </p:anim>
                                        <p:animEffect transition="in" filter="wipe(right)">
                                          <p:cBhvr>
                                            <p:cTn id="28" dur="500"/>
                                            <p:tgtEl>
                                              <p:spTgt spid="45"/>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strips(upRight)">
                                          <p:cBhvr>
                                            <p:cTn id="32" dur="500"/>
                                            <p:tgtEl>
                                              <p:spTgt spid="25"/>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strips(upRight)">
                                          <p:cBhvr>
                                            <p:cTn id="35" dur="500"/>
                                            <p:tgtEl>
                                              <p:spTgt spid="40"/>
                                            </p:tgtEl>
                                          </p:cBhvr>
                                        </p:animEffect>
                                      </p:childTnLst>
                                    </p:cTn>
                                  </p:par>
                                  <p:par>
                                    <p:cTn id="36" presetID="18" presetClass="entr" presetSubtype="3"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strips(upRight)">
                                          <p:cBhvr>
                                            <p:cTn id="38" dur="500"/>
                                            <p:tgtEl>
                                              <p:spTgt spid="41"/>
                                            </p:tgtEl>
                                          </p:cBhvr>
                                        </p:animEffect>
                                      </p:childTnLst>
                                    </p:cTn>
                                  </p:par>
                                  <p:par>
                                    <p:cTn id="39" presetID="18" presetClass="entr" presetSubtype="3"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strips(upRigh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tretch>
            <a:fillRect/>
          </a:stretch>
        </p:blipFill>
        <p:spPr bwMode="auto">
          <a:xfrm>
            <a:off x="1018064" y="1329119"/>
            <a:ext cx="2417560" cy="1523402"/>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226844" y="3018227"/>
            <a:ext cx="2447760" cy="1519299"/>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 name="Picture 9"/>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contrast="17000"/>
                    </a14:imgEffect>
                  </a14:imgLayer>
                </a14:imgProps>
              </a:ext>
              <a:ext uri="{28A0092B-C50C-407E-A947-70E740481C1C}">
                <a14:useLocalDpi xmlns:a14="http://schemas.microsoft.com/office/drawing/2010/main"/>
              </a:ext>
            </a:extLst>
          </a:blip>
          <a:stretch>
            <a:fillRect/>
          </a:stretch>
        </p:blipFill>
        <p:spPr bwMode="auto">
          <a:xfrm>
            <a:off x="4191794" y="1734344"/>
            <a:ext cx="2903597" cy="187030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7"/>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6858794" y="2090820"/>
            <a:ext cx="1442525" cy="185481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cxnSp>
        <p:nvCxnSpPr>
          <p:cNvPr id="9" name="直接连接符 8"/>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30832" y="16918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11" name="TextBox 93"/>
          <p:cNvSpPr txBox="1"/>
          <p:nvPr/>
        </p:nvSpPr>
        <p:spPr>
          <a:xfrm>
            <a:off x="492909" y="133320"/>
            <a:ext cx="254428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成功的项目展现四</a:t>
            </a:r>
            <a:endParaRPr lang="zh-CN" altLang="en-US" sz="2000" spc="300" dirty="0">
              <a:latin typeface="方正兰亭细黑_GBK" pitchFamily="2" charset="-122"/>
              <a:ea typeface="方正兰亭细黑_GBK" pitchFamily="2" charset="-122"/>
            </a:endParaRPr>
          </a:p>
        </p:txBody>
      </p:sp>
      <p:cxnSp>
        <p:nvCxnSpPr>
          <p:cNvPr id="12" name="直接连接符 11"/>
          <p:cNvCxnSpPr/>
          <p:nvPr/>
        </p:nvCxnSpPr>
        <p:spPr>
          <a:xfrm>
            <a:off x="3058323" y="22162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67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1+#ppt_w/2"/>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8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0-#ppt_h/2"/>
                                          </p:val>
                                        </p:tav>
                                        <p:tav tm="100000">
                                          <p:val>
                                            <p:strVal val="#ppt_y"/>
                                          </p:val>
                                        </p:tav>
                                      </p:tavLst>
                                    </p:anim>
                                  </p:childTnLst>
                                </p:cTn>
                              </p:par>
                              <p:par>
                                <p:cTn id="21" presetID="32" presetClass="emph" presetSubtype="0" repeatCount="3000" fill="hold" nodeType="withEffect">
                                  <p:stCondLst>
                                    <p:cond delay="0"/>
                                  </p:stCondLst>
                                  <p:childTnLst>
                                    <p:animRot by="120000">
                                      <p:cBhvr>
                                        <p:cTn id="22" dur="200" fill="hold">
                                          <p:stCondLst>
                                            <p:cond delay="0"/>
                                          </p:stCondLst>
                                        </p:cTn>
                                        <p:tgtEl>
                                          <p:spTgt spid="5"/>
                                        </p:tgtEl>
                                        <p:attrNameLst>
                                          <p:attrName>r</p:attrName>
                                        </p:attrNameLst>
                                      </p:cBhvr>
                                    </p:animRot>
                                    <p:animRot by="-240000">
                                      <p:cBhvr>
                                        <p:cTn id="23" dur="400" fill="hold">
                                          <p:stCondLst>
                                            <p:cond delay="400"/>
                                          </p:stCondLst>
                                        </p:cTn>
                                        <p:tgtEl>
                                          <p:spTgt spid="5"/>
                                        </p:tgtEl>
                                        <p:attrNameLst>
                                          <p:attrName>r</p:attrName>
                                        </p:attrNameLst>
                                      </p:cBhvr>
                                    </p:animRot>
                                    <p:animRot by="240000">
                                      <p:cBhvr>
                                        <p:cTn id="24" dur="400" fill="hold">
                                          <p:stCondLst>
                                            <p:cond delay="800"/>
                                          </p:stCondLst>
                                        </p:cTn>
                                        <p:tgtEl>
                                          <p:spTgt spid="5"/>
                                        </p:tgtEl>
                                        <p:attrNameLst>
                                          <p:attrName>r</p:attrName>
                                        </p:attrNameLst>
                                      </p:cBhvr>
                                    </p:animRot>
                                    <p:animRot by="-240000">
                                      <p:cBhvr>
                                        <p:cTn id="25" dur="400" fill="hold">
                                          <p:stCondLst>
                                            <p:cond delay="1200"/>
                                          </p:stCondLst>
                                        </p:cTn>
                                        <p:tgtEl>
                                          <p:spTgt spid="5"/>
                                        </p:tgtEl>
                                        <p:attrNameLst>
                                          <p:attrName>r</p:attrName>
                                        </p:attrNameLst>
                                      </p:cBhvr>
                                    </p:animRot>
                                    <p:animRot by="120000">
                                      <p:cBhvr>
                                        <p:cTn id="26" dur="400" fill="hold">
                                          <p:stCondLst>
                                            <p:cond delay="1600"/>
                                          </p:stCondLst>
                                        </p:cTn>
                                        <p:tgtEl>
                                          <p:spTgt spid="5"/>
                                        </p:tgtEl>
                                        <p:attrNameLst>
                                          <p:attrName>r</p:attrName>
                                        </p:attrNameLst>
                                      </p:cBhvr>
                                    </p:animRot>
                                  </p:childTnLst>
                                </p:cTn>
                              </p:par>
                              <p:par>
                                <p:cTn id="27" presetID="32" presetClass="emph" presetSubtype="0" repeatCount="3000" fill="hold" nodeType="withEffect">
                                  <p:stCondLst>
                                    <p:cond delay="0"/>
                                  </p:stCondLst>
                                  <p:childTnLst>
                                    <p:animRot by="120000">
                                      <p:cBhvr>
                                        <p:cTn id="28" dur="200" fill="hold">
                                          <p:stCondLst>
                                            <p:cond delay="0"/>
                                          </p:stCondLst>
                                        </p:cTn>
                                        <p:tgtEl>
                                          <p:spTgt spid="4"/>
                                        </p:tgtEl>
                                        <p:attrNameLst>
                                          <p:attrName>r</p:attrName>
                                        </p:attrNameLst>
                                      </p:cBhvr>
                                    </p:animRot>
                                    <p:animRot by="-240000">
                                      <p:cBhvr>
                                        <p:cTn id="29" dur="400" fill="hold">
                                          <p:stCondLst>
                                            <p:cond delay="400"/>
                                          </p:stCondLst>
                                        </p:cTn>
                                        <p:tgtEl>
                                          <p:spTgt spid="4"/>
                                        </p:tgtEl>
                                        <p:attrNameLst>
                                          <p:attrName>r</p:attrName>
                                        </p:attrNameLst>
                                      </p:cBhvr>
                                    </p:animRot>
                                    <p:animRot by="240000">
                                      <p:cBhvr>
                                        <p:cTn id="30" dur="400" fill="hold">
                                          <p:stCondLst>
                                            <p:cond delay="800"/>
                                          </p:stCondLst>
                                        </p:cTn>
                                        <p:tgtEl>
                                          <p:spTgt spid="4"/>
                                        </p:tgtEl>
                                        <p:attrNameLst>
                                          <p:attrName>r</p:attrName>
                                        </p:attrNameLst>
                                      </p:cBhvr>
                                    </p:animRot>
                                    <p:animRot by="-240000">
                                      <p:cBhvr>
                                        <p:cTn id="31" dur="400" fill="hold">
                                          <p:stCondLst>
                                            <p:cond delay="1200"/>
                                          </p:stCondLst>
                                        </p:cTn>
                                        <p:tgtEl>
                                          <p:spTgt spid="4"/>
                                        </p:tgtEl>
                                        <p:attrNameLst>
                                          <p:attrName>r</p:attrName>
                                        </p:attrNameLst>
                                      </p:cBhvr>
                                    </p:animRot>
                                    <p:animRot by="120000">
                                      <p:cBhvr>
                                        <p:cTn id="32" dur="400" fill="hold">
                                          <p:stCondLst>
                                            <p:cond delay="1600"/>
                                          </p:stCondLst>
                                        </p:cTn>
                                        <p:tgtEl>
                                          <p:spTgt spid="4"/>
                                        </p:tgtEl>
                                        <p:attrNameLst>
                                          <p:attrName>r</p:attrName>
                                        </p:attrNameLst>
                                      </p:cBhvr>
                                    </p:animRot>
                                  </p:childTnLst>
                                </p:cTn>
                              </p:par>
                              <p:par>
                                <p:cTn id="33" presetID="32" presetClass="emph" presetSubtype="0" repeatCount="3000" fill="hold" nodeType="withEffect">
                                  <p:stCondLst>
                                    <p:cond delay="0"/>
                                  </p:stCondLst>
                                  <p:childTnLst>
                                    <p:animRot by="120000">
                                      <p:cBhvr>
                                        <p:cTn id="34" dur="200" fill="hold">
                                          <p:stCondLst>
                                            <p:cond delay="0"/>
                                          </p:stCondLst>
                                        </p:cTn>
                                        <p:tgtEl>
                                          <p:spTgt spid="7"/>
                                        </p:tgtEl>
                                        <p:attrNameLst>
                                          <p:attrName>r</p:attrName>
                                        </p:attrNameLst>
                                      </p:cBhvr>
                                    </p:animRot>
                                    <p:animRot by="-240000">
                                      <p:cBhvr>
                                        <p:cTn id="35" dur="400" fill="hold">
                                          <p:stCondLst>
                                            <p:cond delay="400"/>
                                          </p:stCondLst>
                                        </p:cTn>
                                        <p:tgtEl>
                                          <p:spTgt spid="7"/>
                                        </p:tgtEl>
                                        <p:attrNameLst>
                                          <p:attrName>r</p:attrName>
                                        </p:attrNameLst>
                                      </p:cBhvr>
                                    </p:animRot>
                                    <p:animRot by="240000">
                                      <p:cBhvr>
                                        <p:cTn id="36" dur="400" fill="hold">
                                          <p:stCondLst>
                                            <p:cond delay="800"/>
                                          </p:stCondLst>
                                        </p:cTn>
                                        <p:tgtEl>
                                          <p:spTgt spid="7"/>
                                        </p:tgtEl>
                                        <p:attrNameLst>
                                          <p:attrName>r</p:attrName>
                                        </p:attrNameLst>
                                      </p:cBhvr>
                                    </p:animRot>
                                    <p:animRot by="-240000">
                                      <p:cBhvr>
                                        <p:cTn id="37" dur="400" fill="hold">
                                          <p:stCondLst>
                                            <p:cond delay="1200"/>
                                          </p:stCondLst>
                                        </p:cTn>
                                        <p:tgtEl>
                                          <p:spTgt spid="7"/>
                                        </p:tgtEl>
                                        <p:attrNameLst>
                                          <p:attrName>r</p:attrName>
                                        </p:attrNameLst>
                                      </p:cBhvr>
                                    </p:animRot>
                                    <p:animRot by="120000">
                                      <p:cBhvr>
                                        <p:cTn id="38" dur="400" fill="hold">
                                          <p:stCondLst>
                                            <p:cond delay="1600"/>
                                          </p:stCondLst>
                                        </p:cTn>
                                        <p:tgtEl>
                                          <p:spTgt spid="7"/>
                                        </p:tgtEl>
                                        <p:attrNameLst>
                                          <p:attrName>r</p:attrName>
                                        </p:attrNameLst>
                                      </p:cBhvr>
                                    </p:animRot>
                                  </p:childTnLst>
                                </p:cTn>
                              </p:par>
                              <p:par>
                                <p:cTn id="39" presetID="32" presetClass="emph" presetSubtype="0" repeatCount="3000" fill="hold" nodeType="withEffect">
                                  <p:stCondLst>
                                    <p:cond delay="0"/>
                                  </p:stCondLst>
                                  <p:childTnLst>
                                    <p:animRot by="120000">
                                      <p:cBhvr>
                                        <p:cTn id="40" dur="200" fill="hold">
                                          <p:stCondLst>
                                            <p:cond delay="0"/>
                                          </p:stCondLst>
                                        </p:cTn>
                                        <p:tgtEl>
                                          <p:spTgt spid="6"/>
                                        </p:tgtEl>
                                        <p:attrNameLst>
                                          <p:attrName>r</p:attrName>
                                        </p:attrNameLst>
                                      </p:cBhvr>
                                    </p:animRot>
                                    <p:animRot by="-240000">
                                      <p:cBhvr>
                                        <p:cTn id="41" dur="400" fill="hold">
                                          <p:stCondLst>
                                            <p:cond delay="400"/>
                                          </p:stCondLst>
                                        </p:cTn>
                                        <p:tgtEl>
                                          <p:spTgt spid="6"/>
                                        </p:tgtEl>
                                        <p:attrNameLst>
                                          <p:attrName>r</p:attrName>
                                        </p:attrNameLst>
                                      </p:cBhvr>
                                    </p:animRot>
                                    <p:animRot by="240000">
                                      <p:cBhvr>
                                        <p:cTn id="42" dur="400" fill="hold">
                                          <p:stCondLst>
                                            <p:cond delay="800"/>
                                          </p:stCondLst>
                                        </p:cTn>
                                        <p:tgtEl>
                                          <p:spTgt spid="6"/>
                                        </p:tgtEl>
                                        <p:attrNameLst>
                                          <p:attrName>r</p:attrName>
                                        </p:attrNameLst>
                                      </p:cBhvr>
                                    </p:animRot>
                                    <p:animRot by="-240000">
                                      <p:cBhvr>
                                        <p:cTn id="43" dur="400" fill="hold">
                                          <p:stCondLst>
                                            <p:cond delay="1200"/>
                                          </p:stCondLst>
                                        </p:cTn>
                                        <p:tgtEl>
                                          <p:spTgt spid="6"/>
                                        </p:tgtEl>
                                        <p:attrNameLst>
                                          <p:attrName>r</p:attrName>
                                        </p:attrNameLst>
                                      </p:cBhvr>
                                    </p:animRot>
                                    <p:animRot by="120000">
                                      <p:cBhvr>
                                        <p:cTn id="44" dur="400" fill="hold">
                                          <p:stCondLst>
                                            <p:cond delay="16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752477" y="2190690"/>
            <a:ext cx="224933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经验总结与不足</a:t>
            </a:r>
            <a:endParaRPr lang="zh-CN" altLang="en-US" sz="2000" spc="300" dirty="0">
              <a:latin typeface="方正兰亭细黑_GBK" pitchFamily="2" charset="-122"/>
              <a:ea typeface="方正兰亭细黑_GBK" pitchFamily="2" charset="-122"/>
            </a:endParaRP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PROGRAMMING</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4</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8408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5" name="组合 24"/>
          <p:cNvGrpSpPr/>
          <p:nvPr/>
        </p:nvGrpSpPr>
        <p:grpSpPr>
          <a:xfrm>
            <a:off x="3657545" y="3232969"/>
            <a:ext cx="1612681" cy="1612685"/>
            <a:chOff x="3851771" y="1163107"/>
            <a:chExt cx="1402358"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7" name="TextBox 26"/>
            <p:cNvSpPr txBox="1"/>
            <p:nvPr/>
          </p:nvSpPr>
          <p:spPr>
            <a:xfrm>
              <a:off x="4030123" y="1333410"/>
              <a:ext cx="1186820" cy="1043782"/>
            </a:xfrm>
            <a:prstGeom prst="rect">
              <a:avLst/>
            </a:prstGeom>
            <a:noFill/>
          </p:spPr>
          <p:txBody>
            <a:bodyPr wrap="square" rtlCol="0">
              <a:spAutoFit/>
            </a:bodyPr>
            <a:lstStyle/>
            <a:p>
              <a:r>
                <a:rPr lang="zh-CN" altLang="en-US" sz="3600" spc="300" dirty="0">
                  <a:solidFill>
                    <a:srgbClr val="163A5A"/>
                  </a:solidFill>
                  <a:latin typeface="方正兰亭粗黑简体" panose="02000000000000000000" pitchFamily="2" charset="-122"/>
                  <a:ea typeface="方正兰亭粗黑简体" panose="02000000000000000000" pitchFamily="2" charset="-122"/>
                </a:rPr>
                <a:t>经验总结</a:t>
              </a:r>
            </a:p>
          </p:txBody>
        </p:sp>
      </p:grpSp>
      <p:cxnSp>
        <p:nvCxnSpPr>
          <p:cNvPr id="30" name="直接连接符 29"/>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2" name="TextBox 93"/>
          <p:cNvSpPr txBox="1"/>
          <p:nvPr/>
        </p:nvSpPr>
        <p:spPr>
          <a:xfrm>
            <a:off x="492909" y="133320"/>
            <a:ext cx="136447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经验总结</a:t>
            </a:r>
            <a:endParaRPr lang="zh-CN" altLang="en-US" sz="2000" spc="300" dirty="0">
              <a:latin typeface="方正兰亭细黑_GBK" pitchFamily="2" charset="-122"/>
              <a:ea typeface="方正兰亭细黑_GBK" pitchFamily="2" charset="-122"/>
            </a:endParaRPr>
          </a:p>
        </p:txBody>
      </p:sp>
      <p:cxnSp>
        <p:nvCxnSpPr>
          <p:cNvPr id="33" name="直接连接符 32"/>
          <p:cNvCxnSpPr/>
          <p:nvPr/>
        </p:nvCxnSpPr>
        <p:spPr>
          <a:xfrm>
            <a:off x="189268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ea typeface="微软雅黑" panose="020B0503020204020204" pitchFamily="34" charset="-122"/>
            </a:endParaRPr>
          </a:p>
        </p:txBody>
      </p:sp>
      <p:sp>
        <p:nvSpPr>
          <p:cNvPr id="35" name="TextBox 34"/>
          <p:cNvSpPr txBox="1"/>
          <p:nvPr/>
        </p:nvSpPr>
        <p:spPr>
          <a:xfrm>
            <a:off x="2577391" y="2456750"/>
            <a:ext cx="450764"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2</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6" name="TextBox 35"/>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4</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7" name="TextBox 36"/>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6</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8" name="TextBox 37"/>
          <p:cNvSpPr txBox="1"/>
          <p:nvPr/>
        </p:nvSpPr>
        <p:spPr>
          <a:xfrm>
            <a:off x="6395561" y="2650308"/>
            <a:ext cx="45557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5</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39" name="TextBox 38"/>
          <p:cNvSpPr txBox="1"/>
          <p:nvPr/>
        </p:nvSpPr>
        <p:spPr>
          <a:xfrm>
            <a:off x="3726906" y="1896854"/>
            <a:ext cx="45557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3</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40" name="TextBox 39"/>
          <p:cNvSpPr txBox="1"/>
          <p:nvPr/>
        </p:nvSpPr>
        <p:spPr>
          <a:xfrm>
            <a:off x="1675317" y="3624543"/>
            <a:ext cx="43473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1</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5" name="矩形 44"/>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1983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4000">
                                          <p:cBhvr additive="base">
                                            <p:cTn id="7"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 presetClass="entr" presetSubtype="1" fill="hold" grpId="0" nodeType="afterEffect" p14:presetBounceEnd="40000">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14:bounceEnd="40000">
                                          <p:cBhvr additive="base">
                                            <p:cTn id="16"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24"/>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0000">
                                      <p:stCondLst>
                                        <p:cond delay="400"/>
                                      </p:stCondLst>
                                      <p:childTnLst>
                                        <p:set>
                                          <p:cBhvr>
                                            <p:cTn id="19" dur="1" fill="hold">
                                              <p:stCondLst>
                                                <p:cond delay="0"/>
                                              </p:stCondLst>
                                            </p:cTn>
                                            <p:tgtEl>
                                              <p:spTgt spid="6"/>
                                            </p:tgtEl>
                                            <p:attrNameLst>
                                              <p:attrName>style.visibility</p:attrName>
                                            </p:attrNameLst>
                                          </p:cBhvr>
                                          <p:to>
                                            <p:strVal val="visible"/>
                                          </p:to>
                                        </p:set>
                                        <p:anim calcmode="lin" valueType="num" p14:bounceEnd="40000">
                                          <p:cBhvr additive="base">
                                            <p:cTn id="2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14:presetBounceEnd="40000">
                                      <p:stCondLst>
                                        <p:cond delay="200"/>
                                      </p:stCondLst>
                                      <p:childTnLst>
                                        <p:set>
                                          <p:cBhvr>
                                            <p:cTn id="23" dur="1" fill="hold">
                                              <p:stCondLst>
                                                <p:cond delay="0"/>
                                              </p:stCondLst>
                                            </p:cTn>
                                            <p:tgtEl>
                                              <p:spTgt spid="17"/>
                                            </p:tgtEl>
                                            <p:attrNameLst>
                                              <p:attrName>style.visibility</p:attrName>
                                            </p:attrNameLst>
                                          </p:cBhvr>
                                          <p:to>
                                            <p:strVal val="visible"/>
                                          </p:to>
                                        </p:set>
                                        <p:anim calcmode="lin" valueType="num" p14:bounceEnd="40000">
                                          <p:cBhvr additive="base">
                                            <p:cTn id="24"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1200"/>
                                      </p:stCondLst>
                                      <p:childTnLst>
                                        <p:set>
                                          <p:cBhvr>
                                            <p:cTn id="27" dur="1" fill="hold">
                                              <p:stCondLst>
                                                <p:cond delay="0"/>
                                              </p:stCondLst>
                                            </p:cTn>
                                            <p:tgtEl>
                                              <p:spTgt spid="7"/>
                                            </p:tgtEl>
                                            <p:attrNameLst>
                                              <p:attrName>style.visibility</p:attrName>
                                            </p:attrNameLst>
                                          </p:cBhvr>
                                          <p:to>
                                            <p:strVal val="visible"/>
                                          </p:to>
                                        </p:set>
                                        <p:anim calcmode="lin" valueType="num" p14:bounceEnd="40000">
                                          <p:cBhvr additive="base">
                                            <p:cTn id="28"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14:presetBounceEnd="40000">
                                      <p:stCondLst>
                                        <p:cond delay="900"/>
                                      </p:stCondLst>
                                      <p:childTnLst>
                                        <p:set>
                                          <p:cBhvr>
                                            <p:cTn id="31" dur="1" fill="hold">
                                              <p:stCondLst>
                                                <p:cond delay="0"/>
                                              </p:stCondLst>
                                            </p:cTn>
                                            <p:tgtEl>
                                              <p:spTgt spid="16"/>
                                            </p:tgtEl>
                                            <p:attrNameLst>
                                              <p:attrName>style.visibility</p:attrName>
                                            </p:attrNameLst>
                                          </p:cBhvr>
                                          <p:to>
                                            <p:strVal val="visible"/>
                                          </p:to>
                                        </p:set>
                                        <p:anim calcmode="lin" valueType="num" p14:bounceEnd="40000">
                                          <p:cBhvr additive="base">
                                            <p:cTn id="3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16"/>
                                            </p:tgtEl>
                                            <p:attrNameLst>
                                              <p:attrName>ppt_y</p:attrName>
                                            </p:attrNameLst>
                                          </p:cBhvr>
                                          <p:tavLst>
                                            <p:tav tm="0">
                                              <p:val>
                                                <p:strVal val="0-#ppt_h/2"/>
                                              </p:val>
                                            </p:tav>
                                            <p:tav tm="100000">
                                              <p:val>
                                                <p:strVal val="#ppt_y"/>
                                              </p:val>
                                            </p:tav>
                                          </p:tavLst>
                                        </p:anim>
                                      </p:childTnLst>
                                    </p:cTn>
                                  </p:par>
                                  <p:par>
                                    <p:cTn id="34" presetID="2" presetClass="entr" presetSubtype="2" fill="hold" nodeType="withEffect" p14:presetBounceEnd="40000">
                                      <p:stCondLst>
                                        <p:cond delay="600"/>
                                      </p:stCondLst>
                                      <p:childTnLst>
                                        <p:set>
                                          <p:cBhvr>
                                            <p:cTn id="35" dur="1" fill="hold">
                                              <p:stCondLst>
                                                <p:cond delay="0"/>
                                              </p:stCondLst>
                                            </p:cTn>
                                            <p:tgtEl>
                                              <p:spTgt spid="13"/>
                                            </p:tgtEl>
                                            <p:attrNameLst>
                                              <p:attrName>style.visibility</p:attrName>
                                            </p:attrNameLst>
                                          </p:cBhvr>
                                          <p:to>
                                            <p:strVal val="visible"/>
                                          </p:to>
                                        </p:set>
                                        <p:anim calcmode="lin" valueType="num" p14:bounceEnd="40000">
                                          <p:cBhvr additive="base">
                                            <p:cTn id="36"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27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4100"/>
                                </p:stCondLst>
                                <p:childTnLst>
                                  <p:par>
                                    <p:cTn id="58" presetID="1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300"/>
                                            <p:tgtEl>
                                              <p:spTgt spid="41"/>
                                            </p:tgtEl>
                                            <p:attrNameLst>
                                              <p:attrName>ppt_x</p:attrName>
                                            </p:attrNameLst>
                                          </p:cBhvr>
                                          <p:tavLst>
                                            <p:tav tm="0">
                                              <p:val>
                                                <p:strVal val="#ppt_x-#ppt_w*1.125000"/>
                                              </p:val>
                                            </p:tav>
                                            <p:tav tm="100000">
                                              <p:val>
                                                <p:strVal val="#ppt_x"/>
                                              </p:val>
                                            </p:tav>
                                          </p:tavLst>
                                        </p:anim>
                                        <p:animEffect transition="in" filter="wipe(right)">
                                          <p:cBhvr>
                                            <p:cTn id="61" dur="300"/>
                                            <p:tgtEl>
                                              <p:spTgt spid="41"/>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300"/>
                                            <p:tgtEl>
                                              <p:spTgt spid="42"/>
                                            </p:tgtEl>
                                            <p:attrNameLst>
                                              <p:attrName>ppt_x</p:attrName>
                                            </p:attrNameLst>
                                          </p:cBhvr>
                                          <p:tavLst>
                                            <p:tav tm="0">
                                              <p:val>
                                                <p:strVal val="#ppt_x-#ppt_w*1.125000"/>
                                              </p:val>
                                            </p:tav>
                                            <p:tav tm="100000">
                                              <p:val>
                                                <p:strVal val="#ppt_x"/>
                                              </p:val>
                                            </p:tav>
                                          </p:tavLst>
                                        </p:anim>
                                        <p:animEffect transition="in" filter="wipe(right)">
                                          <p:cBhvr>
                                            <p:cTn id="65" dur="300"/>
                                            <p:tgtEl>
                                              <p:spTgt spid="42"/>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300"/>
                                            <p:tgtEl>
                                              <p:spTgt spid="43"/>
                                            </p:tgtEl>
                                            <p:attrNameLst>
                                              <p:attrName>ppt_x</p:attrName>
                                            </p:attrNameLst>
                                          </p:cBhvr>
                                          <p:tavLst>
                                            <p:tav tm="0">
                                              <p:val>
                                                <p:strVal val="#ppt_x-#ppt_w*1.125000"/>
                                              </p:val>
                                            </p:tav>
                                            <p:tav tm="100000">
                                              <p:val>
                                                <p:strVal val="#ppt_x"/>
                                              </p:val>
                                            </p:tav>
                                          </p:tavLst>
                                        </p:anim>
                                        <p:animEffect transition="in" filter="wipe(right)">
                                          <p:cBhvr>
                                            <p:cTn id="69" dur="300"/>
                                            <p:tgtEl>
                                              <p:spTgt spid="43"/>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300"/>
                                            <p:tgtEl>
                                              <p:spTgt spid="44"/>
                                            </p:tgtEl>
                                            <p:attrNameLst>
                                              <p:attrName>ppt_x</p:attrName>
                                            </p:attrNameLst>
                                          </p:cBhvr>
                                          <p:tavLst>
                                            <p:tav tm="0">
                                              <p:val>
                                                <p:strVal val="#ppt_x-#ppt_w*1.125000"/>
                                              </p:val>
                                            </p:tav>
                                            <p:tav tm="100000">
                                              <p:val>
                                                <p:strVal val="#ppt_x"/>
                                              </p:val>
                                            </p:tav>
                                          </p:tavLst>
                                        </p:anim>
                                        <p:animEffect transition="in" filter="wipe(right)">
                                          <p:cBhvr>
                                            <p:cTn id="73" dur="300"/>
                                            <p:tgtEl>
                                              <p:spTgt spid="44"/>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300"/>
                                            <p:tgtEl>
                                              <p:spTgt spid="47"/>
                                            </p:tgtEl>
                                            <p:attrNameLst>
                                              <p:attrName>ppt_x</p:attrName>
                                            </p:attrNameLst>
                                          </p:cBhvr>
                                          <p:tavLst>
                                            <p:tav tm="0">
                                              <p:val>
                                                <p:strVal val="#ppt_x-#ppt_w*1.125000"/>
                                              </p:val>
                                            </p:tav>
                                            <p:tav tm="100000">
                                              <p:val>
                                                <p:strVal val="#ppt_x"/>
                                              </p:val>
                                            </p:tav>
                                          </p:tavLst>
                                        </p:anim>
                                        <p:animEffect transition="in" filter="wipe(right)">
                                          <p:cBhvr>
                                            <p:cTn id="77" dur="300"/>
                                            <p:tgtEl>
                                              <p:spTgt spid="47"/>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300"/>
                                            <p:tgtEl>
                                              <p:spTgt spid="48"/>
                                            </p:tgtEl>
                                            <p:attrNameLst>
                                              <p:attrName>ppt_x</p:attrName>
                                            </p:attrNameLst>
                                          </p:cBhvr>
                                          <p:tavLst>
                                            <p:tav tm="0">
                                              <p:val>
                                                <p:strVal val="#ppt_x-#ppt_w*1.125000"/>
                                              </p:val>
                                            </p:tav>
                                            <p:tav tm="100000">
                                              <p:val>
                                                <p:strVal val="#ppt_x"/>
                                              </p:val>
                                            </p:tav>
                                          </p:tavLst>
                                        </p:anim>
                                        <p:animEffect transition="in" filter="wipe(right)">
                                          <p:cBhvr>
                                            <p:cTn id="81"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2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12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stCondLst>
                                        <p:cond delay="9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0-#ppt_h/2"/>
                                              </p:val>
                                            </p:tav>
                                            <p:tav tm="100000">
                                              <p:val>
                                                <p:strVal val="#ppt_y"/>
                                              </p:val>
                                            </p:tav>
                                          </p:tavLst>
                                        </p:anim>
                                      </p:childTnLst>
                                    </p:cTn>
                                  </p:par>
                                  <p:par>
                                    <p:cTn id="34" presetID="2" presetClass="entr" presetSubtype="2" fill="hold" nodeType="withEffect">
                                      <p:stCondLst>
                                        <p:cond delay="6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27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4100"/>
                                </p:stCondLst>
                                <p:childTnLst>
                                  <p:par>
                                    <p:cTn id="58" presetID="1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300"/>
                                            <p:tgtEl>
                                              <p:spTgt spid="41"/>
                                            </p:tgtEl>
                                            <p:attrNameLst>
                                              <p:attrName>ppt_x</p:attrName>
                                            </p:attrNameLst>
                                          </p:cBhvr>
                                          <p:tavLst>
                                            <p:tav tm="0">
                                              <p:val>
                                                <p:strVal val="#ppt_x-#ppt_w*1.125000"/>
                                              </p:val>
                                            </p:tav>
                                            <p:tav tm="100000">
                                              <p:val>
                                                <p:strVal val="#ppt_x"/>
                                              </p:val>
                                            </p:tav>
                                          </p:tavLst>
                                        </p:anim>
                                        <p:animEffect transition="in" filter="wipe(right)">
                                          <p:cBhvr>
                                            <p:cTn id="61" dur="300"/>
                                            <p:tgtEl>
                                              <p:spTgt spid="41"/>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300"/>
                                            <p:tgtEl>
                                              <p:spTgt spid="42"/>
                                            </p:tgtEl>
                                            <p:attrNameLst>
                                              <p:attrName>ppt_x</p:attrName>
                                            </p:attrNameLst>
                                          </p:cBhvr>
                                          <p:tavLst>
                                            <p:tav tm="0">
                                              <p:val>
                                                <p:strVal val="#ppt_x-#ppt_w*1.125000"/>
                                              </p:val>
                                            </p:tav>
                                            <p:tav tm="100000">
                                              <p:val>
                                                <p:strVal val="#ppt_x"/>
                                              </p:val>
                                            </p:tav>
                                          </p:tavLst>
                                        </p:anim>
                                        <p:animEffect transition="in" filter="wipe(right)">
                                          <p:cBhvr>
                                            <p:cTn id="65" dur="300"/>
                                            <p:tgtEl>
                                              <p:spTgt spid="42"/>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300"/>
                                            <p:tgtEl>
                                              <p:spTgt spid="43"/>
                                            </p:tgtEl>
                                            <p:attrNameLst>
                                              <p:attrName>ppt_x</p:attrName>
                                            </p:attrNameLst>
                                          </p:cBhvr>
                                          <p:tavLst>
                                            <p:tav tm="0">
                                              <p:val>
                                                <p:strVal val="#ppt_x-#ppt_w*1.125000"/>
                                              </p:val>
                                            </p:tav>
                                            <p:tav tm="100000">
                                              <p:val>
                                                <p:strVal val="#ppt_x"/>
                                              </p:val>
                                            </p:tav>
                                          </p:tavLst>
                                        </p:anim>
                                        <p:animEffect transition="in" filter="wipe(right)">
                                          <p:cBhvr>
                                            <p:cTn id="69" dur="300"/>
                                            <p:tgtEl>
                                              <p:spTgt spid="43"/>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300"/>
                                            <p:tgtEl>
                                              <p:spTgt spid="44"/>
                                            </p:tgtEl>
                                            <p:attrNameLst>
                                              <p:attrName>ppt_x</p:attrName>
                                            </p:attrNameLst>
                                          </p:cBhvr>
                                          <p:tavLst>
                                            <p:tav tm="0">
                                              <p:val>
                                                <p:strVal val="#ppt_x-#ppt_w*1.125000"/>
                                              </p:val>
                                            </p:tav>
                                            <p:tav tm="100000">
                                              <p:val>
                                                <p:strVal val="#ppt_x"/>
                                              </p:val>
                                            </p:tav>
                                          </p:tavLst>
                                        </p:anim>
                                        <p:animEffect transition="in" filter="wipe(right)">
                                          <p:cBhvr>
                                            <p:cTn id="73" dur="300"/>
                                            <p:tgtEl>
                                              <p:spTgt spid="44"/>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300"/>
                                            <p:tgtEl>
                                              <p:spTgt spid="47"/>
                                            </p:tgtEl>
                                            <p:attrNameLst>
                                              <p:attrName>ppt_x</p:attrName>
                                            </p:attrNameLst>
                                          </p:cBhvr>
                                          <p:tavLst>
                                            <p:tav tm="0">
                                              <p:val>
                                                <p:strVal val="#ppt_x-#ppt_w*1.125000"/>
                                              </p:val>
                                            </p:tav>
                                            <p:tav tm="100000">
                                              <p:val>
                                                <p:strVal val="#ppt_x"/>
                                              </p:val>
                                            </p:tav>
                                          </p:tavLst>
                                        </p:anim>
                                        <p:animEffect transition="in" filter="wipe(right)">
                                          <p:cBhvr>
                                            <p:cTn id="77" dur="300"/>
                                            <p:tgtEl>
                                              <p:spTgt spid="47"/>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300"/>
                                            <p:tgtEl>
                                              <p:spTgt spid="48"/>
                                            </p:tgtEl>
                                            <p:attrNameLst>
                                              <p:attrName>ppt_x</p:attrName>
                                            </p:attrNameLst>
                                          </p:cBhvr>
                                          <p:tavLst>
                                            <p:tav tm="0">
                                              <p:val>
                                                <p:strVal val="#ppt_x-#ppt_w*1.125000"/>
                                              </p:val>
                                            </p:tav>
                                            <p:tav tm="100000">
                                              <p:val>
                                                <p:strVal val="#ppt_x"/>
                                              </p:val>
                                            </p:tav>
                                          </p:tavLst>
                                        </p:anim>
                                        <p:animEffect transition="in" filter="wipe(right)">
                                          <p:cBhvr>
                                            <p:cTn id="81"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组合 3"/>
          <p:cNvGrpSpPr>
            <a:grpSpLocks/>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a:solidFill>
                    <a:schemeClr val="bg1"/>
                  </a:solidFill>
                  <a:latin typeface="Arial" pitchFamily="34" charset="0"/>
                  <a:sym typeface="Arial" pitchFamily="34" charset="0"/>
                </a:rPr>
                <a:t>输入内容</a:t>
              </a:r>
              <a:endParaRPr lang="zh-CN" altLang="en-US" sz="1500" baseline="-3000">
                <a:solidFill>
                  <a:schemeClr val="bg1"/>
                </a:solidFill>
                <a:latin typeface="Arial" pitchFamily="34" charset="0"/>
                <a:sym typeface="Arial" pitchFamily="34" charset="0"/>
              </a:endParaRPr>
            </a:p>
          </p:txBody>
        </p:sp>
      </p:grpSp>
      <p:grpSp>
        <p:nvGrpSpPr>
          <p:cNvPr id="7" name="组合 2"/>
          <p:cNvGrpSpPr>
            <a:grpSpLocks/>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9" name="文本框 25"/>
            <p:cNvSpPr>
              <a:spLocks noChangeArrowheads="1"/>
            </p:cNvSpPr>
            <p:nvPr/>
          </p:nvSpPr>
          <p:spPr bwMode="auto">
            <a:xfrm>
              <a:off x="272839" y="351360"/>
              <a:ext cx="2293960" cy="74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dirty="0">
                  <a:solidFill>
                    <a:schemeClr val="bg1"/>
                  </a:solidFill>
                  <a:latin typeface="Arial" pitchFamily="34" charset="0"/>
                  <a:sym typeface="Arial" pitchFamily="34" charset="0"/>
                </a:rPr>
                <a:t>输入内容</a:t>
              </a:r>
              <a:endParaRPr lang="zh-CN" altLang="en-US" sz="1500" baseline="-3000" dirty="0">
                <a:solidFill>
                  <a:schemeClr val="bg1"/>
                </a:solidFill>
                <a:latin typeface="Arial" pitchFamily="34" charset="0"/>
                <a:sym typeface="Arial" pitchFamily="34" charset="0"/>
              </a:endParaRPr>
            </a:p>
          </p:txBody>
        </p:sp>
      </p:grpSp>
      <p:grpSp>
        <p:nvGrpSpPr>
          <p:cNvPr id="10" name="组合 23"/>
          <p:cNvGrpSpPr>
            <a:grpSpLocks/>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solidFill>
                  <a:latin typeface="Arial" pitchFamily="34" charset="0"/>
                  <a:sym typeface="Arial" pitchFamily="34" charset="0"/>
                </a:rPr>
                <a:t>输入内容</a:t>
              </a:r>
              <a:endParaRPr lang="zh-CN" altLang="en-US" sz="1500" baseline="-3000" dirty="0">
                <a:solidFill>
                  <a:schemeClr val="bg1"/>
                </a:solidFill>
                <a:latin typeface="Arial" pitchFamily="34" charset="0"/>
                <a:sym typeface="Arial" pitchFamily="34" charset="0"/>
              </a:endParaRPr>
            </a:p>
          </p:txBody>
        </p:sp>
      </p:grpSp>
      <p:grpSp>
        <p:nvGrpSpPr>
          <p:cNvPr id="13" name="组合 22"/>
          <p:cNvGrpSpPr>
            <a:grpSpLocks/>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5" name="文本框 27"/>
            <p:cNvSpPr>
              <a:spLocks noChangeArrowheads="1"/>
            </p:cNvSpPr>
            <p:nvPr/>
          </p:nvSpPr>
          <p:spPr bwMode="auto">
            <a:xfrm>
              <a:off x="330619" y="331328"/>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a:solidFill>
                    <a:schemeClr val="bg1"/>
                  </a:solidFill>
                  <a:latin typeface="Arial" pitchFamily="34" charset="0"/>
                  <a:sym typeface="Arial" pitchFamily="34" charset="0"/>
                </a:rPr>
                <a:t>输入内容</a:t>
              </a:r>
              <a:endParaRPr lang="zh-CN" altLang="en-US" sz="1500" baseline="-3000">
                <a:solidFill>
                  <a:schemeClr val="bg1"/>
                </a:solidFill>
                <a:latin typeface="Arial" pitchFamily="34" charset="0"/>
                <a:sym typeface="Arial"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7" name="矩形 32"/>
          <p:cNvSpPr>
            <a:spLocks noChangeArrowheads="1"/>
          </p:cNvSpPr>
          <p:nvPr/>
        </p:nvSpPr>
        <p:spPr bwMode="auto">
          <a:xfrm>
            <a:off x="1503921"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19" name="矩形 34"/>
          <p:cNvSpPr>
            <a:spLocks noChangeArrowheads="1"/>
          </p:cNvSpPr>
          <p:nvPr/>
        </p:nvSpPr>
        <p:spPr bwMode="auto">
          <a:xfrm>
            <a:off x="3183892"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a:sym typeface="方正兰亭黑_GBK" pitchFamily="2" charset="-122"/>
              </a:rPr>
              <a:t>添加标题</a:t>
            </a:r>
            <a:endParaRPr lang="en-US" altLang="zh-CN" sz="1700">
              <a:sym typeface="方正兰亭黑_GBK" pitchFamily="2" charset="-122"/>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1" name="矩形 36"/>
          <p:cNvSpPr>
            <a:spLocks noChangeArrowheads="1"/>
          </p:cNvSpPr>
          <p:nvPr/>
        </p:nvSpPr>
        <p:spPr bwMode="auto">
          <a:xfrm>
            <a:off x="4861483"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3" name="矩形 38"/>
          <p:cNvSpPr>
            <a:spLocks noChangeArrowheads="1"/>
          </p:cNvSpPr>
          <p:nvPr/>
        </p:nvSpPr>
        <p:spPr bwMode="auto">
          <a:xfrm>
            <a:off x="6540859"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a:sym typeface="方正兰亭黑_GBK" pitchFamily="2" charset="-122"/>
              </a:rPr>
              <a:t>添加标题</a:t>
            </a:r>
            <a:endParaRPr lang="en-US" altLang="zh-CN" sz="1700">
              <a:sym typeface="方正兰亭黑_GBK" pitchFamily="2" charset="-122"/>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6" name="直接连接符 25"/>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8" name="TextBox 93"/>
          <p:cNvSpPr txBox="1"/>
          <p:nvPr/>
        </p:nvSpPr>
        <p:spPr>
          <a:xfrm>
            <a:off x="492909" y="133320"/>
            <a:ext cx="136447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经验总结</a:t>
            </a:r>
            <a:endParaRPr lang="zh-CN" altLang="en-US" sz="2000" spc="300" dirty="0">
              <a:latin typeface="方正兰亭细黑_GBK" pitchFamily="2" charset="-122"/>
              <a:ea typeface="方正兰亭细黑_GBK" pitchFamily="2" charset="-122"/>
            </a:endParaRPr>
          </a:p>
        </p:txBody>
      </p:sp>
      <p:cxnSp>
        <p:nvCxnSpPr>
          <p:cNvPr id="29" name="直接连接符 28"/>
          <p:cNvCxnSpPr/>
          <p:nvPr/>
        </p:nvCxnSpPr>
        <p:spPr>
          <a:xfrm>
            <a:off x="189268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92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400" fill="hold"/>
                                        <p:tgtEl>
                                          <p:spTgt spid="7"/>
                                        </p:tgtEl>
                                        <p:attrNameLst>
                                          <p:attrName>ppt_x</p:attrName>
                                        </p:attrNameLst>
                                      </p:cBhvr>
                                      <p:tavLst>
                                        <p:tav tm="0">
                                          <p:val>
                                            <p:strVal val="0-#ppt_w/2"/>
                                          </p:val>
                                        </p:tav>
                                        <p:tav tm="100000">
                                          <p:val>
                                            <p:strVal val="#ppt_x"/>
                                          </p:val>
                                        </p:tav>
                                      </p:tavLst>
                                    </p:anim>
                                    <p:anim calcmode="lin" valueType="num">
                                      <p:cBhvr>
                                        <p:cTn id="8" dur="4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400"/>
                                        <p:tgtEl>
                                          <p:spTgt spid="30"/>
                                        </p:tgtEl>
                                      </p:cBhvr>
                                    </p:animEffect>
                                  </p:childTnLst>
                                </p:cTn>
                              </p:par>
                              <p:par>
                                <p:cTn id="12" presetID="12" presetClass="entr" presetSubtype="1"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p:cTn id="14" dur="400"/>
                                        <p:tgtEl>
                                          <p:spTgt spid="17"/>
                                        </p:tgtEl>
                                        <p:attrNameLst>
                                          <p:attrName>ppt_y</p:attrName>
                                        </p:attrNameLst>
                                      </p:cBhvr>
                                      <p:tavLst>
                                        <p:tav tm="0">
                                          <p:val>
                                            <p:strVal val="#ppt_y-#ppt_h*1.125000"/>
                                          </p:val>
                                        </p:tav>
                                        <p:tav tm="100000">
                                          <p:val>
                                            <p:strVal val="#ppt_y"/>
                                          </p:val>
                                        </p:tav>
                                      </p:tavLst>
                                    </p:anim>
                                    <p:animEffect>
                                      <p:cBhvr>
                                        <p:cTn id="15" dur="400"/>
                                        <p:tgtEl>
                                          <p:spTgt spid="17"/>
                                        </p:tgtEl>
                                      </p:cBhvr>
                                    </p:animEffect>
                                  </p:childTnLst>
                                </p:cTn>
                              </p:par>
                              <p:par>
                                <p:cTn id="16" presetID="12" presetClass="entr" presetSubtype="1" fill="hold" grpId="0"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p:tgtEl>
                                          <p:spTgt spid="18"/>
                                        </p:tgtEl>
                                        <p:attrNameLst>
                                          <p:attrName>ppt_y</p:attrName>
                                        </p:attrNameLst>
                                      </p:cBhvr>
                                      <p:tavLst>
                                        <p:tav tm="0">
                                          <p:val>
                                            <p:strVal val="#ppt_y-#ppt_h*1.125000"/>
                                          </p:val>
                                        </p:tav>
                                        <p:tav tm="100000">
                                          <p:val>
                                            <p:strVal val="#ppt_y"/>
                                          </p:val>
                                        </p:tav>
                                      </p:tavLst>
                                    </p:anim>
                                    <p:animEffect>
                                      <p:cBhvr>
                                        <p:cTn id="19" dur="400"/>
                                        <p:tgtEl>
                                          <p:spTgt spid="18"/>
                                        </p:tgtEl>
                                      </p:cBhvr>
                                    </p:animEffect>
                                  </p:childTnLst>
                                </p:cTn>
                              </p:par>
                            </p:childTnLst>
                          </p:cTn>
                        </p:par>
                        <p:par>
                          <p:cTn id="20" fill="hold">
                            <p:stCondLst>
                              <p:cond delay="900"/>
                            </p:stCondLst>
                            <p:childTnLst>
                              <p:par>
                                <p:cTn id="21" presetID="1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400"/>
                                        <p:tgtEl>
                                          <p:spTgt spid="4"/>
                                        </p:tgtEl>
                                        <p:attrNameLst>
                                          <p:attrName>ppt_x</p:attrName>
                                        </p:attrNameLst>
                                      </p:cBhvr>
                                      <p:tavLst>
                                        <p:tav tm="0">
                                          <p:val>
                                            <p:strVal val="#ppt_x-#ppt_w*1.125000"/>
                                          </p:val>
                                        </p:tav>
                                        <p:tav tm="100000">
                                          <p:val>
                                            <p:strVal val="#ppt_x"/>
                                          </p:val>
                                        </p:tav>
                                      </p:tavLst>
                                    </p:anim>
                                    <p:animEffect>
                                      <p:cBhvr>
                                        <p:cTn id="24" dur="4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400"/>
                                        <p:tgtEl>
                                          <p:spTgt spid="31"/>
                                        </p:tgtEl>
                                      </p:cBhvr>
                                    </p:animEffect>
                                  </p:childTnLst>
                                </p:cTn>
                              </p:par>
                              <p:par>
                                <p:cTn id="28" presetID="12" presetClass="entr" presetSubtype="1" fill="hold" grpId="0" nodeType="withEffect">
                                  <p:stCondLst>
                                    <p:cond delay="5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400"/>
                                        <p:tgtEl>
                                          <p:spTgt spid="19"/>
                                        </p:tgtEl>
                                        <p:attrNameLst>
                                          <p:attrName>ppt_y</p:attrName>
                                        </p:attrNameLst>
                                      </p:cBhvr>
                                      <p:tavLst>
                                        <p:tav tm="0">
                                          <p:val>
                                            <p:strVal val="#ppt_y-#ppt_h*1.125000"/>
                                          </p:val>
                                        </p:tav>
                                        <p:tav tm="100000">
                                          <p:val>
                                            <p:strVal val="#ppt_y"/>
                                          </p:val>
                                        </p:tav>
                                      </p:tavLst>
                                    </p:anim>
                                    <p:animEffect>
                                      <p:cBhvr>
                                        <p:cTn id="31" dur="400"/>
                                        <p:tgtEl>
                                          <p:spTgt spid="19"/>
                                        </p:tgtEl>
                                      </p:cBhvr>
                                    </p:animEffect>
                                  </p:childTnLst>
                                </p:cTn>
                              </p:par>
                              <p:par>
                                <p:cTn id="32" presetID="12" presetClass="entr" presetSubtype="1"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400"/>
                                        <p:tgtEl>
                                          <p:spTgt spid="20"/>
                                        </p:tgtEl>
                                        <p:attrNameLst>
                                          <p:attrName>ppt_y</p:attrName>
                                        </p:attrNameLst>
                                      </p:cBhvr>
                                      <p:tavLst>
                                        <p:tav tm="0">
                                          <p:val>
                                            <p:strVal val="#ppt_y-#ppt_h*1.125000"/>
                                          </p:val>
                                        </p:tav>
                                        <p:tav tm="100000">
                                          <p:val>
                                            <p:strVal val="#ppt_y"/>
                                          </p:val>
                                        </p:tav>
                                      </p:tavLst>
                                    </p:anim>
                                    <p:animEffect>
                                      <p:cBhvr>
                                        <p:cTn id="35" dur="400"/>
                                        <p:tgtEl>
                                          <p:spTgt spid="20"/>
                                        </p:tgtEl>
                                      </p:cBhvr>
                                    </p:animEffect>
                                  </p:childTnLst>
                                </p:cTn>
                              </p:par>
                            </p:childTnLst>
                          </p:cTn>
                        </p:par>
                        <p:par>
                          <p:cTn id="36" fill="hold">
                            <p:stCondLst>
                              <p:cond delay="1800"/>
                            </p:stCondLst>
                            <p:childTnLst>
                              <p:par>
                                <p:cTn id="37" presetID="1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p:tgtEl>
                                          <p:spTgt spid="13"/>
                                        </p:tgtEl>
                                        <p:attrNameLst>
                                          <p:attrName>ppt_x</p:attrName>
                                        </p:attrNameLst>
                                      </p:cBhvr>
                                      <p:tavLst>
                                        <p:tav tm="0">
                                          <p:val>
                                            <p:strVal val="#ppt_x-#ppt_w*1.125000"/>
                                          </p:val>
                                        </p:tav>
                                        <p:tav tm="100000">
                                          <p:val>
                                            <p:strVal val="#ppt_x"/>
                                          </p:val>
                                        </p:tav>
                                      </p:tavLst>
                                    </p:anim>
                                    <p:animEffect>
                                      <p:cBhvr>
                                        <p:cTn id="40" dur="4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400"/>
                                        <p:tgtEl>
                                          <p:spTgt spid="32"/>
                                        </p:tgtEl>
                                      </p:cBhvr>
                                    </p:animEffect>
                                  </p:childTnLst>
                                </p:cTn>
                              </p:par>
                              <p:par>
                                <p:cTn id="44" presetID="12" presetClass="entr" presetSubtype="1"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400"/>
                                        <p:tgtEl>
                                          <p:spTgt spid="21"/>
                                        </p:tgtEl>
                                        <p:attrNameLst>
                                          <p:attrName>ppt_y</p:attrName>
                                        </p:attrNameLst>
                                      </p:cBhvr>
                                      <p:tavLst>
                                        <p:tav tm="0">
                                          <p:val>
                                            <p:strVal val="#ppt_y-#ppt_h*1.125000"/>
                                          </p:val>
                                        </p:tav>
                                        <p:tav tm="100000">
                                          <p:val>
                                            <p:strVal val="#ppt_y"/>
                                          </p:val>
                                        </p:tav>
                                      </p:tavLst>
                                    </p:anim>
                                    <p:animEffect>
                                      <p:cBhvr>
                                        <p:cTn id="47" dur="400"/>
                                        <p:tgtEl>
                                          <p:spTgt spid="21"/>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400"/>
                                        <p:tgtEl>
                                          <p:spTgt spid="22"/>
                                        </p:tgtEl>
                                        <p:attrNameLst>
                                          <p:attrName>ppt_y</p:attrName>
                                        </p:attrNameLst>
                                      </p:cBhvr>
                                      <p:tavLst>
                                        <p:tav tm="0">
                                          <p:val>
                                            <p:strVal val="#ppt_y-#ppt_h*1.125000"/>
                                          </p:val>
                                        </p:tav>
                                        <p:tav tm="100000">
                                          <p:val>
                                            <p:strVal val="#ppt_y"/>
                                          </p:val>
                                        </p:tav>
                                      </p:tavLst>
                                    </p:anim>
                                    <p:animEffect>
                                      <p:cBhvr>
                                        <p:cTn id="51" dur="400"/>
                                        <p:tgtEl>
                                          <p:spTgt spid="22"/>
                                        </p:tgtEl>
                                      </p:cBhvr>
                                    </p:animEffect>
                                  </p:childTnLst>
                                </p:cTn>
                              </p:par>
                            </p:childTnLst>
                          </p:cTn>
                        </p:par>
                        <p:par>
                          <p:cTn id="52" fill="hold">
                            <p:stCondLst>
                              <p:cond delay="2700"/>
                            </p:stCondLst>
                            <p:childTnLst>
                              <p:par>
                                <p:cTn id="53" presetID="1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400"/>
                                        <p:tgtEl>
                                          <p:spTgt spid="10"/>
                                        </p:tgtEl>
                                        <p:attrNameLst>
                                          <p:attrName>ppt_x</p:attrName>
                                        </p:attrNameLst>
                                      </p:cBhvr>
                                      <p:tavLst>
                                        <p:tav tm="0">
                                          <p:val>
                                            <p:strVal val="#ppt_x-#ppt_w*1.125000"/>
                                          </p:val>
                                        </p:tav>
                                        <p:tav tm="100000">
                                          <p:val>
                                            <p:strVal val="#ppt_x"/>
                                          </p:val>
                                        </p:tav>
                                      </p:tavLst>
                                    </p:anim>
                                    <p:animEffect>
                                      <p:cBhvr>
                                        <p:cTn id="56" dur="4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400"/>
                                        <p:tgtEl>
                                          <p:spTgt spid="33"/>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400"/>
                                        <p:tgtEl>
                                          <p:spTgt spid="23"/>
                                        </p:tgtEl>
                                        <p:attrNameLst>
                                          <p:attrName>ppt_y</p:attrName>
                                        </p:attrNameLst>
                                      </p:cBhvr>
                                      <p:tavLst>
                                        <p:tav tm="0">
                                          <p:val>
                                            <p:strVal val="#ppt_y-#ppt_h*1.125000"/>
                                          </p:val>
                                        </p:tav>
                                        <p:tav tm="100000">
                                          <p:val>
                                            <p:strVal val="#ppt_y"/>
                                          </p:val>
                                        </p:tav>
                                      </p:tavLst>
                                    </p:anim>
                                    <p:animEffect>
                                      <p:cBhvr>
                                        <p:cTn id="63" dur="400"/>
                                        <p:tgtEl>
                                          <p:spTgt spid="23"/>
                                        </p:tgtEl>
                                      </p:cBhvr>
                                    </p:animEffect>
                                  </p:childTnLst>
                                </p:cTn>
                              </p:par>
                              <p:par>
                                <p:cTn id="64" presetID="12" presetClass="entr" presetSubtype="1"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400"/>
                                        <p:tgtEl>
                                          <p:spTgt spid="24"/>
                                        </p:tgtEl>
                                        <p:attrNameLst>
                                          <p:attrName>ppt_y</p:attrName>
                                        </p:attrNameLst>
                                      </p:cBhvr>
                                      <p:tavLst>
                                        <p:tav tm="0">
                                          <p:val>
                                            <p:strVal val="#ppt_y-#ppt_h*1.125000"/>
                                          </p:val>
                                        </p:tav>
                                        <p:tav tm="100000">
                                          <p:val>
                                            <p:strVal val="#ppt_y"/>
                                          </p:val>
                                        </p:tav>
                                      </p:tavLst>
                                    </p:anim>
                                    <p:animEffect>
                                      <p:cBhvr>
                                        <p:cTn id="67" dur="400"/>
                                        <p:tgtEl>
                                          <p:spTgt spid="24"/>
                                        </p:tgtEl>
                                      </p:cBhvr>
                                    </p:animEffect>
                                  </p:childTnLst>
                                </p:cTn>
                              </p:par>
                            </p:childTnLst>
                          </p:cTn>
                        </p:par>
                        <p:par>
                          <p:cTn id="68" fill="hold">
                            <p:stCondLst>
                              <p:cond delay="3600"/>
                            </p:stCondLst>
                            <p:childTnLst>
                              <p:par>
                                <p:cTn id="69" presetID="16" presetClass="entr" presetSubtype="37"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p:cBhvr>
                                        <p:cTn id="71" dur="750"/>
                                        <p:tgtEl>
                                          <p:spTgt spid="25"/>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0"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68" name="TextBox 67"/>
          <p:cNvSpPr txBox="1"/>
          <p:nvPr/>
        </p:nvSpPr>
        <p:spPr>
          <a:xfrm>
            <a:off x="1797708" y="3814130"/>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问题三</a:t>
            </a:r>
            <a:endParaRPr lang="zh-CN" altLang="en-US" sz="1600" dirty="0">
              <a:solidFill>
                <a:srgbClr val="163A5A"/>
              </a:solidFill>
              <a:latin typeface="方正兰亭细黑_GBK" pitchFamily="2" charset="-122"/>
              <a:ea typeface="方正兰亭细黑_GBK" pitchFamily="2" charset="-122"/>
            </a:endParaRPr>
          </a:p>
        </p:txBody>
      </p:sp>
      <p:sp>
        <p:nvSpPr>
          <p:cNvPr id="69" name="TextBox 68"/>
          <p:cNvSpPr txBox="1"/>
          <p:nvPr/>
        </p:nvSpPr>
        <p:spPr>
          <a:xfrm>
            <a:off x="6405147" y="3796251"/>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问题四</a:t>
            </a:r>
            <a:endParaRPr lang="zh-CN" altLang="en-US" sz="1600" dirty="0">
              <a:solidFill>
                <a:srgbClr val="163A5A"/>
              </a:solidFill>
              <a:latin typeface="方正兰亭细黑_GBK" pitchFamily="2" charset="-122"/>
              <a:ea typeface="方正兰亭细黑_GBK" pitchFamily="2" charset="-122"/>
            </a:endParaRPr>
          </a:p>
        </p:txBody>
      </p:sp>
      <p:sp>
        <p:nvSpPr>
          <p:cNvPr id="70" name="TextBox 69"/>
          <p:cNvSpPr txBox="1"/>
          <p:nvPr/>
        </p:nvSpPr>
        <p:spPr>
          <a:xfrm>
            <a:off x="6186072" y="2380240"/>
            <a:ext cx="1005403"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问题儿二</a:t>
            </a:r>
            <a:endParaRPr lang="zh-CN" altLang="en-US" sz="1600" dirty="0">
              <a:solidFill>
                <a:srgbClr val="163A5A"/>
              </a:solidFill>
              <a:latin typeface="方正兰亭细黑_GBK" pitchFamily="2" charset="-122"/>
              <a:ea typeface="方正兰亭细黑_GBK" pitchFamily="2" charset="-122"/>
            </a:endParaRPr>
          </a:p>
        </p:txBody>
      </p:sp>
      <p:sp>
        <p:nvSpPr>
          <p:cNvPr id="71" name="TextBox 70"/>
          <p:cNvSpPr txBox="1"/>
          <p:nvPr/>
        </p:nvSpPr>
        <p:spPr>
          <a:xfrm>
            <a:off x="1668734" y="2471360"/>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问题一</a:t>
            </a:r>
            <a:endParaRPr lang="zh-CN" altLang="en-US" sz="1600" dirty="0">
              <a:solidFill>
                <a:srgbClr val="163A5A"/>
              </a:solidFill>
              <a:latin typeface="方正兰亭细黑_GBK" pitchFamily="2" charset="-122"/>
              <a:ea typeface="方正兰亭细黑_GBK" pitchFamily="2" charset="-122"/>
            </a:endParaRP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Tree>
    <p:custDataLst>
      <p:tags r:id="rId1"/>
    </p:custDataLst>
    <p:extLst>
      <p:ext uri="{BB962C8B-B14F-4D97-AF65-F5344CB8AC3E}">
        <p14:creationId xmlns:p14="http://schemas.microsoft.com/office/powerpoint/2010/main" val="350330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18" presetClass="entr" presetSubtype="3"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strips(upRight)">
                                          <p:cBhvr>
                                            <p:cTn id="24" dur="500"/>
                                            <p:tgtEl>
                                              <p:spTgt spid="67"/>
                                            </p:tgtEl>
                                          </p:cBhvr>
                                        </p:animEffect>
                                      </p:childTnLst>
                                    </p:cTn>
                                  </p:par>
                                </p:childTnLst>
                              </p:cTn>
                            </p:par>
                            <p:par>
                              <p:cTn id="25" fill="hold">
                                <p:stCondLst>
                                  <p:cond delay="1600"/>
                                </p:stCondLst>
                                <p:childTnLst>
                                  <p:par>
                                    <p:cTn id="26" presetID="2" presetClass="entr" presetSubtype="1" fill="hold" grpId="0" nodeType="afterEffect" p14:presetBounceEnd="40000">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14:bounceEnd="40000">
                                          <p:cBhvr additive="base">
                                            <p:cTn id="2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95"/>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14:presetBounceEnd="40000">
                                      <p:stCondLst>
                                        <p:cond delay="300"/>
                                      </p:stCondLst>
                                      <p:childTnLst>
                                        <p:set>
                                          <p:cBhvr>
                                            <p:cTn id="31" dur="1" fill="hold">
                                              <p:stCondLst>
                                                <p:cond delay="0"/>
                                              </p:stCondLst>
                                            </p:cTn>
                                            <p:tgtEl>
                                              <p:spTgt spid="96"/>
                                            </p:tgtEl>
                                            <p:attrNameLst>
                                              <p:attrName>style.visibility</p:attrName>
                                            </p:attrNameLst>
                                          </p:cBhvr>
                                          <p:to>
                                            <p:strVal val="visible"/>
                                          </p:to>
                                        </p:set>
                                        <p:anim calcmode="lin" valueType="num" p14:bounceEnd="40000">
                                          <p:cBhvr additive="base">
                                            <p:cTn id="32" dur="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9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9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p:tgtEl>
                                              <p:spTgt spid="71"/>
                                            </p:tgtEl>
                                            <p:attrNameLst>
                                              <p:attrName>ppt_x</p:attrName>
                                            </p:attrNameLst>
                                          </p:cBhvr>
                                          <p:tavLst>
                                            <p:tav tm="0">
                                              <p:val>
                                                <p:strVal val="#ppt_x+#ppt_w*1.125000"/>
                                              </p:val>
                                            </p:tav>
                                            <p:tav tm="100000">
                                              <p:val>
                                                <p:strVal val="#ppt_x"/>
                                              </p:val>
                                            </p:tav>
                                          </p:tavLst>
                                        </p:anim>
                                        <p:animEffect transition="in" filter="wipe(left)">
                                          <p:cBhvr>
                                            <p:cTn id="37" dur="500"/>
                                            <p:tgtEl>
                                              <p:spTgt spid="71"/>
                                            </p:tgtEl>
                                          </p:cBhvr>
                                        </p:animEffect>
                                      </p:childTnLst>
                                    </p:cTn>
                                  </p:par>
                                  <p:par>
                                    <p:cTn id="38" presetID="2" presetClass="entr" presetSubtype="4" fill="hold" grpId="0" nodeType="withEffect" p14:presetBounceEnd="40000">
                                      <p:stCondLst>
                                        <p:cond delay="60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1+#ppt_h/2"/>
                                              </p:val>
                                            </p:tav>
                                            <p:tav tm="100000">
                                              <p:val>
                                                <p:strVal val="#ppt_y"/>
                                              </p:val>
                                            </p:tav>
                                          </p:tavLst>
                                        </p:anim>
                                      </p:childTnLst>
                                    </p:cTn>
                                  </p:par>
                                  <p:par>
                                    <p:cTn id="42" presetID="12" presetClass="entr" presetSubtype="2" fill="hold" grpId="0" nodeType="withEffect">
                                      <p:stCondLst>
                                        <p:cond delay="150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left)">
                                          <p:cBhvr>
                                            <p:cTn id="45" dur="500"/>
                                            <p:tgtEl>
                                              <p:spTgt spid="68"/>
                                            </p:tgtEl>
                                          </p:cBhvr>
                                        </p:animEffect>
                                      </p:childTnLst>
                                    </p:cTn>
                                  </p:par>
                                  <p:par>
                                    <p:cTn id="46" presetID="2" presetClass="entr" presetSubtype="2" fill="hold" nodeType="withEffect" p14:presetBounceEnd="40000">
                                      <p:stCondLst>
                                        <p:cond delay="900"/>
                                      </p:stCondLst>
                                      <p:childTnLst>
                                        <p:set>
                                          <p:cBhvr>
                                            <p:cTn id="47" dur="1" fill="hold">
                                              <p:stCondLst>
                                                <p:cond delay="0"/>
                                              </p:stCondLst>
                                            </p:cTn>
                                            <p:tgtEl>
                                              <p:spTgt spid="117"/>
                                            </p:tgtEl>
                                            <p:attrNameLst>
                                              <p:attrName>style.visibility</p:attrName>
                                            </p:attrNameLst>
                                          </p:cBhvr>
                                          <p:to>
                                            <p:strVal val="visible"/>
                                          </p:to>
                                        </p:set>
                                        <p:anim calcmode="lin" valueType="num" p14:bounceEnd="40000">
                                          <p:cBhvr additive="base">
                                            <p:cTn id="48" dur="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117"/>
                                            </p:tgtEl>
                                            <p:attrNameLst>
                                              <p:attrName>ppt_y</p:attrName>
                                            </p:attrNameLst>
                                          </p:cBhvr>
                                          <p:tavLst>
                                            <p:tav tm="0">
                                              <p:val>
                                                <p:strVal val="#ppt_y"/>
                                              </p:val>
                                            </p:tav>
                                            <p:tav tm="100000">
                                              <p:val>
                                                <p:strVal val="#ppt_y"/>
                                              </p:val>
                                            </p:tav>
                                          </p:tavLst>
                                        </p:anim>
                                      </p:childTnLst>
                                    </p:cTn>
                                  </p:par>
                                  <p:par>
                                    <p:cTn id="50" presetID="12" presetClass="entr" presetSubtype="8" fill="hold" grpId="0" nodeType="withEffect">
                                      <p:stCondLst>
                                        <p:cond delay="18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p:tgtEl>
                                              <p:spTgt spid="69"/>
                                            </p:tgtEl>
                                            <p:attrNameLst>
                                              <p:attrName>ppt_x</p:attrName>
                                            </p:attrNameLst>
                                          </p:cBhvr>
                                          <p:tavLst>
                                            <p:tav tm="0">
                                              <p:val>
                                                <p:strVal val="#ppt_x-#ppt_w*1.125000"/>
                                              </p:val>
                                            </p:tav>
                                            <p:tav tm="100000">
                                              <p:val>
                                                <p:strVal val="#ppt_x"/>
                                              </p:val>
                                            </p:tav>
                                          </p:tavLst>
                                        </p:anim>
                                        <p:animEffect transition="in" filter="wipe(right)">
                                          <p:cBhvr>
                                            <p:cTn id="53" dur="500"/>
                                            <p:tgtEl>
                                              <p:spTgt spid="69"/>
                                            </p:tgtEl>
                                          </p:cBhvr>
                                        </p:animEffect>
                                      </p:childTnLst>
                                    </p:cTn>
                                  </p:par>
                                  <p:par>
                                    <p:cTn id="54" presetID="12" presetClass="entr" presetSubtype="8" fill="hold" grpId="0" nodeType="withEffect">
                                      <p:stCondLst>
                                        <p:cond delay="120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p:tgtEl>
                                              <p:spTgt spid="70"/>
                                            </p:tgtEl>
                                            <p:attrNameLst>
                                              <p:attrName>ppt_x</p:attrName>
                                            </p:attrNameLst>
                                          </p:cBhvr>
                                          <p:tavLst>
                                            <p:tav tm="0">
                                              <p:val>
                                                <p:strVal val="#ppt_x-#ppt_w*1.125000"/>
                                              </p:val>
                                            </p:tav>
                                            <p:tav tm="100000">
                                              <p:val>
                                                <p:strVal val="#ppt_x"/>
                                              </p:val>
                                            </p:tav>
                                          </p:tavLst>
                                        </p:anim>
                                        <p:animEffect transition="in" filter="wipe(right)">
                                          <p:cBhvr>
                                            <p:cTn id="57" dur="500"/>
                                            <p:tgtEl>
                                              <p:spTgt spid="70"/>
                                            </p:tgtEl>
                                          </p:cBhvr>
                                        </p:animEffect>
                                      </p:childTnLst>
                                    </p:cTn>
                                  </p:par>
                                </p:childTnLst>
                              </p:cTn>
                            </p:par>
                            <p:par>
                              <p:cTn id="58" fill="hold">
                                <p:stCondLst>
                                  <p:cond delay="3900"/>
                                </p:stCondLst>
                                <p:childTnLst>
                                  <p:par>
                                    <p:cTn id="59" presetID="1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300"/>
                                            <p:tgtEl>
                                              <p:spTgt spid="22"/>
                                            </p:tgtEl>
                                            <p:attrNameLst>
                                              <p:attrName>ppt_x</p:attrName>
                                            </p:attrNameLst>
                                          </p:cBhvr>
                                          <p:tavLst>
                                            <p:tav tm="0">
                                              <p:val>
                                                <p:strVal val="#ppt_x-#ppt_w*1.125000"/>
                                              </p:val>
                                            </p:tav>
                                            <p:tav tm="100000">
                                              <p:val>
                                                <p:strVal val="#ppt_x"/>
                                              </p:val>
                                            </p:tav>
                                          </p:tavLst>
                                        </p:anim>
                                        <p:animEffect transition="in" filter="wipe(right)">
                                          <p:cBhvr>
                                            <p:cTn id="62" dur="300"/>
                                            <p:tgtEl>
                                              <p:spTgt spid="22"/>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300"/>
                                            <p:tgtEl>
                                              <p:spTgt spid="23"/>
                                            </p:tgtEl>
                                            <p:attrNameLst>
                                              <p:attrName>ppt_x</p:attrName>
                                            </p:attrNameLst>
                                          </p:cBhvr>
                                          <p:tavLst>
                                            <p:tav tm="0">
                                              <p:val>
                                                <p:strVal val="#ppt_x-#ppt_w*1.125000"/>
                                              </p:val>
                                            </p:tav>
                                            <p:tav tm="100000">
                                              <p:val>
                                                <p:strVal val="#ppt_x"/>
                                              </p:val>
                                            </p:tav>
                                          </p:tavLst>
                                        </p:anim>
                                        <p:animEffect transition="in" filter="wipe(right)">
                                          <p:cBhvr>
                                            <p:cTn id="66" dur="300"/>
                                            <p:tgtEl>
                                              <p:spTgt spid="23"/>
                                            </p:tgtEl>
                                          </p:cBhvr>
                                        </p:animEffect>
                                      </p:childTnLst>
                                    </p:cTn>
                                  </p:par>
                                  <p:par>
                                    <p:cTn id="67" presetID="12" presetClass="entr" presetSubtype="8" fill="hold" grpId="0" nodeType="withEffect">
                                      <p:stCondLst>
                                        <p:cond delay="2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300"/>
                                            <p:tgtEl>
                                              <p:spTgt spid="24"/>
                                            </p:tgtEl>
                                            <p:attrNameLst>
                                              <p:attrName>ppt_x</p:attrName>
                                            </p:attrNameLst>
                                          </p:cBhvr>
                                          <p:tavLst>
                                            <p:tav tm="0">
                                              <p:val>
                                                <p:strVal val="#ppt_x-#ppt_w*1.125000"/>
                                              </p:val>
                                            </p:tav>
                                            <p:tav tm="100000">
                                              <p:val>
                                                <p:strVal val="#ppt_x"/>
                                              </p:val>
                                            </p:tav>
                                          </p:tavLst>
                                        </p:anim>
                                        <p:animEffect transition="in" filter="wipe(right)">
                                          <p:cBhvr>
                                            <p:cTn id="70" dur="300"/>
                                            <p:tgtEl>
                                              <p:spTgt spid="24"/>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300"/>
                                            <p:tgtEl>
                                              <p:spTgt spid="25"/>
                                            </p:tgtEl>
                                            <p:attrNameLst>
                                              <p:attrName>ppt_x</p:attrName>
                                            </p:attrNameLst>
                                          </p:cBhvr>
                                          <p:tavLst>
                                            <p:tav tm="0">
                                              <p:val>
                                                <p:strVal val="#ppt_x-#ppt_w*1.125000"/>
                                              </p:val>
                                            </p:tav>
                                            <p:tav tm="100000">
                                              <p:val>
                                                <p:strVal val="#ppt_x"/>
                                              </p:val>
                                            </p:tav>
                                          </p:tavLst>
                                        </p:anim>
                                        <p:animEffect transition="in" filter="wipe(right)">
                                          <p:cBhvr>
                                            <p:cTn id="74"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67" grpId="0"/>
          <p:bldP spid="68" grpId="0"/>
          <p:bldP spid="69" grpId="0"/>
          <p:bldP spid="70" grpId="0"/>
          <p:bldP spid="71" grpId="0"/>
          <p:bldP spid="95" grpId="0" animBg="1"/>
          <p:bldP spid="100"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18" presetClass="entr" presetSubtype="3"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strips(upRight)">
                                          <p:cBhvr>
                                            <p:cTn id="24" dur="500"/>
                                            <p:tgtEl>
                                              <p:spTgt spid="67"/>
                                            </p:tgtEl>
                                          </p:cBhvr>
                                        </p:animEffect>
                                      </p:childTnLst>
                                    </p:cTn>
                                  </p:par>
                                </p:childTnLst>
                              </p:cTn>
                            </p:par>
                            <p:par>
                              <p:cTn id="25" fill="hold">
                                <p:stCondLst>
                                  <p:cond delay="1600"/>
                                </p:stCondLst>
                                <p:childTnLst>
                                  <p:par>
                                    <p:cTn id="26" presetID="2" presetClass="entr" presetSubtype="1"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ppt_x"/>
                                              </p:val>
                                            </p:tav>
                                            <p:tav tm="100000">
                                              <p:val>
                                                <p:strVal val="#ppt_x"/>
                                              </p:val>
                                            </p:tav>
                                          </p:tavLst>
                                        </p:anim>
                                        <p:anim calcmode="lin" valueType="num">
                                          <p:cBhvr additive="base">
                                            <p:cTn id="29" dur="500" fill="hold"/>
                                            <p:tgtEl>
                                              <p:spTgt spid="95"/>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stCondLst>
                                        <p:cond delay="300"/>
                                      </p:stCondLst>
                                      <p:childTnLst>
                                        <p:set>
                                          <p:cBhvr>
                                            <p:cTn id="31" dur="1" fill="hold">
                                              <p:stCondLst>
                                                <p:cond delay="0"/>
                                              </p:stCondLst>
                                            </p:cTn>
                                            <p:tgtEl>
                                              <p:spTgt spid="96"/>
                                            </p:tgtEl>
                                            <p:attrNameLst>
                                              <p:attrName>style.visibility</p:attrName>
                                            </p:attrNameLst>
                                          </p:cBhvr>
                                          <p:to>
                                            <p:strVal val="visible"/>
                                          </p:to>
                                        </p:set>
                                        <p:anim calcmode="lin" valueType="num">
                                          <p:cBhvr additive="base">
                                            <p:cTn id="32" dur="500" fill="hold"/>
                                            <p:tgtEl>
                                              <p:spTgt spid="96"/>
                                            </p:tgtEl>
                                            <p:attrNameLst>
                                              <p:attrName>ppt_x</p:attrName>
                                            </p:attrNameLst>
                                          </p:cBhvr>
                                          <p:tavLst>
                                            <p:tav tm="0">
                                              <p:val>
                                                <p:strVal val="0-#ppt_w/2"/>
                                              </p:val>
                                            </p:tav>
                                            <p:tav tm="100000">
                                              <p:val>
                                                <p:strVal val="#ppt_x"/>
                                              </p:val>
                                            </p:tav>
                                          </p:tavLst>
                                        </p:anim>
                                        <p:anim calcmode="lin" valueType="num">
                                          <p:cBhvr additive="base">
                                            <p:cTn id="33" dur="500" fill="hold"/>
                                            <p:tgtEl>
                                              <p:spTgt spid="9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9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p:tgtEl>
                                              <p:spTgt spid="71"/>
                                            </p:tgtEl>
                                            <p:attrNameLst>
                                              <p:attrName>ppt_x</p:attrName>
                                            </p:attrNameLst>
                                          </p:cBhvr>
                                          <p:tavLst>
                                            <p:tav tm="0">
                                              <p:val>
                                                <p:strVal val="#ppt_x+#ppt_w*1.125000"/>
                                              </p:val>
                                            </p:tav>
                                            <p:tav tm="100000">
                                              <p:val>
                                                <p:strVal val="#ppt_x"/>
                                              </p:val>
                                            </p:tav>
                                          </p:tavLst>
                                        </p:anim>
                                        <p:animEffect transition="in" filter="wipe(left)">
                                          <p:cBhvr>
                                            <p:cTn id="37" dur="500"/>
                                            <p:tgtEl>
                                              <p:spTgt spid="71"/>
                                            </p:tgtEl>
                                          </p:cBhvr>
                                        </p:animEffect>
                                      </p:childTnLst>
                                    </p:cTn>
                                  </p:par>
                                  <p:par>
                                    <p:cTn id="38" presetID="2" presetClass="entr" presetSubtype="4" fill="hold" grpId="0" nodeType="withEffect">
                                      <p:stCondLst>
                                        <p:cond delay="60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ppt_x"/>
                                              </p:val>
                                            </p:tav>
                                            <p:tav tm="100000">
                                              <p:val>
                                                <p:strVal val="#ppt_x"/>
                                              </p:val>
                                            </p:tav>
                                          </p:tavLst>
                                        </p:anim>
                                        <p:anim calcmode="lin" valueType="num">
                                          <p:cBhvr additive="base">
                                            <p:cTn id="41" dur="500" fill="hold"/>
                                            <p:tgtEl>
                                              <p:spTgt spid="100"/>
                                            </p:tgtEl>
                                            <p:attrNameLst>
                                              <p:attrName>ppt_y</p:attrName>
                                            </p:attrNameLst>
                                          </p:cBhvr>
                                          <p:tavLst>
                                            <p:tav tm="0">
                                              <p:val>
                                                <p:strVal val="1+#ppt_h/2"/>
                                              </p:val>
                                            </p:tav>
                                            <p:tav tm="100000">
                                              <p:val>
                                                <p:strVal val="#ppt_y"/>
                                              </p:val>
                                            </p:tav>
                                          </p:tavLst>
                                        </p:anim>
                                      </p:childTnLst>
                                    </p:cTn>
                                  </p:par>
                                  <p:par>
                                    <p:cTn id="42" presetID="12" presetClass="entr" presetSubtype="2" fill="hold" grpId="0" nodeType="withEffect">
                                      <p:stCondLst>
                                        <p:cond delay="150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left)">
                                          <p:cBhvr>
                                            <p:cTn id="45" dur="500"/>
                                            <p:tgtEl>
                                              <p:spTgt spid="68"/>
                                            </p:tgtEl>
                                          </p:cBhvr>
                                        </p:animEffect>
                                      </p:childTnLst>
                                    </p:cTn>
                                  </p:par>
                                  <p:par>
                                    <p:cTn id="46" presetID="2" presetClass="entr" presetSubtype="2" fill="hold" nodeType="withEffect">
                                      <p:stCondLst>
                                        <p:cond delay="900"/>
                                      </p:stCondLst>
                                      <p:childTnLst>
                                        <p:set>
                                          <p:cBhvr>
                                            <p:cTn id="47" dur="1" fill="hold">
                                              <p:stCondLst>
                                                <p:cond delay="0"/>
                                              </p:stCondLst>
                                            </p:cTn>
                                            <p:tgtEl>
                                              <p:spTgt spid="117"/>
                                            </p:tgtEl>
                                            <p:attrNameLst>
                                              <p:attrName>style.visibility</p:attrName>
                                            </p:attrNameLst>
                                          </p:cBhvr>
                                          <p:to>
                                            <p:strVal val="visible"/>
                                          </p:to>
                                        </p:set>
                                        <p:anim calcmode="lin" valueType="num">
                                          <p:cBhvr additive="base">
                                            <p:cTn id="48" dur="500" fill="hold"/>
                                            <p:tgtEl>
                                              <p:spTgt spid="117"/>
                                            </p:tgtEl>
                                            <p:attrNameLst>
                                              <p:attrName>ppt_x</p:attrName>
                                            </p:attrNameLst>
                                          </p:cBhvr>
                                          <p:tavLst>
                                            <p:tav tm="0">
                                              <p:val>
                                                <p:strVal val="1+#ppt_w/2"/>
                                              </p:val>
                                            </p:tav>
                                            <p:tav tm="100000">
                                              <p:val>
                                                <p:strVal val="#ppt_x"/>
                                              </p:val>
                                            </p:tav>
                                          </p:tavLst>
                                        </p:anim>
                                        <p:anim calcmode="lin" valueType="num">
                                          <p:cBhvr additive="base">
                                            <p:cTn id="49" dur="500" fill="hold"/>
                                            <p:tgtEl>
                                              <p:spTgt spid="117"/>
                                            </p:tgtEl>
                                            <p:attrNameLst>
                                              <p:attrName>ppt_y</p:attrName>
                                            </p:attrNameLst>
                                          </p:cBhvr>
                                          <p:tavLst>
                                            <p:tav tm="0">
                                              <p:val>
                                                <p:strVal val="#ppt_y"/>
                                              </p:val>
                                            </p:tav>
                                            <p:tav tm="100000">
                                              <p:val>
                                                <p:strVal val="#ppt_y"/>
                                              </p:val>
                                            </p:tav>
                                          </p:tavLst>
                                        </p:anim>
                                      </p:childTnLst>
                                    </p:cTn>
                                  </p:par>
                                  <p:par>
                                    <p:cTn id="50" presetID="12" presetClass="entr" presetSubtype="8" fill="hold" grpId="0" nodeType="withEffect">
                                      <p:stCondLst>
                                        <p:cond delay="18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p:tgtEl>
                                              <p:spTgt spid="69"/>
                                            </p:tgtEl>
                                            <p:attrNameLst>
                                              <p:attrName>ppt_x</p:attrName>
                                            </p:attrNameLst>
                                          </p:cBhvr>
                                          <p:tavLst>
                                            <p:tav tm="0">
                                              <p:val>
                                                <p:strVal val="#ppt_x-#ppt_w*1.125000"/>
                                              </p:val>
                                            </p:tav>
                                            <p:tav tm="100000">
                                              <p:val>
                                                <p:strVal val="#ppt_x"/>
                                              </p:val>
                                            </p:tav>
                                          </p:tavLst>
                                        </p:anim>
                                        <p:animEffect transition="in" filter="wipe(right)">
                                          <p:cBhvr>
                                            <p:cTn id="53" dur="500"/>
                                            <p:tgtEl>
                                              <p:spTgt spid="69"/>
                                            </p:tgtEl>
                                          </p:cBhvr>
                                        </p:animEffect>
                                      </p:childTnLst>
                                    </p:cTn>
                                  </p:par>
                                  <p:par>
                                    <p:cTn id="54" presetID="12" presetClass="entr" presetSubtype="8" fill="hold" grpId="0" nodeType="withEffect">
                                      <p:stCondLst>
                                        <p:cond delay="120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p:tgtEl>
                                              <p:spTgt spid="70"/>
                                            </p:tgtEl>
                                            <p:attrNameLst>
                                              <p:attrName>ppt_x</p:attrName>
                                            </p:attrNameLst>
                                          </p:cBhvr>
                                          <p:tavLst>
                                            <p:tav tm="0">
                                              <p:val>
                                                <p:strVal val="#ppt_x-#ppt_w*1.125000"/>
                                              </p:val>
                                            </p:tav>
                                            <p:tav tm="100000">
                                              <p:val>
                                                <p:strVal val="#ppt_x"/>
                                              </p:val>
                                            </p:tav>
                                          </p:tavLst>
                                        </p:anim>
                                        <p:animEffect transition="in" filter="wipe(right)">
                                          <p:cBhvr>
                                            <p:cTn id="57" dur="500"/>
                                            <p:tgtEl>
                                              <p:spTgt spid="70"/>
                                            </p:tgtEl>
                                          </p:cBhvr>
                                        </p:animEffect>
                                      </p:childTnLst>
                                    </p:cTn>
                                  </p:par>
                                </p:childTnLst>
                              </p:cTn>
                            </p:par>
                            <p:par>
                              <p:cTn id="58" fill="hold">
                                <p:stCondLst>
                                  <p:cond delay="3900"/>
                                </p:stCondLst>
                                <p:childTnLst>
                                  <p:par>
                                    <p:cTn id="59" presetID="1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300"/>
                                            <p:tgtEl>
                                              <p:spTgt spid="22"/>
                                            </p:tgtEl>
                                            <p:attrNameLst>
                                              <p:attrName>ppt_x</p:attrName>
                                            </p:attrNameLst>
                                          </p:cBhvr>
                                          <p:tavLst>
                                            <p:tav tm="0">
                                              <p:val>
                                                <p:strVal val="#ppt_x-#ppt_w*1.125000"/>
                                              </p:val>
                                            </p:tav>
                                            <p:tav tm="100000">
                                              <p:val>
                                                <p:strVal val="#ppt_x"/>
                                              </p:val>
                                            </p:tav>
                                          </p:tavLst>
                                        </p:anim>
                                        <p:animEffect transition="in" filter="wipe(right)">
                                          <p:cBhvr>
                                            <p:cTn id="62" dur="300"/>
                                            <p:tgtEl>
                                              <p:spTgt spid="22"/>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300"/>
                                            <p:tgtEl>
                                              <p:spTgt spid="23"/>
                                            </p:tgtEl>
                                            <p:attrNameLst>
                                              <p:attrName>ppt_x</p:attrName>
                                            </p:attrNameLst>
                                          </p:cBhvr>
                                          <p:tavLst>
                                            <p:tav tm="0">
                                              <p:val>
                                                <p:strVal val="#ppt_x-#ppt_w*1.125000"/>
                                              </p:val>
                                            </p:tav>
                                            <p:tav tm="100000">
                                              <p:val>
                                                <p:strVal val="#ppt_x"/>
                                              </p:val>
                                            </p:tav>
                                          </p:tavLst>
                                        </p:anim>
                                        <p:animEffect transition="in" filter="wipe(right)">
                                          <p:cBhvr>
                                            <p:cTn id="66" dur="300"/>
                                            <p:tgtEl>
                                              <p:spTgt spid="23"/>
                                            </p:tgtEl>
                                          </p:cBhvr>
                                        </p:animEffect>
                                      </p:childTnLst>
                                    </p:cTn>
                                  </p:par>
                                  <p:par>
                                    <p:cTn id="67" presetID="12" presetClass="entr" presetSubtype="8" fill="hold" grpId="0" nodeType="withEffect">
                                      <p:stCondLst>
                                        <p:cond delay="2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300"/>
                                            <p:tgtEl>
                                              <p:spTgt spid="24"/>
                                            </p:tgtEl>
                                            <p:attrNameLst>
                                              <p:attrName>ppt_x</p:attrName>
                                            </p:attrNameLst>
                                          </p:cBhvr>
                                          <p:tavLst>
                                            <p:tav tm="0">
                                              <p:val>
                                                <p:strVal val="#ppt_x-#ppt_w*1.125000"/>
                                              </p:val>
                                            </p:tav>
                                            <p:tav tm="100000">
                                              <p:val>
                                                <p:strVal val="#ppt_x"/>
                                              </p:val>
                                            </p:tav>
                                          </p:tavLst>
                                        </p:anim>
                                        <p:animEffect transition="in" filter="wipe(right)">
                                          <p:cBhvr>
                                            <p:cTn id="70" dur="300"/>
                                            <p:tgtEl>
                                              <p:spTgt spid="24"/>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300"/>
                                            <p:tgtEl>
                                              <p:spTgt spid="25"/>
                                            </p:tgtEl>
                                            <p:attrNameLst>
                                              <p:attrName>ppt_x</p:attrName>
                                            </p:attrNameLst>
                                          </p:cBhvr>
                                          <p:tavLst>
                                            <p:tav tm="0">
                                              <p:val>
                                                <p:strVal val="#ppt_x-#ppt_w*1.125000"/>
                                              </p:val>
                                            </p:tav>
                                            <p:tav tm="100000">
                                              <p:val>
                                                <p:strVal val="#ppt_x"/>
                                              </p:val>
                                            </p:tav>
                                          </p:tavLst>
                                        </p:anim>
                                        <p:animEffect transition="in" filter="wipe(right)">
                                          <p:cBhvr>
                                            <p:cTn id="74"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67" grpId="0"/>
          <p:bldP spid="68" grpId="0"/>
          <p:bldP spid="69" grpId="0"/>
          <p:bldP spid="70" grpId="0"/>
          <p:bldP spid="71" grpId="0"/>
          <p:bldP spid="95" grpId="0" animBg="1"/>
          <p:bldP spid="100" grpId="0" animBg="1"/>
          <p:bldP spid="22" grpId="0"/>
          <p:bldP spid="23" grpId="0"/>
          <p:bldP spid="24"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3058717"/>
            <a:ext cx="3446860"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14" name="组合 8"/>
          <p:cNvGrpSpPr>
            <a:grpSpLocks/>
          </p:cNvGrpSpPr>
          <p:nvPr/>
        </p:nvGrpSpPr>
        <p:grpSpPr bwMode="auto">
          <a:xfrm flipV="1">
            <a:off x="2590801" y="305871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17" name="矩形 11"/>
          <p:cNvSpPr>
            <a:spLocks noChangeArrowheads="1"/>
          </p:cNvSpPr>
          <p:nvPr/>
        </p:nvSpPr>
        <p:spPr bwMode="auto">
          <a:xfrm flipV="1">
            <a:off x="5243512" y="3058717"/>
            <a:ext cx="3900488"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19" name="组合 13"/>
          <p:cNvGrpSpPr>
            <a:grpSpLocks/>
          </p:cNvGrpSpPr>
          <p:nvPr/>
        </p:nvGrpSpPr>
        <p:grpSpPr bwMode="auto">
          <a:xfrm flipV="1">
            <a:off x="4424363" y="305871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7" name="矩形 6"/>
          <p:cNvSpPr>
            <a:spLocks noChangeArrowheads="1"/>
          </p:cNvSpPr>
          <p:nvPr/>
        </p:nvSpPr>
        <p:spPr bwMode="auto">
          <a:xfrm>
            <a:off x="0" y="2531269"/>
            <a:ext cx="5054204" cy="27622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9" name="组合 3"/>
          <p:cNvGrpSpPr>
            <a:grpSpLocks/>
          </p:cNvGrpSpPr>
          <p:nvPr/>
        </p:nvGrpSpPr>
        <p:grpSpPr bwMode="auto">
          <a:xfrm>
            <a:off x="4214813" y="107156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5"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dirty="0">
              <a:ea typeface="微软雅黑" panose="020B0503020204020204" pitchFamily="34" charset="-122"/>
            </a:endParaRPr>
          </a:p>
        </p:txBody>
      </p:sp>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Unicode MS" pitchFamily="34" charset="-122"/>
                <a:ea typeface="Arial Unicode MS" pitchFamily="34" charset="-122"/>
                <a:cs typeface="Arial Unicode MS" pitchFamily="34" charset="-122"/>
                <a:sym typeface="Arial Unicode MS" pitchFamily="34" charset="-122"/>
              </a:rPr>
              <a:t>* </a:t>
            </a:r>
            <a:endParaRPr lang="zh-CN" altLang="zh-CN" sz="1100" b="1">
              <a:solidFill>
                <a:schemeClr val="bg1"/>
              </a:solidFill>
              <a:latin typeface="Arial Unicode MS" pitchFamily="34" charset="-122"/>
              <a:ea typeface="Arial Unicode MS" pitchFamily="34" charset="-122"/>
              <a:cs typeface="Arial Unicode MS" pitchFamily="34" charset="-122"/>
              <a:sym typeface="Arial Unicode MS" pitchFamily="34" charset="-122"/>
            </a:endParaRPr>
          </a:p>
        </p:txBody>
      </p:sp>
      <p:grpSp>
        <p:nvGrpSpPr>
          <p:cNvPr id="48" name="组合 47"/>
          <p:cNvGrpSpPr/>
          <p:nvPr/>
        </p:nvGrpSpPr>
        <p:grpSpPr>
          <a:xfrm>
            <a:off x="4481014" y="132059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8" name="文本框 3"/>
            <p:cNvSpPr>
              <a:spLocks noChangeArrowheads="1"/>
            </p:cNvSpPr>
            <p:nvPr/>
          </p:nvSpPr>
          <p:spPr bwMode="auto">
            <a:xfrm>
              <a:off x="4721190" y="1497806"/>
              <a:ext cx="763656"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163A5A"/>
                  </a:solidFill>
                  <a:sym typeface="方正兰亭黑_GBK" pitchFamily="2" charset="-122"/>
                </a:rPr>
                <a:t>Step</a:t>
              </a:r>
              <a:endParaRPr lang="en-US" altLang="zh-CN" sz="2700" dirty="0">
                <a:solidFill>
                  <a:srgbClr val="163A5A"/>
                </a:solidFill>
                <a:sym typeface="方正兰亭黑_GBK" pitchFamily="2" charset="-122"/>
              </a:endParaRPr>
            </a:p>
            <a:p>
              <a:pPr algn="ctr" eaLnBrk="1" hangingPunct="1">
                <a:spcBef>
                  <a:spcPct val="0"/>
                </a:spcBef>
                <a:buFont typeface="Arial" pitchFamily="34" charset="0"/>
                <a:buNone/>
              </a:pPr>
              <a:r>
                <a:rPr lang="en-US" altLang="zh-CN" sz="4000" dirty="0">
                  <a:solidFill>
                    <a:srgbClr val="163A5A"/>
                  </a:solidFill>
                  <a:sym typeface="方正兰亭黑_GBK" pitchFamily="2" charset="-122"/>
                </a:rPr>
                <a:t>01</a:t>
              </a:r>
              <a:endParaRPr lang="zh-CN" altLang="en-US" sz="4500" dirty="0">
                <a:solidFill>
                  <a:srgbClr val="163A5A"/>
                </a:solidFill>
                <a:sym typeface="方正兰亭黑_GBK" pitchFamily="2" charset="-122"/>
              </a:endParaRPr>
            </a:p>
          </p:txBody>
        </p:sp>
      </p:grpSp>
      <p:grpSp>
        <p:nvGrpSpPr>
          <p:cNvPr id="49" name="组合 48"/>
          <p:cNvGrpSpPr/>
          <p:nvPr/>
        </p:nvGrpSpPr>
        <p:grpSpPr>
          <a:xfrm>
            <a:off x="2824855" y="329491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3" name="文本框 16"/>
            <p:cNvSpPr>
              <a:spLocks noChangeArrowheads="1"/>
            </p:cNvSpPr>
            <p:nvPr/>
          </p:nvSpPr>
          <p:spPr bwMode="auto">
            <a:xfrm>
              <a:off x="3077373" y="3471863"/>
              <a:ext cx="755641"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163A5A"/>
                  </a:solidFill>
                  <a:sym typeface="方正兰亭黑_GBK" pitchFamily="2" charset="-122"/>
                </a:rPr>
                <a:t>Step</a:t>
              </a:r>
            </a:p>
            <a:p>
              <a:pPr algn="ctr" eaLnBrk="1" hangingPunct="1">
                <a:spcBef>
                  <a:spcPct val="0"/>
                </a:spcBef>
                <a:buFont typeface="Arial" pitchFamily="34" charset="0"/>
                <a:buNone/>
              </a:pPr>
              <a:r>
                <a:rPr lang="en-US" altLang="zh-CN" sz="4000" dirty="0">
                  <a:solidFill>
                    <a:srgbClr val="163A5A"/>
                  </a:solidFill>
                  <a:sym typeface="方正兰亭黑_GBK" pitchFamily="2" charset="-122"/>
                </a:rPr>
                <a:t>02</a:t>
              </a:r>
              <a:endParaRPr lang="zh-CN" altLang="en-US" sz="4000" dirty="0">
                <a:solidFill>
                  <a:srgbClr val="163A5A"/>
                </a:solidFill>
                <a:sym typeface="方正兰亭黑_GBK" pitchFamily="2" charset="-122"/>
              </a:endParaRPr>
            </a:p>
          </p:txBody>
        </p:sp>
      </p:grpSp>
      <p:grpSp>
        <p:nvGrpSpPr>
          <p:cNvPr id="50" name="组合 49"/>
          <p:cNvGrpSpPr/>
          <p:nvPr/>
        </p:nvGrpSpPr>
        <p:grpSpPr>
          <a:xfrm>
            <a:off x="4700208" y="329465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文本框 24"/>
            <p:cNvSpPr>
              <a:spLocks noChangeArrowheads="1"/>
            </p:cNvSpPr>
            <p:nvPr/>
          </p:nvSpPr>
          <p:spPr bwMode="auto">
            <a:xfrm>
              <a:off x="4912990" y="3483769"/>
              <a:ext cx="822968"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ym typeface="方正兰亭黑_GBK" pitchFamily="2" charset="-122"/>
                </a:rPr>
                <a:t>Step</a:t>
              </a:r>
              <a:endParaRPr lang="en-US" altLang="zh-CN" sz="2700" dirty="0">
                <a:sym typeface="方正兰亭黑_GBK" pitchFamily="2" charset="-122"/>
              </a:endParaRPr>
            </a:p>
            <a:p>
              <a:pPr algn="ctr" eaLnBrk="1" hangingPunct="1">
                <a:spcBef>
                  <a:spcPct val="0"/>
                </a:spcBef>
                <a:buFont typeface="Arial" pitchFamily="34" charset="0"/>
                <a:buNone/>
              </a:pPr>
              <a:r>
                <a:rPr lang="en-US" altLang="zh-CN" sz="4400" dirty="0">
                  <a:sym typeface="方正兰亭黑_GBK" pitchFamily="2" charset="-122"/>
                </a:rPr>
                <a:t>03</a:t>
              </a:r>
              <a:endParaRPr lang="zh-CN" altLang="en-US" sz="4400" dirty="0">
                <a:sym typeface="方正兰亭黑_GBK" pitchFamily="2" charset="-122"/>
              </a:endParaRPr>
            </a:p>
          </p:txBody>
        </p:sp>
      </p:grpSp>
      <p:sp>
        <p:nvSpPr>
          <p:cNvPr id="22" name="TextBox 59"/>
          <p:cNvSpPr>
            <a:spLocks noChangeArrowheads="1"/>
          </p:cNvSpPr>
          <p:nvPr/>
        </p:nvSpPr>
        <p:spPr bwMode="auto">
          <a:xfrm flipH="1">
            <a:off x="1980010" y="140612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1500" dirty="0">
                <a:solidFill>
                  <a:srgbClr val="163A5A"/>
                </a:solidFill>
                <a:sym typeface="方正兰亭黑_GBK" pitchFamily="2" charset="-122"/>
              </a:rPr>
              <a:t>点击此处输入内容</a:t>
            </a:r>
            <a:endParaRPr lang="en-US" altLang="zh-CN" sz="1500" dirty="0">
              <a:solidFill>
                <a:srgbClr val="163A5A"/>
              </a:solidFill>
              <a:sym typeface="方正兰亭黑_GBK" pitchFamily="2" charset="-122"/>
            </a:endParaRPr>
          </a:p>
        </p:txBody>
      </p:sp>
      <p:sp>
        <p:nvSpPr>
          <p:cNvPr id="23" name="矩形 17"/>
          <p:cNvSpPr>
            <a:spLocks noChangeArrowheads="1"/>
          </p:cNvSpPr>
          <p:nvPr/>
        </p:nvSpPr>
        <p:spPr bwMode="auto">
          <a:xfrm>
            <a:off x="1014412" y="168592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sp>
        <p:nvSpPr>
          <p:cNvPr id="24" name="TextBox 59"/>
          <p:cNvSpPr>
            <a:spLocks noChangeArrowheads="1"/>
          </p:cNvSpPr>
          <p:nvPr/>
        </p:nvSpPr>
        <p:spPr bwMode="auto">
          <a:xfrm flipH="1">
            <a:off x="6179344" y="345162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ym typeface="方正兰亭黑_GBK" pitchFamily="2" charset="-122"/>
              </a:rPr>
              <a:t>点击此处输入内容</a:t>
            </a:r>
            <a:endParaRPr lang="en-US" altLang="zh-CN" sz="1500" dirty="0">
              <a:sym typeface="方正兰亭黑_GBK" pitchFamily="2" charset="-122"/>
            </a:endParaRPr>
          </a:p>
        </p:txBody>
      </p:sp>
      <p:sp>
        <p:nvSpPr>
          <p:cNvPr id="25" name="矩形 17"/>
          <p:cNvSpPr>
            <a:spLocks noChangeArrowheads="1"/>
          </p:cNvSpPr>
          <p:nvPr/>
        </p:nvSpPr>
        <p:spPr bwMode="auto">
          <a:xfrm>
            <a:off x="6329363" y="374094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sp>
        <p:nvSpPr>
          <p:cNvPr id="26" name="TextBox 59"/>
          <p:cNvSpPr>
            <a:spLocks noChangeArrowheads="1"/>
          </p:cNvSpPr>
          <p:nvPr/>
        </p:nvSpPr>
        <p:spPr bwMode="auto">
          <a:xfrm flipH="1">
            <a:off x="742950" y="342900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rgbClr val="163A5A"/>
                </a:solidFill>
                <a:sym typeface="方正兰亭黑_GBK" pitchFamily="2" charset="-122"/>
              </a:rPr>
              <a:t>点击输入内容</a:t>
            </a:r>
            <a:endParaRPr lang="en-US" altLang="zh-CN" sz="1500" dirty="0">
              <a:solidFill>
                <a:srgbClr val="163A5A"/>
              </a:solidFill>
              <a:sym typeface="方正兰亭黑_GBK" pitchFamily="2" charset="-122"/>
            </a:endParaRPr>
          </a:p>
        </p:txBody>
      </p:sp>
      <p:sp>
        <p:nvSpPr>
          <p:cNvPr id="27" name="矩形 17"/>
          <p:cNvSpPr>
            <a:spLocks noChangeArrowheads="1"/>
          </p:cNvSpPr>
          <p:nvPr/>
        </p:nvSpPr>
        <p:spPr bwMode="auto">
          <a:xfrm>
            <a:off x="1014412" y="371832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cxnSp>
        <p:nvCxnSpPr>
          <p:cNvPr id="43" name="直接连接符 4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TextBox 44"/>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46" name="直接连接符 45"/>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434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300"/>
                                        <p:tgtEl>
                                          <p:spTgt spid="43"/>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300"/>
                                        <p:tgtEl>
                                          <p:spTgt spid="44"/>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p:tgtEl>
                                          <p:spTgt spid="45"/>
                                        </p:tgtEl>
                                        <p:attrNameLst>
                                          <p:attrName>ppt_x</p:attrName>
                                        </p:attrNameLst>
                                      </p:cBhvr>
                                      <p:tavLst>
                                        <p:tav tm="0">
                                          <p:val>
                                            <p:strVal val="#ppt_x-#ppt_w*1.125000"/>
                                          </p:val>
                                        </p:tav>
                                        <p:tav tm="100000">
                                          <p:val>
                                            <p:strVal val="#ppt_x"/>
                                          </p:val>
                                        </p:tav>
                                      </p:tavLst>
                                    </p:anim>
                                    <p:animEffect transition="in" filter="wipe(right)">
                                      <p:cBhvr>
                                        <p:cTn id="16" dur="500"/>
                                        <p:tgtEl>
                                          <p:spTgt spid="45"/>
                                        </p:tgtEl>
                                      </p:cBhvr>
                                    </p:animEffect>
                                  </p:childTnLst>
                                </p:cTn>
                              </p:par>
                              <p:par>
                                <p:cTn id="17" presetID="12" presetClass="entr" presetSubtype="8"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p:tgtEl>
                                          <p:spTgt spid="46"/>
                                        </p:tgtEl>
                                        <p:attrNameLst>
                                          <p:attrName>ppt_x</p:attrName>
                                        </p:attrNameLst>
                                      </p:cBhvr>
                                      <p:tavLst>
                                        <p:tav tm="0">
                                          <p:val>
                                            <p:strVal val="#ppt_x-#ppt_w*1.125000"/>
                                          </p:val>
                                        </p:tav>
                                        <p:tav tm="100000">
                                          <p:val>
                                            <p:strVal val="#ppt_x"/>
                                          </p:val>
                                        </p:tav>
                                      </p:tavLst>
                                    </p:anim>
                                    <p:animEffect transition="in" filter="wipe(right)">
                                      <p:cBhvr>
                                        <p:cTn id="20" dur="500"/>
                                        <p:tgtEl>
                                          <p:spTgt spid="4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par>
                                <p:cTn id="28" presetID="53" presetClass="entr" presetSubtype="16" fill="hold" nodeType="withEffect">
                                  <p:stCondLst>
                                    <p:cond delay="30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6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heel(1)">
                                      <p:cBhvr>
                                        <p:cTn id="42" dur="800"/>
                                        <p:tgtEl>
                                          <p:spTgt spid="9"/>
                                        </p:tgtEl>
                                      </p:cBhvr>
                                    </p:animEffect>
                                  </p:childTnLst>
                                </p:cTn>
                              </p:par>
                              <p:par>
                                <p:cTn id="43" presetID="21" presetClass="entr" presetSubtype="1"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heel(1)">
                                      <p:cBhvr>
                                        <p:cTn id="45" dur="800"/>
                                        <p:tgtEl>
                                          <p:spTgt spid="19"/>
                                        </p:tgtEl>
                                      </p:cBhvr>
                                    </p:animEffect>
                                  </p:childTnLst>
                                </p:cTn>
                              </p:par>
                              <p:par>
                                <p:cTn id="46" presetID="21" presetClass="entr" presetSubtype="1"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8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right)">
                                      <p:cBhvr>
                                        <p:cTn id="53" dur="500"/>
                                        <p:tgtEl>
                                          <p:spTgt spid="7"/>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right)">
                                      <p:cBhvr>
                                        <p:cTn id="56" dur="500"/>
                                        <p:tgtEl>
                                          <p:spTgt spid="1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right)">
                                      <p:cBhvr>
                                        <p:cTn id="64" dur="500"/>
                                        <p:tgtEl>
                                          <p:spTgt spid="22"/>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right)">
                                      <p:cBhvr>
                                        <p:cTn id="67" dur="500"/>
                                        <p:tgtEl>
                                          <p:spTgt spid="23"/>
                                        </p:tgtEl>
                                      </p:cBhvr>
                                    </p:animEffect>
                                  </p:childTnLst>
                                </p:cTn>
                              </p:par>
                              <p:par>
                                <p:cTn id="68" presetID="22" presetClass="entr" presetSubtype="2" fill="hold" grpId="0" nodeType="withEffect">
                                  <p:stCondLst>
                                    <p:cond delay="400"/>
                                  </p:stCondLst>
                                  <p:childTnLst>
                                    <p:set>
                                      <p:cBhvr>
                                        <p:cTn id="69" dur="1" fill="hold">
                                          <p:stCondLst>
                                            <p:cond delay="0"/>
                                          </p:stCondLst>
                                        </p:cTn>
                                        <p:tgtEl>
                                          <p:spTgt spid="26"/>
                                        </p:tgtEl>
                                        <p:attrNameLst>
                                          <p:attrName>style.visibility</p:attrName>
                                        </p:attrNameLst>
                                      </p:cBhvr>
                                      <p:to>
                                        <p:strVal val="visible"/>
                                      </p:to>
                                    </p:set>
                                    <p:animEffect transition="in" filter="wipe(right)">
                                      <p:cBhvr>
                                        <p:cTn id="70" dur="500"/>
                                        <p:tgtEl>
                                          <p:spTgt spid="26"/>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27"/>
                                        </p:tgtEl>
                                        <p:attrNameLst>
                                          <p:attrName>style.visibility</p:attrName>
                                        </p:attrNameLst>
                                      </p:cBhvr>
                                      <p:to>
                                        <p:strVal val="visible"/>
                                      </p:to>
                                    </p:set>
                                    <p:animEffect transition="in" filter="wipe(right)">
                                      <p:cBhvr>
                                        <p:cTn id="73" dur="500"/>
                                        <p:tgtEl>
                                          <p:spTgt spid="27"/>
                                        </p:tgtEl>
                                      </p:cBhvr>
                                    </p:animEffect>
                                  </p:childTnLst>
                                </p:cTn>
                              </p:par>
                              <p:par>
                                <p:cTn id="74" presetID="22" presetClass="entr" presetSubtype="8" fill="hold" grpId="0" nodeType="withEffect">
                                  <p:stCondLst>
                                    <p:cond delay="80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par>
                                <p:cTn id="77" presetID="22" presetClass="entr" presetSubtype="8" fill="hold" grpId="0" nodeType="withEffect">
                                  <p:stCondLst>
                                    <p:cond delay="80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7" grpId="0" animBg="1"/>
      <p:bldP spid="22" grpId="0"/>
      <p:bldP spid="23" grpId="0"/>
      <p:bldP spid="24" grpId="0"/>
      <p:bldP spid="25" grpId="0"/>
      <p:bldP spid="26" grpId="0"/>
      <p:bldP spid="27" grpId="0"/>
      <p:bldP spid="44" grpId="0" animBg="1"/>
      <p:bldP spid="4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09404" y="950663"/>
            <a:ext cx="7725192" cy="461665"/>
          </a:xfrm>
          <a:prstGeom prst="rect">
            <a:avLst/>
          </a:prstGeom>
          <a:noFill/>
        </p:spPr>
        <p:txBody>
          <a:bodyPr wrap="none" rtlCol="0">
            <a:spAutoFit/>
          </a:bodyPr>
          <a:lstStyle/>
          <a:p>
            <a:r>
              <a:rPr lang="zh-CN" altLang="en-US" sz="1200" dirty="0" smtClean="0">
                <a:latin typeface="方正兰亭细黑_GBK" panose="02000000000000000000" charset="-122"/>
                <a:ea typeface="方正兰亭细黑_GBK" panose="02000000000000000000" charset="-122"/>
                <a:cs typeface="方正兰亭细黑_GBK_M" pitchFamily="2" charset="2"/>
              </a:rPr>
              <a:t>建立在团队的基础之上，发挥团队精神、互补互助以达到团队最大工作效率的能力。对于团队的成员来说，不仅</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要有个人能力，更需要有在不同的位置上各尽所能、与其他成员协调合作的能力。</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p:txBody>
      </p:sp>
      <p:grpSp>
        <p:nvGrpSpPr>
          <p:cNvPr id="3" name="组合 2"/>
          <p:cNvGrpSpPr/>
          <p:nvPr/>
        </p:nvGrpSpPr>
        <p:grpSpPr>
          <a:xfrm>
            <a:off x="381043" y="334476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2" name="椭圆 61"/>
            <p:cNvSpPr/>
            <p:nvPr/>
          </p:nvSpPr>
          <p:spPr>
            <a:xfrm>
              <a:off x="825405" y="395196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 name="组合 3"/>
          <p:cNvGrpSpPr/>
          <p:nvPr/>
        </p:nvGrpSpPr>
        <p:grpSpPr>
          <a:xfrm>
            <a:off x="1859602" y="281879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3" name="椭圆 62"/>
            <p:cNvSpPr/>
            <p:nvPr/>
          </p:nvSpPr>
          <p:spPr>
            <a:xfrm>
              <a:off x="2307128" y="342021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 name="组合 4"/>
          <p:cNvGrpSpPr/>
          <p:nvPr/>
        </p:nvGrpSpPr>
        <p:grpSpPr>
          <a:xfrm>
            <a:off x="3370902" y="229282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4" name="椭圆 63"/>
            <p:cNvSpPr/>
            <p:nvPr/>
          </p:nvSpPr>
          <p:spPr>
            <a:xfrm>
              <a:off x="3829063" y="2894239"/>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 name="组合 5"/>
          <p:cNvGrpSpPr/>
          <p:nvPr/>
        </p:nvGrpSpPr>
        <p:grpSpPr>
          <a:xfrm>
            <a:off x="4890301" y="176685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椭圆 64"/>
            <p:cNvSpPr/>
            <p:nvPr/>
          </p:nvSpPr>
          <p:spPr>
            <a:xfrm>
              <a:off x="5384889" y="2368267"/>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8" name="TextBox 37"/>
          <p:cNvSpPr txBox="1"/>
          <p:nvPr/>
        </p:nvSpPr>
        <p:spPr>
          <a:xfrm>
            <a:off x="790543" y="3476945"/>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问题四</a:t>
            </a:r>
            <a:endParaRPr lang="zh-CN" altLang="en-US" sz="1600" dirty="0">
              <a:solidFill>
                <a:srgbClr val="163A5A"/>
              </a:solidFill>
              <a:latin typeface="方正兰亭细黑_GBK" pitchFamily="2" charset="-122"/>
              <a:ea typeface="方正兰亭细黑_GBK" pitchFamily="2" charset="-122"/>
            </a:endParaRPr>
          </a:p>
        </p:txBody>
      </p:sp>
      <p:sp>
        <p:nvSpPr>
          <p:cNvPr id="39" name="TextBox 38"/>
          <p:cNvSpPr txBox="1"/>
          <p:nvPr/>
        </p:nvSpPr>
        <p:spPr>
          <a:xfrm>
            <a:off x="2316249" y="2923940"/>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问题三</a:t>
            </a:r>
            <a:endParaRPr lang="zh-CN" altLang="en-US" sz="1600" dirty="0">
              <a:solidFill>
                <a:srgbClr val="163A5A"/>
              </a:solidFill>
              <a:latin typeface="方正兰亭细黑_GBK" pitchFamily="2" charset="-122"/>
              <a:ea typeface="方正兰亭细黑_GBK" pitchFamily="2" charset="-122"/>
            </a:endParaRPr>
          </a:p>
        </p:txBody>
      </p:sp>
      <p:sp>
        <p:nvSpPr>
          <p:cNvPr id="40" name="TextBox 39"/>
          <p:cNvSpPr txBox="1"/>
          <p:nvPr/>
        </p:nvSpPr>
        <p:spPr>
          <a:xfrm>
            <a:off x="3794201" y="2423369"/>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问题二</a:t>
            </a:r>
            <a:endParaRPr lang="zh-CN" altLang="en-US" sz="1600" dirty="0">
              <a:solidFill>
                <a:srgbClr val="163A5A"/>
              </a:solidFill>
              <a:latin typeface="方正兰亭细黑_GBK" pitchFamily="2" charset="-122"/>
              <a:ea typeface="方正兰亭细黑_GBK" pitchFamily="2" charset="-122"/>
            </a:endParaRPr>
          </a:p>
        </p:txBody>
      </p:sp>
      <p:sp>
        <p:nvSpPr>
          <p:cNvPr id="41" name="TextBox 40"/>
          <p:cNvSpPr txBox="1"/>
          <p:nvPr/>
        </p:nvSpPr>
        <p:spPr>
          <a:xfrm>
            <a:off x="5362749" y="1888907"/>
            <a:ext cx="800219" cy="338554"/>
          </a:xfrm>
          <a:prstGeom prst="rect">
            <a:avLst/>
          </a:prstGeom>
          <a:noFill/>
          <a:effectLst/>
        </p:spPr>
        <p:txBody>
          <a:bodyPr wrap="none" rtlCol="0">
            <a:spAutoFit/>
          </a:bodyPr>
          <a:lstStyle/>
          <a:p>
            <a:r>
              <a:rPr lang="zh-CN" altLang="en-US" sz="1600" dirty="0">
                <a:solidFill>
                  <a:srgbClr val="163A5A"/>
                </a:solidFill>
                <a:latin typeface="方正兰亭细黑_GBK" pitchFamily="2" charset="-122"/>
                <a:ea typeface="方正兰亭细黑_GBK" pitchFamily="2" charset="-122"/>
              </a:rPr>
              <a:t>问题一</a:t>
            </a:r>
          </a:p>
        </p:txBody>
      </p:sp>
      <p:grpSp>
        <p:nvGrpSpPr>
          <p:cNvPr id="72" name="组合 71"/>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0" name="椭圆 79"/>
          <p:cNvSpPr/>
          <p:nvPr/>
        </p:nvSpPr>
        <p:spPr>
          <a:xfrm>
            <a:off x="7794388" y="4243976"/>
            <a:ext cx="500908" cy="500908"/>
          </a:xfrm>
          <a:prstGeom prst="ellipse">
            <a:avLst/>
          </a:prstGeom>
          <a:solidFill>
            <a:schemeClr val="tx2">
              <a:lumMod val="50000"/>
            </a:schemeClr>
          </a:solidFill>
          <a:ln>
            <a:solidFill>
              <a:srgbClr val="163A5A"/>
            </a:solid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1" name="椭圆 80"/>
          <p:cNvSpPr/>
          <p:nvPr/>
        </p:nvSpPr>
        <p:spPr>
          <a:xfrm>
            <a:off x="8423305" y="3522698"/>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02" name="组合 101"/>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5" name="椭圆 10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06" name="组合 105"/>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09" name="椭圆 108"/>
          <p:cNvSpPr/>
          <p:nvPr/>
        </p:nvSpPr>
        <p:spPr>
          <a:xfrm>
            <a:off x="1572773" y="1714183"/>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椭圆 109"/>
          <p:cNvSpPr/>
          <p:nvPr/>
        </p:nvSpPr>
        <p:spPr>
          <a:xfrm>
            <a:off x="767327" y="2356561"/>
            <a:ext cx="137389" cy="137389"/>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1" name="组合 110"/>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4" name="椭圆 113"/>
          <p:cNvSpPr/>
          <p:nvPr/>
        </p:nvSpPr>
        <p:spPr>
          <a:xfrm>
            <a:off x="6629511" y="4508355"/>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5" name="椭圆 114"/>
          <p:cNvSpPr/>
          <p:nvPr/>
        </p:nvSpPr>
        <p:spPr>
          <a:xfrm>
            <a:off x="1104868" y="2696479"/>
            <a:ext cx="137389" cy="137389"/>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8" name="组合 11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119" name="同心圆 1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0" name="椭圆 1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8" name="TextBox 67"/>
          <p:cNvSpPr txBox="1"/>
          <p:nvPr/>
        </p:nvSpPr>
        <p:spPr>
          <a:xfrm>
            <a:off x="459882" y="4106421"/>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69" name="TextBox 68"/>
          <p:cNvSpPr txBox="1"/>
          <p:nvPr/>
        </p:nvSpPr>
        <p:spPr>
          <a:xfrm>
            <a:off x="2950111" y="354355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70" name="TextBox 69"/>
          <p:cNvSpPr txBox="1"/>
          <p:nvPr/>
        </p:nvSpPr>
        <p:spPr>
          <a:xfrm>
            <a:off x="4890301" y="3138391"/>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71" name="TextBox 70"/>
          <p:cNvSpPr txBox="1"/>
          <p:nvPr/>
        </p:nvSpPr>
        <p:spPr>
          <a:xfrm>
            <a:off x="6278848" y="2395698"/>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cxnSp>
        <p:nvCxnSpPr>
          <p:cNvPr id="75" name="直接连接符 7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7" name="TextBox 76"/>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78" name="直接连接符 77"/>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4479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300"/>
                                            <p:tgtEl>
                                              <p:spTgt spid="76"/>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p:tgtEl>
                                              <p:spTgt spid="77"/>
                                            </p:tgtEl>
                                            <p:attrNameLst>
                                              <p:attrName>ppt_x</p:attrName>
                                            </p:attrNameLst>
                                          </p:cBhvr>
                                          <p:tavLst>
                                            <p:tav tm="0">
                                              <p:val>
                                                <p:strVal val="#ppt_x-#ppt_w*1.125000"/>
                                              </p:val>
                                            </p:tav>
                                            <p:tav tm="100000">
                                              <p:val>
                                                <p:strVal val="#ppt_x"/>
                                              </p:val>
                                            </p:tav>
                                          </p:tavLst>
                                        </p:anim>
                                        <p:animEffect transition="in" filter="wipe(right)">
                                          <p:cBhvr>
                                            <p:cTn id="12" dur="500"/>
                                            <p:tgtEl>
                                              <p:spTgt spid="77"/>
                                            </p:tgtEl>
                                          </p:cBhvr>
                                        </p:animEffect>
                                      </p:childTnLst>
                                    </p:cTn>
                                  </p:par>
                                  <p:par>
                                    <p:cTn id="13" presetID="22" presetClass="entr" presetSubtype="8" fill="hold" nodeType="with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300"/>
                                            <p:tgtEl>
                                              <p:spTgt spid="75"/>
                                            </p:tgtEl>
                                          </p:cBhvr>
                                        </p:animEffect>
                                      </p:childTnLst>
                                    </p:cTn>
                                  </p:par>
                                </p:childTnLst>
                              </p:cTn>
                            </p:par>
                            <p:par>
                              <p:cTn id="16" fill="hold">
                                <p:stCondLst>
                                  <p:cond delay="800"/>
                                </p:stCondLst>
                                <p:childTnLst>
                                  <p:par>
                                    <p:cTn id="17" presetID="18" presetClass="entr" presetSubtype="3"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trips(upRight)">
                                          <p:cBhvr>
                                            <p:cTn id="19" dur="500"/>
                                            <p:tgtEl>
                                              <p:spTgt spid="37"/>
                                            </p:tgtEl>
                                          </p:cBhvr>
                                        </p:animEffect>
                                      </p:childTnLst>
                                    </p:cTn>
                                  </p:par>
                                </p:childTnLst>
                              </p:cTn>
                            </p:par>
                            <p:par>
                              <p:cTn id="20" fill="hold">
                                <p:stCondLst>
                                  <p:cond delay="1300"/>
                                </p:stCondLst>
                                <p:childTnLst>
                                  <p:par>
                                    <p:cTn id="21" presetID="2" presetClass="entr" presetSubtype="8" fill="hold" nodeType="afterEffect" p14:presetBounceEnd="44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4000">
                                          <p:cBhvr additive="base">
                                            <p:cTn id="23" dur="5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4000">
                                      <p:stCondLst>
                                        <p:cond delay="300"/>
                                      </p:stCondLst>
                                      <p:childTnLst>
                                        <p:set>
                                          <p:cBhvr>
                                            <p:cTn id="26" dur="1" fill="hold">
                                              <p:stCondLst>
                                                <p:cond delay="0"/>
                                              </p:stCondLst>
                                            </p:cTn>
                                            <p:tgtEl>
                                              <p:spTgt spid="4"/>
                                            </p:tgtEl>
                                            <p:attrNameLst>
                                              <p:attrName>style.visibility</p:attrName>
                                            </p:attrNameLst>
                                          </p:cBhvr>
                                          <p:to>
                                            <p:strVal val="visible"/>
                                          </p:to>
                                        </p:set>
                                        <p:anim calcmode="lin" valueType="num" p14:bounceEnd="44000">
                                          <p:cBhvr additive="base">
                                            <p:cTn id="27" dur="5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14:presetBounceEnd="44000">
                                      <p:stCondLst>
                                        <p:cond delay="600"/>
                                      </p:stCondLst>
                                      <p:childTnLst>
                                        <p:set>
                                          <p:cBhvr>
                                            <p:cTn id="30" dur="1" fill="hold">
                                              <p:stCondLst>
                                                <p:cond delay="0"/>
                                              </p:stCondLst>
                                            </p:cTn>
                                            <p:tgtEl>
                                              <p:spTgt spid="5"/>
                                            </p:tgtEl>
                                            <p:attrNameLst>
                                              <p:attrName>style.visibility</p:attrName>
                                            </p:attrNameLst>
                                          </p:cBhvr>
                                          <p:to>
                                            <p:strVal val="visible"/>
                                          </p:to>
                                        </p:set>
                                        <p:anim calcmode="lin" valueType="num" p14:bounceEnd="44000">
                                          <p:cBhvr additive="base">
                                            <p:cTn id="31"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32" dur="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44000">
                                      <p:stCondLst>
                                        <p:cond delay="900"/>
                                      </p:stCondLst>
                                      <p:childTnLst>
                                        <p:set>
                                          <p:cBhvr>
                                            <p:cTn id="34" dur="1" fill="hold">
                                              <p:stCondLst>
                                                <p:cond delay="0"/>
                                              </p:stCondLst>
                                            </p:cTn>
                                            <p:tgtEl>
                                              <p:spTgt spid="6"/>
                                            </p:tgtEl>
                                            <p:attrNameLst>
                                              <p:attrName>style.visibility</p:attrName>
                                            </p:attrNameLst>
                                          </p:cBhvr>
                                          <p:to>
                                            <p:strVal val="visible"/>
                                          </p:to>
                                        </p:set>
                                        <p:anim calcmode="lin" valueType="num" p14:bounceEnd="44000">
                                          <p:cBhvr additive="base">
                                            <p:cTn id="35" dur="5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36" dur="500" fill="hold"/>
                                            <p:tgtEl>
                                              <p:spTgt spid="6"/>
                                            </p:tgtEl>
                                            <p:attrNameLst>
                                              <p:attrName>ppt_y</p:attrName>
                                            </p:attrNameLst>
                                          </p:cBhvr>
                                          <p:tavLst>
                                            <p:tav tm="0">
                                              <p:val>
                                                <p:strVal val="#ppt_y"/>
                                              </p:val>
                                            </p:tav>
                                            <p:tav tm="100000">
                                              <p:val>
                                                <p:strVal val="#ppt_y"/>
                                              </p:val>
                                            </p:tav>
                                          </p:tavLst>
                                        </p:anim>
                                      </p:childTnLst>
                                    </p:cTn>
                                  </p:par>
                                  <p:par>
                                    <p:cTn id="37" presetID="12" presetClass="entr" presetSubtype="2" fill="hold" grpId="0" nodeType="withEffect">
                                      <p:stCondLst>
                                        <p:cond delay="3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p:tgtEl>
                                              <p:spTgt spid="38"/>
                                            </p:tgtEl>
                                            <p:attrNameLst>
                                              <p:attrName>ppt_x</p:attrName>
                                            </p:attrNameLst>
                                          </p:cBhvr>
                                          <p:tavLst>
                                            <p:tav tm="0">
                                              <p:val>
                                                <p:strVal val="#ppt_x+#ppt_w*1.125000"/>
                                              </p:val>
                                            </p:tav>
                                            <p:tav tm="100000">
                                              <p:val>
                                                <p:strVal val="#ppt_x"/>
                                              </p:val>
                                            </p:tav>
                                          </p:tavLst>
                                        </p:anim>
                                        <p:animEffect transition="in" filter="wipe(lef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left)">
                                          <p:cBhvr>
                                            <p:cTn id="44" dur="500"/>
                                            <p:tgtEl>
                                              <p:spTgt spid="39"/>
                                            </p:tgtEl>
                                          </p:cBhvr>
                                        </p:animEffect>
                                      </p:childTnLst>
                                    </p:cTn>
                                  </p:par>
                                  <p:par>
                                    <p:cTn id="45" presetID="12" presetClass="entr" presetSubtype="2" fill="hold" grpId="0" nodeType="withEffect">
                                      <p:stCondLst>
                                        <p:cond delay="9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ppt_x</p:attrName>
                                            </p:attrNameLst>
                                          </p:cBhvr>
                                          <p:tavLst>
                                            <p:tav tm="0">
                                              <p:val>
                                                <p:strVal val="#ppt_x+#ppt_w*1.125000"/>
                                              </p:val>
                                            </p:tav>
                                            <p:tav tm="100000">
                                              <p:val>
                                                <p:strVal val="#ppt_x"/>
                                              </p:val>
                                            </p:tav>
                                          </p:tavLst>
                                        </p:anim>
                                        <p:animEffect transition="in" filter="wipe(left)">
                                          <p:cBhvr>
                                            <p:cTn id="48" dur="500"/>
                                            <p:tgtEl>
                                              <p:spTgt spid="40"/>
                                            </p:tgtEl>
                                          </p:cBhvr>
                                        </p:animEffect>
                                      </p:childTnLst>
                                    </p:cTn>
                                  </p:par>
                                  <p:par>
                                    <p:cTn id="49" presetID="12" presetClass="entr" presetSubtype="2" fill="hold" grpId="0" nodeType="withEffect">
                                      <p:stCondLst>
                                        <p:cond delay="12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p:tgtEl>
                                              <p:spTgt spid="41"/>
                                            </p:tgtEl>
                                            <p:attrNameLst>
                                              <p:attrName>ppt_x</p:attrName>
                                            </p:attrNameLst>
                                          </p:cBhvr>
                                          <p:tavLst>
                                            <p:tav tm="0">
                                              <p:val>
                                                <p:strVal val="#ppt_x+#ppt_w*1.125000"/>
                                              </p:val>
                                            </p:tav>
                                            <p:tav tm="100000">
                                              <p:val>
                                                <p:strVal val="#ppt_x"/>
                                              </p:val>
                                            </p:tav>
                                          </p:tavLst>
                                        </p:anim>
                                        <p:animEffect transition="in" filter="wipe(left)">
                                          <p:cBhvr>
                                            <p:cTn id="52" dur="500"/>
                                            <p:tgtEl>
                                              <p:spTgt spid="41"/>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p:cTn id="71" dur="500" fill="hold"/>
                                            <p:tgtEl>
                                              <p:spTgt spid="82"/>
                                            </p:tgtEl>
                                            <p:attrNameLst>
                                              <p:attrName>ppt_w</p:attrName>
                                            </p:attrNameLst>
                                          </p:cBhvr>
                                          <p:tavLst>
                                            <p:tav tm="0">
                                              <p:val>
                                                <p:fltVal val="0"/>
                                              </p:val>
                                            </p:tav>
                                            <p:tav tm="100000">
                                              <p:val>
                                                <p:strVal val="#ppt_w"/>
                                              </p:val>
                                            </p:tav>
                                          </p:tavLst>
                                        </p:anim>
                                        <p:anim calcmode="lin" valueType="num">
                                          <p:cBhvr>
                                            <p:cTn id="72" dur="500" fill="hold"/>
                                            <p:tgtEl>
                                              <p:spTgt spid="82"/>
                                            </p:tgtEl>
                                            <p:attrNameLst>
                                              <p:attrName>ppt_h</p:attrName>
                                            </p:attrNameLst>
                                          </p:cBhvr>
                                          <p:tavLst>
                                            <p:tav tm="0">
                                              <p:val>
                                                <p:fltVal val="0"/>
                                              </p:val>
                                            </p:tav>
                                            <p:tav tm="100000">
                                              <p:val>
                                                <p:strVal val="#ppt_h"/>
                                              </p:val>
                                            </p:tav>
                                          </p:tavLst>
                                        </p:anim>
                                        <p:animEffect transition="in" filter="fade">
                                          <p:cBhvr>
                                            <p:cTn id="73" dur="500"/>
                                            <p:tgtEl>
                                              <p:spTgt spid="82"/>
                                            </p:tgtEl>
                                          </p:cBhvr>
                                        </p:animEffect>
                                      </p:childTnLst>
                                    </p:cTn>
                                  </p:par>
                                  <p:par>
                                    <p:cTn id="74" presetID="53" presetClass="entr" presetSubtype="16" fill="hold" nodeType="withEffect">
                                      <p:stCondLst>
                                        <p:cond delay="4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500" fill="hold"/>
                                            <p:tgtEl>
                                              <p:spTgt spid="102"/>
                                            </p:tgtEl>
                                            <p:attrNameLst>
                                              <p:attrName>ppt_w</p:attrName>
                                            </p:attrNameLst>
                                          </p:cBhvr>
                                          <p:tavLst>
                                            <p:tav tm="0">
                                              <p:val>
                                                <p:fltVal val="0"/>
                                              </p:val>
                                            </p:tav>
                                            <p:tav tm="100000">
                                              <p:val>
                                                <p:strVal val="#ppt_w"/>
                                              </p:val>
                                            </p:tav>
                                          </p:tavLst>
                                        </p:anim>
                                        <p:anim calcmode="lin" valueType="num">
                                          <p:cBhvr>
                                            <p:cTn id="77" dur="500" fill="hold"/>
                                            <p:tgtEl>
                                              <p:spTgt spid="102"/>
                                            </p:tgtEl>
                                            <p:attrNameLst>
                                              <p:attrName>ppt_h</p:attrName>
                                            </p:attrNameLst>
                                          </p:cBhvr>
                                          <p:tavLst>
                                            <p:tav tm="0">
                                              <p:val>
                                                <p:fltVal val="0"/>
                                              </p:val>
                                            </p:tav>
                                            <p:tav tm="100000">
                                              <p:val>
                                                <p:strVal val="#ppt_h"/>
                                              </p:val>
                                            </p:tav>
                                          </p:tavLst>
                                        </p:anim>
                                        <p:animEffect transition="in" filter="fade">
                                          <p:cBhvr>
                                            <p:cTn id="78" dur="500"/>
                                            <p:tgtEl>
                                              <p:spTgt spid="102"/>
                                            </p:tgtEl>
                                          </p:cBhvr>
                                        </p:animEffect>
                                      </p:childTnLst>
                                    </p:cTn>
                                  </p:par>
                                  <p:par>
                                    <p:cTn id="79" presetID="53" presetClass="entr" presetSubtype="16" fill="hold" nodeType="withEffect">
                                      <p:stCondLst>
                                        <p:cond delay="20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09"/>
                                            </p:tgtEl>
                                            <p:attrNameLst>
                                              <p:attrName>style.visibility</p:attrName>
                                            </p:attrNameLst>
                                          </p:cBhvr>
                                          <p:to>
                                            <p:strVal val="visible"/>
                                          </p:to>
                                        </p:set>
                                        <p:anim calcmode="lin" valueType="num">
                                          <p:cBhvr>
                                            <p:cTn id="86" dur="500" fill="hold"/>
                                            <p:tgtEl>
                                              <p:spTgt spid="109"/>
                                            </p:tgtEl>
                                            <p:attrNameLst>
                                              <p:attrName>ppt_w</p:attrName>
                                            </p:attrNameLst>
                                          </p:cBhvr>
                                          <p:tavLst>
                                            <p:tav tm="0">
                                              <p:val>
                                                <p:fltVal val="0"/>
                                              </p:val>
                                            </p:tav>
                                            <p:tav tm="100000">
                                              <p:val>
                                                <p:strVal val="#ppt_w"/>
                                              </p:val>
                                            </p:tav>
                                          </p:tavLst>
                                        </p:anim>
                                        <p:anim calcmode="lin" valueType="num">
                                          <p:cBhvr>
                                            <p:cTn id="87" dur="500" fill="hold"/>
                                            <p:tgtEl>
                                              <p:spTgt spid="109"/>
                                            </p:tgtEl>
                                            <p:attrNameLst>
                                              <p:attrName>ppt_h</p:attrName>
                                            </p:attrNameLst>
                                          </p:cBhvr>
                                          <p:tavLst>
                                            <p:tav tm="0">
                                              <p:val>
                                                <p:fltVal val="0"/>
                                              </p:val>
                                            </p:tav>
                                            <p:tav tm="100000">
                                              <p:val>
                                                <p:strVal val="#ppt_h"/>
                                              </p:val>
                                            </p:tav>
                                          </p:tavLst>
                                        </p:anim>
                                        <p:animEffect transition="in" filter="fade">
                                          <p:cBhvr>
                                            <p:cTn id="88" dur="500"/>
                                            <p:tgtEl>
                                              <p:spTgt spid="10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10"/>
                                            </p:tgtEl>
                                            <p:attrNameLst>
                                              <p:attrName>style.visibility</p:attrName>
                                            </p:attrNameLst>
                                          </p:cBhvr>
                                          <p:to>
                                            <p:strVal val="visible"/>
                                          </p:to>
                                        </p:set>
                                        <p:anim calcmode="lin" valueType="num">
                                          <p:cBhvr>
                                            <p:cTn id="91" dur="500" fill="hold"/>
                                            <p:tgtEl>
                                              <p:spTgt spid="110"/>
                                            </p:tgtEl>
                                            <p:attrNameLst>
                                              <p:attrName>ppt_w</p:attrName>
                                            </p:attrNameLst>
                                          </p:cBhvr>
                                          <p:tavLst>
                                            <p:tav tm="0">
                                              <p:val>
                                                <p:fltVal val="0"/>
                                              </p:val>
                                            </p:tav>
                                            <p:tav tm="100000">
                                              <p:val>
                                                <p:strVal val="#ppt_w"/>
                                              </p:val>
                                            </p:tav>
                                          </p:tavLst>
                                        </p:anim>
                                        <p:anim calcmode="lin" valueType="num">
                                          <p:cBhvr>
                                            <p:cTn id="92" dur="500" fill="hold"/>
                                            <p:tgtEl>
                                              <p:spTgt spid="110"/>
                                            </p:tgtEl>
                                            <p:attrNameLst>
                                              <p:attrName>ppt_h</p:attrName>
                                            </p:attrNameLst>
                                          </p:cBhvr>
                                          <p:tavLst>
                                            <p:tav tm="0">
                                              <p:val>
                                                <p:fltVal val="0"/>
                                              </p:val>
                                            </p:tav>
                                            <p:tav tm="100000">
                                              <p:val>
                                                <p:strVal val="#ppt_h"/>
                                              </p:val>
                                            </p:tav>
                                          </p:tavLst>
                                        </p:anim>
                                        <p:animEffect transition="in" filter="fade">
                                          <p:cBhvr>
                                            <p:cTn id="93" dur="500"/>
                                            <p:tgtEl>
                                              <p:spTgt spid="110"/>
                                            </p:tgtEl>
                                          </p:cBhvr>
                                        </p:animEffect>
                                      </p:childTnLst>
                                    </p:cTn>
                                  </p:par>
                                  <p:par>
                                    <p:cTn id="94" presetID="53" presetClass="entr" presetSubtype="16" fill="hold" nodeType="withEffect">
                                      <p:stCondLst>
                                        <p:cond delay="400"/>
                                      </p:stCondLst>
                                      <p:childTnLst>
                                        <p:set>
                                          <p:cBhvr>
                                            <p:cTn id="95" dur="1" fill="hold">
                                              <p:stCondLst>
                                                <p:cond delay="0"/>
                                              </p:stCondLst>
                                            </p:cTn>
                                            <p:tgtEl>
                                              <p:spTgt spid="111"/>
                                            </p:tgtEl>
                                            <p:attrNameLst>
                                              <p:attrName>style.visibility</p:attrName>
                                            </p:attrNameLst>
                                          </p:cBhvr>
                                          <p:to>
                                            <p:strVal val="visible"/>
                                          </p:to>
                                        </p:set>
                                        <p:anim calcmode="lin" valueType="num">
                                          <p:cBhvr>
                                            <p:cTn id="96" dur="500" fill="hold"/>
                                            <p:tgtEl>
                                              <p:spTgt spid="111"/>
                                            </p:tgtEl>
                                            <p:attrNameLst>
                                              <p:attrName>ppt_w</p:attrName>
                                            </p:attrNameLst>
                                          </p:cBhvr>
                                          <p:tavLst>
                                            <p:tav tm="0">
                                              <p:val>
                                                <p:fltVal val="0"/>
                                              </p:val>
                                            </p:tav>
                                            <p:tav tm="100000">
                                              <p:val>
                                                <p:strVal val="#ppt_w"/>
                                              </p:val>
                                            </p:tav>
                                          </p:tavLst>
                                        </p:anim>
                                        <p:anim calcmode="lin" valueType="num">
                                          <p:cBhvr>
                                            <p:cTn id="97" dur="500" fill="hold"/>
                                            <p:tgtEl>
                                              <p:spTgt spid="111"/>
                                            </p:tgtEl>
                                            <p:attrNameLst>
                                              <p:attrName>ppt_h</p:attrName>
                                            </p:attrNameLst>
                                          </p:cBhvr>
                                          <p:tavLst>
                                            <p:tav tm="0">
                                              <p:val>
                                                <p:fltVal val="0"/>
                                              </p:val>
                                            </p:tav>
                                            <p:tav tm="100000">
                                              <p:val>
                                                <p:strVal val="#ppt_h"/>
                                              </p:val>
                                            </p:tav>
                                          </p:tavLst>
                                        </p:anim>
                                        <p:animEffect transition="in" filter="fade">
                                          <p:cBhvr>
                                            <p:cTn id="98" dur="500"/>
                                            <p:tgtEl>
                                              <p:spTgt spid="11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114"/>
                                            </p:tgtEl>
                                            <p:attrNameLst>
                                              <p:attrName>style.visibility</p:attrName>
                                            </p:attrNameLst>
                                          </p:cBhvr>
                                          <p:to>
                                            <p:strVal val="visible"/>
                                          </p:to>
                                        </p:set>
                                        <p:anim calcmode="lin" valueType="num">
                                          <p:cBhvr>
                                            <p:cTn id="101" dur="500" fill="hold"/>
                                            <p:tgtEl>
                                              <p:spTgt spid="114"/>
                                            </p:tgtEl>
                                            <p:attrNameLst>
                                              <p:attrName>ppt_w</p:attrName>
                                            </p:attrNameLst>
                                          </p:cBhvr>
                                          <p:tavLst>
                                            <p:tav tm="0">
                                              <p:val>
                                                <p:fltVal val="0"/>
                                              </p:val>
                                            </p:tav>
                                            <p:tav tm="100000">
                                              <p:val>
                                                <p:strVal val="#ppt_w"/>
                                              </p:val>
                                            </p:tav>
                                          </p:tavLst>
                                        </p:anim>
                                        <p:anim calcmode="lin" valueType="num">
                                          <p:cBhvr>
                                            <p:cTn id="102" dur="500" fill="hold"/>
                                            <p:tgtEl>
                                              <p:spTgt spid="114"/>
                                            </p:tgtEl>
                                            <p:attrNameLst>
                                              <p:attrName>ppt_h</p:attrName>
                                            </p:attrNameLst>
                                          </p:cBhvr>
                                          <p:tavLst>
                                            <p:tav tm="0">
                                              <p:val>
                                                <p:fltVal val="0"/>
                                              </p:val>
                                            </p:tav>
                                            <p:tav tm="100000">
                                              <p:val>
                                                <p:strVal val="#ppt_h"/>
                                              </p:val>
                                            </p:tav>
                                          </p:tavLst>
                                        </p:anim>
                                        <p:animEffect transition="in" filter="fade">
                                          <p:cBhvr>
                                            <p:cTn id="103" dur="500"/>
                                            <p:tgtEl>
                                              <p:spTgt spid="11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115"/>
                                            </p:tgtEl>
                                            <p:attrNameLst>
                                              <p:attrName>style.visibility</p:attrName>
                                            </p:attrNameLst>
                                          </p:cBhvr>
                                          <p:to>
                                            <p:strVal val="visible"/>
                                          </p:to>
                                        </p:set>
                                        <p:anim calcmode="lin" valueType="num">
                                          <p:cBhvr>
                                            <p:cTn id="106" dur="500" fill="hold"/>
                                            <p:tgtEl>
                                              <p:spTgt spid="115"/>
                                            </p:tgtEl>
                                            <p:attrNameLst>
                                              <p:attrName>ppt_w</p:attrName>
                                            </p:attrNameLst>
                                          </p:cBhvr>
                                          <p:tavLst>
                                            <p:tav tm="0">
                                              <p:val>
                                                <p:fltVal val="0"/>
                                              </p:val>
                                            </p:tav>
                                            <p:tav tm="100000">
                                              <p:val>
                                                <p:strVal val="#ppt_w"/>
                                              </p:val>
                                            </p:tav>
                                          </p:tavLst>
                                        </p:anim>
                                        <p:anim calcmode="lin" valueType="num">
                                          <p:cBhvr>
                                            <p:cTn id="107" dur="500" fill="hold"/>
                                            <p:tgtEl>
                                              <p:spTgt spid="115"/>
                                            </p:tgtEl>
                                            <p:attrNameLst>
                                              <p:attrName>ppt_h</p:attrName>
                                            </p:attrNameLst>
                                          </p:cBhvr>
                                          <p:tavLst>
                                            <p:tav tm="0">
                                              <p:val>
                                                <p:fltVal val="0"/>
                                              </p:val>
                                            </p:tav>
                                            <p:tav tm="100000">
                                              <p:val>
                                                <p:strVal val="#ppt_h"/>
                                              </p:val>
                                            </p:tav>
                                          </p:tavLst>
                                        </p:anim>
                                        <p:animEffect transition="in" filter="fade">
                                          <p:cBhvr>
                                            <p:cTn id="108" dur="500"/>
                                            <p:tgtEl>
                                              <p:spTgt spid="115"/>
                                            </p:tgtEl>
                                          </p:cBhvr>
                                        </p:animEffect>
                                      </p:childTnLst>
                                    </p:cTn>
                                  </p:par>
                                  <p:par>
                                    <p:cTn id="109" presetID="53" presetClass="entr" presetSubtype="16" fill="hold" nodeType="withEffect">
                                      <p:stCondLst>
                                        <p:cond delay="400"/>
                                      </p:stCondLst>
                                      <p:childTnLst>
                                        <p:set>
                                          <p:cBhvr>
                                            <p:cTn id="110" dur="1" fill="hold">
                                              <p:stCondLst>
                                                <p:cond delay="0"/>
                                              </p:stCondLst>
                                            </p:cTn>
                                            <p:tgtEl>
                                              <p:spTgt spid="118"/>
                                            </p:tgtEl>
                                            <p:attrNameLst>
                                              <p:attrName>style.visibility</p:attrName>
                                            </p:attrNameLst>
                                          </p:cBhvr>
                                          <p:to>
                                            <p:strVal val="visible"/>
                                          </p:to>
                                        </p:set>
                                        <p:anim calcmode="lin" valueType="num">
                                          <p:cBhvr>
                                            <p:cTn id="111" dur="500" fill="hold"/>
                                            <p:tgtEl>
                                              <p:spTgt spid="118"/>
                                            </p:tgtEl>
                                            <p:attrNameLst>
                                              <p:attrName>ppt_w</p:attrName>
                                            </p:attrNameLst>
                                          </p:cBhvr>
                                          <p:tavLst>
                                            <p:tav tm="0">
                                              <p:val>
                                                <p:fltVal val="0"/>
                                              </p:val>
                                            </p:tav>
                                            <p:tav tm="100000">
                                              <p:val>
                                                <p:strVal val="#ppt_w"/>
                                              </p:val>
                                            </p:tav>
                                          </p:tavLst>
                                        </p:anim>
                                        <p:anim calcmode="lin" valueType="num">
                                          <p:cBhvr>
                                            <p:cTn id="112" dur="500" fill="hold"/>
                                            <p:tgtEl>
                                              <p:spTgt spid="118"/>
                                            </p:tgtEl>
                                            <p:attrNameLst>
                                              <p:attrName>ppt_h</p:attrName>
                                            </p:attrNameLst>
                                          </p:cBhvr>
                                          <p:tavLst>
                                            <p:tav tm="0">
                                              <p:val>
                                                <p:fltVal val="0"/>
                                              </p:val>
                                            </p:tav>
                                            <p:tav tm="100000">
                                              <p:val>
                                                <p:strVal val="#ppt_h"/>
                                              </p:val>
                                            </p:tav>
                                          </p:tavLst>
                                        </p:anim>
                                        <p:animEffect transition="in" filter="fade">
                                          <p:cBhvr>
                                            <p:cTn id="113" dur="500"/>
                                            <p:tgtEl>
                                              <p:spTgt spid="118"/>
                                            </p:tgtEl>
                                          </p:cBhvr>
                                        </p:animEffect>
                                      </p:childTnLst>
                                    </p:cTn>
                                  </p:par>
                                </p:childTnLst>
                              </p:cTn>
                            </p:par>
                            <p:par>
                              <p:cTn id="114" fill="hold">
                                <p:stCondLst>
                                  <p:cond delay="3900"/>
                                </p:stCondLst>
                                <p:childTnLst>
                                  <p:par>
                                    <p:cTn id="115" presetID="12" presetClass="entr" presetSubtype="8" fill="hold" grpId="0" nodeType="afterEffect">
                                      <p:stCondLst>
                                        <p:cond delay="0"/>
                                      </p:stCondLst>
                                      <p:childTnLst>
                                        <p:set>
                                          <p:cBhvr>
                                            <p:cTn id="116" dur="1" fill="hold">
                                              <p:stCondLst>
                                                <p:cond delay="0"/>
                                              </p:stCondLst>
                                            </p:cTn>
                                            <p:tgtEl>
                                              <p:spTgt spid="68"/>
                                            </p:tgtEl>
                                            <p:attrNameLst>
                                              <p:attrName>style.visibility</p:attrName>
                                            </p:attrNameLst>
                                          </p:cBhvr>
                                          <p:to>
                                            <p:strVal val="visible"/>
                                          </p:to>
                                        </p:set>
                                        <p:anim calcmode="lin" valueType="num">
                                          <p:cBhvr additive="base">
                                            <p:cTn id="117" dur="300"/>
                                            <p:tgtEl>
                                              <p:spTgt spid="68"/>
                                            </p:tgtEl>
                                            <p:attrNameLst>
                                              <p:attrName>ppt_x</p:attrName>
                                            </p:attrNameLst>
                                          </p:cBhvr>
                                          <p:tavLst>
                                            <p:tav tm="0">
                                              <p:val>
                                                <p:strVal val="#ppt_x-#ppt_w*1.125000"/>
                                              </p:val>
                                            </p:tav>
                                            <p:tav tm="100000">
                                              <p:val>
                                                <p:strVal val="#ppt_x"/>
                                              </p:val>
                                            </p:tav>
                                          </p:tavLst>
                                        </p:anim>
                                        <p:animEffect transition="in" filter="wipe(right)">
                                          <p:cBhvr>
                                            <p:cTn id="118" dur="300"/>
                                            <p:tgtEl>
                                              <p:spTgt spid="68"/>
                                            </p:tgtEl>
                                          </p:cBhvr>
                                        </p:animEffect>
                                      </p:childTnLst>
                                    </p:cTn>
                                  </p:par>
                                  <p:par>
                                    <p:cTn id="119" presetID="12" presetClass="entr" presetSubtype="8" fill="hold" grpId="0" nodeType="withEffect">
                                      <p:stCondLst>
                                        <p:cond delay="200"/>
                                      </p:stCondLst>
                                      <p:childTnLst>
                                        <p:set>
                                          <p:cBhvr>
                                            <p:cTn id="120" dur="1" fill="hold">
                                              <p:stCondLst>
                                                <p:cond delay="0"/>
                                              </p:stCondLst>
                                            </p:cTn>
                                            <p:tgtEl>
                                              <p:spTgt spid="69"/>
                                            </p:tgtEl>
                                            <p:attrNameLst>
                                              <p:attrName>style.visibility</p:attrName>
                                            </p:attrNameLst>
                                          </p:cBhvr>
                                          <p:to>
                                            <p:strVal val="visible"/>
                                          </p:to>
                                        </p:set>
                                        <p:anim calcmode="lin" valueType="num">
                                          <p:cBhvr additive="base">
                                            <p:cTn id="121" dur="300"/>
                                            <p:tgtEl>
                                              <p:spTgt spid="69"/>
                                            </p:tgtEl>
                                            <p:attrNameLst>
                                              <p:attrName>ppt_x</p:attrName>
                                            </p:attrNameLst>
                                          </p:cBhvr>
                                          <p:tavLst>
                                            <p:tav tm="0">
                                              <p:val>
                                                <p:strVal val="#ppt_x-#ppt_w*1.125000"/>
                                              </p:val>
                                            </p:tav>
                                            <p:tav tm="100000">
                                              <p:val>
                                                <p:strVal val="#ppt_x"/>
                                              </p:val>
                                            </p:tav>
                                          </p:tavLst>
                                        </p:anim>
                                        <p:animEffect transition="in" filter="wipe(right)">
                                          <p:cBhvr>
                                            <p:cTn id="122" dur="300"/>
                                            <p:tgtEl>
                                              <p:spTgt spid="69"/>
                                            </p:tgtEl>
                                          </p:cBhvr>
                                        </p:animEffect>
                                      </p:childTnLst>
                                    </p:cTn>
                                  </p:par>
                                  <p:par>
                                    <p:cTn id="123" presetID="12" presetClass="entr" presetSubtype="8" fill="hold" grpId="0" nodeType="withEffect">
                                      <p:stCondLst>
                                        <p:cond delay="200"/>
                                      </p:stCondLst>
                                      <p:childTnLst>
                                        <p:set>
                                          <p:cBhvr>
                                            <p:cTn id="124" dur="1" fill="hold">
                                              <p:stCondLst>
                                                <p:cond delay="0"/>
                                              </p:stCondLst>
                                            </p:cTn>
                                            <p:tgtEl>
                                              <p:spTgt spid="70"/>
                                            </p:tgtEl>
                                            <p:attrNameLst>
                                              <p:attrName>style.visibility</p:attrName>
                                            </p:attrNameLst>
                                          </p:cBhvr>
                                          <p:to>
                                            <p:strVal val="visible"/>
                                          </p:to>
                                        </p:set>
                                        <p:anim calcmode="lin" valueType="num">
                                          <p:cBhvr additive="base">
                                            <p:cTn id="125" dur="300"/>
                                            <p:tgtEl>
                                              <p:spTgt spid="70"/>
                                            </p:tgtEl>
                                            <p:attrNameLst>
                                              <p:attrName>ppt_x</p:attrName>
                                            </p:attrNameLst>
                                          </p:cBhvr>
                                          <p:tavLst>
                                            <p:tav tm="0">
                                              <p:val>
                                                <p:strVal val="#ppt_x-#ppt_w*1.125000"/>
                                              </p:val>
                                            </p:tav>
                                            <p:tav tm="100000">
                                              <p:val>
                                                <p:strVal val="#ppt_x"/>
                                              </p:val>
                                            </p:tav>
                                          </p:tavLst>
                                        </p:anim>
                                        <p:animEffect transition="in" filter="wipe(right)">
                                          <p:cBhvr>
                                            <p:cTn id="126" dur="300"/>
                                            <p:tgtEl>
                                              <p:spTgt spid="70"/>
                                            </p:tgtEl>
                                          </p:cBhvr>
                                        </p:animEffect>
                                      </p:childTnLst>
                                    </p:cTn>
                                  </p:par>
                                  <p:par>
                                    <p:cTn id="127" presetID="12" presetClass="entr" presetSubtype="8" fill="hold" grpId="0" nodeType="withEffect">
                                      <p:stCondLst>
                                        <p:cond delay="200"/>
                                      </p:stCondLst>
                                      <p:childTnLst>
                                        <p:set>
                                          <p:cBhvr>
                                            <p:cTn id="128" dur="1" fill="hold">
                                              <p:stCondLst>
                                                <p:cond delay="0"/>
                                              </p:stCondLst>
                                            </p:cTn>
                                            <p:tgtEl>
                                              <p:spTgt spid="71"/>
                                            </p:tgtEl>
                                            <p:attrNameLst>
                                              <p:attrName>style.visibility</p:attrName>
                                            </p:attrNameLst>
                                          </p:cBhvr>
                                          <p:to>
                                            <p:strVal val="visible"/>
                                          </p:to>
                                        </p:set>
                                        <p:anim calcmode="lin" valueType="num">
                                          <p:cBhvr additive="base">
                                            <p:cTn id="129" dur="300"/>
                                            <p:tgtEl>
                                              <p:spTgt spid="71"/>
                                            </p:tgtEl>
                                            <p:attrNameLst>
                                              <p:attrName>ppt_x</p:attrName>
                                            </p:attrNameLst>
                                          </p:cBhvr>
                                          <p:tavLst>
                                            <p:tav tm="0">
                                              <p:val>
                                                <p:strVal val="#ppt_x-#ppt_w*1.125000"/>
                                              </p:val>
                                            </p:tav>
                                            <p:tav tm="100000">
                                              <p:val>
                                                <p:strVal val="#ppt_x"/>
                                              </p:val>
                                            </p:tav>
                                          </p:tavLst>
                                        </p:anim>
                                        <p:animEffect transition="in" filter="wipe(right)">
                                          <p:cBhvr>
                                            <p:cTn id="130" dur="300"/>
                                            <p:tgtEl>
                                              <p:spTgt spid="71"/>
                                            </p:tgtEl>
                                          </p:cBhvr>
                                        </p:animEffect>
                                      </p:childTnLst>
                                    </p:cTn>
                                  </p:par>
                                  <p:par>
                                    <p:cTn id="131" presetID="12" presetClass="entr" presetSubtype="8" fill="hold" nodeType="withEffect">
                                      <p:stCondLst>
                                        <p:cond delay="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500"/>
                                            <p:tgtEl>
                                              <p:spTgt spid="78"/>
                                            </p:tgtEl>
                                            <p:attrNameLst>
                                              <p:attrName>ppt_x</p:attrName>
                                            </p:attrNameLst>
                                          </p:cBhvr>
                                          <p:tavLst>
                                            <p:tav tm="0">
                                              <p:val>
                                                <p:strVal val="#ppt_x-#ppt_w*1.125000"/>
                                              </p:val>
                                            </p:tav>
                                            <p:tav tm="100000">
                                              <p:val>
                                                <p:strVal val="#ppt_x"/>
                                              </p:val>
                                            </p:tav>
                                          </p:tavLst>
                                        </p:anim>
                                        <p:animEffect transition="in" filter="wipe(right)">
                                          <p:cBhvr>
                                            <p:cTn id="13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68" grpId="0"/>
          <p:bldP spid="69" grpId="0"/>
          <p:bldP spid="70" grpId="0"/>
          <p:bldP spid="71" grpId="0"/>
          <p:bldP spid="76" grpId="0" animBg="1"/>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300"/>
                                            <p:tgtEl>
                                              <p:spTgt spid="76"/>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p:tgtEl>
                                              <p:spTgt spid="77"/>
                                            </p:tgtEl>
                                            <p:attrNameLst>
                                              <p:attrName>ppt_x</p:attrName>
                                            </p:attrNameLst>
                                          </p:cBhvr>
                                          <p:tavLst>
                                            <p:tav tm="0">
                                              <p:val>
                                                <p:strVal val="#ppt_x-#ppt_w*1.125000"/>
                                              </p:val>
                                            </p:tav>
                                            <p:tav tm="100000">
                                              <p:val>
                                                <p:strVal val="#ppt_x"/>
                                              </p:val>
                                            </p:tav>
                                          </p:tavLst>
                                        </p:anim>
                                        <p:animEffect transition="in" filter="wipe(right)">
                                          <p:cBhvr>
                                            <p:cTn id="12" dur="500"/>
                                            <p:tgtEl>
                                              <p:spTgt spid="77"/>
                                            </p:tgtEl>
                                          </p:cBhvr>
                                        </p:animEffect>
                                      </p:childTnLst>
                                    </p:cTn>
                                  </p:par>
                                  <p:par>
                                    <p:cTn id="13" presetID="22" presetClass="entr" presetSubtype="8" fill="hold" nodeType="with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300"/>
                                            <p:tgtEl>
                                              <p:spTgt spid="75"/>
                                            </p:tgtEl>
                                          </p:cBhvr>
                                        </p:animEffect>
                                      </p:childTnLst>
                                    </p:cTn>
                                  </p:par>
                                </p:childTnLst>
                              </p:cTn>
                            </p:par>
                            <p:par>
                              <p:cTn id="16" fill="hold">
                                <p:stCondLst>
                                  <p:cond delay="800"/>
                                </p:stCondLst>
                                <p:childTnLst>
                                  <p:par>
                                    <p:cTn id="17" presetID="18" presetClass="entr" presetSubtype="3"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trips(upRight)">
                                          <p:cBhvr>
                                            <p:cTn id="19" dur="500"/>
                                            <p:tgtEl>
                                              <p:spTgt spid="37"/>
                                            </p:tgtEl>
                                          </p:cBhvr>
                                        </p:animEffect>
                                      </p:childTnLst>
                                    </p:cTn>
                                  </p:par>
                                </p:childTnLst>
                              </p:cTn>
                            </p:par>
                            <p:par>
                              <p:cTn id="20" fill="hold">
                                <p:stCondLst>
                                  <p:cond delay="1300"/>
                                </p:stCondLst>
                                <p:childTnLst>
                                  <p:par>
                                    <p:cTn id="21" presetID="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6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9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par>
                                    <p:cTn id="37" presetID="12" presetClass="entr" presetSubtype="2" fill="hold" grpId="0" nodeType="withEffect">
                                      <p:stCondLst>
                                        <p:cond delay="3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p:tgtEl>
                                              <p:spTgt spid="38"/>
                                            </p:tgtEl>
                                            <p:attrNameLst>
                                              <p:attrName>ppt_x</p:attrName>
                                            </p:attrNameLst>
                                          </p:cBhvr>
                                          <p:tavLst>
                                            <p:tav tm="0">
                                              <p:val>
                                                <p:strVal val="#ppt_x+#ppt_w*1.125000"/>
                                              </p:val>
                                            </p:tav>
                                            <p:tav tm="100000">
                                              <p:val>
                                                <p:strVal val="#ppt_x"/>
                                              </p:val>
                                            </p:tav>
                                          </p:tavLst>
                                        </p:anim>
                                        <p:animEffect transition="in" filter="wipe(lef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left)">
                                          <p:cBhvr>
                                            <p:cTn id="44" dur="500"/>
                                            <p:tgtEl>
                                              <p:spTgt spid="39"/>
                                            </p:tgtEl>
                                          </p:cBhvr>
                                        </p:animEffect>
                                      </p:childTnLst>
                                    </p:cTn>
                                  </p:par>
                                  <p:par>
                                    <p:cTn id="45" presetID="12" presetClass="entr" presetSubtype="2" fill="hold" grpId="0" nodeType="withEffect">
                                      <p:stCondLst>
                                        <p:cond delay="9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ppt_x</p:attrName>
                                            </p:attrNameLst>
                                          </p:cBhvr>
                                          <p:tavLst>
                                            <p:tav tm="0">
                                              <p:val>
                                                <p:strVal val="#ppt_x+#ppt_w*1.125000"/>
                                              </p:val>
                                            </p:tav>
                                            <p:tav tm="100000">
                                              <p:val>
                                                <p:strVal val="#ppt_x"/>
                                              </p:val>
                                            </p:tav>
                                          </p:tavLst>
                                        </p:anim>
                                        <p:animEffect transition="in" filter="wipe(left)">
                                          <p:cBhvr>
                                            <p:cTn id="48" dur="500"/>
                                            <p:tgtEl>
                                              <p:spTgt spid="40"/>
                                            </p:tgtEl>
                                          </p:cBhvr>
                                        </p:animEffect>
                                      </p:childTnLst>
                                    </p:cTn>
                                  </p:par>
                                  <p:par>
                                    <p:cTn id="49" presetID="12" presetClass="entr" presetSubtype="2" fill="hold" grpId="0" nodeType="withEffect">
                                      <p:stCondLst>
                                        <p:cond delay="12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p:tgtEl>
                                              <p:spTgt spid="41"/>
                                            </p:tgtEl>
                                            <p:attrNameLst>
                                              <p:attrName>ppt_x</p:attrName>
                                            </p:attrNameLst>
                                          </p:cBhvr>
                                          <p:tavLst>
                                            <p:tav tm="0">
                                              <p:val>
                                                <p:strVal val="#ppt_x+#ppt_w*1.125000"/>
                                              </p:val>
                                            </p:tav>
                                            <p:tav tm="100000">
                                              <p:val>
                                                <p:strVal val="#ppt_x"/>
                                              </p:val>
                                            </p:tav>
                                          </p:tavLst>
                                        </p:anim>
                                        <p:animEffect transition="in" filter="wipe(left)">
                                          <p:cBhvr>
                                            <p:cTn id="52" dur="500"/>
                                            <p:tgtEl>
                                              <p:spTgt spid="41"/>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p:cTn id="71" dur="500" fill="hold"/>
                                            <p:tgtEl>
                                              <p:spTgt spid="82"/>
                                            </p:tgtEl>
                                            <p:attrNameLst>
                                              <p:attrName>ppt_w</p:attrName>
                                            </p:attrNameLst>
                                          </p:cBhvr>
                                          <p:tavLst>
                                            <p:tav tm="0">
                                              <p:val>
                                                <p:fltVal val="0"/>
                                              </p:val>
                                            </p:tav>
                                            <p:tav tm="100000">
                                              <p:val>
                                                <p:strVal val="#ppt_w"/>
                                              </p:val>
                                            </p:tav>
                                          </p:tavLst>
                                        </p:anim>
                                        <p:anim calcmode="lin" valueType="num">
                                          <p:cBhvr>
                                            <p:cTn id="72" dur="500" fill="hold"/>
                                            <p:tgtEl>
                                              <p:spTgt spid="82"/>
                                            </p:tgtEl>
                                            <p:attrNameLst>
                                              <p:attrName>ppt_h</p:attrName>
                                            </p:attrNameLst>
                                          </p:cBhvr>
                                          <p:tavLst>
                                            <p:tav tm="0">
                                              <p:val>
                                                <p:fltVal val="0"/>
                                              </p:val>
                                            </p:tav>
                                            <p:tav tm="100000">
                                              <p:val>
                                                <p:strVal val="#ppt_h"/>
                                              </p:val>
                                            </p:tav>
                                          </p:tavLst>
                                        </p:anim>
                                        <p:animEffect transition="in" filter="fade">
                                          <p:cBhvr>
                                            <p:cTn id="73" dur="500"/>
                                            <p:tgtEl>
                                              <p:spTgt spid="82"/>
                                            </p:tgtEl>
                                          </p:cBhvr>
                                        </p:animEffect>
                                      </p:childTnLst>
                                    </p:cTn>
                                  </p:par>
                                  <p:par>
                                    <p:cTn id="74" presetID="53" presetClass="entr" presetSubtype="16" fill="hold" nodeType="withEffect">
                                      <p:stCondLst>
                                        <p:cond delay="4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500" fill="hold"/>
                                            <p:tgtEl>
                                              <p:spTgt spid="102"/>
                                            </p:tgtEl>
                                            <p:attrNameLst>
                                              <p:attrName>ppt_w</p:attrName>
                                            </p:attrNameLst>
                                          </p:cBhvr>
                                          <p:tavLst>
                                            <p:tav tm="0">
                                              <p:val>
                                                <p:fltVal val="0"/>
                                              </p:val>
                                            </p:tav>
                                            <p:tav tm="100000">
                                              <p:val>
                                                <p:strVal val="#ppt_w"/>
                                              </p:val>
                                            </p:tav>
                                          </p:tavLst>
                                        </p:anim>
                                        <p:anim calcmode="lin" valueType="num">
                                          <p:cBhvr>
                                            <p:cTn id="77" dur="500" fill="hold"/>
                                            <p:tgtEl>
                                              <p:spTgt spid="102"/>
                                            </p:tgtEl>
                                            <p:attrNameLst>
                                              <p:attrName>ppt_h</p:attrName>
                                            </p:attrNameLst>
                                          </p:cBhvr>
                                          <p:tavLst>
                                            <p:tav tm="0">
                                              <p:val>
                                                <p:fltVal val="0"/>
                                              </p:val>
                                            </p:tav>
                                            <p:tav tm="100000">
                                              <p:val>
                                                <p:strVal val="#ppt_h"/>
                                              </p:val>
                                            </p:tav>
                                          </p:tavLst>
                                        </p:anim>
                                        <p:animEffect transition="in" filter="fade">
                                          <p:cBhvr>
                                            <p:cTn id="78" dur="500"/>
                                            <p:tgtEl>
                                              <p:spTgt spid="102"/>
                                            </p:tgtEl>
                                          </p:cBhvr>
                                        </p:animEffect>
                                      </p:childTnLst>
                                    </p:cTn>
                                  </p:par>
                                  <p:par>
                                    <p:cTn id="79" presetID="53" presetClass="entr" presetSubtype="16" fill="hold" nodeType="withEffect">
                                      <p:stCondLst>
                                        <p:cond delay="20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09"/>
                                            </p:tgtEl>
                                            <p:attrNameLst>
                                              <p:attrName>style.visibility</p:attrName>
                                            </p:attrNameLst>
                                          </p:cBhvr>
                                          <p:to>
                                            <p:strVal val="visible"/>
                                          </p:to>
                                        </p:set>
                                        <p:anim calcmode="lin" valueType="num">
                                          <p:cBhvr>
                                            <p:cTn id="86" dur="500" fill="hold"/>
                                            <p:tgtEl>
                                              <p:spTgt spid="109"/>
                                            </p:tgtEl>
                                            <p:attrNameLst>
                                              <p:attrName>ppt_w</p:attrName>
                                            </p:attrNameLst>
                                          </p:cBhvr>
                                          <p:tavLst>
                                            <p:tav tm="0">
                                              <p:val>
                                                <p:fltVal val="0"/>
                                              </p:val>
                                            </p:tav>
                                            <p:tav tm="100000">
                                              <p:val>
                                                <p:strVal val="#ppt_w"/>
                                              </p:val>
                                            </p:tav>
                                          </p:tavLst>
                                        </p:anim>
                                        <p:anim calcmode="lin" valueType="num">
                                          <p:cBhvr>
                                            <p:cTn id="87" dur="500" fill="hold"/>
                                            <p:tgtEl>
                                              <p:spTgt spid="109"/>
                                            </p:tgtEl>
                                            <p:attrNameLst>
                                              <p:attrName>ppt_h</p:attrName>
                                            </p:attrNameLst>
                                          </p:cBhvr>
                                          <p:tavLst>
                                            <p:tav tm="0">
                                              <p:val>
                                                <p:fltVal val="0"/>
                                              </p:val>
                                            </p:tav>
                                            <p:tav tm="100000">
                                              <p:val>
                                                <p:strVal val="#ppt_h"/>
                                              </p:val>
                                            </p:tav>
                                          </p:tavLst>
                                        </p:anim>
                                        <p:animEffect transition="in" filter="fade">
                                          <p:cBhvr>
                                            <p:cTn id="88" dur="500"/>
                                            <p:tgtEl>
                                              <p:spTgt spid="10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10"/>
                                            </p:tgtEl>
                                            <p:attrNameLst>
                                              <p:attrName>style.visibility</p:attrName>
                                            </p:attrNameLst>
                                          </p:cBhvr>
                                          <p:to>
                                            <p:strVal val="visible"/>
                                          </p:to>
                                        </p:set>
                                        <p:anim calcmode="lin" valueType="num">
                                          <p:cBhvr>
                                            <p:cTn id="91" dur="500" fill="hold"/>
                                            <p:tgtEl>
                                              <p:spTgt spid="110"/>
                                            </p:tgtEl>
                                            <p:attrNameLst>
                                              <p:attrName>ppt_w</p:attrName>
                                            </p:attrNameLst>
                                          </p:cBhvr>
                                          <p:tavLst>
                                            <p:tav tm="0">
                                              <p:val>
                                                <p:fltVal val="0"/>
                                              </p:val>
                                            </p:tav>
                                            <p:tav tm="100000">
                                              <p:val>
                                                <p:strVal val="#ppt_w"/>
                                              </p:val>
                                            </p:tav>
                                          </p:tavLst>
                                        </p:anim>
                                        <p:anim calcmode="lin" valueType="num">
                                          <p:cBhvr>
                                            <p:cTn id="92" dur="500" fill="hold"/>
                                            <p:tgtEl>
                                              <p:spTgt spid="110"/>
                                            </p:tgtEl>
                                            <p:attrNameLst>
                                              <p:attrName>ppt_h</p:attrName>
                                            </p:attrNameLst>
                                          </p:cBhvr>
                                          <p:tavLst>
                                            <p:tav tm="0">
                                              <p:val>
                                                <p:fltVal val="0"/>
                                              </p:val>
                                            </p:tav>
                                            <p:tav tm="100000">
                                              <p:val>
                                                <p:strVal val="#ppt_h"/>
                                              </p:val>
                                            </p:tav>
                                          </p:tavLst>
                                        </p:anim>
                                        <p:animEffect transition="in" filter="fade">
                                          <p:cBhvr>
                                            <p:cTn id="93" dur="500"/>
                                            <p:tgtEl>
                                              <p:spTgt spid="110"/>
                                            </p:tgtEl>
                                          </p:cBhvr>
                                        </p:animEffect>
                                      </p:childTnLst>
                                    </p:cTn>
                                  </p:par>
                                  <p:par>
                                    <p:cTn id="94" presetID="53" presetClass="entr" presetSubtype="16" fill="hold" nodeType="withEffect">
                                      <p:stCondLst>
                                        <p:cond delay="400"/>
                                      </p:stCondLst>
                                      <p:childTnLst>
                                        <p:set>
                                          <p:cBhvr>
                                            <p:cTn id="95" dur="1" fill="hold">
                                              <p:stCondLst>
                                                <p:cond delay="0"/>
                                              </p:stCondLst>
                                            </p:cTn>
                                            <p:tgtEl>
                                              <p:spTgt spid="111"/>
                                            </p:tgtEl>
                                            <p:attrNameLst>
                                              <p:attrName>style.visibility</p:attrName>
                                            </p:attrNameLst>
                                          </p:cBhvr>
                                          <p:to>
                                            <p:strVal val="visible"/>
                                          </p:to>
                                        </p:set>
                                        <p:anim calcmode="lin" valueType="num">
                                          <p:cBhvr>
                                            <p:cTn id="96" dur="500" fill="hold"/>
                                            <p:tgtEl>
                                              <p:spTgt spid="111"/>
                                            </p:tgtEl>
                                            <p:attrNameLst>
                                              <p:attrName>ppt_w</p:attrName>
                                            </p:attrNameLst>
                                          </p:cBhvr>
                                          <p:tavLst>
                                            <p:tav tm="0">
                                              <p:val>
                                                <p:fltVal val="0"/>
                                              </p:val>
                                            </p:tav>
                                            <p:tav tm="100000">
                                              <p:val>
                                                <p:strVal val="#ppt_w"/>
                                              </p:val>
                                            </p:tav>
                                          </p:tavLst>
                                        </p:anim>
                                        <p:anim calcmode="lin" valueType="num">
                                          <p:cBhvr>
                                            <p:cTn id="97" dur="500" fill="hold"/>
                                            <p:tgtEl>
                                              <p:spTgt spid="111"/>
                                            </p:tgtEl>
                                            <p:attrNameLst>
                                              <p:attrName>ppt_h</p:attrName>
                                            </p:attrNameLst>
                                          </p:cBhvr>
                                          <p:tavLst>
                                            <p:tav tm="0">
                                              <p:val>
                                                <p:fltVal val="0"/>
                                              </p:val>
                                            </p:tav>
                                            <p:tav tm="100000">
                                              <p:val>
                                                <p:strVal val="#ppt_h"/>
                                              </p:val>
                                            </p:tav>
                                          </p:tavLst>
                                        </p:anim>
                                        <p:animEffect transition="in" filter="fade">
                                          <p:cBhvr>
                                            <p:cTn id="98" dur="500"/>
                                            <p:tgtEl>
                                              <p:spTgt spid="11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114"/>
                                            </p:tgtEl>
                                            <p:attrNameLst>
                                              <p:attrName>style.visibility</p:attrName>
                                            </p:attrNameLst>
                                          </p:cBhvr>
                                          <p:to>
                                            <p:strVal val="visible"/>
                                          </p:to>
                                        </p:set>
                                        <p:anim calcmode="lin" valueType="num">
                                          <p:cBhvr>
                                            <p:cTn id="101" dur="500" fill="hold"/>
                                            <p:tgtEl>
                                              <p:spTgt spid="114"/>
                                            </p:tgtEl>
                                            <p:attrNameLst>
                                              <p:attrName>ppt_w</p:attrName>
                                            </p:attrNameLst>
                                          </p:cBhvr>
                                          <p:tavLst>
                                            <p:tav tm="0">
                                              <p:val>
                                                <p:fltVal val="0"/>
                                              </p:val>
                                            </p:tav>
                                            <p:tav tm="100000">
                                              <p:val>
                                                <p:strVal val="#ppt_w"/>
                                              </p:val>
                                            </p:tav>
                                          </p:tavLst>
                                        </p:anim>
                                        <p:anim calcmode="lin" valueType="num">
                                          <p:cBhvr>
                                            <p:cTn id="102" dur="500" fill="hold"/>
                                            <p:tgtEl>
                                              <p:spTgt spid="114"/>
                                            </p:tgtEl>
                                            <p:attrNameLst>
                                              <p:attrName>ppt_h</p:attrName>
                                            </p:attrNameLst>
                                          </p:cBhvr>
                                          <p:tavLst>
                                            <p:tav tm="0">
                                              <p:val>
                                                <p:fltVal val="0"/>
                                              </p:val>
                                            </p:tav>
                                            <p:tav tm="100000">
                                              <p:val>
                                                <p:strVal val="#ppt_h"/>
                                              </p:val>
                                            </p:tav>
                                          </p:tavLst>
                                        </p:anim>
                                        <p:animEffect transition="in" filter="fade">
                                          <p:cBhvr>
                                            <p:cTn id="103" dur="500"/>
                                            <p:tgtEl>
                                              <p:spTgt spid="11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115"/>
                                            </p:tgtEl>
                                            <p:attrNameLst>
                                              <p:attrName>style.visibility</p:attrName>
                                            </p:attrNameLst>
                                          </p:cBhvr>
                                          <p:to>
                                            <p:strVal val="visible"/>
                                          </p:to>
                                        </p:set>
                                        <p:anim calcmode="lin" valueType="num">
                                          <p:cBhvr>
                                            <p:cTn id="106" dur="500" fill="hold"/>
                                            <p:tgtEl>
                                              <p:spTgt spid="115"/>
                                            </p:tgtEl>
                                            <p:attrNameLst>
                                              <p:attrName>ppt_w</p:attrName>
                                            </p:attrNameLst>
                                          </p:cBhvr>
                                          <p:tavLst>
                                            <p:tav tm="0">
                                              <p:val>
                                                <p:fltVal val="0"/>
                                              </p:val>
                                            </p:tav>
                                            <p:tav tm="100000">
                                              <p:val>
                                                <p:strVal val="#ppt_w"/>
                                              </p:val>
                                            </p:tav>
                                          </p:tavLst>
                                        </p:anim>
                                        <p:anim calcmode="lin" valueType="num">
                                          <p:cBhvr>
                                            <p:cTn id="107" dur="500" fill="hold"/>
                                            <p:tgtEl>
                                              <p:spTgt spid="115"/>
                                            </p:tgtEl>
                                            <p:attrNameLst>
                                              <p:attrName>ppt_h</p:attrName>
                                            </p:attrNameLst>
                                          </p:cBhvr>
                                          <p:tavLst>
                                            <p:tav tm="0">
                                              <p:val>
                                                <p:fltVal val="0"/>
                                              </p:val>
                                            </p:tav>
                                            <p:tav tm="100000">
                                              <p:val>
                                                <p:strVal val="#ppt_h"/>
                                              </p:val>
                                            </p:tav>
                                          </p:tavLst>
                                        </p:anim>
                                        <p:animEffect transition="in" filter="fade">
                                          <p:cBhvr>
                                            <p:cTn id="108" dur="500"/>
                                            <p:tgtEl>
                                              <p:spTgt spid="115"/>
                                            </p:tgtEl>
                                          </p:cBhvr>
                                        </p:animEffect>
                                      </p:childTnLst>
                                    </p:cTn>
                                  </p:par>
                                  <p:par>
                                    <p:cTn id="109" presetID="53" presetClass="entr" presetSubtype="16" fill="hold" nodeType="withEffect">
                                      <p:stCondLst>
                                        <p:cond delay="400"/>
                                      </p:stCondLst>
                                      <p:childTnLst>
                                        <p:set>
                                          <p:cBhvr>
                                            <p:cTn id="110" dur="1" fill="hold">
                                              <p:stCondLst>
                                                <p:cond delay="0"/>
                                              </p:stCondLst>
                                            </p:cTn>
                                            <p:tgtEl>
                                              <p:spTgt spid="118"/>
                                            </p:tgtEl>
                                            <p:attrNameLst>
                                              <p:attrName>style.visibility</p:attrName>
                                            </p:attrNameLst>
                                          </p:cBhvr>
                                          <p:to>
                                            <p:strVal val="visible"/>
                                          </p:to>
                                        </p:set>
                                        <p:anim calcmode="lin" valueType="num">
                                          <p:cBhvr>
                                            <p:cTn id="111" dur="500" fill="hold"/>
                                            <p:tgtEl>
                                              <p:spTgt spid="118"/>
                                            </p:tgtEl>
                                            <p:attrNameLst>
                                              <p:attrName>ppt_w</p:attrName>
                                            </p:attrNameLst>
                                          </p:cBhvr>
                                          <p:tavLst>
                                            <p:tav tm="0">
                                              <p:val>
                                                <p:fltVal val="0"/>
                                              </p:val>
                                            </p:tav>
                                            <p:tav tm="100000">
                                              <p:val>
                                                <p:strVal val="#ppt_w"/>
                                              </p:val>
                                            </p:tav>
                                          </p:tavLst>
                                        </p:anim>
                                        <p:anim calcmode="lin" valueType="num">
                                          <p:cBhvr>
                                            <p:cTn id="112" dur="500" fill="hold"/>
                                            <p:tgtEl>
                                              <p:spTgt spid="118"/>
                                            </p:tgtEl>
                                            <p:attrNameLst>
                                              <p:attrName>ppt_h</p:attrName>
                                            </p:attrNameLst>
                                          </p:cBhvr>
                                          <p:tavLst>
                                            <p:tav tm="0">
                                              <p:val>
                                                <p:fltVal val="0"/>
                                              </p:val>
                                            </p:tav>
                                            <p:tav tm="100000">
                                              <p:val>
                                                <p:strVal val="#ppt_h"/>
                                              </p:val>
                                            </p:tav>
                                          </p:tavLst>
                                        </p:anim>
                                        <p:animEffect transition="in" filter="fade">
                                          <p:cBhvr>
                                            <p:cTn id="113" dur="500"/>
                                            <p:tgtEl>
                                              <p:spTgt spid="118"/>
                                            </p:tgtEl>
                                          </p:cBhvr>
                                        </p:animEffect>
                                      </p:childTnLst>
                                    </p:cTn>
                                  </p:par>
                                </p:childTnLst>
                              </p:cTn>
                            </p:par>
                            <p:par>
                              <p:cTn id="114" fill="hold">
                                <p:stCondLst>
                                  <p:cond delay="3900"/>
                                </p:stCondLst>
                                <p:childTnLst>
                                  <p:par>
                                    <p:cTn id="115" presetID="12" presetClass="entr" presetSubtype="8" fill="hold" grpId="0" nodeType="afterEffect">
                                      <p:stCondLst>
                                        <p:cond delay="0"/>
                                      </p:stCondLst>
                                      <p:childTnLst>
                                        <p:set>
                                          <p:cBhvr>
                                            <p:cTn id="116" dur="1" fill="hold">
                                              <p:stCondLst>
                                                <p:cond delay="0"/>
                                              </p:stCondLst>
                                            </p:cTn>
                                            <p:tgtEl>
                                              <p:spTgt spid="68"/>
                                            </p:tgtEl>
                                            <p:attrNameLst>
                                              <p:attrName>style.visibility</p:attrName>
                                            </p:attrNameLst>
                                          </p:cBhvr>
                                          <p:to>
                                            <p:strVal val="visible"/>
                                          </p:to>
                                        </p:set>
                                        <p:anim calcmode="lin" valueType="num">
                                          <p:cBhvr additive="base">
                                            <p:cTn id="117" dur="300"/>
                                            <p:tgtEl>
                                              <p:spTgt spid="68"/>
                                            </p:tgtEl>
                                            <p:attrNameLst>
                                              <p:attrName>ppt_x</p:attrName>
                                            </p:attrNameLst>
                                          </p:cBhvr>
                                          <p:tavLst>
                                            <p:tav tm="0">
                                              <p:val>
                                                <p:strVal val="#ppt_x-#ppt_w*1.125000"/>
                                              </p:val>
                                            </p:tav>
                                            <p:tav tm="100000">
                                              <p:val>
                                                <p:strVal val="#ppt_x"/>
                                              </p:val>
                                            </p:tav>
                                          </p:tavLst>
                                        </p:anim>
                                        <p:animEffect transition="in" filter="wipe(right)">
                                          <p:cBhvr>
                                            <p:cTn id="118" dur="300"/>
                                            <p:tgtEl>
                                              <p:spTgt spid="68"/>
                                            </p:tgtEl>
                                          </p:cBhvr>
                                        </p:animEffect>
                                      </p:childTnLst>
                                    </p:cTn>
                                  </p:par>
                                  <p:par>
                                    <p:cTn id="119" presetID="12" presetClass="entr" presetSubtype="8" fill="hold" grpId="0" nodeType="withEffect">
                                      <p:stCondLst>
                                        <p:cond delay="200"/>
                                      </p:stCondLst>
                                      <p:childTnLst>
                                        <p:set>
                                          <p:cBhvr>
                                            <p:cTn id="120" dur="1" fill="hold">
                                              <p:stCondLst>
                                                <p:cond delay="0"/>
                                              </p:stCondLst>
                                            </p:cTn>
                                            <p:tgtEl>
                                              <p:spTgt spid="69"/>
                                            </p:tgtEl>
                                            <p:attrNameLst>
                                              <p:attrName>style.visibility</p:attrName>
                                            </p:attrNameLst>
                                          </p:cBhvr>
                                          <p:to>
                                            <p:strVal val="visible"/>
                                          </p:to>
                                        </p:set>
                                        <p:anim calcmode="lin" valueType="num">
                                          <p:cBhvr additive="base">
                                            <p:cTn id="121" dur="300"/>
                                            <p:tgtEl>
                                              <p:spTgt spid="69"/>
                                            </p:tgtEl>
                                            <p:attrNameLst>
                                              <p:attrName>ppt_x</p:attrName>
                                            </p:attrNameLst>
                                          </p:cBhvr>
                                          <p:tavLst>
                                            <p:tav tm="0">
                                              <p:val>
                                                <p:strVal val="#ppt_x-#ppt_w*1.125000"/>
                                              </p:val>
                                            </p:tav>
                                            <p:tav tm="100000">
                                              <p:val>
                                                <p:strVal val="#ppt_x"/>
                                              </p:val>
                                            </p:tav>
                                          </p:tavLst>
                                        </p:anim>
                                        <p:animEffect transition="in" filter="wipe(right)">
                                          <p:cBhvr>
                                            <p:cTn id="122" dur="300"/>
                                            <p:tgtEl>
                                              <p:spTgt spid="69"/>
                                            </p:tgtEl>
                                          </p:cBhvr>
                                        </p:animEffect>
                                      </p:childTnLst>
                                    </p:cTn>
                                  </p:par>
                                  <p:par>
                                    <p:cTn id="123" presetID="12" presetClass="entr" presetSubtype="8" fill="hold" grpId="0" nodeType="withEffect">
                                      <p:stCondLst>
                                        <p:cond delay="200"/>
                                      </p:stCondLst>
                                      <p:childTnLst>
                                        <p:set>
                                          <p:cBhvr>
                                            <p:cTn id="124" dur="1" fill="hold">
                                              <p:stCondLst>
                                                <p:cond delay="0"/>
                                              </p:stCondLst>
                                            </p:cTn>
                                            <p:tgtEl>
                                              <p:spTgt spid="70"/>
                                            </p:tgtEl>
                                            <p:attrNameLst>
                                              <p:attrName>style.visibility</p:attrName>
                                            </p:attrNameLst>
                                          </p:cBhvr>
                                          <p:to>
                                            <p:strVal val="visible"/>
                                          </p:to>
                                        </p:set>
                                        <p:anim calcmode="lin" valueType="num">
                                          <p:cBhvr additive="base">
                                            <p:cTn id="125" dur="300"/>
                                            <p:tgtEl>
                                              <p:spTgt spid="70"/>
                                            </p:tgtEl>
                                            <p:attrNameLst>
                                              <p:attrName>ppt_x</p:attrName>
                                            </p:attrNameLst>
                                          </p:cBhvr>
                                          <p:tavLst>
                                            <p:tav tm="0">
                                              <p:val>
                                                <p:strVal val="#ppt_x-#ppt_w*1.125000"/>
                                              </p:val>
                                            </p:tav>
                                            <p:tav tm="100000">
                                              <p:val>
                                                <p:strVal val="#ppt_x"/>
                                              </p:val>
                                            </p:tav>
                                          </p:tavLst>
                                        </p:anim>
                                        <p:animEffect transition="in" filter="wipe(right)">
                                          <p:cBhvr>
                                            <p:cTn id="126" dur="300"/>
                                            <p:tgtEl>
                                              <p:spTgt spid="70"/>
                                            </p:tgtEl>
                                          </p:cBhvr>
                                        </p:animEffect>
                                      </p:childTnLst>
                                    </p:cTn>
                                  </p:par>
                                  <p:par>
                                    <p:cTn id="127" presetID="12" presetClass="entr" presetSubtype="8" fill="hold" grpId="0" nodeType="withEffect">
                                      <p:stCondLst>
                                        <p:cond delay="200"/>
                                      </p:stCondLst>
                                      <p:childTnLst>
                                        <p:set>
                                          <p:cBhvr>
                                            <p:cTn id="128" dur="1" fill="hold">
                                              <p:stCondLst>
                                                <p:cond delay="0"/>
                                              </p:stCondLst>
                                            </p:cTn>
                                            <p:tgtEl>
                                              <p:spTgt spid="71"/>
                                            </p:tgtEl>
                                            <p:attrNameLst>
                                              <p:attrName>style.visibility</p:attrName>
                                            </p:attrNameLst>
                                          </p:cBhvr>
                                          <p:to>
                                            <p:strVal val="visible"/>
                                          </p:to>
                                        </p:set>
                                        <p:anim calcmode="lin" valueType="num">
                                          <p:cBhvr additive="base">
                                            <p:cTn id="129" dur="300"/>
                                            <p:tgtEl>
                                              <p:spTgt spid="71"/>
                                            </p:tgtEl>
                                            <p:attrNameLst>
                                              <p:attrName>ppt_x</p:attrName>
                                            </p:attrNameLst>
                                          </p:cBhvr>
                                          <p:tavLst>
                                            <p:tav tm="0">
                                              <p:val>
                                                <p:strVal val="#ppt_x-#ppt_w*1.125000"/>
                                              </p:val>
                                            </p:tav>
                                            <p:tav tm="100000">
                                              <p:val>
                                                <p:strVal val="#ppt_x"/>
                                              </p:val>
                                            </p:tav>
                                          </p:tavLst>
                                        </p:anim>
                                        <p:animEffect transition="in" filter="wipe(right)">
                                          <p:cBhvr>
                                            <p:cTn id="130" dur="300"/>
                                            <p:tgtEl>
                                              <p:spTgt spid="71"/>
                                            </p:tgtEl>
                                          </p:cBhvr>
                                        </p:animEffect>
                                      </p:childTnLst>
                                    </p:cTn>
                                  </p:par>
                                  <p:par>
                                    <p:cTn id="131" presetID="12" presetClass="entr" presetSubtype="8" fill="hold" nodeType="withEffect">
                                      <p:stCondLst>
                                        <p:cond delay="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500"/>
                                            <p:tgtEl>
                                              <p:spTgt spid="78"/>
                                            </p:tgtEl>
                                            <p:attrNameLst>
                                              <p:attrName>ppt_x</p:attrName>
                                            </p:attrNameLst>
                                          </p:cBhvr>
                                          <p:tavLst>
                                            <p:tav tm="0">
                                              <p:val>
                                                <p:strVal val="#ppt_x-#ppt_w*1.125000"/>
                                              </p:val>
                                            </p:tav>
                                            <p:tav tm="100000">
                                              <p:val>
                                                <p:strVal val="#ppt_x"/>
                                              </p:val>
                                            </p:tav>
                                          </p:tavLst>
                                        </p:anim>
                                        <p:animEffect transition="in" filter="wipe(right)">
                                          <p:cBhvr>
                                            <p:cTn id="13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68" grpId="0"/>
          <p:bldP spid="69" grpId="0"/>
          <p:bldP spid="70" grpId="0"/>
          <p:bldP spid="71" grpId="0"/>
          <p:bldP spid="76" grpId="0" animBg="1"/>
          <p:bldP spid="7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913537" y="2403049"/>
            <a:ext cx="7152685" cy="1209734"/>
          </a:xfrm>
          <a:custGeom>
            <a:avLst/>
            <a:gdLst>
              <a:gd name="connsiteX0" fmla="*/ 0 w 5867400"/>
              <a:gd name="connsiteY0" fmla="*/ 1629397 h 1629397"/>
              <a:gd name="connsiteX1" fmla="*/ 1266825 w 5867400"/>
              <a:gd name="connsiteY1" fmla="*/ 622 h 1629397"/>
              <a:gd name="connsiteX2" fmla="*/ 2790825 w 5867400"/>
              <a:gd name="connsiteY2" fmla="*/ 1419847 h 1629397"/>
              <a:gd name="connsiteX3" fmla="*/ 4181475 w 5867400"/>
              <a:gd name="connsiteY3" fmla="*/ 48247 h 1629397"/>
              <a:gd name="connsiteX4" fmla="*/ 5867400 w 5867400"/>
              <a:gd name="connsiteY4" fmla="*/ 1524622 h 1629397"/>
              <a:gd name="connsiteX0" fmla="*/ 0 w 5867400"/>
              <a:gd name="connsiteY0" fmla="*/ 1629395 h 1629395"/>
              <a:gd name="connsiteX1" fmla="*/ 1266825 w 5867400"/>
              <a:gd name="connsiteY1" fmla="*/ 620 h 1629395"/>
              <a:gd name="connsiteX2" fmla="*/ 2790825 w 5867400"/>
              <a:gd name="connsiteY2" fmla="*/ 1419845 h 1629395"/>
              <a:gd name="connsiteX3" fmla="*/ 4419600 w 5867400"/>
              <a:gd name="connsiteY3" fmla="*/ 620 h 1629395"/>
              <a:gd name="connsiteX4" fmla="*/ 5867400 w 5867400"/>
              <a:gd name="connsiteY4" fmla="*/ 1524620 h 1629395"/>
              <a:gd name="connsiteX0" fmla="*/ 0 w 5867400"/>
              <a:gd name="connsiteY0" fmla="*/ 1629283 h 1629283"/>
              <a:gd name="connsiteX1" fmla="*/ 1266825 w 5867400"/>
              <a:gd name="connsiteY1" fmla="*/ 508 h 1629283"/>
              <a:gd name="connsiteX2" fmla="*/ 2647950 w 5867400"/>
              <a:gd name="connsiteY2" fmla="*/ 1438783 h 1629283"/>
              <a:gd name="connsiteX3" fmla="*/ 4419600 w 5867400"/>
              <a:gd name="connsiteY3" fmla="*/ 508 h 1629283"/>
              <a:gd name="connsiteX4" fmla="*/ 5867400 w 5867400"/>
              <a:gd name="connsiteY4" fmla="*/ 1524508 h 1629283"/>
              <a:gd name="connsiteX0" fmla="*/ 0 w 6183053"/>
              <a:gd name="connsiteY0" fmla="*/ 1333902 h 1524402"/>
              <a:gd name="connsiteX1" fmla="*/ 1582478 w 6183053"/>
              <a:gd name="connsiteY1" fmla="*/ 402 h 1524402"/>
              <a:gd name="connsiteX2" fmla="*/ 2963603 w 6183053"/>
              <a:gd name="connsiteY2" fmla="*/ 1438677 h 1524402"/>
              <a:gd name="connsiteX3" fmla="*/ 4735253 w 6183053"/>
              <a:gd name="connsiteY3" fmla="*/ 402 h 1524402"/>
              <a:gd name="connsiteX4" fmla="*/ 6183053 w 6183053"/>
              <a:gd name="connsiteY4" fmla="*/ 1524402 h 1524402"/>
              <a:gd name="connsiteX0" fmla="*/ 0 w 6183053"/>
              <a:gd name="connsiteY0" fmla="*/ 1335661 h 1526161"/>
              <a:gd name="connsiteX1" fmla="*/ 1582478 w 6183053"/>
              <a:gd name="connsiteY1" fmla="*/ 2161 h 1526161"/>
              <a:gd name="connsiteX2" fmla="*/ 2898854 w 6183053"/>
              <a:gd name="connsiteY2" fmla="*/ 1164211 h 1526161"/>
              <a:gd name="connsiteX3" fmla="*/ 4735253 w 6183053"/>
              <a:gd name="connsiteY3" fmla="*/ 2161 h 1526161"/>
              <a:gd name="connsiteX4" fmla="*/ 6183053 w 6183053"/>
              <a:gd name="connsiteY4" fmla="*/ 1526161 h 1526161"/>
              <a:gd name="connsiteX0" fmla="*/ 0 w 6174959"/>
              <a:gd name="connsiteY0" fmla="*/ 1334007 h 1334007"/>
              <a:gd name="connsiteX1" fmla="*/ 1582478 w 6174959"/>
              <a:gd name="connsiteY1" fmla="*/ 507 h 1334007"/>
              <a:gd name="connsiteX2" fmla="*/ 2898854 w 6174959"/>
              <a:gd name="connsiteY2" fmla="*/ 1162557 h 1334007"/>
              <a:gd name="connsiteX3" fmla="*/ 4735253 w 6174959"/>
              <a:gd name="connsiteY3" fmla="*/ 507 h 1334007"/>
              <a:gd name="connsiteX4" fmla="*/ 6174959 w 6174959"/>
              <a:gd name="connsiteY4" fmla="*/ 1162557 h 1334007"/>
              <a:gd name="connsiteX0" fmla="*/ 0 w 6174959"/>
              <a:gd name="connsiteY0" fmla="*/ 1334067 h 1334067"/>
              <a:gd name="connsiteX1" fmla="*/ 1582478 w 6174959"/>
              <a:gd name="connsiteY1" fmla="*/ 567 h 1334067"/>
              <a:gd name="connsiteX2" fmla="*/ 3157851 w 6174959"/>
              <a:gd name="connsiteY2" fmla="*/ 1153092 h 1334067"/>
              <a:gd name="connsiteX3" fmla="*/ 4735253 w 6174959"/>
              <a:gd name="connsiteY3" fmla="*/ 567 h 1334067"/>
              <a:gd name="connsiteX4" fmla="*/ 6174959 w 6174959"/>
              <a:gd name="connsiteY4" fmla="*/ 1162617 h 1334067"/>
              <a:gd name="connsiteX0" fmla="*/ 0 w 6077835"/>
              <a:gd name="connsiteY0" fmla="*/ 1209734 h 1209734"/>
              <a:gd name="connsiteX1" fmla="*/ 1485354 w 6077835"/>
              <a:gd name="connsiteY1" fmla="*/ 59 h 1209734"/>
              <a:gd name="connsiteX2" fmla="*/ 3060727 w 6077835"/>
              <a:gd name="connsiteY2" fmla="*/ 1152584 h 1209734"/>
              <a:gd name="connsiteX3" fmla="*/ 4638129 w 6077835"/>
              <a:gd name="connsiteY3" fmla="*/ 59 h 1209734"/>
              <a:gd name="connsiteX4" fmla="*/ 6077835 w 6077835"/>
              <a:gd name="connsiteY4" fmla="*/ 1162109 h 1209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7835" h="1209734">
                <a:moveTo>
                  <a:pt x="0" y="1209734"/>
                </a:moveTo>
                <a:cubicBezTo>
                  <a:pt x="400844" y="412809"/>
                  <a:pt x="975233" y="9584"/>
                  <a:pt x="1485354" y="59"/>
                </a:cubicBezTo>
                <a:cubicBezTo>
                  <a:pt x="1995475" y="-9466"/>
                  <a:pt x="2535265" y="1152584"/>
                  <a:pt x="3060727" y="1152584"/>
                </a:cubicBezTo>
                <a:cubicBezTo>
                  <a:pt x="3586189" y="1152584"/>
                  <a:pt x="4135278" y="-1528"/>
                  <a:pt x="4638129" y="59"/>
                </a:cubicBezTo>
                <a:cubicBezTo>
                  <a:pt x="5140980" y="1646"/>
                  <a:pt x="5931785" y="820796"/>
                  <a:pt x="6077835" y="1162109"/>
                </a:cubicBezTo>
              </a:path>
            </a:pathLst>
          </a:custGeom>
          <a:noFill/>
          <a:ln w="76200">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TextBox 6"/>
          <p:cNvSpPr txBox="1">
            <a:spLocks noChangeArrowheads="1"/>
          </p:cNvSpPr>
          <p:nvPr/>
        </p:nvSpPr>
        <p:spPr bwMode="auto">
          <a:xfrm>
            <a:off x="1612428" y="3547589"/>
            <a:ext cx="16156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年度工作概述</a:t>
            </a:r>
            <a:endParaRPr lang="zh-CN" dirty="0">
              <a:latin typeface="方正兰亭细黑_GBK" pitchFamily="2" charset="-122"/>
              <a:ea typeface="方正兰亭细黑_GBK" pitchFamily="2" charset="-122"/>
            </a:endParaRPr>
          </a:p>
        </p:txBody>
      </p:sp>
      <p:sp>
        <p:nvSpPr>
          <p:cNvPr id="105" name="TextBox 6"/>
          <p:cNvSpPr txBox="1">
            <a:spLocks noChangeArrowheads="1"/>
          </p:cNvSpPr>
          <p:nvPr/>
        </p:nvSpPr>
        <p:spPr bwMode="auto">
          <a:xfrm>
            <a:off x="1878627" y="1175543"/>
            <a:ext cx="18326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工作完成情况</a:t>
            </a:r>
            <a:endParaRPr lang="zh-CN" dirty="0">
              <a:latin typeface="方正兰亭细黑_GBK" pitchFamily="2" charset="-122"/>
              <a:ea typeface="方正兰亭细黑_GBK" pitchFamily="2" charset="-122"/>
            </a:endParaRPr>
          </a:p>
        </p:txBody>
      </p:sp>
      <p:sp>
        <p:nvSpPr>
          <p:cNvPr id="106" name="TextBox 6"/>
          <p:cNvSpPr txBox="1">
            <a:spLocks noChangeArrowheads="1"/>
          </p:cNvSpPr>
          <p:nvPr/>
        </p:nvSpPr>
        <p:spPr bwMode="auto">
          <a:xfrm>
            <a:off x="3695840" y="2241913"/>
            <a:ext cx="1850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成功项目展示</a:t>
            </a:r>
            <a:endParaRPr lang="zh-CN" dirty="0">
              <a:latin typeface="方正兰亭细黑_GBK" pitchFamily="2" charset="-122"/>
              <a:ea typeface="方正兰亭细黑_GBK" pitchFamily="2" charset="-122"/>
            </a:endParaRPr>
          </a:p>
        </p:txBody>
      </p:sp>
      <p:sp>
        <p:nvSpPr>
          <p:cNvPr id="107" name="TextBox 6"/>
          <p:cNvSpPr txBox="1">
            <a:spLocks noChangeArrowheads="1"/>
          </p:cNvSpPr>
          <p:nvPr/>
        </p:nvSpPr>
        <p:spPr bwMode="auto">
          <a:xfrm>
            <a:off x="5480381" y="3164877"/>
            <a:ext cx="1812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经验总结与不足</a:t>
            </a:r>
            <a:endParaRPr lang="zh-CN" dirty="0">
              <a:latin typeface="方正兰亭细黑_GBK" pitchFamily="2" charset="-122"/>
              <a:ea typeface="方正兰亭细黑_GBK" pitchFamily="2" charset="-122"/>
            </a:endParaRPr>
          </a:p>
        </p:txBody>
      </p:sp>
      <p:sp>
        <p:nvSpPr>
          <p:cNvPr id="112" name="TextBox 111"/>
          <p:cNvSpPr txBox="1"/>
          <p:nvPr/>
        </p:nvSpPr>
        <p:spPr>
          <a:xfrm>
            <a:off x="1897726" y="3850932"/>
            <a:ext cx="926857"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ABOUT ME</a:t>
            </a:r>
            <a:endParaRPr lang="zh-CN" altLang="en-US" sz="1200" dirty="0">
              <a:solidFill>
                <a:srgbClr val="163A5A"/>
              </a:solidFill>
              <a:latin typeface="Kozuka Gothic Pro R" pitchFamily="34" charset="-128"/>
              <a:ea typeface="Kozuka Gothic Pro R" pitchFamily="34" charset="-128"/>
            </a:endParaRPr>
          </a:p>
        </p:txBody>
      </p:sp>
      <p:sp>
        <p:nvSpPr>
          <p:cNvPr id="113" name="TextBox 112"/>
          <p:cNvSpPr txBox="1"/>
          <p:nvPr/>
        </p:nvSpPr>
        <p:spPr>
          <a:xfrm>
            <a:off x="2054515" y="1487743"/>
            <a:ext cx="1301959"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POST COGNTIVE</a:t>
            </a:r>
            <a:endParaRPr lang="zh-CN" altLang="en-US" sz="1200" dirty="0">
              <a:solidFill>
                <a:srgbClr val="163A5A"/>
              </a:solidFill>
              <a:latin typeface="Kozuka Gothic Pro R" pitchFamily="34" charset="-128"/>
              <a:ea typeface="Kozuka Gothic Pro R" pitchFamily="34" charset="-128"/>
            </a:endParaRPr>
          </a:p>
        </p:txBody>
      </p:sp>
      <p:sp>
        <p:nvSpPr>
          <p:cNvPr id="114" name="TextBox 113"/>
          <p:cNvSpPr txBox="1"/>
          <p:nvPr/>
        </p:nvSpPr>
        <p:spPr>
          <a:xfrm>
            <a:off x="3947573" y="2548391"/>
            <a:ext cx="1143262"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COMPETENCE</a:t>
            </a:r>
            <a:endParaRPr lang="zh-CN" altLang="en-US" sz="1200" dirty="0">
              <a:solidFill>
                <a:srgbClr val="163A5A"/>
              </a:solidFill>
              <a:latin typeface="Kozuka Gothic Pro R" pitchFamily="34" charset="-128"/>
              <a:ea typeface="Kozuka Gothic Pro R" pitchFamily="34" charset="-128"/>
            </a:endParaRPr>
          </a:p>
        </p:txBody>
      </p:sp>
      <p:sp>
        <p:nvSpPr>
          <p:cNvPr id="115" name="TextBox 114"/>
          <p:cNvSpPr txBox="1"/>
          <p:nvPr/>
        </p:nvSpPr>
        <p:spPr>
          <a:xfrm>
            <a:off x="5539828" y="3477703"/>
            <a:ext cx="1289135"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PROGRAMMING</a:t>
            </a:r>
            <a:endParaRPr lang="zh-CN" altLang="en-US" sz="1200" dirty="0">
              <a:solidFill>
                <a:srgbClr val="163A5A"/>
              </a:solidFill>
              <a:latin typeface="Kozuka Gothic Pro R" pitchFamily="34" charset="-128"/>
              <a:ea typeface="Kozuka Gothic Pro R" pitchFamily="34" charset="-128"/>
            </a:endParaRPr>
          </a:p>
        </p:txBody>
      </p: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06952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主目录</a:t>
            </a:r>
            <a:endParaRPr lang="zh-CN" altLang="en-US" sz="2000" spc="300" dirty="0">
              <a:latin typeface="方正兰亭细黑_GBK" pitchFamily="2" charset="-122"/>
              <a:ea typeface="方正兰亭细黑_GBK" pitchFamily="2" charset="-122"/>
            </a:endParaRPr>
          </a:p>
        </p:txBody>
      </p:sp>
      <p:sp>
        <p:nvSpPr>
          <p:cNvPr id="116" name="TextBox 115"/>
          <p:cNvSpPr txBox="1"/>
          <p:nvPr/>
        </p:nvSpPr>
        <p:spPr>
          <a:xfrm>
            <a:off x="2160085" y="267886"/>
            <a:ext cx="1183337"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CONTENTS</a:t>
            </a:r>
            <a:endParaRPr lang="zh-CN" altLang="en-US" sz="1600" dirty="0">
              <a:solidFill>
                <a:srgbClr val="163A5A"/>
              </a:solidFill>
              <a:latin typeface="Kozuka Gothic Pro R" pitchFamily="34" charset="-128"/>
              <a:ea typeface="Kozuka Gothic Pro R" pitchFamily="34" charset="-128"/>
            </a:endParaRPr>
          </a:p>
        </p:txBody>
      </p:sp>
      <p:cxnSp>
        <p:nvCxnSpPr>
          <p:cNvPr id="14" name="直接连接符 13"/>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82574" y="3108141"/>
            <a:ext cx="1061926" cy="1061926"/>
            <a:chOff x="1008115" y="2542722"/>
            <a:chExt cx="1360493" cy="1360493"/>
          </a:xfrm>
        </p:grpSpPr>
        <p:grpSp>
          <p:nvGrpSpPr>
            <p:cNvPr id="86" name="组合 8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08" name="TextBox 107"/>
            <p:cNvSpPr txBox="1"/>
            <p:nvPr/>
          </p:nvSpPr>
          <p:spPr>
            <a:xfrm>
              <a:off x="1327879" y="2645288"/>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1</a:t>
              </a:r>
              <a:endParaRPr lang="zh-CN" altLang="en-US" sz="4800" dirty="0">
                <a:solidFill>
                  <a:srgbClr val="163A5A"/>
                </a:solidFill>
                <a:latin typeface="Watford DB" pitchFamily="2" charset="0"/>
                <a:ea typeface="造字工房劲黑（非商用）常规体" pitchFamily="50" charset="-122"/>
              </a:endParaRPr>
            </a:p>
          </p:txBody>
        </p:sp>
      </p:grpSp>
      <p:pic>
        <p:nvPicPr>
          <p:cNvPr id="3" name="图片 2" hidden="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91084" y="-1050904"/>
            <a:ext cx="8810625" cy="4924425"/>
          </a:xfrm>
          <a:prstGeom prst="rect">
            <a:avLst/>
          </a:prstGeom>
        </p:spPr>
      </p:pic>
      <p:grpSp>
        <p:nvGrpSpPr>
          <p:cNvPr id="44" name="组合 43"/>
          <p:cNvGrpSpPr/>
          <p:nvPr/>
        </p:nvGrpSpPr>
        <p:grpSpPr>
          <a:xfrm>
            <a:off x="2033846" y="1841572"/>
            <a:ext cx="1061926" cy="1061926"/>
            <a:chOff x="1008115" y="2542722"/>
            <a:chExt cx="1360493" cy="1360493"/>
          </a:xfrm>
        </p:grpSpPr>
        <p:grpSp>
          <p:nvGrpSpPr>
            <p:cNvPr id="45" name="组合 4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1301305" y="2643677"/>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2</a:t>
              </a:r>
              <a:endParaRPr lang="zh-CN" altLang="en-US" sz="4800" dirty="0">
                <a:solidFill>
                  <a:srgbClr val="163A5A"/>
                </a:solidFill>
                <a:latin typeface="Watford DB" pitchFamily="2" charset="0"/>
                <a:ea typeface="造字工房劲黑（非商用）常规体" pitchFamily="50" charset="-122"/>
              </a:endParaRPr>
            </a:p>
          </p:txBody>
        </p:sp>
      </p:grpSp>
      <p:grpSp>
        <p:nvGrpSpPr>
          <p:cNvPr id="54" name="组合 53"/>
          <p:cNvGrpSpPr/>
          <p:nvPr/>
        </p:nvGrpSpPr>
        <p:grpSpPr>
          <a:xfrm>
            <a:off x="5898539" y="1791877"/>
            <a:ext cx="1061926" cy="1061926"/>
            <a:chOff x="1008115" y="2542722"/>
            <a:chExt cx="1360493" cy="1360493"/>
          </a:xfrm>
        </p:grpSpPr>
        <p:grpSp>
          <p:nvGrpSpPr>
            <p:cNvPr id="55" name="组合 5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6" name="TextBox 55"/>
            <p:cNvSpPr txBox="1"/>
            <p:nvPr/>
          </p:nvSpPr>
          <p:spPr>
            <a:xfrm>
              <a:off x="1268621" y="2643677"/>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4</a:t>
              </a:r>
              <a:endParaRPr lang="zh-CN" altLang="en-US" sz="4800" dirty="0">
                <a:solidFill>
                  <a:srgbClr val="163A5A"/>
                </a:solidFill>
                <a:latin typeface="Watford DB" pitchFamily="2" charset="0"/>
                <a:ea typeface="造字工房劲黑（非商用）常规体" pitchFamily="50" charset="-122"/>
              </a:endParaRPr>
            </a:p>
          </p:txBody>
        </p:sp>
      </p:grpSp>
      <p:grpSp>
        <p:nvGrpSpPr>
          <p:cNvPr id="65" name="组合 64"/>
          <p:cNvGrpSpPr/>
          <p:nvPr/>
        </p:nvGrpSpPr>
        <p:grpSpPr>
          <a:xfrm>
            <a:off x="3958916" y="2938252"/>
            <a:ext cx="1061926" cy="1061926"/>
            <a:chOff x="1008115" y="2542722"/>
            <a:chExt cx="1360493" cy="1360493"/>
          </a:xfrm>
        </p:grpSpPr>
        <p:grpSp>
          <p:nvGrpSpPr>
            <p:cNvPr id="66" name="组合 6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7" name="TextBox 66"/>
            <p:cNvSpPr txBox="1"/>
            <p:nvPr/>
          </p:nvSpPr>
          <p:spPr>
            <a:xfrm>
              <a:off x="1287848" y="2585262"/>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3</a:t>
              </a:r>
              <a:endParaRPr lang="zh-CN" altLang="en-US" sz="4800" dirty="0">
                <a:solidFill>
                  <a:srgbClr val="163A5A"/>
                </a:solidFill>
                <a:latin typeface="Watford DB" pitchFamily="2" charset="0"/>
                <a:ea typeface="造字工房劲黑（非商用）常规体" pitchFamily="50" charset="-122"/>
              </a:endParaRPr>
            </a:p>
          </p:txBody>
        </p:sp>
      </p:grpSp>
      <p:grpSp>
        <p:nvGrpSpPr>
          <p:cNvPr id="70" name="组合 69"/>
          <p:cNvGrpSpPr/>
          <p:nvPr/>
        </p:nvGrpSpPr>
        <p:grpSpPr>
          <a:xfrm>
            <a:off x="7356178" y="2878172"/>
            <a:ext cx="1061926" cy="1061926"/>
            <a:chOff x="1008115" y="2542722"/>
            <a:chExt cx="1360493" cy="1360493"/>
          </a:xfrm>
        </p:grpSpPr>
        <p:grpSp>
          <p:nvGrpSpPr>
            <p:cNvPr id="71" name="组合 7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72" name="TextBox 71"/>
            <p:cNvSpPr txBox="1"/>
            <p:nvPr/>
          </p:nvSpPr>
          <p:spPr>
            <a:xfrm>
              <a:off x="1264067" y="2660892"/>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5</a:t>
              </a:r>
              <a:endParaRPr lang="zh-CN" altLang="en-US" sz="4800" dirty="0">
                <a:solidFill>
                  <a:srgbClr val="163A5A"/>
                </a:solidFill>
                <a:latin typeface="Watford DB" pitchFamily="2" charset="0"/>
                <a:ea typeface="造字工房劲黑（非商用）常规体" pitchFamily="50" charset="-122"/>
              </a:endParaRPr>
            </a:p>
          </p:txBody>
        </p:sp>
      </p:grpSp>
      <p:sp>
        <p:nvSpPr>
          <p:cNvPr id="75" name="TextBox 6"/>
          <p:cNvSpPr txBox="1">
            <a:spLocks noChangeArrowheads="1"/>
          </p:cNvSpPr>
          <p:nvPr/>
        </p:nvSpPr>
        <p:spPr bwMode="auto">
          <a:xfrm>
            <a:off x="7245580" y="1953508"/>
            <a:ext cx="1812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明年工作计划</a:t>
            </a:r>
            <a:endParaRPr lang="zh-CN" dirty="0">
              <a:latin typeface="方正兰亭细黑_GBK" pitchFamily="2" charset="-122"/>
              <a:ea typeface="方正兰亭细黑_GBK" pitchFamily="2" charset="-122"/>
            </a:endParaRPr>
          </a:p>
        </p:txBody>
      </p:sp>
      <p:sp>
        <p:nvSpPr>
          <p:cNvPr id="76" name="TextBox 75"/>
          <p:cNvSpPr txBox="1"/>
          <p:nvPr/>
        </p:nvSpPr>
        <p:spPr>
          <a:xfrm>
            <a:off x="7305027" y="2266334"/>
            <a:ext cx="1289135"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PROGRAMMING</a:t>
            </a:r>
            <a:endParaRPr lang="zh-CN" altLang="en-US" sz="1200" dirty="0">
              <a:solidFill>
                <a:srgbClr val="163A5A"/>
              </a:solidFill>
              <a:latin typeface="Kozuka Gothic Pro R" pitchFamily="34" charset="-128"/>
              <a:ea typeface="Kozuka Gothic Pro R" pitchFamily="34" charset="-128"/>
            </a:endParaRPr>
          </a:p>
        </p:txBody>
      </p:sp>
    </p:spTree>
    <p:custDataLst>
      <p:tags r:id="rId1"/>
    </p:custDataLst>
    <p:extLst>
      <p:ext uri="{BB962C8B-B14F-4D97-AF65-F5344CB8AC3E}">
        <p14:creationId xmlns:p14="http://schemas.microsoft.com/office/powerpoint/2010/main" val="329160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16"/>
                                        </p:tgtEl>
                                        <p:attrNameLst>
                                          <p:attrName>style.visibility</p:attrName>
                                        </p:attrNameLst>
                                      </p:cBhvr>
                                      <p:to>
                                        <p:strVal val="visible"/>
                                      </p:to>
                                    </p:set>
                                    <p:anim calcmode="lin" valueType="num">
                                      <p:cBhvr additive="base">
                                        <p:cTn id="23" dur="500"/>
                                        <p:tgtEl>
                                          <p:spTgt spid="116"/>
                                        </p:tgtEl>
                                        <p:attrNameLst>
                                          <p:attrName>ppt_x</p:attrName>
                                        </p:attrNameLst>
                                      </p:cBhvr>
                                      <p:tavLst>
                                        <p:tav tm="0">
                                          <p:val>
                                            <p:strVal val="#ppt_x-#ppt_w*1.125000"/>
                                          </p:val>
                                        </p:tav>
                                        <p:tav tm="100000">
                                          <p:val>
                                            <p:strVal val="#ppt_x"/>
                                          </p:val>
                                        </p:tav>
                                      </p:tavLst>
                                    </p:anim>
                                    <p:animEffect transition="in" filter="wipe(right)">
                                      <p:cBhvr>
                                        <p:cTn id="24" dur="500"/>
                                        <p:tgtEl>
                                          <p:spTgt spid="1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60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12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180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par>
                                <p:cTn id="42" presetID="10" presetClass="entr" presetSubtype="0" fill="hold" nodeType="withEffect">
                                  <p:stCondLst>
                                    <p:cond delay="240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40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1000"/>
                                        <p:tgtEl>
                                          <p:spTgt spid="105"/>
                                        </p:tgtEl>
                                      </p:cBhvr>
                                    </p:animEffect>
                                    <p:anim calcmode="lin" valueType="num">
                                      <p:cBhvr>
                                        <p:cTn id="50" dur="1000" fill="hold"/>
                                        <p:tgtEl>
                                          <p:spTgt spid="105"/>
                                        </p:tgtEl>
                                        <p:attrNameLst>
                                          <p:attrName>ppt_x</p:attrName>
                                        </p:attrNameLst>
                                      </p:cBhvr>
                                      <p:tavLst>
                                        <p:tav tm="0">
                                          <p:val>
                                            <p:strVal val="#ppt_x"/>
                                          </p:val>
                                        </p:tav>
                                        <p:tav tm="100000">
                                          <p:val>
                                            <p:strVal val="#ppt_x"/>
                                          </p:val>
                                        </p:tav>
                                      </p:tavLst>
                                    </p:anim>
                                    <p:anim calcmode="lin" valueType="num">
                                      <p:cBhvr>
                                        <p:cTn id="51" dur="1000" fill="hold"/>
                                        <p:tgtEl>
                                          <p:spTgt spid="10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400"/>
                                  </p:stCondLst>
                                  <p:childTnLst>
                                    <p:set>
                                      <p:cBhvr>
                                        <p:cTn id="53" dur="1" fill="hold">
                                          <p:stCondLst>
                                            <p:cond delay="0"/>
                                          </p:stCondLst>
                                        </p:cTn>
                                        <p:tgtEl>
                                          <p:spTgt spid="113"/>
                                        </p:tgtEl>
                                        <p:attrNameLst>
                                          <p:attrName>style.visibility</p:attrName>
                                        </p:attrNameLst>
                                      </p:cBhvr>
                                      <p:to>
                                        <p:strVal val="visible"/>
                                      </p:to>
                                    </p:set>
                                    <p:animEffect transition="in" filter="fade">
                                      <p:cBhvr>
                                        <p:cTn id="54" dur="1000"/>
                                        <p:tgtEl>
                                          <p:spTgt spid="113"/>
                                        </p:tgtEl>
                                      </p:cBhvr>
                                    </p:animEffect>
                                    <p:anim calcmode="lin" valueType="num">
                                      <p:cBhvr>
                                        <p:cTn id="55" dur="1000" fill="hold"/>
                                        <p:tgtEl>
                                          <p:spTgt spid="113"/>
                                        </p:tgtEl>
                                        <p:attrNameLst>
                                          <p:attrName>ppt_x</p:attrName>
                                        </p:attrNameLst>
                                      </p:cBhvr>
                                      <p:tavLst>
                                        <p:tav tm="0">
                                          <p:val>
                                            <p:strVal val="#ppt_x"/>
                                          </p:val>
                                        </p:tav>
                                        <p:tav tm="100000">
                                          <p:val>
                                            <p:strVal val="#ppt_x"/>
                                          </p:val>
                                        </p:tav>
                                      </p:tavLst>
                                    </p:anim>
                                    <p:anim calcmode="lin" valueType="num">
                                      <p:cBhvr>
                                        <p:cTn id="56" dur="1000" fill="hold"/>
                                        <p:tgtEl>
                                          <p:spTgt spid="113"/>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1000"/>
                                        <p:tgtEl>
                                          <p:spTgt spid="104"/>
                                        </p:tgtEl>
                                      </p:cBhvr>
                                    </p:animEffect>
                                    <p:anim calcmode="lin" valueType="num">
                                      <p:cBhvr>
                                        <p:cTn id="60" dur="1000" fill="hold"/>
                                        <p:tgtEl>
                                          <p:spTgt spid="104"/>
                                        </p:tgtEl>
                                        <p:attrNameLst>
                                          <p:attrName>ppt_x</p:attrName>
                                        </p:attrNameLst>
                                      </p:cBhvr>
                                      <p:tavLst>
                                        <p:tav tm="0">
                                          <p:val>
                                            <p:strVal val="#ppt_x"/>
                                          </p:val>
                                        </p:tav>
                                        <p:tav tm="100000">
                                          <p:val>
                                            <p:strVal val="#ppt_x"/>
                                          </p:val>
                                        </p:tav>
                                      </p:tavLst>
                                    </p:anim>
                                    <p:anim calcmode="lin" valueType="num">
                                      <p:cBhvr>
                                        <p:cTn id="61" dur="1000" fill="hold"/>
                                        <p:tgtEl>
                                          <p:spTgt spid="10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1000"/>
                                        <p:tgtEl>
                                          <p:spTgt spid="112"/>
                                        </p:tgtEl>
                                      </p:cBhvr>
                                    </p:animEffect>
                                    <p:anim calcmode="lin" valueType="num">
                                      <p:cBhvr>
                                        <p:cTn id="65" dur="1000" fill="hold"/>
                                        <p:tgtEl>
                                          <p:spTgt spid="112"/>
                                        </p:tgtEl>
                                        <p:attrNameLst>
                                          <p:attrName>ppt_x</p:attrName>
                                        </p:attrNameLst>
                                      </p:cBhvr>
                                      <p:tavLst>
                                        <p:tav tm="0">
                                          <p:val>
                                            <p:strVal val="#ppt_x"/>
                                          </p:val>
                                        </p:tav>
                                        <p:tav tm="100000">
                                          <p:val>
                                            <p:strVal val="#ppt_x"/>
                                          </p:val>
                                        </p:tav>
                                      </p:tavLst>
                                    </p:anim>
                                    <p:anim calcmode="lin" valueType="num">
                                      <p:cBhvr>
                                        <p:cTn id="66" dur="1000" fill="hold"/>
                                        <p:tgtEl>
                                          <p:spTgt spid="1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800"/>
                                  </p:stCondLst>
                                  <p:childTnLst>
                                    <p:set>
                                      <p:cBhvr>
                                        <p:cTn id="68" dur="1" fill="hold">
                                          <p:stCondLst>
                                            <p:cond delay="0"/>
                                          </p:stCondLst>
                                        </p:cTn>
                                        <p:tgtEl>
                                          <p:spTgt spid="106"/>
                                        </p:tgtEl>
                                        <p:attrNameLst>
                                          <p:attrName>style.visibility</p:attrName>
                                        </p:attrNameLst>
                                      </p:cBhvr>
                                      <p:to>
                                        <p:strVal val="visible"/>
                                      </p:to>
                                    </p:set>
                                    <p:animEffect transition="in" filter="fade">
                                      <p:cBhvr>
                                        <p:cTn id="69" dur="1000"/>
                                        <p:tgtEl>
                                          <p:spTgt spid="106"/>
                                        </p:tgtEl>
                                      </p:cBhvr>
                                    </p:animEffect>
                                    <p:anim calcmode="lin" valueType="num">
                                      <p:cBhvr>
                                        <p:cTn id="70" dur="1000" fill="hold"/>
                                        <p:tgtEl>
                                          <p:spTgt spid="106"/>
                                        </p:tgtEl>
                                        <p:attrNameLst>
                                          <p:attrName>ppt_x</p:attrName>
                                        </p:attrNameLst>
                                      </p:cBhvr>
                                      <p:tavLst>
                                        <p:tav tm="0">
                                          <p:val>
                                            <p:strVal val="#ppt_x"/>
                                          </p:val>
                                        </p:tav>
                                        <p:tav tm="100000">
                                          <p:val>
                                            <p:strVal val="#ppt_x"/>
                                          </p:val>
                                        </p:tav>
                                      </p:tavLst>
                                    </p:anim>
                                    <p:anim calcmode="lin" valueType="num">
                                      <p:cBhvr>
                                        <p:cTn id="71" dur="1000" fill="hold"/>
                                        <p:tgtEl>
                                          <p:spTgt spid="10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80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1000"/>
                                        <p:tgtEl>
                                          <p:spTgt spid="114"/>
                                        </p:tgtEl>
                                      </p:cBhvr>
                                    </p:animEffect>
                                    <p:anim calcmode="lin" valueType="num">
                                      <p:cBhvr>
                                        <p:cTn id="75" dur="1000" fill="hold"/>
                                        <p:tgtEl>
                                          <p:spTgt spid="114"/>
                                        </p:tgtEl>
                                        <p:attrNameLst>
                                          <p:attrName>ppt_x</p:attrName>
                                        </p:attrNameLst>
                                      </p:cBhvr>
                                      <p:tavLst>
                                        <p:tav tm="0">
                                          <p:val>
                                            <p:strVal val="#ppt_x"/>
                                          </p:val>
                                        </p:tav>
                                        <p:tav tm="100000">
                                          <p:val>
                                            <p:strVal val="#ppt_x"/>
                                          </p:val>
                                        </p:tav>
                                      </p:tavLst>
                                    </p:anim>
                                    <p:anim calcmode="lin" valueType="num">
                                      <p:cBhvr>
                                        <p:cTn id="76" dur="1000" fill="hold"/>
                                        <p:tgtEl>
                                          <p:spTgt spid="114"/>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1200"/>
                                  </p:stCondLst>
                                  <p:childTnLst>
                                    <p:set>
                                      <p:cBhvr>
                                        <p:cTn id="78" dur="1" fill="hold">
                                          <p:stCondLst>
                                            <p:cond delay="0"/>
                                          </p:stCondLst>
                                        </p:cTn>
                                        <p:tgtEl>
                                          <p:spTgt spid="107"/>
                                        </p:tgtEl>
                                        <p:attrNameLst>
                                          <p:attrName>style.visibility</p:attrName>
                                        </p:attrNameLst>
                                      </p:cBhvr>
                                      <p:to>
                                        <p:strVal val="visible"/>
                                      </p:to>
                                    </p:set>
                                    <p:animEffect transition="in" filter="fade">
                                      <p:cBhvr>
                                        <p:cTn id="79" dur="1000"/>
                                        <p:tgtEl>
                                          <p:spTgt spid="107"/>
                                        </p:tgtEl>
                                      </p:cBhvr>
                                    </p:animEffect>
                                    <p:anim calcmode="lin" valueType="num">
                                      <p:cBhvr>
                                        <p:cTn id="80" dur="1000" fill="hold"/>
                                        <p:tgtEl>
                                          <p:spTgt spid="107"/>
                                        </p:tgtEl>
                                        <p:attrNameLst>
                                          <p:attrName>ppt_x</p:attrName>
                                        </p:attrNameLst>
                                      </p:cBhvr>
                                      <p:tavLst>
                                        <p:tav tm="0">
                                          <p:val>
                                            <p:strVal val="#ppt_x"/>
                                          </p:val>
                                        </p:tav>
                                        <p:tav tm="100000">
                                          <p:val>
                                            <p:strVal val="#ppt_x"/>
                                          </p:val>
                                        </p:tav>
                                      </p:tavLst>
                                    </p:anim>
                                    <p:anim calcmode="lin" valueType="num">
                                      <p:cBhvr>
                                        <p:cTn id="81" dur="1000" fill="hold"/>
                                        <p:tgtEl>
                                          <p:spTgt spid="107"/>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1200"/>
                                  </p:stCondLst>
                                  <p:childTnLst>
                                    <p:set>
                                      <p:cBhvr>
                                        <p:cTn id="83" dur="1" fill="hold">
                                          <p:stCondLst>
                                            <p:cond delay="0"/>
                                          </p:stCondLst>
                                        </p:cTn>
                                        <p:tgtEl>
                                          <p:spTgt spid="115"/>
                                        </p:tgtEl>
                                        <p:attrNameLst>
                                          <p:attrName>style.visibility</p:attrName>
                                        </p:attrNameLst>
                                      </p:cBhvr>
                                      <p:to>
                                        <p:strVal val="visible"/>
                                      </p:to>
                                    </p:set>
                                    <p:animEffect transition="in" filter="fade">
                                      <p:cBhvr>
                                        <p:cTn id="84" dur="1000"/>
                                        <p:tgtEl>
                                          <p:spTgt spid="115"/>
                                        </p:tgtEl>
                                      </p:cBhvr>
                                    </p:animEffect>
                                    <p:anim calcmode="lin" valueType="num">
                                      <p:cBhvr>
                                        <p:cTn id="85" dur="1000" fill="hold"/>
                                        <p:tgtEl>
                                          <p:spTgt spid="115"/>
                                        </p:tgtEl>
                                        <p:attrNameLst>
                                          <p:attrName>ppt_x</p:attrName>
                                        </p:attrNameLst>
                                      </p:cBhvr>
                                      <p:tavLst>
                                        <p:tav tm="0">
                                          <p:val>
                                            <p:strVal val="#ppt_x"/>
                                          </p:val>
                                        </p:tav>
                                        <p:tav tm="100000">
                                          <p:val>
                                            <p:strVal val="#ppt_x"/>
                                          </p:val>
                                        </p:tav>
                                      </p:tavLst>
                                    </p:anim>
                                    <p:anim calcmode="lin" valueType="num">
                                      <p:cBhvr>
                                        <p:cTn id="86" dur="1000" fill="hold"/>
                                        <p:tgtEl>
                                          <p:spTgt spid="11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60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1000"/>
                                        <p:tgtEl>
                                          <p:spTgt spid="76"/>
                                        </p:tgtEl>
                                      </p:cBhvr>
                                    </p:animEffect>
                                    <p:anim calcmode="lin" valueType="num">
                                      <p:cBhvr>
                                        <p:cTn id="90" dur="1000" fill="hold"/>
                                        <p:tgtEl>
                                          <p:spTgt spid="76"/>
                                        </p:tgtEl>
                                        <p:attrNameLst>
                                          <p:attrName>ppt_x</p:attrName>
                                        </p:attrNameLst>
                                      </p:cBhvr>
                                      <p:tavLst>
                                        <p:tav tm="0">
                                          <p:val>
                                            <p:strVal val="#ppt_x"/>
                                          </p:val>
                                        </p:tav>
                                        <p:tav tm="100000">
                                          <p:val>
                                            <p:strVal val="#ppt_x"/>
                                          </p:val>
                                        </p:tav>
                                      </p:tavLst>
                                    </p:anim>
                                    <p:anim calcmode="lin" valueType="num">
                                      <p:cBhvr>
                                        <p:cTn id="91" dur="1000" fill="hold"/>
                                        <p:tgtEl>
                                          <p:spTgt spid="7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160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000"/>
                                        <p:tgtEl>
                                          <p:spTgt spid="75"/>
                                        </p:tgtEl>
                                      </p:cBhvr>
                                    </p:animEffect>
                                    <p:anim calcmode="lin" valueType="num">
                                      <p:cBhvr>
                                        <p:cTn id="95" dur="1000" fill="hold"/>
                                        <p:tgtEl>
                                          <p:spTgt spid="75"/>
                                        </p:tgtEl>
                                        <p:attrNameLst>
                                          <p:attrName>ppt_x</p:attrName>
                                        </p:attrNameLst>
                                      </p:cBhvr>
                                      <p:tavLst>
                                        <p:tav tm="0">
                                          <p:val>
                                            <p:strVal val="#ppt_x"/>
                                          </p:val>
                                        </p:tav>
                                        <p:tav tm="100000">
                                          <p:val>
                                            <p:strVal val="#ppt_x"/>
                                          </p:val>
                                        </p:tav>
                                      </p:tavLst>
                                    </p:anim>
                                    <p:anim calcmode="lin" valueType="num">
                                      <p:cBhvr>
                                        <p:cTn id="96"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4" grpId="0"/>
      <p:bldP spid="105" grpId="0"/>
      <p:bldP spid="106" grpId="0"/>
      <p:bldP spid="107" grpId="0"/>
      <p:bldP spid="112" grpId="0"/>
      <p:bldP spid="113" grpId="0"/>
      <p:bldP spid="114" grpId="0"/>
      <p:bldP spid="115" grpId="0"/>
      <p:bldP spid="103" grpId="0" animBg="1"/>
      <p:bldP spid="94" grpId="0"/>
      <p:bldP spid="116" grpId="0"/>
      <p:bldP spid="75" grpId="0"/>
      <p:bldP spid="7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592177" y="2130644"/>
            <a:ext cx="2569934" cy="523220"/>
          </a:xfrm>
          <a:prstGeom prst="rect">
            <a:avLst/>
          </a:prstGeom>
          <a:noFill/>
        </p:spPr>
        <p:txBody>
          <a:bodyPr wrap="none" rtlCol="0">
            <a:spAutoFit/>
          </a:bodyPr>
          <a:lstStyle/>
          <a:p>
            <a:r>
              <a:rPr lang="zh-CN" altLang="en-US" sz="2800" spc="300" dirty="0" smtClean="0">
                <a:latin typeface="方正兰亭细黑_GBK" pitchFamily="2" charset="-122"/>
                <a:ea typeface="方正兰亭细黑_GBK" pitchFamily="2" charset="-122"/>
              </a:rPr>
              <a:t>明年工作计划</a:t>
            </a:r>
            <a:endParaRPr lang="zh-CN" altLang="en-US" sz="2800" spc="300" dirty="0">
              <a:latin typeface="方正兰亭细黑_GBK" pitchFamily="2" charset="-122"/>
              <a:ea typeface="方正兰亭细黑_GBK" pitchFamily="2" charset="-122"/>
            </a:endParaRP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PROGRAMMING</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a:solidFill>
                    <a:schemeClr val="bg1"/>
                  </a:solidFill>
                  <a:latin typeface="Watford DB" pitchFamily="2" charset="0"/>
                  <a:ea typeface="造字工房劲黑（非商用）常规体" pitchFamily="50" charset="-122"/>
                </a:rPr>
                <a:t>5</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88272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Unicode MS" pitchFamily="34" charset="-122"/>
                <a:ea typeface="Arial Unicode MS" pitchFamily="34" charset="-122"/>
                <a:cs typeface="Arial Unicode MS" pitchFamily="34" charset="-122"/>
                <a:sym typeface="Arial Unicode MS" pitchFamily="34" charset="-122"/>
              </a:rPr>
              <a:t>* </a:t>
            </a:r>
            <a:endParaRPr lang="zh-CN" altLang="zh-CN" sz="1100" b="1">
              <a:solidFill>
                <a:schemeClr val="bg1"/>
              </a:solidFill>
              <a:latin typeface="Arial Unicode MS" pitchFamily="34" charset="-122"/>
              <a:ea typeface="Arial Unicode MS" pitchFamily="34" charset="-122"/>
              <a:cs typeface="Arial Unicode MS" pitchFamily="34" charset="-122"/>
              <a:sym typeface="Arial Unicode MS" pitchFamily="34" charset="-122"/>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ym typeface="方正兰亭黑_GBK" pitchFamily="2" charset="-122"/>
              </a:rPr>
              <a:t>点击添加描述总结</a:t>
            </a:r>
            <a:r>
              <a:rPr lang="en-US" altLang="zh-CN" sz="1000" dirty="0">
                <a:sym typeface="方正兰亭黑_GBK" pitchFamily="2" charset="-122"/>
              </a:rPr>
              <a:t> </a:t>
            </a:r>
            <a:endParaRPr lang="zh-CN" altLang="en-US" sz="1000" dirty="0">
              <a:sym typeface="方正兰亭黑_GBK" pitchFamily="2" charset="-122"/>
            </a:endParaRPr>
          </a:p>
        </p:txBody>
      </p:sp>
      <p:sp>
        <p:nvSpPr>
          <p:cNvPr id="34" name="矩形 80"/>
          <p:cNvSpPr>
            <a:spLocks noChangeArrowheads="1"/>
          </p:cNvSpPr>
          <p:nvPr/>
        </p:nvSpPr>
        <p:spPr bwMode="auto">
          <a:xfrm>
            <a:off x="2407444" y="2913460"/>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163A5A"/>
                </a:solidFill>
                <a:sym typeface="方正兰亭黑_GBK" pitchFamily="2" charset="-122"/>
              </a:rPr>
              <a:t>点击添加描述总结</a:t>
            </a:r>
            <a:r>
              <a:rPr lang="en-US" altLang="zh-CN" sz="1000" dirty="0">
                <a:solidFill>
                  <a:srgbClr val="163A5A"/>
                </a:solidFill>
                <a:sym typeface="方正兰亭黑_GBK" pitchFamily="2" charset="-122"/>
              </a:rPr>
              <a:t> </a:t>
            </a:r>
            <a:endParaRPr lang="zh-CN" altLang="en-US" sz="1000" dirty="0">
              <a:solidFill>
                <a:srgbClr val="163A5A"/>
              </a:solidFill>
              <a:sym typeface="方正兰亭黑_GBK" pitchFamily="2" charset="-122"/>
            </a:endParaRPr>
          </a:p>
        </p:txBody>
      </p:sp>
      <p:sp>
        <p:nvSpPr>
          <p:cNvPr id="35" name="矩形 81"/>
          <p:cNvSpPr>
            <a:spLocks noChangeArrowheads="1"/>
          </p:cNvSpPr>
          <p:nvPr/>
        </p:nvSpPr>
        <p:spPr bwMode="auto">
          <a:xfrm>
            <a:off x="4099322" y="4055269"/>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ym typeface="方正兰亭黑_GBK" pitchFamily="2" charset="-122"/>
              </a:rPr>
              <a:t>点击添加描述总结</a:t>
            </a:r>
            <a:r>
              <a:rPr lang="en-US" altLang="zh-CN" sz="1000" dirty="0">
                <a:sym typeface="方正兰亭黑_GBK" pitchFamily="2" charset="-122"/>
              </a:rPr>
              <a:t> </a:t>
            </a:r>
            <a:endParaRPr lang="zh-CN" altLang="en-US" sz="1000" dirty="0">
              <a:sym typeface="方正兰亭黑_GBK" pitchFamily="2" charset="-122"/>
            </a:endParaRPr>
          </a:p>
        </p:txBody>
      </p:sp>
      <p:sp>
        <p:nvSpPr>
          <p:cNvPr id="36" name="矩形 82"/>
          <p:cNvSpPr>
            <a:spLocks noChangeArrowheads="1"/>
          </p:cNvSpPr>
          <p:nvPr/>
        </p:nvSpPr>
        <p:spPr bwMode="auto">
          <a:xfrm>
            <a:off x="5800725" y="2782975"/>
            <a:ext cx="1366838" cy="2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163A5A"/>
                </a:solidFill>
                <a:sym typeface="方正兰亭黑_GBK" pitchFamily="2" charset="-122"/>
              </a:rPr>
              <a:t>点击添加描述总结</a:t>
            </a:r>
            <a:endParaRPr lang="zh-CN" altLang="en-US" sz="1400" dirty="0">
              <a:solidFill>
                <a:srgbClr val="163A5A"/>
              </a:solidFill>
              <a:latin typeface="Arial" pitchFamily="34" charset="0"/>
              <a:ea typeface="微软雅黑" panose="020B0503020204020204" pitchFamily="34" charset="-122"/>
            </a:endParaRPr>
          </a:p>
        </p:txBody>
      </p:sp>
      <p:sp>
        <p:nvSpPr>
          <p:cNvPr id="37" name="矩形 85"/>
          <p:cNvSpPr>
            <a:spLocks noChangeArrowheads="1"/>
          </p:cNvSpPr>
          <p:nvPr/>
        </p:nvSpPr>
        <p:spPr bwMode="auto">
          <a:xfrm>
            <a:off x="5938838" y="3331369"/>
            <a:ext cx="2324100" cy="34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ym typeface="方正兰亭黑_GBK" pitchFamily="2" charset="-122"/>
              </a:rPr>
              <a:t>添加主要观点</a:t>
            </a:r>
            <a:endParaRPr lang="zh-CN" altLang="en-US" sz="1700" dirty="0">
              <a:latin typeface="Arial" pitchFamily="34" charset="0"/>
              <a:ea typeface="微软雅黑" panose="020B0503020204020204" pitchFamily="34" charset="-122"/>
              <a:sym typeface="Arial" pitchFamily="34" charset="0"/>
            </a:endParaRP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163A5A"/>
                </a:solidFill>
                <a:sym typeface="方正兰亭黑_GBK" pitchFamily="2" charset="-122"/>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4" name="文本框 26"/>
            <p:cNvSpPr>
              <a:spLocks noChangeArrowheads="1"/>
            </p:cNvSpPr>
            <p:nvPr/>
          </p:nvSpPr>
          <p:spPr bwMode="auto">
            <a:xfrm>
              <a:off x="2569727" y="2026504"/>
              <a:ext cx="1107997" cy="461665"/>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163A5A"/>
                  </a:solidFill>
                  <a:sym typeface="方正兰亭黑_GBK" pitchFamily="2" charset="-122"/>
                </a:rPr>
                <a:t>关键词</a:t>
              </a:r>
              <a:endParaRPr lang="zh-CN" altLang="en-US" sz="1400" dirty="0">
                <a:solidFill>
                  <a:srgbClr val="163A5A"/>
                </a:solidFill>
                <a:latin typeface="Arial" pitchFamily="34" charset="0"/>
                <a:ea typeface="微软雅黑" panose="020B0503020204020204" pitchFamily="34" charset="-122"/>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FFFFFF"/>
                </a:solidFill>
                <a:sym typeface="方正兰亭黑_GBK" pitchFamily="2" charset="-122"/>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ym typeface="方正兰亭黑_GBK" pitchFamily="2" charset="-122"/>
                </a:rPr>
                <a:t>关键词</a:t>
              </a:r>
              <a:endParaRPr lang="zh-CN" altLang="en-US" sz="1600" dirty="0">
                <a:latin typeface="Arial" pitchFamily="34" charset="0"/>
                <a:ea typeface="微软雅黑" panose="020B0503020204020204" pitchFamily="34" charset="-122"/>
              </a:endParaRP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FFFFFF"/>
                </a:solidFill>
                <a:sym typeface="方正兰亭黑_GBK" pitchFamily="2" charset="-122"/>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2" name="文本框 26"/>
            <p:cNvSpPr>
              <a:spLocks noChangeArrowheads="1"/>
            </p:cNvSpPr>
            <p:nvPr/>
          </p:nvSpPr>
          <p:spPr bwMode="auto">
            <a:xfrm>
              <a:off x="2532662" y="2026504"/>
              <a:ext cx="1182129" cy="492553"/>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ym typeface="方正兰亭黑_GBK" pitchFamily="2" charset="-122"/>
                </a:rPr>
                <a:t>关键词</a:t>
              </a:r>
              <a:endParaRPr lang="zh-CN" altLang="en-US" sz="1400" dirty="0">
                <a:latin typeface="Arial" pitchFamily="34" charset="0"/>
                <a:ea typeface="微软雅黑" panose="020B0503020204020204" pitchFamily="34" charset="-122"/>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163A5A"/>
                </a:solidFill>
                <a:sym typeface="方正兰亭黑_GBK" pitchFamily="2" charset="-122"/>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文本框 26"/>
            <p:cNvSpPr>
              <a:spLocks noChangeArrowheads="1"/>
            </p:cNvSpPr>
            <p:nvPr/>
          </p:nvSpPr>
          <p:spPr bwMode="auto">
            <a:xfrm>
              <a:off x="2602410" y="2026504"/>
              <a:ext cx="1042630" cy="430651"/>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3200" dirty="0">
                  <a:solidFill>
                    <a:srgbClr val="163A5A"/>
                  </a:solidFill>
                  <a:sym typeface="方正兰亭黑_GBK" pitchFamily="2" charset="-122"/>
                </a:rPr>
                <a:t>关键词</a:t>
              </a:r>
              <a:endParaRPr lang="zh-CN" altLang="en-US" sz="1800" dirty="0">
                <a:solidFill>
                  <a:srgbClr val="163A5A"/>
                </a:solidFill>
                <a:latin typeface="Arial" pitchFamily="34" charset="0"/>
                <a:ea typeface="微软雅黑" panose="020B0503020204020204" pitchFamily="34" charset="-122"/>
              </a:endParaRPr>
            </a:p>
          </p:txBody>
        </p:sp>
      </p:grpSp>
      <p:sp>
        <p:nvSpPr>
          <p:cNvPr id="61" name="椭圆 60"/>
          <p:cNvSpPr/>
          <p:nvPr/>
        </p:nvSpPr>
        <p:spPr>
          <a:xfrm>
            <a:off x="1023560" y="2511581"/>
            <a:ext cx="370327" cy="37032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椭圆 61"/>
          <p:cNvSpPr/>
          <p:nvPr/>
        </p:nvSpPr>
        <p:spPr>
          <a:xfrm>
            <a:off x="3700017" y="4013064"/>
            <a:ext cx="407360" cy="407360"/>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3" name="椭圆 62"/>
          <p:cNvSpPr/>
          <p:nvPr/>
        </p:nvSpPr>
        <p:spPr>
          <a:xfrm>
            <a:off x="7586216" y="2053655"/>
            <a:ext cx="483363" cy="483363"/>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67" name="直接连接符 66"/>
          <p:cNvCxnSpPr/>
          <p:nvPr/>
        </p:nvCxnSpPr>
        <p:spPr>
          <a:xfrm>
            <a:off x="2792976"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8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300"/>
                                        <p:tgtEl>
                                          <p:spTgt spid="65"/>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par>
                                <p:cTn id="13" presetID="22" presetClass="entr" presetSubtype="8"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300"/>
                                        <p:tgtEl>
                                          <p:spTgt spid="64"/>
                                        </p:tgtEl>
                                      </p:cBhvr>
                                    </p:animEffect>
                                  </p:childTnLst>
                                </p:cTn>
                              </p:par>
                              <p:par>
                                <p:cTn id="16" presetID="12" presetClass="entr" presetSubtype="8" fill="hold" nodeType="with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500"/>
                                        <p:tgtEl>
                                          <p:spTgt spid="67"/>
                                        </p:tgtEl>
                                        <p:attrNameLst>
                                          <p:attrName>ppt_x</p:attrName>
                                        </p:attrNameLst>
                                      </p:cBhvr>
                                      <p:tavLst>
                                        <p:tav tm="0">
                                          <p:val>
                                            <p:strVal val="#ppt_x-#ppt_w*1.125000"/>
                                          </p:val>
                                        </p:tav>
                                        <p:tav tm="100000">
                                          <p:val>
                                            <p:strVal val="#ppt_x"/>
                                          </p:val>
                                        </p:tav>
                                      </p:tavLst>
                                    </p:anim>
                                    <p:animEffect transition="in" filter="wipe(right)">
                                      <p:cBhvr>
                                        <p:cTn id="19" dur="500"/>
                                        <p:tgtEl>
                                          <p:spTgt spid="6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down)">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fade">
                                      <p:cBhvr>
                                        <p:cTn id="74" dur="500"/>
                                        <p:tgtEl>
                                          <p:spTgt spid="62"/>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wipe(down)">
                                      <p:cBhvr>
                                        <p:cTn id="84" dur="500"/>
                                        <p:tgtEl>
                                          <p:spTgt spid="2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fade">
                                      <p:cBhvr>
                                        <p:cTn id="89" dur="500"/>
                                        <p:tgtEl>
                                          <p:spTgt spid="5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left)">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wipe(left)">
                                      <p:cBhvr>
                                        <p:cTn id="104" dur="500"/>
                                        <p:tgtEl>
                                          <p:spTgt spid="36"/>
                                        </p:tgtEl>
                                      </p:cBhvr>
                                    </p:animEffect>
                                  </p:childTnLst>
                                </p:cTn>
                              </p:par>
                            </p:childTnLst>
                          </p:cTn>
                        </p:par>
                        <p:par>
                          <p:cTn id="105" fill="hold">
                            <p:stCondLst>
                              <p:cond delay="500"/>
                            </p:stCondLst>
                            <p:childTnLst>
                              <p:par>
                                <p:cTn id="106" presetID="2" presetClass="entr" presetSubtype="2" fill="hold" grpId="0" nodeType="afterEffect">
                                  <p:stCondLst>
                                    <p:cond delay="0"/>
                                  </p:stCondLst>
                                  <p:iterate type="lt">
                                    <p:tmPct val="15000"/>
                                  </p:iterate>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500" fill="hold"/>
                                        <p:tgtEl>
                                          <p:spTgt spid="37"/>
                                        </p:tgtEl>
                                        <p:attrNameLst>
                                          <p:attrName>ppt_x</p:attrName>
                                        </p:attrNameLst>
                                      </p:cBhvr>
                                      <p:tavLst>
                                        <p:tav tm="0">
                                          <p:val>
                                            <p:strVal val="1+#ppt_w/2"/>
                                          </p:val>
                                        </p:tav>
                                        <p:tav tm="100000">
                                          <p:val>
                                            <p:strVal val="#ppt_x"/>
                                          </p:val>
                                        </p:tav>
                                      </p:tavLst>
                                    </p:anim>
                                    <p:anim calcmode="lin" valueType="num">
                                      <p:cBhvr additive="base">
                                        <p:cTn id="10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2" presetClass="entr" presetSubtype="1" fill="hold" grpId="0" nodeType="click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wipe(up)">
                                      <p:cBhvr>
                                        <p:cTn id="11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p:bldP spid="34" grpId="0"/>
      <p:bldP spid="35" grpId="0"/>
      <p:bldP spid="36" grpId="0"/>
      <p:bldP spid="37" grpId="0"/>
      <p:bldP spid="38" grpId="0"/>
      <p:bldP spid="61" grpId="0" animBg="1"/>
      <p:bldP spid="62" grpId="0" animBg="1"/>
      <p:bldP spid="63" grpId="0" animBg="1"/>
      <p:bldP spid="65" grpId="0" animBg="1"/>
      <p:bldP spid="6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963964"/>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3283608" y="1630919"/>
            <a:ext cx="0" cy="551989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2774991" y="2583160"/>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4894819" y="1723673"/>
            <a:ext cx="0" cy="252672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5978043" y="3441937"/>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6863359" y="3428593"/>
            <a:ext cx="0" cy="302226"/>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3135573" y="1254435"/>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4780192" y="373836"/>
            <a:ext cx="0" cy="252672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1867997" y="1920157"/>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2834646" y="2061892"/>
            <a:ext cx="0" cy="340061"/>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6" name="矩形 15"/>
          <p:cNvSpPr/>
          <p:nvPr/>
        </p:nvSpPr>
        <p:spPr>
          <a:xfrm>
            <a:off x="3536052" y="1285914"/>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a:off x="3536052" y="2635752"/>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a:off x="872914" y="4039583"/>
            <a:ext cx="5170644"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solidFill>
                <a:schemeClr val="tx1">
                  <a:lumMod val="95000"/>
                  <a:lumOff val="5000"/>
                </a:schemeClr>
              </a:solidFill>
              <a:latin typeface="微软雅黑" pitchFamily="34" charset="-122"/>
              <a:ea typeface="微软雅黑" pitchFamily="34" charset="-122"/>
            </a:endParaRPr>
          </a:p>
        </p:txBody>
      </p:sp>
      <p:grpSp>
        <p:nvGrpSpPr>
          <p:cNvPr id="3" name="组合 2"/>
          <p:cNvGrpSpPr/>
          <p:nvPr/>
        </p:nvGrpSpPr>
        <p:grpSpPr>
          <a:xfrm>
            <a:off x="6339994" y="1043271"/>
            <a:ext cx="1030982" cy="1018620"/>
            <a:chOff x="6339994" y="1043271"/>
            <a:chExt cx="1030982" cy="1018620"/>
          </a:xfrm>
        </p:grpSpPr>
        <p:sp>
          <p:nvSpPr>
            <p:cNvPr id="14" name="Oval 38"/>
            <p:cNvSpPr>
              <a:spLocks noChangeArrowheads="1"/>
            </p:cNvSpPr>
            <p:nvPr/>
          </p:nvSpPr>
          <p:spPr bwMode="auto">
            <a:xfrm>
              <a:off x="6339994"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r>
                <a:rPr lang="zh-CN" altLang="en-US" sz="1500" kern="0" dirty="0">
                  <a:solidFill>
                    <a:srgbClr val="163A5A"/>
                  </a:solidFill>
                  <a:ea typeface="微软雅黑" pitchFamily="34" charset="-122"/>
                </a:rPr>
                <a:t>起点</a:t>
              </a:r>
            </a:p>
          </p:txBody>
        </p:sp>
        <p:grpSp>
          <p:nvGrpSpPr>
            <p:cNvPr id="23" name="组合 22"/>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2" name="TextBox 1"/>
            <p:cNvSpPr txBox="1"/>
            <p:nvPr/>
          </p:nvSpPr>
          <p:spPr>
            <a:xfrm>
              <a:off x="6549987" y="1367914"/>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起点</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1" name="组合 50"/>
          <p:cNvGrpSpPr/>
          <p:nvPr/>
        </p:nvGrpSpPr>
        <p:grpSpPr>
          <a:xfrm>
            <a:off x="2333737" y="1043271"/>
            <a:ext cx="1030982" cy="1018620"/>
            <a:chOff x="2333737" y="1043271"/>
            <a:chExt cx="1030982" cy="1018620"/>
          </a:xfrm>
        </p:grpSpPr>
        <p:sp>
          <p:nvSpPr>
            <p:cNvPr id="17" name="Oval 38"/>
            <p:cNvSpPr>
              <a:spLocks noChangeArrowheads="1"/>
            </p:cNvSpPr>
            <p:nvPr/>
          </p:nvSpPr>
          <p:spPr bwMode="auto">
            <a:xfrm>
              <a:off x="2333737"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39" name="TextBox 38"/>
            <p:cNvSpPr txBox="1"/>
            <p:nvPr/>
          </p:nvSpPr>
          <p:spPr>
            <a:xfrm>
              <a:off x="2556219" y="1265726"/>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第一</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2" name="组合 51"/>
          <p:cNvGrpSpPr/>
          <p:nvPr/>
        </p:nvGrpSpPr>
        <p:grpSpPr>
          <a:xfrm>
            <a:off x="2333737" y="2376076"/>
            <a:ext cx="1030982" cy="1018620"/>
            <a:chOff x="2333737" y="2376076"/>
            <a:chExt cx="1030982" cy="1018620"/>
          </a:xfrm>
        </p:grpSpPr>
        <p:sp>
          <p:nvSpPr>
            <p:cNvPr id="18" name="Oval 38"/>
            <p:cNvSpPr>
              <a:spLocks noChangeArrowheads="1"/>
            </p:cNvSpPr>
            <p:nvPr/>
          </p:nvSpPr>
          <p:spPr bwMode="auto">
            <a:xfrm>
              <a:off x="2333737"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0" name="组合 29"/>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a:off x="2556219" y="259030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第二</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15" name="组合 14"/>
          <p:cNvGrpSpPr/>
          <p:nvPr/>
        </p:nvGrpSpPr>
        <p:grpSpPr>
          <a:xfrm>
            <a:off x="6347869" y="2376076"/>
            <a:ext cx="1030982" cy="1018620"/>
            <a:chOff x="6347869" y="2376076"/>
            <a:chExt cx="1030982" cy="1018620"/>
          </a:xfrm>
        </p:grpSpPr>
        <p:sp>
          <p:nvSpPr>
            <p:cNvPr id="20" name="Oval 38"/>
            <p:cNvSpPr>
              <a:spLocks noChangeArrowheads="1"/>
            </p:cNvSpPr>
            <p:nvPr/>
          </p:nvSpPr>
          <p:spPr bwMode="auto">
            <a:xfrm>
              <a:off x="6347869"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3" name="组合 32"/>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a:off x="6601283" y="259030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第三</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3" name="组合 52"/>
          <p:cNvGrpSpPr/>
          <p:nvPr/>
        </p:nvGrpSpPr>
        <p:grpSpPr>
          <a:xfrm>
            <a:off x="6347869" y="3766864"/>
            <a:ext cx="1030982" cy="1018620"/>
            <a:chOff x="6347869" y="3766864"/>
            <a:chExt cx="1030982" cy="1018620"/>
          </a:xfrm>
        </p:grpSpPr>
        <p:sp>
          <p:nvSpPr>
            <p:cNvPr id="21" name="Oval 38"/>
            <p:cNvSpPr>
              <a:spLocks noChangeArrowheads="1"/>
            </p:cNvSpPr>
            <p:nvPr/>
          </p:nvSpPr>
          <p:spPr bwMode="auto">
            <a:xfrm>
              <a:off x="6347869" y="3766864"/>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6" name="组合 35"/>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a:off x="6601283" y="397156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第四</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46" name="直接连接符 45"/>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TextBox 47"/>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49" name="直接连接符 48"/>
          <p:cNvCxnSpPr/>
          <p:nvPr/>
        </p:nvCxnSpPr>
        <p:spPr>
          <a:xfrm>
            <a:off x="2259576"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32298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300"/>
                                        <p:tgtEl>
                                          <p:spTgt spid="47"/>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ppt_x</p:attrName>
                                        </p:attrNameLst>
                                      </p:cBhvr>
                                      <p:tavLst>
                                        <p:tav tm="0">
                                          <p:val>
                                            <p:strVal val="#ppt_x-#ppt_w*1.125000"/>
                                          </p:val>
                                        </p:tav>
                                        <p:tav tm="100000">
                                          <p:val>
                                            <p:strVal val="#ppt_x"/>
                                          </p:val>
                                        </p:tav>
                                      </p:tavLst>
                                    </p:anim>
                                    <p:animEffect transition="in" filter="wipe(right)">
                                      <p:cBhvr>
                                        <p:cTn id="12" dur="500"/>
                                        <p:tgtEl>
                                          <p:spTgt spid="48"/>
                                        </p:tgtEl>
                                      </p:cBhvr>
                                    </p:animEffect>
                                  </p:childTnLst>
                                </p:cTn>
                              </p:par>
                              <p:par>
                                <p:cTn id="13" presetID="22" presetClass="entr" presetSubtype="8"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300"/>
                                        <p:tgtEl>
                                          <p:spTgt spid="46"/>
                                        </p:tgtEl>
                                      </p:cBhvr>
                                    </p:animEffect>
                                  </p:childTnLst>
                                </p:cTn>
                              </p:par>
                              <p:par>
                                <p:cTn id="16" presetID="12" presetClass="entr" presetSubtype="8"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p:tgtEl>
                                          <p:spTgt spid="49"/>
                                        </p:tgtEl>
                                        <p:attrNameLst>
                                          <p:attrName>ppt_x</p:attrName>
                                        </p:attrNameLst>
                                      </p:cBhvr>
                                      <p:tavLst>
                                        <p:tav tm="0">
                                          <p:val>
                                            <p:strVal val="#ppt_x-#ppt_w*1.125000"/>
                                          </p:val>
                                        </p:tav>
                                        <p:tav tm="100000">
                                          <p:val>
                                            <p:strVal val="#ppt_x"/>
                                          </p:val>
                                        </p:tav>
                                      </p:tavLst>
                                    </p:anim>
                                    <p:animEffect transition="in" filter="wipe(right)">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22" presetClass="entr" presetSubtype="2"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right)">
                                      <p:cBhvr>
                                        <p:cTn id="29" dur="500"/>
                                        <p:tgtEl>
                                          <p:spTgt spid="10"/>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par>
                          <p:cTn id="33" fill="hold">
                            <p:stCondLst>
                              <p:cond delay="10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6"/>
                                        </p:tgtEl>
                                        <p:attrNameLst>
                                          <p:attrName>style.visibility</p:attrName>
                                        </p:attrNameLst>
                                      </p:cBhvr>
                                      <p:to>
                                        <p:strVal val="visible"/>
                                      </p:to>
                                    </p:set>
                                    <p:animEffect transition="in" filter="wipe(left)">
                                      <p:cBhvr>
                                        <p:cTn id="36" dur="100"/>
                                        <p:tgtEl>
                                          <p:spTgt spid="16"/>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16"/>
                                        </p:tgtEl>
                                      </p:cBhvr>
                                      <p:to x="80000" y="100000"/>
                                    </p:animScale>
                                    <p:anim by="(#ppt_w*0.10)" calcmode="lin" valueType="num">
                                      <p:cBhvr>
                                        <p:cTn id="39" dur="50" autoRev="1" fill="hold">
                                          <p:stCondLst>
                                            <p:cond delay="0"/>
                                          </p:stCondLst>
                                        </p:cTn>
                                        <p:tgtEl>
                                          <p:spTgt spid="16"/>
                                        </p:tgtEl>
                                        <p:attrNameLst>
                                          <p:attrName>ppt_x</p:attrName>
                                        </p:attrNameLst>
                                      </p:cBhvr>
                                    </p:anim>
                                    <p:anim by="(-#ppt_w*0.10)" calcmode="lin" valueType="num">
                                      <p:cBhvr>
                                        <p:cTn id="40" dur="50" autoRev="1" fill="hold">
                                          <p:stCondLst>
                                            <p:cond delay="0"/>
                                          </p:stCondLst>
                                        </p:cTn>
                                        <p:tgtEl>
                                          <p:spTgt spid="16"/>
                                        </p:tgtEl>
                                        <p:attrNameLst>
                                          <p:attrName>ppt_y</p:attrName>
                                        </p:attrNameLst>
                                      </p:cBhvr>
                                    </p:anim>
                                    <p:animRot by="-480000">
                                      <p:cBhvr>
                                        <p:cTn id="41" dur="50" autoRev="1" fill="hold">
                                          <p:stCondLst>
                                            <p:cond delay="0"/>
                                          </p:stCondLst>
                                        </p:cTn>
                                        <p:tgtEl>
                                          <p:spTgt spid="16"/>
                                        </p:tgtEl>
                                        <p:attrNameLst>
                                          <p:attrName>r</p:attrName>
                                        </p:attrNameLst>
                                      </p:cBhvr>
                                    </p:animRot>
                                  </p:childTnLst>
                                </p:cTn>
                              </p:par>
                            </p:childTnLst>
                          </p:cTn>
                        </p:par>
                        <p:par>
                          <p:cTn id="42" fill="hold">
                            <p:stCondLst>
                              <p:cond delay="1550"/>
                            </p:stCondLst>
                            <p:childTnLst>
                              <p:par>
                                <p:cTn id="43" presetID="2" presetClass="entr" presetSubtype="1"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0-#ppt_h/2"/>
                                          </p:val>
                                        </p:tav>
                                        <p:tav tm="100000">
                                          <p:val>
                                            <p:strVal val="#ppt_y"/>
                                          </p:val>
                                        </p:tav>
                                      </p:tavLst>
                                    </p:anim>
                                  </p:childTnLst>
                                </p:cTn>
                              </p:par>
                            </p:childTnLst>
                          </p:cTn>
                        </p:par>
                        <p:par>
                          <p:cTn id="47" fill="hold">
                            <p:stCondLst>
                              <p:cond delay="20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2550"/>
                            </p:stCondLst>
                            <p:childTnLst>
                              <p:par>
                                <p:cTn id="55" presetID="2" presetClass="entr" presetSubtype="1" fill="hold"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fill="hold"/>
                                        <p:tgtEl>
                                          <p:spTgt spid="52"/>
                                        </p:tgtEl>
                                        <p:attrNameLst>
                                          <p:attrName>ppt_x</p:attrName>
                                        </p:attrNameLst>
                                      </p:cBhvr>
                                      <p:tavLst>
                                        <p:tav tm="0">
                                          <p:val>
                                            <p:strVal val="#ppt_x"/>
                                          </p:val>
                                        </p:tav>
                                        <p:tav tm="100000">
                                          <p:val>
                                            <p:strVal val="#ppt_x"/>
                                          </p:val>
                                        </p:tav>
                                      </p:tavLst>
                                    </p:anim>
                                    <p:anim calcmode="lin" valueType="num">
                                      <p:cBhvr additive="base">
                                        <p:cTn id="58" dur="500" fill="hold"/>
                                        <p:tgtEl>
                                          <p:spTgt spid="52"/>
                                        </p:tgtEl>
                                        <p:attrNameLst>
                                          <p:attrName>ppt_y</p:attrName>
                                        </p:attrNameLst>
                                      </p:cBhvr>
                                      <p:tavLst>
                                        <p:tav tm="0">
                                          <p:val>
                                            <p:strVal val="0-#ppt_h/2"/>
                                          </p:val>
                                        </p:tav>
                                        <p:tav tm="100000">
                                          <p:val>
                                            <p:strVal val="#ppt_y"/>
                                          </p:val>
                                        </p:tav>
                                      </p:tavLst>
                                    </p:anim>
                                  </p:childTnLst>
                                </p:cTn>
                              </p:par>
                            </p:childTnLst>
                          </p:cTn>
                        </p:par>
                        <p:par>
                          <p:cTn id="59" fill="hold">
                            <p:stCondLst>
                              <p:cond delay="3050"/>
                            </p:stCondLst>
                            <p:childTnLst>
                              <p:par>
                                <p:cTn id="60" presetID="22" presetClass="entr" presetSubtype="8" fill="hold" grpId="0"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355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19"/>
                                        </p:tgtEl>
                                        <p:attrNameLst>
                                          <p:attrName>style.visibility</p:attrName>
                                        </p:attrNameLst>
                                      </p:cBhvr>
                                      <p:to>
                                        <p:strVal val="visible"/>
                                      </p:to>
                                    </p:set>
                                    <p:animEffect transition="in" filter="wipe(left)">
                                      <p:cBhvr>
                                        <p:cTn id="69" dur="100"/>
                                        <p:tgtEl>
                                          <p:spTgt spid="19"/>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19"/>
                                        </p:tgtEl>
                                      </p:cBhvr>
                                      <p:to x="80000" y="100000"/>
                                    </p:animScale>
                                    <p:anim by="(#ppt_w*0.10)" calcmode="lin" valueType="num">
                                      <p:cBhvr>
                                        <p:cTn id="72" dur="50" autoRev="1" fill="hold">
                                          <p:stCondLst>
                                            <p:cond delay="0"/>
                                          </p:stCondLst>
                                        </p:cTn>
                                        <p:tgtEl>
                                          <p:spTgt spid="19"/>
                                        </p:tgtEl>
                                        <p:attrNameLst>
                                          <p:attrName>ppt_x</p:attrName>
                                        </p:attrNameLst>
                                      </p:cBhvr>
                                    </p:anim>
                                    <p:anim by="(-#ppt_w*0.10)" calcmode="lin" valueType="num">
                                      <p:cBhvr>
                                        <p:cTn id="73" dur="50" autoRev="1" fill="hold">
                                          <p:stCondLst>
                                            <p:cond delay="0"/>
                                          </p:stCondLst>
                                        </p:cTn>
                                        <p:tgtEl>
                                          <p:spTgt spid="19"/>
                                        </p:tgtEl>
                                        <p:attrNameLst>
                                          <p:attrName>ppt_y</p:attrName>
                                        </p:attrNameLst>
                                      </p:cBhvr>
                                    </p:anim>
                                    <p:animRot by="-480000">
                                      <p:cBhvr>
                                        <p:cTn id="74" dur="50" autoRev="1" fill="hold">
                                          <p:stCondLst>
                                            <p:cond delay="0"/>
                                          </p:stCondLst>
                                        </p:cTn>
                                        <p:tgtEl>
                                          <p:spTgt spid="19"/>
                                        </p:tgtEl>
                                        <p:attrNameLst>
                                          <p:attrName>r</p:attrName>
                                        </p:attrNameLst>
                                      </p:cBhvr>
                                    </p:animRot>
                                  </p:childTnLst>
                                </p:cTn>
                              </p:par>
                            </p:childTnLst>
                          </p:cTn>
                        </p:par>
                        <p:par>
                          <p:cTn id="75" fill="hold">
                            <p:stCondLst>
                              <p:cond delay="4100"/>
                            </p:stCondLst>
                            <p:childTnLst>
                              <p:par>
                                <p:cTn id="76" presetID="2" presetClass="entr" presetSubtype="1"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additive="base">
                                        <p:cTn id="78" dur="500" fill="hold"/>
                                        <p:tgtEl>
                                          <p:spTgt spid="15"/>
                                        </p:tgtEl>
                                        <p:attrNameLst>
                                          <p:attrName>ppt_x</p:attrName>
                                        </p:attrNameLst>
                                      </p:cBhvr>
                                      <p:tavLst>
                                        <p:tav tm="0">
                                          <p:val>
                                            <p:strVal val="#ppt_x"/>
                                          </p:val>
                                        </p:tav>
                                        <p:tav tm="100000">
                                          <p:val>
                                            <p:strVal val="#ppt_x"/>
                                          </p:val>
                                        </p:tav>
                                      </p:tavLst>
                                    </p:anim>
                                    <p:anim calcmode="lin" valueType="num">
                                      <p:cBhvr additive="base">
                                        <p:cTn id="79" dur="500" fill="hold"/>
                                        <p:tgtEl>
                                          <p:spTgt spid="15"/>
                                        </p:tgtEl>
                                        <p:attrNameLst>
                                          <p:attrName>ppt_y</p:attrName>
                                        </p:attrNameLst>
                                      </p:cBhvr>
                                      <p:tavLst>
                                        <p:tav tm="0">
                                          <p:val>
                                            <p:strVal val="0-#ppt_h/2"/>
                                          </p:val>
                                        </p:tav>
                                        <p:tav tm="100000">
                                          <p:val>
                                            <p:strVal val="#ppt_y"/>
                                          </p:val>
                                        </p:tav>
                                      </p:tavLst>
                                    </p:anim>
                                  </p:childTnLst>
                                </p:cTn>
                              </p:par>
                            </p:childTnLst>
                          </p:cTn>
                        </p:par>
                        <p:par>
                          <p:cTn id="80" fill="hold">
                            <p:stCondLst>
                              <p:cond delay="4600"/>
                            </p:stCondLst>
                            <p:childTnLst>
                              <p:par>
                                <p:cTn id="81" presetID="22" presetClass="entr" presetSubtype="1"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ipe(up)">
                                      <p:cBhvr>
                                        <p:cTn id="83" dur="500"/>
                                        <p:tgtEl>
                                          <p:spTgt spid="9"/>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up)">
                                      <p:cBhvr>
                                        <p:cTn id="86" dur="500"/>
                                        <p:tgtEl>
                                          <p:spTgt spid="8"/>
                                        </p:tgtEl>
                                      </p:cBhvr>
                                    </p:animEffect>
                                  </p:childTnLst>
                                </p:cTn>
                              </p:par>
                            </p:childTnLst>
                          </p:cTn>
                        </p:par>
                        <p:par>
                          <p:cTn id="87" fill="hold">
                            <p:stCondLst>
                              <p:cond delay="5100"/>
                            </p:stCondLst>
                            <p:childTnLst>
                              <p:par>
                                <p:cTn id="88" presetID="2" presetClass="entr" presetSubtype="1" fill="hold"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additive="base">
                                        <p:cTn id="90" dur="500" fill="hold"/>
                                        <p:tgtEl>
                                          <p:spTgt spid="53"/>
                                        </p:tgtEl>
                                        <p:attrNameLst>
                                          <p:attrName>ppt_x</p:attrName>
                                        </p:attrNameLst>
                                      </p:cBhvr>
                                      <p:tavLst>
                                        <p:tav tm="0">
                                          <p:val>
                                            <p:strVal val="#ppt_x"/>
                                          </p:val>
                                        </p:tav>
                                        <p:tav tm="100000">
                                          <p:val>
                                            <p:strVal val="#ppt_x"/>
                                          </p:val>
                                        </p:tav>
                                      </p:tavLst>
                                    </p:anim>
                                    <p:anim calcmode="lin" valueType="num">
                                      <p:cBhvr additive="base">
                                        <p:cTn id="91" dur="500" fill="hold"/>
                                        <p:tgtEl>
                                          <p:spTgt spid="53"/>
                                        </p:tgtEl>
                                        <p:attrNameLst>
                                          <p:attrName>ppt_y</p:attrName>
                                        </p:attrNameLst>
                                      </p:cBhvr>
                                      <p:tavLst>
                                        <p:tav tm="0">
                                          <p:val>
                                            <p:strVal val="0-#ppt_h/2"/>
                                          </p:val>
                                        </p:tav>
                                        <p:tav tm="100000">
                                          <p:val>
                                            <p:strVal val="#ppt_y"/>
                                          </p:val>
                                        </p:tav>
                                      </p:tavLst>
                                    </p:anim>
                                  </p:childTnLst>
                                </p:cTn>
                              </p:par>
                            </p:childTnLst>
                          </p:cTn>
                        </p:par>
                        <p:par>
                          <p:cTn id="92" fill="hold">
                            <p:stCondLst>
                              <p:cond delay="5600"/>
                            </p:stCondLst>
                            <p:childTnLst>
                              <p:par>
                                <p:cTn id="93" presetID="22" presetClass="entr" presetSubtype="2" fill="hold" grpId="0" nodeType="afterEffect">
                                  <p:stCondLst>
                                    <p:cond delay="0"/>
                                  </p:stCondLst>
                                  <p:childTnLst>
                                    <p:set>
                                      <p:cBhvr>
                                        <p:cTn id="94" dur="1" fill="hold">
                                          <p:stCondLst>
                                            <p:cond delay="0"/>
                                          </p:stCondLst>
                                        </p:cTn>
                                        <p:tgtEl>
                                          <p:spTgt spid="4"/>
                                        </p:tgtEl>
                                        <p:attrNameLst>
                                          <p:attrName>style.visibility</p:attrName>
                                        </p:attrNameLst>
                                      </p:cBhvr>
                                      <p:to>
                                        <p:strVal val="visible"/>
                                      </p:to>
                                    </p:set>
                                    <p:animEffect transition="in" filter="wipe(right)">
                                      <p:cBhvr>
                                        <p:cTn id="95" dur="500"/>
                                        <p:tgtEl>
                                          <p:spTgt spid="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right)">
                                      <p:cBhvr>
                                        <p:cTn id="98" dur="500"/>
                                        <p:tgtEl>
                                          <p:spTgt spid="5"/>
                                        </p:tgtEl>
                                      </p:cBhvr>
                                    </p:animEffect>
                                  </p:childTnLst>
                                </p:cTn>
                              </p:par>
                            </p:childTnLst>
                          </p:cTn>
                        </p:par>
                        <p:par>
                          <p:cTn id="99" fill="hold">
                            <p:stCondLst>
                              <p:cond delay="61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22"/>
                                        </p:tgtEl>
                                        <p:attrNameLst>
                                          <p:attrName>style.visibility</p:attrName>
                                        </p:attrNameLst>
                                      </p:cBhvr>
                                      <p:to>
                                        <p:strVal val="visible"/>
                                      </p:to>
                                    </p:set>
                                    <p:animEffect transition="in" filter="wipe(left)">
                                      <p:cBhvr>
                                        <p:cTn id="102" dur="100"/>
                                        <p:tgtEl>
                                          <p:spTgt spid="22"/>
                                        </p:tgtEl>
                                      </p:cBhvr>
                                    </p:animEffect>
                                  </p:childTnLst>
                                </p:cTn>
                              </p:par>
                              <p:par>
                                <p:cTn id="103" presetID="36" presetClass="emph" presetSubtype="0" fill="hold" grpId="1" nodeType="withEffect">
                                  <p:stCondLst>
                                    <p:cond delay="0"/>
                                  </p:stCondLst>
                                  <p:iterate type="lt">
                                    <p:tmPct val="30000"/>
                                  </p:iterate>
                                  <p:childTnLst>
                                    <p:animScale>
                                      <p:cBhvr>
                                        <p:cTn id="104" dur="50" autoRev="1" fill="hold">
                                          <p:stCondLst>
                                            <p:cond delay="0"/>
                                          </p:stCondLst>
                                        </p:cTn>
                                        <p:tgtEl>
                                          <p:spTgt spid="22"/>
                                        </p:tgtEl>
                                      </p:cBhvr>
                                      <p:to x="80000" y="100000"/>
                                    </p:animScale>
                                    <p:anim by="(#ppt_w*0.10)" calcmode="lin" valueType="num">
                                      <p:cBhvr>
                                        <p:cTn id="105" dur="50" autoRev="1" fill="hold">
                                          <p:stCondLst>
                                            <p:cond delay="0"/>
                                          </p:stCondLst>
                                        </p:cTn>
                                        <p:tgtEl>
                                          <p:spTgt spid="22"/>
                                        </p:tgtEl>
                                        <p:attrNameLst>
                                          <p:attrName>ppt_x</p:attrName>
                                        </p:attrNameLst>
                                      </p:cBhvr>
                                    </p:anim>
                                    <p:anim by="(-#ppt_w*0.10)" calcmode="lin" valueType="num">
                                      <p:cBhvr>
                                        <p:cTn id="106" dur="50" autoRev="1" fill="hold">
                                          <p:stCondLst>
                                            <p:cond delay="0"/>
                                          </p:stCondLst>
                                        </p:cTn>
                                        <p:tgtEl>
                                          <p:spTgt spid="22"/>
                                        </p:tgtEl>
                                        <p:attrNameLst>
                                          <p:attrName>ppt_y</p:attrName>
                                        </p:attrNameLst>
                                      </p:cBhvr>
                                    </p:anim>
                                    <p:animRot by="-480000">
                                      <p:cBhvr>
                                        <p:cTn id="107"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6" grpId="1"/>
      <p:bldP spid="19" grpId="0"/>
      <p:bldP spid="19" grpId="1"/>
      <p:bldP spid="22" grpId="0"/>
      <p:bldP spid="22" grpId="1"/>
      <p:bldP spid="47" grpId="0" animBg="1"/>
      <p:bldP spid="4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dirty="0">
              <a:ea typeface="微软雅黑" panose="020B0503020204020204" pitchFamily="34" charset="-122"/>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 name="组合 125"/>
            <p:cNvGrpSpPr>
              <a:grpSpLocks/>
            </p:cNvGrpSpPr>
            <p:nvPr/>
          </p:nvGrpSpPr>
          <p:grpSpPr bwMode="auto">
            <a:xfrm>
              <a:off x="2744763" y="1943249"/>
              <a:ext cx="337456" cy="325902"/>
              <a:chOff x="0" y="0"/>
              <a:chExt cx="583915" cy="496874"/>
            </a:xfrm>
            <a:solidFill>
              <a:srgbClr val="C00000"/>
            </a:solidFill>
          </p:grpSpPr>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8" name="Group 92"/>
            <p:cNvGrpSpPr>
              <a:grpSpLocks/>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sp>
            <p:nvSpPr>
              <p:cNvPr id="20" name="Rectangle 9"/>
              <p:cNvSpPr>
                <a:spLocks noChangeArrowheads="1"/>
              </p:cNvSpPr>
              <p:nvPr/>
            </p:nvSpPr>
            <p:spPr bwMode="auto">
              <a:xfrm>
                <a:off x="63500" y="63499"/>
                <a:ext cx="90488" cy="166688"/>
              </a:xfrm>
              <a:prstGeom prst="rect">
                <a:avLst/>
              </a:prstGeom>
              <a:grp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dirty="0">
                  <a:solidFill>
                    <a:srgbClr val="000000"/>
                  </a:solidFill>
                  <a:latin typeface="Calibri" pitchFamily="34" charset="0"/>
                  <a:ea typeface="微软雅黑" panose="020B0503020204020204" pitchFamily="34" charset="-122"/>
                </a:endParaRPr>
              </a:p>
            </p:txBody>
          </p:sp>
          <p:sp>
            <p:nvSpPr>
              <p:cNvPr id="21" name="Rectangle 10"/>
              <p:cNvSpPr>
                <a:spLocks noChangeArrowheads="1"/>
              </p:cNvSpPr>
              <p:nvPr/>
            </p:nvSpPr>
            <p:spPr bwMode="auto">
              <a:xfrm>
                <a:off x="169862" y="63499"/>
                <a:ext cx="85725" cy="166688"/>
              </a:xfrm>
              <a:prstGeom prst="rect">
                <a:avLst/>
              </a:prstGeom>
              <a:grp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dirty="0">
                  <a:solidFill>
                    <a:srgbClr val="000000"/>
                  </a:solidFill>
                  <a:latin typeface="Calibri" pitchFamily="34" charset="0"/>
                  <a:ea typeface="微软雅黑" panose="020B0503020204020204" pitchFamily="34" charset="-122"/>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5" name="Group 9"/>
            <p:cNvGrpSpPr>
              <a:grpSpLocks/>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w="9525" cmpd="sng">
                <a:noFill/>
                <a:bevel/>
                <a:headEnd/>
                <a:tailEnd/>
              </a:ln>
              <a:extLst/>
            </p:spPr>
            <p:txBody>
              <a:bodyPr/>
              <a:lstStyle/>
              <a:p>
                <a:endParaRPr lang="zh-CN" altLang="en-US" dirty="0">
                  <a:ea typeface="微软雅黑" panose="020B0503020204020204" pitchFamily="34" charset="-122"/>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w="9525" cmpd="sng">
                <a:noFill/>
                <a:bevel/>
                <a:headEnd/>
                <a:tailEnd/>
              </a:ln>
              <a:extLst/>
            </p:spPr>
            <p:txBody>
              <a:bodyPr/>
              <a:lstStyle/>
              <a:p>
                <a:endParaRPr lang="zh-CN" altLang="en-US" dirty="0">
                  <a:ea typeface="微软雅黑" panose="020B0503020204020204" pitchFamily="34" charset="-122"/>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lumMod val="50000"/>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2">
              <a:lumMod val="50000"/>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6" name="矩形 47"/>
          <p:cNvSpPr>
            <a:spLocks noChangeArrowheads="1"/>
          </p:cNvSpPr>
          <p:nvPr/>
        </p:nvSpPr>
        <p:spPr bwMode="auto">
          <a:xfrm>
            <a:off x="977503" y="1106092"/>
            <a:ext cx="7204472"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7" name="矩形 93"/>
          <p:cNvSpPr>
            <a:spLocks noChangeArrowheads="1"/>
          </p:cNvSpPr>
          <p:nvPr/>
        </p:nvSpPr>
        <p:spPr bwMode="auto">
          <a:xfrm>
            <a:off x="1628776" y="1866900"/>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163A5A"/>
                </a:solidFill>
                <a:sym typeface="方正兰亭黑_GBK" pitchFamily="2" charset="-122"/>
              </a:rPr>
              <a:t>添加标题</a:t>
            </a:r>
            <a:endParaRPr lang="en-US" altLang="zh-CN" sz="1500" dirty="0">
              <a:solidFill>
                <a:srgbClr val="163A5A"/>
              </a:solidFill>
              <a:sym typeface="方正兰亭黑_GBK" pitchFamily="2" charset="-122"/>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dirty="0">
                <a:solidFill>
                  <a:schemeClr val="tx1">
                    <a:lumMod val="75000"/>
                    <a:lumOff val="25000"/>
                  </a:schemeClr>
                </a:solidFill>
                <a:sym typeface="方正兰亭黑_GBK" pitchFamily="2" charset="-122"/>
              </a:rPr>
              <a:t>点击输入图表的描述说明</a:t>
            </a:r>
          </a:p>
        </p:txBody>
      </p:sp>
      <p:sp>
        <p:nvSpPr>
          <p:cNvPr id="39" name="矩形 41"/>
          <p:cNvSpPr>
            <a:spLocks noChangeArrowheads="1"/>
          </p:cNvSpPr>
          <p:nvPr/>
        </p:nvSpPr>
        <p:spPr bwMode="auto">
          <a:xfrm>
            <a:off x="1628776" y="2563416"/>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ym typeface="方正兰亭黑_GBK" pitchFamily="2" charset="-122"/>
              </a:rPr>
              <a:t>添加标题</a:t>
            </a:r>
            <a:endParaRPr lang="en-US" altLang="zh-CN" sz="1500" dirty="0">
              <a:sym typeface="方正兰亭黑_GBK" pitchFamily="2" charset="-122"/>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41" name="矩形 44"/>
          <p:cNvSpPr>
            <a:spLocks noChangeArrowheads="1"/>
          </p:cNvSpPr>
          <p:nvPr/>
        </p:nvSpPr>
        <p:spPr bwMode="auto">
          <a:xfrm>
            <a:off x="1628776" y="3271837"/>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163A5A"/>
                </a:solidFill>
                <a:sym typeface="方正兰亭黑_GBK" pitchFamily="2" charset="-122"/>
              </a:rPr>
              <a:t>添加标题</a:t>
            </a:r>
            <a:endParaRPr lang="en-US" altLang="zh-CN" sz="1500" dirty="0">
              <a:solidFill>
                <a:srgbClr val="163A5A"/>
              </a:solidFill>
              <a:sym typeface="方正兰亭黑_GBK" pitchFamily="2" charset="-122"/>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43" name="矩形 42"/>
          <p:cNvSpPr>
            <a:spLocks noChangeArrowheads="1"/>
          </p:cNvSpPr>
          <p:nvPr/>
        </p:nvSpPr>
        <p:spPr bwMode="auto">
          <a:xfrm>
            <a:off x="1628776" y="3965972"/>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ym typeface="方正兰亭黑_GBK" pitchFamily="2" charset="-122"/>
              </a:rPr>
              <a:t>添加标题</a:t>
            </a:r>
            <a:endParaRPr lang="en-US" altLang="zh-CN" sz="1500" dirty="0">
              <a:sym typeface="方正兰亭黑_GBK" pitchFamily="2" charset="-122"/>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63" name="椭圆 62"/>
          <p:cNvSpPr/>
          <p:nvPr/>
        </p:nvSpPr>
        <p:spPr>
          <a:xfrm>
            <a:off x="4482955" y="4119409"/>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4" name="椭圆 63"/>
          <p:cNvSpPr/>
          <p:nvPr/>
        </p:nvSpPr>
        <p:spPr>
          <a:xfrm>
            <a:off x="5680473" y="3685869"/>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5" name="椭圆 64"/>
          <p:cNvSpPr/>
          <p:nvPr/>
        </p:nvSpPr>
        <p:spPr>
          <a:xfrm>
            <a:off x="6601910" y="3211836"/>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椭圆 65"/>
          <p:cNvSpPr/>
          <p:nvPr/>
        </p:nvSpPr>
        <p:spPr>
          <a:xfrm>
            <a:off x="7530704" y="2489388"/>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7" name="直接连接符 6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9" name="TextBox 68"/>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70" name="直接连接符 69"/>
          <p:cNvCxnSpPr/>
          <p:nvPr/>
        </p:nvCxnSpPr>
        <p:spPr>
          <a:xfrm>
            <a:off x="2756837"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300"/>
                                        <p:tgtEl>
                                          <p:spTgt spid="68"/>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p:tgtEl>
                                          <p:spTgt spid="69"/>
                                        </p:tgtEl>
                                        <p:attrNameLst>
                                          <p:attrName>ppt_x</p:attrName>
                                        </p:attrNameLst>
                                      </p:cBhvr>
                                      <p:tavLst>
                                        <p:tav tm="0">
                                          <p:val>
                                            <p:strVal val="#ppt_x-#ppt_w*1.125000"/>
                                          </p:val>
                                        </p:tav>
                                        <p:tav tm="100000">
                                          <p:val>
                                            <p:strVal val="#ppt_x"/>
                                          </p:val>
                                        </p:tav>
                                      </p:tavLst>
                                    </p:anim>
                                    <p:animEffect transition="in" filter="wipe(right)">
                                      <p:cBhvr>
                                        <p:cTn id="12" dur="500"/>
                                        <p:tgtEl>
                                          <p:spTgt spid="69"/>
                                        </p:tgtEl>
                                      </p:cBhvr>
                                    </p:animEffect>
                                  </p:childTnLst>
                                </p:cTn>
                              </p:par>
                              <p:par>
                                <p:cTn id="13" presetID="22" presetClass="entr" presetSubtype="8"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left)">
                                      <p:cBhvr>
                                        <p:cTn id="15" dur="300"/>
                                        <p:tgtEl>
                                          <p:spTgt spid="67"/>
                                        </p:tgtEl>
                                      </p:cBhvr>
                                    </p:animEffect>
                                  </p:childTnLst>
                                </p:cTn>
                              </p:par>
                              <p:par>
                                <p:cTn id="16" presetID="12" presetClass="entr" presetSubtype="8" fill="hold" nodeType="with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p:tgtEl>
                                          <p:spTgt spid="70"/>
                                        </p:tgtEl>
                                        <p:attrNameLst>
                                          <p:attrName>ppt_x</p:attrName>
                                        </p:attrNameLst>
                                      </p:cBhvr>
                                      <p:tavLst>
                                        <p:tav tm="0">
                                          <p:val>
                                            <p:strVal val="#ppt_x-#ppt_w*1.125000"/>
                                          </p:val>
                                        </p:tav>
                                        <p:tav tm="100000">
                                          <p:val>
                                            <p:strVal val="#ppt_x"/>
                                          </p:val>
                                        </p:tav>
                                      </p:tavLst>
                                    </p:anim>
                                    <p:animEffect transition="in" filter="wipe(right)">
                                      <p:cBhvr>
                                        <p:cTn id="19" dur="500"/>
                                        <p:tgtEl>
                                          <p:spTgt spid="7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500"/>
                                        <p:tgtEl>
                                          <p:spTgt spid="63"/>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500"/>
                                        <p:tgtEl>
                                          <p:spTgt spid="65"/>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right)">
                                      <p:cBhvr>
                                        <p:cTn id="57" dur="500"/>
                                        <p:tgtEl>
                                          <p:spTgt spid="23"/>
                                        </p:tgtEl>
                                      </p:cBhvr>
                                    </p:animEffect>
                                  </p:childTnLst>
                                </p:cTn>
                              </p:par>
                              <p:par>
                                <p:cTn id="58" presetID="22" presetClass="entr" presetSubtype="2" fill="hold"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par>
                                <p:cTn id="61" presetID="22" presetClass="entr" presetSubtype="2"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right)">
                                      <p:cBhvr>
                                        <p:cTn id="63" dur="500"/>
                                        <p:tgtEl>
                                          <p:spTgt spid="16"/>
                                        </p:tgtEl>
                                      </p:cBhvr>
                                    </p:animEffect>
                                  </p:childTnLst>
                                </p:cTn>
                              </p:par>
                              <p:par>
                                <p:cTn id="64" presetID="22" presetClass="entr" presetSubtype="2"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right)">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90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500"/>
                                        <p:tgtEl>
                                          <p:spTgt spid="75"/>
                                        </p:tgtEl>
                                      </p:cBhvr>
                                    </p:animEffect>
                                  </p:childTnLst>
                                </p:cTn>
                              </p:par>
                              <p:par>
                                <p:cTn id="72" presetID="10" presetClass="entr" presetSubtype="0" fill="hold" nodeType="withEffect">
                                  <p:stCondLst>
                                    <p:cond delay="300"/>
                                  </p:stCondLst>
                                  <p:childTnLst>
                                    <p:set>
                                      <p:cBhvr>
                                        <p:cTn id="73" dur="1" fill="hold">
                                          <p:stCondLst>
                                            <p:cond delay="0"/>
                                          </p:stCondLst>
                                        </p:cTn>
                                        <p:tgtEl>
                                          <p:spTgt spid="73"/>
                                        </p:tgtEl>
                                        <p:attrNameLst>
                                          <p:attrName>style.visibility</p:attrName>
                                        </p:attrNameLst>
                                      </p:cBhvr>
                                      <p:to>
                                        <p:strVal val="visible"/>
                                      </p:to>
                                    </p:set>
                                    <p:animEffect transition="in" filter="fade">
                                      <p:cBhvr>
                                        <p:cTn id="74" dur="500"/>
                                        <p:tgtEl>
                                          <p:spTgt spid="73"/>
                                        </p:tgtEl>
                                      </p:cBhvr>
                                    </p:animEffect>
                                  </p:childTnLst>
                                </p:cTn>
                              </p:par>
                              <p:par>
                                <p:cTn id="75" presetID="10" presetClass="entr" presetSubtype="0" fill="hold" nodeType="withEffect">
                                  <p:stCondLst>
                                    <p:cond delay="600"/>
                                  </p:stCondLst>
                                  <p:childTnLst>
                                    <p:set>
                                      <p:cBhvr>
                                        <p:cTn id="76" dur="1" fill="hold">
                                          <p:stCondLst>
                                            <p:cond delay="0"/>
                                          </p:stCondLst>
                                        </p:cTn>
                                        <p:tgtEl>
                                          <p:spTgt spid="74"/>
                                        </p:tgtEl>
                                        <p:attrNameLst>
                                          <p:attrName>style.visibility</p:attrName>
                                        </p:attrNameLst>
                                      </p:cBhvr>
                                      <p:to>
                                        <p:strVal val="visible"/>
                                      </p:to>
                                    </p:set>
                                    <p:animEffect transition="in" filter="fade">
                                      <p:cBhvr>
                                        <p:cTn id="77" dur="500"/>
                                        <p:tgtEl>
                                          <p:spTgt spid="74"/>
                                        </p:tgtEl>
                                      </p:cBhvr>
                                    </p:animEffect>
                                  </p:childTnLst>
                                </p:cTn>
                              </p:par>
                              <p:par>
                                <p:cTn id="78" presetID="10" presetClass="entr" presetSubtype="0" fill="hold" nodeType="with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5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2" fill="hold" grpId="0" nodeType="click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right)">
                                      <p:cBhvr>
                                        <p:cTn id="85" dur="500"/>
                                        <p:tgtEl>
                                          <p:spTgt spid="37"/>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right)">
                                      <p:cBhvr>
                                        <p:cTn id="88" dur="500"/>
                                        <p:tgtEl>
                                          <p:spTgt spid="38"/>
                                        </p:tgtEl>
                                      </p:cBhvr>
                                    </p:animEffect>
                                  </p:childTnLst>
                                </p:cTn>
                              </p:par>
                              <p:par>
                                <p:cTn id="89" presetID="22" presetClass="entr" presetSubtype="2" fill="hold" grpId="0" nodeType="withEffect">
                                  <p:stCondLst>
                                    <p:cond delay="300"/>
                                  </p:stCondLst>
                                  <p:childTnLst>
                                    <p:set>
                                      <p:cBhvr>
                                        <p:cTn id="90" dur="1" fill="hold">
                                          <p:stCondLst>
                                            <p:cond delay="0"/>
                                          </p:stCondLst>
                                        </p:cTn>
                                        <p:tgtEl>
                                          <p:spTgt spid="40"/>
                                        </p:tgtEl>
                                        <p:attrNameLst>
                                          <p:attrName>style.visibility</p:attrName>
                                        </p:attrNameLst>
                                      </p:cBhvr>
                                      <p:to>
                                        <p:strVal val="visible"/>
                                      </p:to>
                                    </p:set>
                                    <p:animEffect transition="in" filter="wipe(right)">
                                      <p:cBhvr>
                                        <p:cTn id="91" dur="500"/>
                                        <p:tgtEl>
                                          <p:spTgt spid="40"/>
                                        </p:tgtEl>
                                      </p:cBhvr>
                                    </p:animEffect>
                                  </p:childTnLst>
                                </p:cTn>
                              </p:par>
                              <p:par>
                                <p:cTn id="92" presetID="22" presetClass="entr" presetSubtype="2" fill="hold" grpId="0" nodeType="withEffect">
                                  <p:stCondLst>
                                    <p:cond delay="300"/>
                                  </p:stCondLst>
                                  <p:childTnLst>
                                    <p:set>
                                      <p:cBhvr>
                                        <p:cTn id="93" dur="1" fill="hold">
                                          <p:stCondLst>
                                            <p:cond delay="0"/>
                                          </p:stCondLst>
                                        </p:cTn>
                                        <p:tgtEl>
                                          <p:spTgt spid="39"/>
                                        </p:tgtEl>
                                        <p:attrNameLst>
                                          <p:attrName>style.visibility</p:attrName>
                                        </p:attrNameLst>
                                      </p:cBhvr>
                                      <p:to>
                                        <p:strVal val="visible"/>
                                      </p:to>
                                    </p:set>
                                    <p:animEffect transition="in" filter="wipe(right)">
                                      <p:cBhvr>
                                        <p:cTn id="94" dur="500"/>
                                        <p:tgtEl>
                                          <p:spTgt spid="39"/>
                                        </p:tgtEl>
                                      </p:cBhvr>
                                    </p:animEffect>
                                  </p:childTnLst>
                                </p:cTn>
                              </p:par>
                              <p:par>
                                <p:cTn id="95" presetID="22" presetClass="entr" presetSubtype="2" fill="hold" grpId="0" nodeType="withEffect">
                                  <p:stCondLst>
                                    <p:cond delay="600"/>
                                  </p:stCondLst>
                                  <p:childTnLst>
                                    <p:set>
                                      <p:cBhvr>
                                        <p:cTn id="96" dur="1" fill="hold">
                                          <p:stCondLst>
                                            <p:cond delay="0"/>
                                          </p:stCondLst>
                                        </p:cTn>
                                        <p:tgtEl>
                                          <p:spTgt spid="41"/>
                                        </p:tgtEl>
                                        <p:attrNameLst>
                                          <p:attrName>style.visibility</p:attrName>
                                        </p:attrNameLst>
                                      </p:cBhvr>
                                      <p:to>
                                        <p:strVal val="visible"/>
                                      </p:to>
                                    </p:set>
                                    <p:animEffect transition="in" filter="wipe(right)">
                                      <p:cBhvr>
                                        <p:cTn id="97" dur="500"/>
                                        <p:tgtEl>
                                          <p:spTgt spid="41"/>
                                        </p:tgtEl>
                                      </p:cBhvr>
                                    </p:animEffect>
                                  </p:childTnLst>
                                </p:cTn>
                              </p:par>
                              <p:par>
                                <p:cTn id="98" presetID="22" presetClass="entr" presetSubtype="2" fill="hold" grpId="0" nodeType="withEffect">
                                  <p:stCondLst>
                                    <p:cond delay="600"/>
                                  </p:stCondLst>
                                  <p:childTnLst>
                                    <p:set>
                                      <p:cBhvr>
                                        <p:cTn id="99" dur="1" fill="hold">
                                          <p:stCondLst>
                                            <p:cond delay="0"/>
                                          </p:stCondLst>
                                        </p:cTn>
                                        <p:tgtEl>
                                          <p:spTgt spid="42"/>
                                        </p:tgtEl>
                                        <p:attrNameLst>
                                          <p:attrName>style.visibility</p:attrName>
                                        </p:attrNameLst>
                                      </p:cBhvr>
                                      <p:to>
                                        <p:strVal val="visible"/>
                                      </p:to>
                                    </p:set>
                                    <p:animEffect transition="in" filter="wipe(right)">
                                      <p:cBhvr>
                                        <p:cTn id="100" dur="500"/>
                                        <p:tgtEl>
                                          <p:spTgt spid="42"/>
                                        </p:tgtEl>
                                      </p:cBhvr>
                                    </p:animEffect>
                                  </p:childTnLst>
                                </p:cTn>
                              </p:par>
                              <p:par>
                                <p:cTn id="101" presetID="22" presetClass="entr" presetSubtype="2" fill="hold" grpId="0" nodeType="withEffect">
                                  <p:stCondLst>
                                    <p:cond delay="900"/>
                                  </p:stCondLst>
                                  <p:childTnLst>
                                    <p:set>
                                      <p:cBhvr>
                                        <p:cTn id="102" dur="1" fill="hold">
                                          <p:stCondLst>
                                            <p:cond delay="0"/>
                                          </p:stCondLst>
                                        </p:cTn>
                                        <p:tgtEl>
                                          <p:spTgt spid="43"/>
                                        </p:tgtEl>
                                        <p:attrNameLst>
                                          <p:attrName>style.visibility</p:attrName>
                                        </p:attrNameLst>
                                      </p:cBhvr>
                                      <p:to>
                                        <p:strVal val="visible"/>
                                      </p:to>
                                    </p:set>
                                    <p:animEffect transition="in" filter="wipe(right)">
                                      <p:cBhvr>
                                        <p:cTn id="103" dur="500"/>
                                        <p:tgtEl>
                                          <p:spTgt spid="43"/>
                                        </p:tgtEl>
                                      </p:cBhvr>
                                    </p:animEffect>
                                  </p:childTnLst>
                                </p:cTn>
                              </p:par>
                              <p:par>
                                <p:cTn id="104" presetID="22" presetClass="entr" presetSubtype="2" fill="hold" grpId="0" nodeType="withEffect">
                                  <p:stCondLst>
                                    <p:cond delay="900"/>
                                  </p:stCondLst>
                                  <p:childTnLst>
                                    <p:set>
                                      <p:cBhvr>
                                        <p:cTn id="105" dur="1" fill="hold">
                                          <p:stCondLst>
                                            <p:cond delay="0"/>
                                          </p:stCondLst>
                                        </p:cTn>
                                        <p:tgtEl>
                                          <p:spTgt spid="44"/>
                                        </p:tgtEl>
                                        <p:attrNameLst>
                                          <p:attrName>style.visibility</p:attrName>
                                        </p:attrNameLst>
                                      </p:cBhvr>
                                      <p:to>
                                        <p:strVal val="visible"/>
                                      </p:to>
                                    </p:set>
                                    <p:animEffect transition="in" filter="wipe(right)">
                                      <p:cBhvr>
                                        <p:cTn id="10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29" grpId="0" animBg="1"/>
      <p:bldP spid="30" grpId="0" animBg="1"/>
      <p:bldP spid="31" grpId="0" animBg="1"/>
      <p:bldP spid="36" grpId="0"/>
      <p:bldP spid="37" grpId="0"/>
      <p:bldP spid="38" grpId="0"/>
      <p:bldP spid="39" grpId="0"/>
      <p:bldP spid="40" grpId="0"/>
      <p:bldP spid="41" grpId="0"/>
      <p:bldP spid="42" grpId="0"/>
      <p:bldP spid="43" grpId="0"/>
      <p:bldP spid="44" grpId="0"/>
      <p:bldP spid="63" grpId="0" animBg="1"/>
      <p:bldP spid="64" grpId="0" animBg="1"/>
      <p:bldP spid="65" grpId="0" animBg="1"/>
      <p:bldP spid="66" grpId="0" animBg="1"/>
      <p:bldP spid="68" grpId="0" animBg="1"/>
      <p:bldP spid="6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7"/>
          <p:cNvGrpSpPr>
            <a:grpSpLocks/>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2" name="文本框 99"/>
            <p:cNvSpPr>
              <a:spLocks noChangeArrowheads="1"/>
            </p:cNvSpPr>
            <p:nvPr/>
          </p:nvSpPr>
          <p:spPr bwMode="auto">
            <a:xfrm>
              <a:off x="121860" y="1260485"/>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13" name="文本框 100"/>
            <p:cNvSpPr>
              <a:spLocks noChangeArrowheads="1"/>
            </p:cNvSpPr>
            <p:nvPr/>
          </p:nvSpPr>
          <p:spPr bwMode="auto">
            <a:xfrm>
              <a:off x="121860" y="178764"/>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163A5A"/>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4" name="矩形 50"/>
          <p:cNvSpPr>
            <a:spLocks noChangeArrowheads="1"/>
          </p:cNvSpPr>
          <p:nvPr/>
        </p:nvSpPr>
        <p:spPr bwMode="auto">
          <a:xfrm>
            <a:off x="1035844" y="132278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6" name="矩形 54"/>
          <p:cNvSpPr>
            <a:spLocks noChangeArrowheads="1"/>
          </p:cNvSpPr>
          <p:nvPr/>
        </p:nvSpPr>
        <p:spPr bwMode="auto">
          <a:xfrm>
            <a:off x="1035844" y="24288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ym typeface="方正兰亭黑_GBK" pitchFamily="2" charset="-122"/>
              </a:rPr>
              <a:t>添加标题</a:t>
            </a:r>
            <a:endParaRPr lang="en-US" altLang="zh-CN" sz="1700" dirty="0">
              <a:sym typeface="方正兰亭黑_GBK" pitchFamily="2" charset="-122"/>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8" name="矩形 56"/>
          <p:cNvSpPr>
            <a:spLocks noChangeArrowheads="1"/>
          </p:cNvSpPr>
          <p:nvPr/>
        </p:nvSpPr>
        <p:spPr bwMode="auto">
          <a:xfrm>
            <a:off x="1035844" y="35337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a:solidFill>
                  <a:srgbClr val="163A5A"/>
                </a:solidFill>
                <a:sym typeface="方正兰亭黑_GBK" pitchFamily="2" charset="-122"/>
              </a:rPr>
              <a:t>添加标题</a:t>
            </a:r>
            <a:endParaRPr lang="en-US" altLang="zh-CN" sz="1700">
              <a:solidFill>
                <a:srgbClr val="163A5A"/>
              </a:solidFill>
              <a:sym typeface="方正兰亭黑_GBK" pitchFamily="2" charset="-122"/>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17" name="组合 104"/>
          <p:cNvGrpSpPr>
            <a:grpSpLocks/>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9" name="文本框 106"/>
            <p:cNvSpPr>
              <a:spLocks noChangeArrowheads="1"/>
            </p:cNvSpPr>
            <p:nvPr/>
          </p:nvSpPr>
          <p:spPr bwMode="auto">
            <a:xfrm>
              <a:off x="121860" y="1260485"/>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20" name="文本框 107"/>
            <p:cNvSpPr>
              <a:spLocks noChangeArrowheads="1"/>
            </p:cNvSpPr>
            <p:nvPr/>
          </p:nvSpPr>
          <p:spPr bwMode="auto">
            <a:xfrm>
              <a:off x="121860" y="17876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sp>
          <p:nvSpPr>
            <p:cNvPr id="34" name="文本框 121"/>
            <p:cNvSpPr>
              <a:spLocks noChangeArrowheads="1"/>
            </p:cNvSpPr>
            <p:nvPr/>
          </p:nvSpPr>
          <p:spPr bwMode="auto">
            <a:xfrm>
              <a:off x="2941233"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163A5A"/>
                  </a:solidFill>
                  <a:latin typeface="Arial" pitchFamily="34" charset="0"/>
                  <a:sym typeface="Arial" pitchFamily="34" charset="0"/>
                </a:rPr>
                <a:t>TEXT HERE</a:t>
              </a:r>
              <a:endParaRPr lang="zh-CN" altLang="en-US" sz="1400" baseline="-3000" dirty="0">
                <a:solidFill>
                  <a:srgbClr val="163A5A"/>
                </a:solidFill>
                <a:latin typeface="Arial" pitchFamily="34" charset="0"/>
                <a:sym typeface="Arial"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9" name="文本框 121"/>
            <p:cNvSpPr>
              <a:spLocks noChangeArrowheads="1"/>
            </p:cNvSpPr>
            <p:nvPr/>
          </p:nvSpPr>
          <p:spPr bwMode="auto">
            <a:xfrm>
              <a:off x="653798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latin typeface="Arial" pitchFamily="34" charset="0"/>
                  <a:sym typeface="Arial" pitchFamily="34" charset="0"/>
                </a:rPr>
                <a:t>TEXT HERE</a:t>
              </a:r>
              <a:endParaRPr lang="zh-CN" altLang="en-US" sz="1400" baseline="-3000" dirty="0">
                <a:latin typeface="Arial" pitchFamily="34" charset="0"/>
                <a:sym typeface="Arial"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163A5A"/>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6" name="文本框 121"/>
            <p:cNvSpPr>
              <a:spLocks noChangeArrowheads="1"/>
            </p:cNvSpPr>
            <p:nvPr/>
          </p:nvSpPr>
          <p:spPr bwMode="auto">
            <a:xfrm>
              <a:off x="477955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latin typeface="Arial" pitchFamily="34" charset="0"/>
                  <a:sym typeface="Arial" pitchFamily="34" charset="0"/>
                </a:rPr>
                <a:t>TEXT HERE</a:t>
              </a:r>
              <a:endParaRPr lang="zh-CN" altLang="en-US" sz="1400" baseline="-3000" dirty="0">
                <a:latin typeface="Arial" pitchFamily="34" charset="0"/>
                <a:sym typeface="Arial"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tx1"/>
            </a:solidFill>
            <a:ln>
              <a:noFill/>
            </a:ln>
            <a:extLst/>
          </p:spPr>
          <p:txBody>
            <a:bodyPr lIns="68573" tIns="34287" rIns="68573" bIns="34287"/>
            <a:lstStyle/>
            <a:p>
              <a:endParaRPr lang="zh-CN" altLang="en-US" dirty="0">
                <a:ea typeface="微软雅黑" panose="020B0503020204020204" pitchFamily="34" charset="-122"/>
              </a:endParaRPr>
            </a:p>
          </p:txBody>
        </p:sp>
      </p:grpSp>
      <p:grpSp>
        <p:nvGrpSpPr>
          <p:cNvPr id="50" name="组合 97"/>
          <p:cNvGrpSpPr>
            <a:grpSpLocks/>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52" name="文本框 99"/>
            <p:cNvSpPr>
              <a:spLocks noChangeArrowheads="1"/>
            </p:cNvSpPr>
            <p:nvPr/>
          </p:nvSpPr>
          <p:spPr bwMode="auto">
            <a:xfrm>
              <a:off x="121860" y="1260485"/>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53" name="文本框 100"/>
            <p:cNvSpPr>
              <a:spLocks noChangeArrowheads="1"/>
            </p:cNvSpPr>
            <p:nvPr/>
          </p:nvSpPr>
          <p:spPr bwMode="auto">
            <a:xfrm>
              <a:off x="121860" y="178764"/>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163A5A"/>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cxnSp>
        <p:nvCxnSpPr>
          <p:cNvPr id="57" name="直接连接符 5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9" name="TextBox 58"/>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60" name="直接连接符 59"/>
          <p:cNvCxnSpPr/>
          <p:nvPr/>
        </p:nvCxnSpPr>
        <p:spPr>
          <a:xfrm>
            <a:off x="2756837"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300"/>
                                        <p:tgtEl>
                                          <p:spTgt spid="58"/>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p:tgtEl>
                                          <p:spTgt spid="59"/>
                                        </p:tgtEl>
                                        <p:attrNameLst>
                                          <p:attrName>ppt_x</p:attrName>
                                        </p:attrNameLst>
                                      </p:cBhvr>
                                      <p:tavLst>
                                        <p:tav tm="0">
                                          <p:val>
                                            <p:strVal val="#ppt_x-#ppt_w*1.125000"/>
                                          </p:val>
                                        </p:tav>
                                        <p:tav tm="100000">
                                          <p:val>
                                            <p:strVal val="#ppt_x"/>
                                          </p:val>
                                        </p:tav>
                                      </p:tavLst>
                                    </p:anim>
                                    <p:animEffect transition="in" filter="wipe(right)">
                                      <p:cBhvr>
                                        <p:cTn id="12" dur="500"/>
                                        <p:tgtEl>
                                          <p:spTgt spid="59"/>
                                        </p:tgtEl>
                                      </p:cBhvr>
                                    </p:animEffect>
                                  </p:childTnLst>
                                </p:cTn>
                              </p:par>
                              <p:par>
                                <p:cTn id="13" presetID="22" presetClass="entr" presetSubtype="8"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300"/>
                                        <p:tgtEl>
                                          <p:spTgt spid="57"/>
                                        </p:tgtEl>
                                      </p:cBhvr>
                                    </p:animEffect>
                                  </p:childTnLst>
                                </p:cTn>
                              </p:par>
                              <p:par>
                                <p:cTn id="16" presetID="12" presetClass="entr" presetSubtype="8"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p:tgtEl>
                                          <p:spTgt spid="60"/>
                                        </p:tgtEl>
                                        <p:attrNameLst>
                                          <p:attrName>ppt_x</p:attrName>
                                        </p:attrNameLst>
                                      </p:cBhvr>
                                      <p:tavLst>
                                        <p:tav tm="0">
                                          <p:val>
                                            <p:strVal val="#ppt_x-#ppt_w*1.125000"/>
                                          </p:val>
                                        </p:tav>
                                        <p:tav tm="100000">
                                          <p:val>
                                            <p:strVal val="#ppt_x"/>
                                          </p:val>
                                        </p:tav>
                                      </p:tavLst>
                                    </p:anim>
                                    <p:animEffect transition="in" filter="wipe(right)">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inVertical)">
                                      <p:cBhvr>
                                        <p:cTn id="39" dur="500"/>
                                        <p:tgtEl>
                                          <p:spTgt spid="6"/>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inVertical)">
                                      <p:cBhvr>
                                        <p:cTn id="42" dur="500"/>
                                        <p:tgtEl>
                                          <p:spTgt spid="7"/>
                                        </p:tgtEl>
                                      </p:cBhvr>
                                    </p:animEffect>
                                  </p:childTnLst>
                                </p:cTn>
                              </p:par>
                              <p:par>
                                <p:cTn id="43" presetID="16" presetClass="entr" presetSubtype="21" fill="hold" grpId="0" nodeType="withEffect">
                                  <p:stCondLst>
                                    <p:cond delay="400"/>
                                  </p:stCondLst>
                                  <p:childTnLst>
                                    <p:set>
                                      <p:cBhvr>
                                        <p:cTn id="44" dur="1" fill="hold">
                                          <p:stCondLst>
                                            <p:cond delay="0"/>
                                          </p:stCondLst>
                                        </p:cTn>
                                        <p:tgtEl>
                                          <p:spTgt spid="8"/>
                                        </p:tgtEl>
                                        <p:attrNameLst>
                                          <p:attrName>style.visibility</p:attrName>
                                        </p:attrNameLst>
                                      </p:cBhvr>
                                      <p:to>
                                        <p:strVal val="visible"/>
                                      </p:to>
                                    </p:set>
                                    <p:animEffect transition="in" filter="barn(inVertical)">
                                      <p:cBhvr>
                                        <p:cTn id="45" dur="500"/>
                                        <p:tgtEl>
                                          <p:spTgt spid="8"/>
                                        </p:tgtEl>
                                      </p:cBhvr>
                                    </p:animEffect>
                                  </p:childTnLst>
                                </p:cTn>
                              </p:par>
                              <p:par>
                                <p:cTn id="46" presetID="16" presetClass="entr" presetSubtype="21" fill="hold" grpId="0" nodeType="withEffect">
                                  <p:stCondLst>
                                    <p:cond delay="400"/>
                                  </p:stCondLst>
                                  <p:childTnLst>
                                    <p:set>
                                      <p:cBhvr>
                                        <p:cTn id="47" dur="1" fill="hold">
                                          <p:stCondLst>
                                            <p:cond delay="0"/>
                                          </p:stCondLst>
                                        </p:cTn>
                                        <p:tgtEl>
                                          <p:spTgt spid="9"/>
                                        </p:tgtEl>
                                        <p:attrNameLst>
                                          <p:attrName>style.visibility</p:attrName>
                                        </p:attrNameLst>
                                      </p:cBhvr>
                                      <p:to>
                                        <p:strVal val="visible"/>
                                      </p:to>
                                    </p:set>
                                    <p:animEffect transition="in" filter="barn(inVertical)">
                                      <p:cBhvr>
                                        <p:cTn id="48" dur="500"/>
                                        <p:tgtEl>
                                          <p:spTgt spid="9"/>
                                        </p:tgtEl>
                                      </p:cBhvr>
                                    </p:animEffect>
                                  </p:childTnLst>
                                </p:cTn>
                              </p:par>
                              <p:par>
                                <p:cTn id="49" presetID="16" presetClass="entr" presetSubtype="21" fill="hold" grpId="0" nodeType="withEffect">
                                  <p:stCondLst>
                                    <p:cond delay="400"/>
                                  </p:stCondLst>
                                  <p:childTnLst>
                                    <p:set>
                                      <p:cBhvr>
                                        <p:cTn id="50" dur="1" fill="hold">
                                          <p:stCondLst>
                                            <p:cond delay="0"/>
                                          </p:stCondLst>
                                        </p:cTn>
                                        <p:tgtEl>
                                          <p:spTgt spid="3"/>
                                        </p:tgtEl>
                                        <p:attrNameLst>
                                          <p:attrName>style.visibility</p:attrName>
                                        </p:attrNameLst>
                                      </p:cBhvr>
                                      <p:to>
                                        <p:strVal val="visible"/>
                                      </p:to>
                                    </p:set>
                                    <p:animEffect transition="in" filter="barn(inVertical)">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fltVal val="0"/>
                                          </p:val>
                                        </p:tav>
                                        <p:tav tm="100000">
                                          <p:val>
                                            <p:strVal val="#ppt_w"/>
                                          </p:val>
                                        </p:tav>
                                      </p:tavLst>
                                    </p:anim>
                                    <p:anim calcmode="lin" valueType="num">
                                      <p:cBhvr>
                                        <p:cTn id="57" dur="1000" fill="hold"/>
                                        <p:tgtEl>
                                          <p:spTgt spid="62"/>
                                        </p:tgtEl>
                                        <p:attrNameLst>
                                          <p:attrName>ppt_h</p:attrName>
                                        </p:attrNameLst>
                                      </p:cBhvr>
                                      <p:tavLst>
                                        <p:tav tm="0">
                                          <p:val>
                                            <p:fltVal val="0"/>
                                          </p:val>
                                        </p:tav>
                                        <p:tav tm="100000">
                                          <p:val>
                                            <p:strVal val="#ppt_h"/>
                                          </p:val>
                                        </p:tav>
                                      </p:tavLst>
                                    </p:anim>
                                    <p:anim calcmode="lin" valueType="num">
                                      <p:cBhvr>
                                        <p:cTn id="58" dur="1000" fill="hold"/>
                                        <p:tgtEl>
                                          <p:spTgt spid="62"/>
                                        </p:tgtEl>
                                        <p:attrNameLst>
                                          <p:attrName>style.rotation</p:attrName>
                                        </p:attrNameLst>
                                      </p:cBhvr>
                                      <p:tavLst>
                                        <p:tav tm="0">
                                          <p:val>
                                            <p:fltVal val="90"/>
                                          </p:val>
                                        </p:tav>
                                        <p:tav tm="100000">
                                          <p:val>
                                            <p:fltVal val="0"/>
                                          </p:val>
                                        </p:tav>
                                      </p:tavLst>
                                    </p:anim>
                                    <p:animEffect transition="in" filter="fade">
                                      <p:cBhvr>
                                        <p:cTn id="59" dur="1000"/>
                                        <p:tgtEl>
                                          <p:spTgt spid="62"/>
                                        </p:tgtEl>
                                      </p:cBhvr>
                                    </p:animEffect>
                                  </p:childTnLst>
                                </p:cTn>
                              </p:par>
                              <p:par>
                                <p:cTn id="60" presetID="31" presetClass="entr" presetSubtype="0" fill="hold" nodeType="withEffect">
                                  <p:stCondLst>
                                    <p:cond delay="5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1000" fill="hold"/>
                                        <p:tgtEl>
                                          <p:spTgt spid="63"/>
                                        </p:tgtEl>
                                        <p:attrNameLst>
                                          <p:attrName>ppt_w</p:attrName>
                                        </p:attrNameLst>
                                      </p:cBhvr>
                                      <p:tavLst>
                                        <p:tav tm="0">
                                          <p:val>
                                            <p:fltVal val="0"/>
                                          </p:val>
                                        </p:tav>
                                        <p:tav tm="100000">
                                          <p:val>
                                            <p:strVal val="#ppt_w"/>
                                          </p:val>
                                        </p:tav>
                                      </p:tavLst>
                                    </p:anim>
                                    <p:anim calcmode="lin" valueType="num">
                                      <p:cBhvr>
                                        <p:cTn id="63" dur="1000" fill="hold"/>
                                        <p:tgtEl>
                                          <p:spTgt spid="63"/>
                                        </p:tgtEl>
                                        <p:attrNameLst>
                                          <p:attrName>ppt_h</p:attrName>
                                        </p:attrNameLst>
                                      </p:cBhvr>
                                      <p:tavLst>
                                        <p:tav tm="0">
                                          <p:val>
                                            <p:fltVal val="0"/>
                                          </p:val>
                                        </p:tav>
                                        <p:tav tm="100000">
                                          <p:val>
                                            <p:strVal val="#ppt_h"/>
                                          </p:val>
                                        </p:tav>
                                      </p:tavLst>
                                    </p:anim>
                                    <p:anim calcmode="lin" valueType="num">
                                      <p:cBhvr>
                                        <p:cTn id="64" dur="1000" fill="hold"/>
                                        <p:tgtEl>
                                          <p:spTgt spid="63"/>
                                        </p:tgtEl>
                                        <p:attrNameLst>
                                          <p:attrName>style.rotation</p:attrName>
                                        </p:attrNameLst>
                                      </p:cBhvr>
                                      <p:tavLst>
                                        <p:tav tm="0">
                                          <p:val>
                                            <p:fltVal val="90"/>
                                          </p:val>
                                        </p:tav>
                                        <p:tav tm="100000">
                                          <p:val>
                                            <p:fltVal val="0"/>
                                          </p:val>
                                        </p:tav>
                                      </p:tavLst>
                                    </p:anim>
                                    <p:animEffect transition="in" filter="fade">
                                      <p:cBhvr>
                                        <p:cTn id="65" dur="1000"/>
                                        <p:tgtEl>
                                          <p:spTgt spid="63"/>
                                        </p:tgtEl>
                                      </p:cBhvr>
                                    </p:animEffect>
                                  </p:childTnLst>
                                </p:cTn>
                              </p:par>
                              <p:par>
                                <p:cTn id="66" presetID="31" presetClass="entr" presetSubtype="0" fill="hold" nodeType="withEffect">
                                  <p:stCondLst>
                                    <p:cond delay="600"/>
                                  </p:stCondLst>
                                  <p:childTnLst>
                                    <p:set>
                                      <p:cBhvr>
                                        <p:cTn id="67" dur="1" fill="hold">
                                          <p:stCondLst>
                                            <p:cond delay="0"/>
                                          </p:stCondLst>
                                        </p:cTn>
                                        <p:tgtEl>
                                          <p:spTgt spid="64"/>
                                        </p:tgtEl>
                                        <p:attrNameLst>
                                          <p:attrName>style.visibility</p:attrName>
                                        </p:attrNameLst>
                                      </p:cBhvr>
                                      <p:to>
                                        <p:strVal val="visible"/>
                                      </p:to>
                                    </p:set>
                                    <p:anim calcmode="lin" valueType="num">
                                      <p:cBhvr>
                                        <p:cTn id="68" dur="1000" fill="hold"/>
                                        <p:tgtEl>
                                          <p:spTgt spid="64"/>
                                        </p:tgtEl>
                                        <p:attrNameLst>
                                          <p:attrName>ppt_w</p:attrName>
                                        </p:attrNameLst>
                                      </p:cBhvr>
                                      <p:tavLst>
                                        <p:tav tm="0">
                                          <p:val>
                                            <p:fltVal val="0"/>
                                          </p:val>
                                        </p:tav>
                                        <p:tav tm="100000">
                                          <p:val>
                                            <p:strVal val="#ppt_w"/>
                                          </p:val>
                                        </p:tav>
                                      </p:tavLst>
                                    </p:anim>
                                    <p:anim calcmode="lin" valueType="num">
                                      <p:cBhvr>
                                        <p:cTn id="69" dur="1000" fill="hold"/>
                                        <p:tgtEl>
                                          <p:spTgt spid="64"/>
                                        </p:tgtEl>
                                        <p:attrNameLst>
                                          <p:attrName>ppt_h</p:attrName>
                                        </p:attrNameLst>
                                      </p:cBhvr>
                                      <p:tavLst>
                                        <p:tav tm="0">
                                          <p:val>
                                            <p:fltVal val="0"/>
                                          </p:val>
                                        </p:tav>
                                        <p:tav tm="100000">
                                          <p:val>
                                            <p:strVal val="#ppt_h"/>
                                          </p:val>
                                        </p:tav>
                                      </p:tavLst>
                                    </p:anim>
                                    <p:anim calcmode="lin" valueType="num">
                                      <p:cBhvr>
                                        <p:cTn id="70" dur="1000" fill="hold"/>
                                        <p:tgtEl>
                                          <p:spTgt spid="64"/>
                                        </p:tgtEl>
                                        <p:attrNameLst>
                                          <p:attrName>style.rotation</p:attrName>
                                        </p:attrNameLst>
                                      </p:cBhvr>
                                      <p:tavLst>
                                        <p:tav tm="0">
                                          <p:val>
                                            <p:fltVal val="90"/>
                                          </p:val>
                                        </p:tav>
                                        <p:tav tm="100000">
                                          <p:val>
                                            <p:fltVal val="0"/>
                                          </p:val>
                                        </p:tav>
                                      </p:tavLst>
                                    </p:anim>
                                    <p:animEffect transition="in" filter="fade">
                                      <p:cBhvr>
                                        <p:cTn id="71" dur="1000"/>
                                        <p:tgtEl>
                                          <p:spTgt spid="6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up)">
                                      <p:cBhvr>
                                        <p:cTn id="76" dur="500"/>
                                        <p:tgtEl>
                                          <p:spTgt spid="10"/>
                                        </p:tgtEl>
                                      </p:cBhvr>
                                    </p:animEffect>
                                  </p:childTnLst>
                                </p:cTn>
                              </p:par>
                              <p:par>
                                <p:cTn id="77" presetID="22" presetClass="entr" presetSubtype="1" fill="hold" nodeType="withEffect">
                                  <p:stCondLst>
                                    <p:cond delay="300"/>
                                  </p:stCondLst>
                                  <p:childTnLst>
                                    <p:set>
                                      <p:cBhvr>
                                        <p:cTn id="78" dur="1" fill="hold">
                                          <p:stCondLst>
                                            <p:cond delay="0"/>
                                          </p:stCondLst>
                                        </p:cTn>
                                        <p:tgtEl>
                                          <p:spTgt spid="17"/>
                                        </p:tgtEl>
                                        <p:attrNameLst>
                                          <p:attrName>style.visibility</p:attrName>
                                        </p:attrNameLst>
                                      </p:cBhvr>
                                      <p:to>
                                        <p:strVal val="visible"/>
                                      </p:to>
                                    </p:set>
                                    <p:animEffect transition="in" filter="wipe(up)">
                                      <p:cBhvr>
                                        <p:cTn id="79" dur="500"/>
                                        <p:tgtEl>
                                          <p:spTgt spid="17"/>
                                        </p:tgtEl>
                                      </p:cBhvr>
                                    </p:animEffect>
                                  </p:childTnLst>
                                </p:cTn>
                              </p:par>
                              <p:par>
                                <p:cTn id="80" presetID="22" presetClass="entr" presetSubtype="1" fill="hold" nodeType="withEffect">
                                  <p:stCondLst>
                                    <p:cond delay="60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58" grpId="0" animBg="1"/>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7840" y="183809"/>
            <a:ext cx="4221110" cy="4221110"/>
            <a:chOff x="1008115" y="2542722"/>
            <a:chExt cx="1360493" cy="1360493"/>
          </a:xfrm>
        </p:grpSpPr>
        <p:grpSp>
          <p:nvGrpSpPr>
            <p:cNvPr id="5" name="组合 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 name="TextBox 5"/>
            <p:cNvSpPr txBox="1"/>
            <p:nvPr/>
          </p:nvSpPr>
          <p:spPr>
            <a:xfrm>
              <a:off x="1357180" y="2796039"/>
              <a:ext cx="59540" cy="267836"/>
            </a:xfrm>
            <a:prstGeom prst="rect">
              <a:avLst/>
            </a:prstGeom>
            <a:noFill/>
          </p:spPr>
          <p:txBody>
            <a:bodyPr wrap="none" rtlCol="0">
              <a:spAutoFit/>
            </a:bodyPr>
            <a:lstStyle/>
            <a:p>
              <a:endParaRPr lang="zh-CN" altLang="en-US" sz="4800" dirty="0">
                <a:latin typeface="Watford DB" pitchFamily="2" charset="0"/>
                <a:ea typeface="造字工房劲黑（非商用）常规体" pitchFamily="50" charset="-122"/>
              </a:endParaRPr>
            </a:p>
          </p:txBody>
        </p:sp>
      </p:grpSp>
      <p:sp>
        <p:nvSpPr>
          <p:cNvPr id="9" name="TextBox 8"/>
          <p:cNvSpPr txBox="1"/>
          <p:nvPr/>
        </p:nvSpPr>
        <p:spPr>
          <a:xfrm>
            <a:off x="3023162" y="2408949"/>
            <a:ext cx="3262432" cy="707886"/>
          </a:xfrm>
          <a:prstGeom prst="rect">
            <a:avLst/>
          </a:prstGeom>
          <a:noFill/>
          <a:ln>
            <a:noFill/>
          </a:ln>
        </p:spPr>
        <p:txBody>
          <a:bodyPr wrap="none" rtlCol="0">
            <a:spAutoFit/>
          </a:bodyPr>
          <a:lstStyle/>
          <a:p>
            <a:r>
              <a:rPr lang="zh-CN" altLang="en-US" sz="4000" dirty="0" smtClean="0">
                <a:latin typeface="方正大黑简体" panose="02010601030101010101" pitchFamily="2" charset="-122"/>
                <a:ea typeface="方正大黑简体" panose="02010601030101010101" pitchFamily="2" charset="-122"/>
              </a:rPr>
              <a:t>谢谢您的观看</a:t>
            </a:r>
            <a:endParaRPr lang="zh-CN" altLang="en-US" sz="4000" dirty="0">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3190875" y="2332464"/>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190874" y="2379651"/>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45884" y="1253336"/>
            <a:ext cx="2629246" cy="1323439"/>
          </a:xfrm>
          <a:prstGeom prst="rect">
            <a:avLst/>
          </a:prstGeom>
          <a:noFill/>
        </p:spPr>
        <p:txBody>
          <a:bodyPr wrap="none" rtlCol="0">
            <a:spAutoFit/>
          </a:bodyPr>
          <a:lstStyle/>
          <a:p>
            <a:r>
              <a:rPr lang="en-US" altLang="zh-CN" sz="8000" dirty="0" smtClean="0">
                <a:solidFill>
                  <a:srgbClr val="163A5A"/>
                </a:solidFill>
                <a:latin typeface="方正大黑简体" panose="02010601030101010101" pitchFamily="2" charset="-122"/>
                <a:ea typeface="方正大黑简体" panose="02010601030101010101" pitchFamily="2" charset="-122"/>
              </a:rPr>
              <a:t>201X</a:t>
            </a:r>
            <a:endParaRPr lang="zh-CN" altLang="en-US" sz="8000" dirty="0">
              <a:solidFill>
                <a:srgbClr val="163A5A"/>
              </a:solidFill>
              <a:latin typeface="方正大黑简体" panose="02010601030101010101" pitchFamily="2" charset="-122"/>
              <a:ea typeface="方正大黑简体" panose="02010601030101010101" pitchFamily="2" charset="-122"/>
            </a:endParaRPr>
          </a:p>
        </p:txBody>
      </p:sp>
      <p:sp>
        <p:nvSpPr>
          <p:cNvPr id="19" name="椭圆 18"/>
          <p:cNvSpPr/>
          <p:nvPr/>
        </p:nvSpPr>
        <p:spPr>
          <a:xfrm>
            <a:off x="4822700" y="3747640"/>
            <a:ext cx="500908" cy="500908"/>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5965030" y="397195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99913" y="397231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椭圆 21"/>
          <p:cNvSpPr/>
          <p:nvPr/>
        </p:nvSpPr>
        <p:spPr>
          <a:xfrm>
            <a:off x="2503579" y="4090649"/>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椭圆 22"/>
          <p:cNvSpPr/>
          <p:nvPr/>
        </p:nvSpPr>
        <p:spPr>
          <a:xfrm>
            <a:off x="6423168" y="397697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椭圆 23"/>
          <p:cNvSpPr/>
          <p:nvPr/>
        </p:nvSpPr>
        <p:spPr>
          <a:xfrm>
            <a:off x="3309894" y="3969465"/>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椭圆 24"/>
          <p:cNvSpPr/>
          <p:nvPr/>
        </p:nvSpPr>
        <p:spPr>
          <a:xfrm>
            <a:off x="6800928" y="410087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椭圆 25"/>
          <p:cNvSpPr/>
          <p:nvPr/>
        </p:nvSpPr>
        <p:spPr>
          <a:xfrm>
            <a:off x="4097983" y="4004076"/>
            <a:ext cx="250454" cy="250454"/>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椭圆 26"/>
          <p:cNvSpPr/>
          <p:nvPr/>
        </p:nvSpPr>
        <p:spPr>
          <a:xfrm>
            <a:off x="6974631" y="397066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p:nvSpPr>
        <p:spPr>
          <a:xfrm>
            <a:off x="4399206" y="3978724"/>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椭圆 28"/>
          <p:cNvSpPr/>
          <p:nvPr/>
        </p:nvSpPr>
        <p:spPr>
          <a:xfrm>
            <a:off x="7607392" y="4027860"/>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椭圆 29"/>
          <p:cNvSpPr/>
          <p:nvPr/>
        </p:nvSpPr>
        <p:spPr>
          <a:xfrm>
            <a:off x="6148391" y="378816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椭圆 30"/>
          <p:cNvSpPr/>
          <p:nvPr/>
        </p:nvSpPr>
        <p:spPr>
          <a:xfrm>
            <a:off x="2318009" y="4101156"/>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椭圆 31"/>
          <p:cNvSpPr/>
          <p:nvPr/>
        </p:nvSpPr>
        <p:spPr>
          <a:xfrm>
            <a:off x="4754005" y="382426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椭圆 32"/>
          <p:cNvSpPr/>
          <p:nvPr/>
        </p:nvSpPr>
        <p:spPr>
          <a:xfrm>
            <a:off x="3453681" y="3916110"/>
            <a:ext cx="322151" cy="322151"/>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p:nvSpPr>
        <p:spPr>
          <a:xfrm>
            <a:off x="5323608" y="396884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p:nvSpPr>
        <p:spPr>
          <a:xfrm>
            <a:off x="1454517" y="397218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p:nvSpPr>
        <p:spPr>
          <a:xfrm>
            <a:off x="1169307" y="410341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p:nvSpPr>
        <p:spPr>
          <a:xfrm>
            <a:off x="3019999" y="378890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1938294" y="402524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6441140" y="3831458"/>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椭圆 39"/>
          <p:cNvSpPr/>
          <p:nvPr/>
        </p:nvSpPr>
        <p:spPr>
          <a:xfrm>
            <a:off x="7978110" y="396288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TextBox 50"/>
          <p:cNvSpPr txBox="1"/>
          <p:nvPr/>
        </p:nvSpPr>
        <p:spPr>
          <a:xfrm>
            <a:off x="265272" y="164471"/>
            <a:ext cx="1220206" cy="523220"/>
          </a:xfrm>
          <a:prstGeom prst="rect">
            <a:avLst/>
          </a:prstGeom>
          <a:noFill/>
        </p:spPr>
        <p:txBody>
          <a:bodyPr wrap="none" rtlCol="0">
            <a:spAutoFit/>
          </a:bodyPr>
          <a:lstStyle/>
          <a:p>
            <a:r>
              <a:rPr lang="en-US" altLang="zh-CN" sz="2800" dirty="0" smtClean="0">
                <a:latin typeface="方正大黑简体" panose="02010601030101010101" pitchFamily="2" charset="-122"/>
                <a:ea typeface="方正大黑简体" panose="02010601030101010101" pitchFamily="2" charset="-122"/>
              </a:rPr>
              <a:t>LOGO</a:t>
            </a:r>
            <a:endParaRPr lang="zh-CN" altLang="en-US" sz="2800" dirty="0">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2460713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9" fill="hold" grpId="0" nodeType="afterEffect">
                                  <p:stCondLst>
                                    <p:cond delay="0"/>
                                  </p:stCondLst>
                                  <p:iterate type="lt">
                                    <p:tmPct val="15000"/>
                                  </p:iterate>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375"/>
                            </p:stCondLst>
                            <p:childTnLst>
                              <p:par>
                                <p:cTn id="16" presetID="53" presetClass="entr" presetSubtype="16"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grpId="0" nodeType="withEffect">
                                  <p:stCondLst>
                                    <p:cond delay="40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childTnLst>
                                </p:cTn>
                              </p:par>
                              <p:par>
                                <p:cTn id="71" presetID="53" presetClass="entr" presetSubtype="16" fill="hold" grpId="0" nodeType="withEffect">
                                  <p:stCondLst>
                                    <p:cond delay="40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500" fill="hold"/>
                                        <p:tgtEl>
                                          <p:spTgt spid="31"/>
                                        </p:tgtEl>
                                        <p:attrNameLst>
                                          <p:attrName>ppt_w</p:attrName>
                                        </p:attrNameLst>
                                      </p:cBhvr>
                                      <p:tavLst>
                                        <p:tav tm="0">
                                          <p:val>
                                            <p:fltVal val="0"/>
                                          </p:val>
                                        </p:tav>
                                        <p:tav tm="100000">
                                          <p:val>
                                            <p:strVal val="#ppt_w"/>
                                          </p:val>
                                        </p:tav>
                                      </p:tavLst>
                                    </p:anim>
                                    <p:anim calcmode="lin" valueType="num">
                                      <p:cBhvr>
                                        <p:cTn id="79" dur="500" fill="hold"/>
                                        <p:tgtEl>
                                          <p:spTgt spid="31"/>
                                        </p:tgtEl>
                                        <p:attrNameLst>
                                          <p:attrName>ppt_h</p:attrName>
                                        </p:attrNameLst>
                                      </p:cBhvr>
                                      <p:tavLst>
                                        <p:tav tm="0">
                                          <p:val>
                                            <p:fltVal val="0"/>
                                          </p:val>
                                        </p:tav>
                                        <p:tav tm="100000">
                                          <p:val>
                                            <p:strVal val="#ppt_h"/>
                                          </p:val>
                                        </p:tav>
                                      </p:tavLst>
                                    </p:anim>
                                    <p:animEffect transition="in" filter="fade">
                                      <p:cBhvr>
                                        <p:cTn id="80" dur="500"/>
                                        <p:tgtEl>
                                          <p:spTgt spid="31"/>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32"/>
                                        </p:tgtEl>
                                        <p:attrNameLst>
                                          <p:attrName>style.visibility</p:attrName>
                                        </p:attrNameLst>
                                      </p:cBhvr>
                                      <p:to>
                                        <p:strVal val="visible"/>
                                      </p:to>
                                    </p:set>
                                    <p:anim calcmode="lin" valueType="num">
                                      <p:cBhvr>
                                        <p:cTn id="83" dur="500" fill="hold"/>
                                        <p:tgtEl>
                                          <p:spTgt spid="32"/>
                                        </p:tgtEl>
                                        <p:attrNameLst>
                                          <p:attrName>ppt_w</p:attrName>
                                        </p:attrNameLst>
                                      </p:cBhvr>
                                      <p:tavLst>
                                        <p:tav tm="0">
                                          <p:val>
                                            <p:fltVal val="0"/>
                                          </p:val>
                                        </p:tav>
                                        <p:tav tm="100000">
                                          <p:val>
                                            <p:strVal val="#ppt_w"/>
                                          </p:val>
                                        </p:tav>
                                      </p:tavLst>
                                    </p:anim>
                                    <p:anim calcmode="lin" valueType="num">
                                      <p:cBhvr>
                                        <p:cTn id="84" dur="500" fill="hold"/>
                                        <p:tgtEl>
                                          <p:spTgt spid="32"/>
                                        </p:tgtEl>
                                        <p:attrNameLst>
                                          <p:attrName>ppt_h</p:attrName>
                                        </p:attrNameLst>
                                      </p:cBhvr>
                                      <p:tavLst>
                                        <p:tav tm="0">
                                          <p:val>
                                            <p:fltVal val="0"/>
                                          </p:val>
                                        </p:tav>
                                        <p:tav tm="100000">
                                          <p:val>
                                            <p:strVal val="#ppt_h"/>
                                          </p:val>
                                        </p:tav>
                                      </p:tavLst>
                                    </p:anim>
                                    <p:animEffect transition="in" filter="fade">
                                      <p:cBhvr>
                                        <p:cTn id="85" dur="500"/>
                                        <p:tgtEl>
                                          <p:spTgt spid="32"/>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 calcmode="lin" valueType="num">
                                      <p:cBhvr>
                                        <p:cTn id="88" dur="500" fill="hold"/>
                                        <p:tgtEl>
                                          <p:spTgt spid="33"/>
                                        </p:tgtEl>
                                        <p:attrNameLst>
                                          <p:attrName>ppt_w</p:attrName>
                                        </p:attrNameLst>
                                      </p:cBhvr>
                                      <p:tavLst>
                                        <p:tav tm="0">
                                          <p:val>
                                            <p:fltVal val="0"/>
                                          </p:val>
                                        </p:tav>
                                        <p:tav tm="100000">
                                          <p:val>
                                            <p:strVal val="#ppt_w"/>
                                          </p:val>
                                        </p:tav>
                                      </p:tavLst>
                                    </p:anim>
                                    <p:anim calcmode="lin" valueType="num">
                                      <p:cBhvr>
                                        <p:cTn id="89" dur="500" fill="hold"/>
                                        <p:tgtEl>
                                          <p:spTgt spid="33"/>
                                        </p:tgtEl>
                                        <p:attrNameLst>
                                          <p:attrName>ppt_h</p:attrName>
                                        </p:attrNameLst>
                                      </p:cBhvr>
                                      <p:tavLst>
                                        <p:tav tm="0">
                                          <p:val>
                                            <p:fltVal val="0"/>
                                          </p:val>
                                        </p:tav>
                                        <p:tav tm="100000">
                                          <p:val>
                                            <p:strVal val="#ppt_h"/>
                                          </p:val>
                                        </p:tav>
                                      </p:tavLst>
                                    </p:anim>
                                    <p:animEffect transition="in" filter="fade">
                                      <p:cBhvr>
                                        <p:cTn id="90" dur="500"/>
                                        <p:tgtEl>
                                          <p:spTgt spid="33"/>
                                        </p:tgtEl>
                                      </p:cBhvr>
                                    </p:animEffect>
                                  </p:childTnLst>
                                </p:cTn>
                              </p:par>
                              <p:par>
                                <p:cTn id="91" presetID="53" presetClass="entr" presetSubtype="16" fill="hold" grpId="0" nodeType="withEffect">
                                  <p:stCondLst>
                                    <p:cond delay="40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Effect transition="in" filter="fade">
                                      <p:cBhvr>
                                        <p:cTn id="95" dur="500"/>
                                        <p:tgtEl>
                                          <p:spTgt spid="34"/>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5"/>
                                        </p:tgtEl>
                                        <p:attrNameLst>
                                          <p:attrName>style.visibility</p:attrName>
                                        </p:attrNameLst>
                                      </p:cBhvr>
                                      <p:to>
                                        <p:strVal val="visible"/>
                                      </p:to>
                                    </p:set>
                                    <p:anim calcmode="lin" valueType="num">
                                      <p:cBhvr>
                                        <p:cTn id="98" dur="500" fill="hold"/>
                                        <p:tgtEl>
                                          <p:spTgt spid="35"/>
                                        </p:tgtEl>
                                        <p:attrNameLst>
                                          <p:attrName>ppt_w</p:attrName>
                                        </p:attrNameLst>
                                      </p:cBhvr>
                                      <p:tavLst>
                                        <p:tav tm="0">
                                          <p:val>
                                            <p:fltVal val="0"/>
                                          </p:val>
                                        </p:tav>
                                        <p:tav tm="100000">
                                          <p:val>
                                            <p:strVal val="#ppt_w"/>
                                          </p:val>
                                        </p:tav>
                                      </p:tavLst>
                                    </p:anim>
                                    <p:anim calcmode="lin" valueType="num">
                                      <p:cBhvr>
                                        <p:cTn id="99" dur="500" fill="hold"/>
                                        <p:tgtEl>
                                          <p:spTgt spid="35"/>
                                        </p:tgtEl>
                                        <p:attrNameLst>
                                          <p:attrName>ppt_h</p:attrName>
                                        </p:attrNameLst>
                                      </p:cBhvr>
                                      <p:tavLst>
                                        <p:tav tm="0">
                                          <p:val>
                                            <p:fltVal val="0"/>
                                          </p:val>
                                        </p:tav>
                                        <p:tav tm="100000">
                                          <p:val>
                                            <p:strVal val="#ppt_h"/>
                                          </p:val>
                                        </p:tav>
                                      </p:tavLst>
                                    </p:anim>
                                    <p:animEffect transition="in" filter="fade">
                                      <p:cBhvr>
                                        <p:cTn id="100" dur="500"/>
                                        <p:tgtEl>
                                          <p:spTgt spid="3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400"/>
                                  </p:stCondLst>
                                  <p:childTnLst>
                                    <p:set>
                                      <p:cBhvr>
                                        <p:cTn id="107" dur="1" fill="hold">
                                          <p:stCondLst>
                                            <p:cond delay="0"/>
                                          </p:stCondLst>
                                        </p:cTn>
                                        <p:tgtEl>
                                          <p:spTgt spid="37"/>
                                        </p:tgtEl>
                                        <p:attrNameLst>
                                          <p:attrName>style.visibility</p:attrName>
                                        </p:attrNameLst>
                                      </p:cBhvr>
                                      <p:to>
                                        <p:strVal val="visible"/>
                                      </p:to>
                                    </p:set>
                                    <p:anim calcmode="lin" valueType="num">
                                      <p:cBhvr>
                                        <p:cTn id="108" dur="500" fill="hold"/>
                                        <p:tgtEl>
                                          <p:spTgt spid="37"/>
                                        </p:tgtEl>
                                        <p:attrNameLst>
                                          <p:attrName>ppt_w</p:attrName>
                                        </p:attrNameLst>
                                      </p:cBhvr>
                                      <p:tavLst>
                                        <p:tav tm="0">
                                          <p:val>
                                            <p:fltVal val="0"/>
                                          </p:val>
                                        </p:tav>
                                        <p:tav tm="100000">
                                          <p:val>
                                            <p:strVal val="#ppt_w"/>
                                          </p:val>
                                        </p:tav>
                                      </p:tavLst>
                                    </p:anim>
                                    <p:anim calcmode="lin" valueType="num">
                                      <p:cBhvr>
                                        <p:cTn id="109" dur="500" fill="hold"/>
                                        <p:tgtEl>
                                          <p:spTgt spid="37"/>
                                        </p:tgtEl>
                                        <p:attrNameLst>
                                          <p:attrName>ppt_h</p:attrName>
                                        </p:attrNameLst>
                                      </p:cBhvr>
                                      <p:tavLst>
                                        <p:tav tm="0">
                                          <p:val>
                                            <p:fltVal val="0"/>
                                          </p:val>
                                        </p:tav>
                                        <p:tav tm="100000">
                                          <p:val>
                                            <p:strVal val="#ppt_h"/>
                                          </p:val>
                                        </p:tav>
                                      </p:tavLst>
                                    </p:anim>
                                    <p:animEffect transition="in" filter="fade">
                                      <p:cBhvr>
                                        <p:cTn id="110" dur="500"/>
                                        <p:tgtEl>
                                          <p:spTgt spid="37"/>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500" fill="hold"/>
                                        <p:tgtEl>
                                          <p:spTgt spid="38"/>
                                        </p:tgtEl>
                                        <p:attrNameLst>
                                          <p:attrName>ppt_w</p:attrName>
                                        </p:attrNameLst>
                                      </p:cBhvr>
                                      <p:tavLst>
                                        <p:tav tm="0">
                                          <p:val>
                                            <p:fltVal val="0"/>
                                          </p:val>
                                        </p:tav>
                                        <p:tav tm="100000">
                                          <p:val>
                                            <p:strVal val="#ppt_w"/>
                                          </p:val>
                                        </p:tav>
                                      </p:tavLst>
                                    </p:anim>
                                    <p:anim calcmode="lin" valueType="num">
                                      <p:cBhvr>
                                        <p:cTn id="114" dur="500" fill="hold"/>
                                        <p:tgtEl>
                                          <p:spTgt spid="38"/>
                                        </p:tgtEl>
                                        <p:attrNameLst>
                                          <p:attrName>ppt_h</p:attrName>
                                        </p:attrNameLst>
                                      </p:cBhvr>
                                      <p:tavLst>
                                        <p:tav tm="0">
                                          <p:val>
                                            <p:fltVal val="0"/>
                                          </p:val>
                                        </p:tav>
                                        <p:tav tm="100000">
                                          <p:val>
                                            <p:strVal val="#ppt_h"/>
                                          </p:val>
                                        </p:tav>
                                      </p:tavLst>
                                    </p:anim>
                                    <p:animEffect transition="in" filter="fade">
                                      <p:cBhvr>
                                        <p:cTn id="115" dur="500"/>
                                        <p:tgtEl>
                                          <p:spTgt spid="38"/>
                                        </p:tgtEl>
                                      </p:cBhvr>
                                    </p:animEffect>
                                  </p:childTnLst>
                                </p:cTn>
                              </p:par>
                              <p:par>
                                <p:cTn id="116" presetID="53" presetClass="entr" presetSubtype="16" fill="hold" grpId="0" nodeType="withEffect">
                                  <p:stCondLst>
                                    <p:cond delay="200"/>
                                  </p:stCondLst>
                                  <p:childTnLst>
                                    <p:set>
                                      <p:cBhvr>
                                        <p:cTn id="117" dur="1" fill="hold">
                                          <p:stCondLst>
                                            <p:cond delay="0"/>
                                          </p:stCondLst>
                                        </p:cTn>
                                        <p:tgtEl>
                                          <p:spTgt spid="39"/>
                                        </p:tgtEl>
                                        <p:attrNameLst>
                                          <p:attrName>style.visibility</p:attrName>
                                        </p:attrNameLst>
                                      </p:cBhvr>
                                      <p:to>
                                        <p:strVal val="visible"/>
                                      </p:to>
                                    </p:set>
                                    <p:anim calcmode="lin" valueType="num">
                                      <p:cBhvr>
                                        <p:cTn id="118" dur="500" fill="hold"/>
                                        <p:tgtEl>
                                          <p:spTgt spid="39"/>
                                        </p:tgtEl>
                                        <p:attrNameLst>
                                          <p:attrName>ppt_w</p:attrName>
                                        </p:attrNameLst>
                                      </p:cBhvr>
                                      <p:tavLst>
                                        <p:tav tm="0">
                                          <p:val>
                                            <p:fltVal val="0"/>
                                          </p:val>
                                        </p:tav>
                                        <p:tav tm="100000">
                                          <p:val>
                                            <p:strVal val="#ppt_w"/>
                                          </p:val>
                                        </p:tav>
                                      </p:tavLst>
                                    </p:anim>
                                    <p:anim calcmode="lin" valueType="num">
                                      <p:cBhvr>
                                        <p:cTn id="119" dur="500" fill="hold"/>
                                        <p:tgtEl>
                                          <p:spTgt spid="39"/>
                                        </p:tgtEl>
                                        <p:attrNameLst>
                                          <p:attrName>ppt_h</p:attrName>
                                        </p:attrNameLst>
                                      </p:cBhvr>
                                      <p:tavLst>
                                        <p:tav tm="0">
                                          <p:val>
                                            <p:fltVal val="0"/>
                                          </p:val>
                                        </p:tav>
                                        <p:tav tm="100000">
                                          <p:val>
                                            <p:strVal val="#ppt_h"/>
                                          </p:val>
                                        </p:tav>
                                      </p:tavLst>
                                    </p:anim>
                                    <p:animEffect transition="in" filter="fade">
                                      <p:cBhvr>
                                        <p:cTn id="120" dur="500"/>
                                        <p:tgtEl>
                                          <p:spTgt spid="39"/>
                                        </p:tgtEl>
                                      </p:cBhvr>
                                    </p:animEffect>
                                  </p:childTnLst>
                                </p:cTn>
                              </p:par>
                              <p:par>
                                <p:cTn id="121" presetID="53" presetClass="entr" presetSubtype="16" fill="hold" grpId="0" nodeType="withEffect">
                                  <p:stCondLst>
                                    <p:cond delay="200"/>
                                  </p:stCondLst>
                                  <p:childTnLst>
                                    <p:set>
                                      <p:cBhvr>
                                        <p:cTn id="122" dur="1" fill="hold">
                                          <p:stCondLst>
                                            <p:cond delay="0"/>
                                          </p:stCondLst>
                                        </p:cTn>
                                        <p:tgtEl>
                                          <p:spTgt spid="40"/>
                                        </p:tgtEl>
                                        <p:attrNameLst>
                                          <p:attrName>style.visibility</p:attrName>
                                        </p:attrNameLst>
                                      </p:cBhvr>
                                      <p:to>
                                        <p:strVal val="visible"/>
                                      </p:to>
                                    </p:set>
                                    <p:anim calcmode="lin" valueType="num">
                                      <p:cBhvr>
                                        <p:cTn id="123" dur="500" fill="hold"/>
                                        <p:tgtEl>
                                          <p:spTgt spid="40"/>
                                        </p:tgtEl>
                                        <p:attrNameLst>
                                          <p:attrName>ppt_w</p:attrName>
                                        </p:attrNameLst>
                                      </p:cBhvr>
                                      <p:tavLst>
                                        <p:tav tm="0">
                                          <p:val>
                                            <p:fltVal val="0"/>
                                          </p:val>
                                        </p:tav>
                                        <p:tav tm="100000">
                                          <p:val>
                                            <p:strVal val="#ppt_w"/>
                                          </p:val>
                                        </p:tav>
                                      </p:tavLst>
                                    </p:anim>
                                    <p:anim calcmode="lin" valueType="num">
                                      <p:cBhvr>
                                        <p:cTn id="124" dur="500" fill="hold"/>
                                        <p:tgtEl>
                                          <p:spTgt spid="40"/>
                                        </p:tgtEl>
                                        <p:attrNameLst>
                                          <p:attrName>ppt_h</p:attrName>
                                        </p:attrNameLst>
                                      </p:cBhvr>
                                      <p:tavLst>
                                        <p:tav tm="0">
                                          <p:val>
                                            <p:fltVal val="0"/>
                                          </p:val>
                                        </p:tav>
                                        <p:tav tm="100000">
                                          <p:val>
                                            <p:strVal val="#ppt_h"/>
                                          </p:val>
                                        </p:tav>
                                      </p:tavLst>
                                    </p:anim>
                                    <p:animEffect transition="in" filter="fade">
                                      <p:cBhvr>
                                        <p:cTn id="125" dur="500"/>
                                        <p:tgtEl>
                                          <p:spTgt spid="40"/>
                                        </p:tgtEl>
                                      </p:cBhvr>
                                    </p:animEffect>
                                  </p:childTnLst>
                                </p:cTn>
                              </p:par>
                            </p:childTnLst>
                          </p:cTn>
                        </p:par>
                      </p:childTnLst>
                    </p:cTn>
                  </p:par>
                  <p:par>
                    <p:cTn id="126" fill="hold">
                      <p:stCondLst>
                        <p:cond delay="indefinite"/>
                      </p:stCondLst>
                      <p:childTnLst>
                        <p:par>
                          <p:cTn id="127" fill="hold">
                            <p:stCondLst>
                              <p:cond delay="0"/>
                            </p:stCondLst>
                            <p:childTnLst>
                              <p:par>
                                <p:cTn id="128" presetID="31" presetClass="entr" presetSubtype="0" fill="hold" grpId="0" nodeType="clickEffect">
                                  <p:stCondLst>
                                    <p:cond delay="0"/>
                                  </p:stCondLst>
                                  <p:childTnLst>
                                    <p:set>
                                      <p:cBhvr>
                                        <p:cTn id="129" dur="1" fill="hold">
                                          <p:stCondLst>
                                            <p:cond delay="0"/>
                                          </p:stCondLst>
                                        </p:cTn>
                                        <p:tgtEl>
                                          <p:spTgt spid="51"/>
                                        </p:tgtEl>
                                        <p:attrNameLst>
                                          <p:attrName>style.visibility</p:attrName>
                                        </p:attrNameLst>
                                      </p:cBhvr>
                                      <p:to>
                                        <p:strVal val="visible"/>
                                      </p:to>
                                    </p:set>
                                    <p:anim calcmode="lin" valueType="num">
                                      <p:cBhvr>
                                        <p:cTn id="130" dur="1000" fill="hold"/>
                                        <p:tgtEl>
                                          <p:spTgt spid="51"/>
                                        </p:tgtEl>
                                        <p:attrNameLst>
                                          <p:attrName>ppt_w</p:attrName>
                                        </p:attrNameLst>
                                      </p:cBhvr>
                                      <p:tavLst>
                                        <p:tav tm="0">
                                          <p:val>
                                            <p:fltVal val="0"/>
                                          </p:val>
                                        </p:tav>
                                        <p:tav tm="100000">
                                          <p:val>
                                            <p:strVal val="#ppt_w"/>
                                          </p:val>
                                        </p:tav>
                                      </p:tavLst>
                                    </p:anim>
                                    <p:anim calcmode="lin" valueType="num">
                                      <p:cBhvr>
                                        <p:cTn id="131" dur="1000" fill="hold"/>
                                        <p:tgtEl>
                                          <p:spTgt spid="51"/>
                                        </p:tgtEl>
                                        <p:attrNameLst>
                                          <p:attrName>ppt_h</p:attrName>
                                        </p:attrNameLst>
                                      </p:cBhvr>
                                      <p:tavLst>
                                        <p:tav tm="0">
                                          <p:val>
                                            <p:fltVal val="0"/>
                                          </p:val>
                                        </p:tav>
                                        <p:tav tm="100000">
                                          <p:val>
                                            <p:strVal val="#ppt_h"/>
                                          </p:val>
                                        </p:tav>
                                      </p:tavLst>
                                    </p:anim>
                                    <p:anim calcmode="lin" valueType="num">
                                      <p:cBhvr>
                                        <p:cTn id="132" dur="1000" fill="hold"/>
                                        <p:tgtEl>
                                          <p:spTgt spid="51"/>
                                        </p:tgtEl>
                                        <p:attrNameLst>
                                          <p:attrName>style.rotation</p:attrName>
                                        </p:attrNameLst>
                                      </p:cBhvr>
                                      <p:tavLst>
                                        <p:tav tm="0">
                                          <p:val>
                                            <p:fltVal val="90"/>
                                          </p:val>
                                        </p:tav>
                                        <p:tav tm="100000">
                                          <p:val>
                                            <p:fltVal val="0"/>
                                          </p:val>
                                        </p:tav>
                                      </p:tavLst>
                                    </p:anim>
                                    <p:animEffect transition="in" filter="fade">
                                      <p:cBhvr>
                                        <p:cTn id="133"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5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1992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162071"/>
            <a:ext cx="2262158" cy="461665"/>
          </a:xfrm>
          <a:prstGeom prst="rect">
            <a:avLst/>
          </a:prstGeom>
          <a:noFill/>
        </p:spPr>
        <p:txBody>
          <a:bodyPr wrap="none" rtlCol="0">
            <a:spAutoFit/>
          </a:bodyPr>
          <a:lstStyle/>
          <a:p>
            <a:r>
              <a:rPr lang="zh-CN" altLang="en-US" sz="2400" spc="300" dirty="0" smtClean="0">
                <a:latin typeface="方正兰亭细黑_GBK" pitchFamily="2" charset="-122"/>
                <a:ea typeface="方正兰亭细黑_GBK" pitchFamily="2" charset="-122"/>
              </a:rPr>
              <a:t>年度工作概述</a:t>
            </a:r>
            <a:endParaRPr lang="zh-CN" altLang="en-US" sz="2400" spc="300" dirty="0">
              <a:latin typeface="方正兰亭细黑_GBK" pitchFamily="2" charset="-122"/>
              <a:ea typeface="方正兰亭细黑_GBK" pitchFamily="2" charset="-122"/>
            </a:endParaRPr>
          </a:p>
        </p:txBody>
      </p:sp>
      <p:sp>
        <p:nvSpPr>
          <p:cNvPr id="116" name="TextBox 115"/>
          <p:cNvSpPr txBox="1"/>
          <p:nvPr/>
        </p:nvSpPr>
        <p:spPr>
          <a:xfrm>
            <a:off x="4828355" y="2561232"/>
            <a:ext cx="2060885" cy="338554"/>
          </a:xfrm>
          <a:prstGeom prst="rect">
            <a:avLst/>
          </a:prstGeom>
          <a:noFill/>
        </p:spPr>
        <p:txBody>
          <a:bodyPr wrap="none" rtlCol="0">
            <a:spAutoFit/>
          </a:bodyPr>
          <a:lstStyle/>
          <a:p>
            <a:r>
              <a:rPr lang="en-US" altLang="zh-CN" sz="1600" dirty="0">
                <a:solidFill>
                  <a:srgbClr val="163A5A"/>
                </a:solidFill>
                <a:ea typeface="微软雅黑" panose="020B0503020204020204" pitchFamily="34" charset="-122"/>
              </a:rPr>
              <a:t>Annual work </a:t>
            </a:r>
            <a:r>
              <a:rPr lang="en-US" altLang="zh-CN" sz="1600" dirty="0" smtClean="0">
                <a:solidFill>
                  <a:srgbClr val="163A5A"/>
                </a:solidFill>
                <a:ea typeface="微软雅黑" panose="020B0503020204020204" pitchFamily="34" charset="-122"/>
              </a:rPr>
              <a:t>summary</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1</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47561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dirty="0" smtClean="0">
                <a:solidFill>
                  <a:srgbClr val="163A5A"/>
                </a:solidFill>
                <a:latin typeface="方正韵动中黑简体" panose="02000000000000000000" pitchFamily="2" charset="-122"/>
                <a:ea typeface="方正韵动中黑简体" panose="02000000000000000000" pitchFamily="2" charset="-122"/>
                <a:sym typeface="Arial" pitchFamily="34" charset="0"/>
              </a:rPr>
              <a:t>公司介绍</a:t>
            </a:r>
            <a:endParaRPr lang="zh-CN" altLang="en-US" sz="2000" dirty="0">
              <a:solidFill>
                <a:srgbClr val="163A5A"/>
              </a:solidFill>
              <a:latin typeface="方正韵动中黑简体" panose="02000000000000000000" pitchFamily="2" charset="-122"/>
              <a:ea typeface="方正韵动中黑简体" panose="02000000000000000000" pitchFamily="2" charset="-122"/>
              <a:sym typeface="Arial" pitchFamily="34" charset="0"/>
            </a:endParaRPr>
          </a:p>
        </p:txBody>
      </p:sp>
      <p:sp>
        <p:nvSpPr>
          <p:cNvPr id="9" name="矩形 47"/>
          <p:cNvSpPr>
            <a:spLocks noChangeArrowheads="1"/>
          </p:cNvSpPr>
          <p:nvPr/>
        </p:nvSpPr>
        <p:spPr bwMode="auto">
          <a:xfrm>
            <a:off x="1002507" y="1127284"/>
            <a:ext cx="7184231"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0" name="Rectangle 42"/>
          <p:cNvSpPr>
            <a:spLocks noChangeArrowheads="1"/>
          </p:cNvSpPr>
          <p:nvPr/>
        </p:nvSpPr>
        <p:spPr bwMode="auto">
          <a:xfrm>
            <a:off x="1062038" y="1819038"/>
            <a:ext cx="2352675" cy="269200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1" name="矩形 47"/>
          <p:cNvSpPr>
            <a:spLocks noChangeArrowheads="1"/>
          </p:cNvSpPr>
          <p:nvPr/>
        </p:nvSpPr>
        <p:spPr bwMode="auto">
          <a:xfrm>
            <a:off x="3689748" y="2194084"/>
            <a:ext cx="1553765" cy="254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75"/>
              </a:spcAft>
              <a:buNone/>
            </a:pPr>
            <a:r>
              <a:rPr lang="zh-CN" altLang="en-US" sz="1100" dirty="0">
                <a:sym typeface="方正兰亭黑_GBK" pitchFamily="2" charset="-122"/>
              </a:rPr>
              <a:t>右键点击图片选择设置图片格式可直接替换图片。您可以点击文字框输入您的描述说明，或者通过复制粘贴，在此录入您的描述说明。</a:t>
            </a:r>
            <a:endParaRPr lang="en-US" altLang="zh-CN" sz="1100" dirty="0">
              <a:sym typeface="方正兰亭黑_GBK" pitchFamily="2" charset="-122"/>
            </a:endParaRPr>
          </a:p>
          <a:p>
            <a:pPr eaLnBrk="1" hangingPunct="1">
              <a:lnSpc>
                <a:spcPct val="130000"/>
              </a:lnSpc>
              <a:spcBef>
                <a:spcPct val="0"/>
              </a:spcBef>
              <a:spcAft>
                <a:spcPts val="375"/>
              </a:spcAft>
              <a:buNone/>
            </a:pPr>
            <a:r>
              <a:rPr lang="zh-CN" altLang="en-US" sz="1100" dirty="0">
                <a:sym typeface="方正兰亭黑_GBK" pitchFamily="2" charset="-122"/>
              </a:rPr>
              <a:t>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32" name="矩形 67"/>
          <p:cNvSpPr>
            <a:spLocks noChangeArrowheads="1"/>
          </p:cNvSpPr>
          <p:nvPr/>
        </p:nvSpPr>
        <p:spPr bwMode="auto">
          <a:xfrm>
            <a:off x="6209110" y="19083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旗下分支机构</a:t>
            </a:r>
            <a:endParaRPr lang="en-US" altLang="zh-CN" sz="1500" dirty="0">
              <a:sym typeface="方正兰亭黑_GBK" pitchFamily="2" charset="-122"/>
            </a:endParaRPr>
          </a:p>
        </p:txBody>
      </p:sp>
      <p:sp>
        <p:nvSpPr>
          <p:cNvPr id="33" name="矩形 47"/>
          <p:cNvSpPr>
            <a:spLocks noChangeArrowheads="1"/>
          </p:cNvSpPr>
          <p:nvPr/>
        </p:nvSpPr>
        <p:spPr bwMode="auto">
          <a:xfrm>
            <a:off x="6209110" y="2184559"/>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ym typeface="方正兰亭黑_GBK" pitchFamily="2" charset="-122"/>
              </a:rPr>
              <a:t>在此录入图表的描述说明，在此录入图表的描述说明。</a:t>
            </a:r>
          </a:p>
        </p:txBody>
      </p:sp>
      <p:sp>
        <p:nvSpPr>
          <p:cNvPr id="34" name="矩形 69"/>
          <p:cNvSpPr>
            <a:spLocks noChangeArrowheads="1"/>
          </p:cNvSpPr>
          <p:nvPr/>
        </p:nvSpPr>
        <p:spPr bwMode="auto">
          <a:xfrm>
            <a:off x="6209110" y="287988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拥有员工数量</a:t>
            </a:r>
            <a:endParaRPr lang="en-US" altLang="zh-CN" sz="1500">
              <a:sym typeface="方正兰亭黑_GBK" pitchFamily="2" charset="-122"/>
            </a:endParaRPr>
          </a:p>
        </p:txBody>
      </p:sp>
      <p:sp>
        <p:nvSpPr>
          <p:cNvPr id="35" name="矩形 47"/>
          <p:cNvSpPr>
            <a:spLocks noChangeArrowheads="1"/>
          </p:cNvSpPr>
          <p:nvPr/>
        </p:nvSpPr>
        <p:spPr bwMode="auto">
          <a:xfrm>
            <a:off x="6209110" y="3157300"/>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ym typeface="方正兰亭黑_GBK" pitchFamily="2" charset="-122"/>
              </a:rPr>
              <a:t>在此录入图表的描述说明，在此录入图表的描述说明。</a:t>
            </a:r>
          </a:p>
        </p:txBody>
      </p:sp>
      <p:sp>
        <p:nvSpPr>
          <p:cNvPr id="36" name="矩形 71"/>
          <p:cNvSpPr>
            <a:spLocks noChangeArrowheads="1"/>
          </p:cNvSpPr>
          <p:nvPr/>
        </p:nvSpPr>
        <p:spPr bwMode="auto">
          <a:xfrm>
            <a:off x="6209110" y="38514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产品总销售额</a:t>
            </a:r>
            <a:endParaRPr lang="en-US" altLang="zh-CN" sz="1500">
              <a:sym typeface="方正兰亭黑_GBK" pitchFamily="2" charset="-122"/>
            </a:endParaRPr>
          </a:p>
        </p:txBody>
      </p:sp>
      <p:sp>
        <p:nvSpPr>
          <p:cNvPr id="37" name="矩形 47"/>
          <p:cNvSpPr>
            <a:spLocks noChangeArrowheads="1"/>
          </p:cNvSpPr>
          <p:nvPr/>
        </p:nvSpPr>
        <p:spPr bwMode="auto">
          <a:xfrm>
            <a:off x="6209110" y="4118134"/>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ym typeface="方正兰亭黑_GBK" pitchFamily="2" charset="-122"/>
              </a:rPr>
              <a:t>在此录入图表的描述说明，在此录入图表的描述说明。</a:t>
            </a:r>
          </a:p>
        </p:txBody>
      </p:sp>
      <p:sp>
        <p:nvSpPr>
          <p:cNvPr id="41" name="文本框 37"/>
          <p:cNvSpPr>
            <a:spLocks noChangeArrowheads="1"/>
          </p:cNvSpPr>
          <p:nvPr/>
        </p:nvSpPr>
        <p:spPr bwMode="auto">
          <a:xfrm>
            <a:off x="2750701" y="81272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00" dirty="0">
                <a:latin typeface="Arial" pitchFamily="34" charset="0"/>
                <a:ea typeface="微软雅黑" panose="020B0503020204020204" pitchFamily="34" charset="-122"/>
                <a:sym typeface="Arial" pitchFamily="34" charset="0"/>
              </a:rPr>
              <a:t>Company Introduction</a:t>
            </a:r>
            <a:endParaRPr lang="zh-CN" altLang="en-US" sz="1200" baseline="-3000" dirty="0">
              <a:latin typeface="Arial" pitchFamily="34" charset="0"/>
              <a:ea typeface="微软雅黑" panose="020B0503020204020204" pitchFamily="34" charset="-122"/>
              <a:sym typeface="Arial"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grpSp>
        <p:nvGrpSpPr>
          <p:cNvPr id="79" name="组合 78"/>
          <p:cNvGrpSpPr/>
          <p:nvPr/>
        </p:nvGrpSpPr>
        <p:grpSpPr>
          <a:xfrm>
            <a:off x="5541205" y="3834446"/>
            <a:ext cx="605079" cy="605079"/>
            <a:chOff x="8383202" y="3383515"/>
            <a:chExt cx="605079" cy="605079"/>
          </a:xfrm>
        </p:grpSpPr>
        <p:grpSp>
          <p:nvGrpSpPr>
            <p:cNvPr id="59" name="组合 58"/>
            <p:cNvGrpSpPr/>
            <p:nvPr/>
          </p:nvGrpSpPr>
          <p:grpSpPr>
            <a:xfrm>
              <a:off x="8383202" y="3383515"/>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4" name="Group 22"/>
            <p:cNvGrpSpPr>
              <a:grpSpLocks/>
            </p:cNvGrpSpPr>
            <p:nvPr/>
          </p:nvGrpSpPr>
          <p:grpSpPr bwMode="auto">
            <a:xfrm>
              <a:off x="8539289" y="3516918"/>
              <a:ext cx="292903" cy="310672"/>
              <a:chOff x="0" y="0"/>
              <a:chExt cx="439257" cy="424283"/>
            </a:xfrm>
            <a:solidFill>
              <a:srgbClr val="C00000"/>
            </a:solidFill>
          </p:grpSpPr>
          <p:sp>
            <p:nvSpPr>
              <p:cNvPr id="15" name="Rectangle 18"/>
              <p:cNvSpPr>
                <a:spLocks noChangeArrowheads="1"/>
              </p:cNvSpPr>
              <p:nvPr/>
            </p:nvSpPr>
            <p:spPr bwMode="auto">
              <a:xfrm>
                <a:off x="157234" y="169713"/>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6" name="Rectangle 19"/>
              <p:cNvSpPr>
                <a:spLocks noChangeArrowheads="1"/>
              </p:cNvSpPr>
              <p:nvPr/>
            </p:nvSpPr>
            <p:spPr bwMode="auto">
              <a:xfrm>
                <a:off x="23210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7" name="Rectangle 20"/>
              <p:cNvSpPr>
                <a:spLocks noChangeArrowheads="1"/>
              </p:cNvSpPr>
              <p:nvPr/>
            </p:nvSpPr>
            <p:spPr bwMode="auto">
              <a:xfrm>
                <a:off x="30947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8" name="Rectangle 21"/>
              <p:cNvSpPr>
                <a:spLocks noChangeArrowheads="1"/>
              </p:cNvSpPr>
              <p:nvPr/>
            </p:nvSpPr>
            <p:spPr bwMode="auto">
              <a:xfrm>
                <a:off x="157234" y="237099"/>
                <a:ext cx="47421"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9" name="Rectangle 22"/>
              <p:cNvSpPr>
                <a:spLocks noChangeArrowheads="1"/>
              </p:cNvSpPr>
              <p:nvPr/>
            </p:nvSpPr>
            <p:spPr bwMode="auto">
              <a:xfrm>
                <a:off x="23210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0" name="Rectangle 23"/>
              <p:cNvSpPr>
                <a:spLocks noChangeArrowheads="1"/>
              </p:cNvSpPr>
              <p:nvPr/>
            </p:nvSpPr>
            <p:spPr bwMode="auto">
              <a:xfrm>
                <a:off x="30947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1" name="Rectangle 24"/>
              <p:cNvSpPr>
                <a:spLocks noChangeArrowheads="1"/>
              </p:cNvSpPr>
              <p:nvPr/>
            </p:nvSpPr>
            <p:spPr bwMode="auto">
              <a:xfrm>
                <a:off x="157234" y="309477"/>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2" name="Rectangle 25"/>
              <p:cNvSpPr>
                <a:spLocks noChangeArrowheads="1"/>
              </p:cNvSpPr>
              <p:nvPr/>
            </p:nvSpPr>
            <p:spPr bwMode="auto">
              <a:xfrm>
                <a:off x="79865"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3" name="Rectangle 26"/>
              <p:cNvSpPr>
                <a:spLocks noChangeArrowheads="1"/>
              </p:cNvSpPr>
              <p:nvPr/>
            </p:nvSpPr>
            <p:spPr bwMode="auto">
              <a:xfrm>
                <a:off x="79865"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4" name="Rectangle 27"/>
              <p:cNvSpPr>
                <a:spLocks noChangeArrowheads="1"/>
              </p:cNvSpPr>
              <p:nvPr/>
            </p:nvSpPr>
            <p:spPr bwMode="auto">
              <a:xfrm>
                <a:off x="23210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5" name="Rectangle 28"/>
              <p:cNvSpPr>
                <a:spLocks noChangeArrowheads="1"/>
              </p:cNvSpPr>
              <p:nvPr/>
            </p:nvSpPr>
            <p:spPr bwMode="auto">
              <a:xfrm>
                <a:off x="30947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27" name="Rectangle 30"/>
              <p:cNvSpPr>
                <a:spLocks noChangeArrowheads="1"/>
              </p:cNvSpPr>
              <p:nvPr/>
            </p:nvSpPr>
            <p:spPr bwMode="auto">
              <a:xfrm>
                <a:off x="82360" y="0"/>
                <a:ext cx="37438"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8" name="Rectangle 31"/>
              <p:cNvSpPr>
                <a:spLocks noChangeArrowheads="1"/>
              </p:cNvSpPr>
              <p:nvPr/>
            </p:nvSpPr>
            <p:spPr bwMode="auto">
              <a:xfrm>
                <a:off x="329443" y="0"/>
                <a:ext cx="34941"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grpSp>
      </p:grpSp>
      <p:grpSp>
        <p:nvGrpSpPr>
          <p:cNvPr id="83" name="组合 82"/>
          <p:cNvGrpSpPr/>
          <p:nvPr/>
        </p:nvGrpSpPr>
        <p:grpSpPr>
          <a:xfrm>
            <a:off x="3784935" y="1722396"/>
            <a:ext cx="1197832" cy="462163"/>
            <a:chOff x="1936759" y="922088"/>
            <a:chExt cx="1197832"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方正大黑简体" panose="02010601030101010101" pitchFamily="2" charset="-122"/>
                  <a:ea typeface="方正大黑简体" panose="02010601030101010101" pitchFamily="2" charset="-122"/>
                </a:endParaRPr>
              </a:p>
            </p:txBody>
          </p:sp>
        </p:grpSp>
        <p:sp>
          <p:nvSpPr>
            <p:cNvPr id="4" name="矩形 3"/>
            <p:cNvSpPr>
              <a:spLocks noChangeArrowheads="1"/>
            </p:cNvSpPr>
            <p:nvPr/>
          </p:nvSpPr>
          <p:spPr bwMode="auto">
            <a:xfrm>
              <a:off x="2056590" y="977703"/>
              <a:ext cx="1010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smtClean="0">
                  <a:latin typeface="Arial" pitchFamily="34" charset="0"/>
                  <a:sym typeface="Arial" pitchFamily="34" charset="0"/>
                </a:rPr>
                <a:t>公司描述</a:t>
              </a:r>
              <a:endParaRPr lang="zh-CN" altLang="en-US" sz="1700" dirty="0">
                <a:latin typeface="Arial" pitchFamily="34" charset="0"/>
                <a:sym typeface="Arial" pitchFamily="34" charset="0"/>
              </a:endParaRP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tx2">
                <a:lumMod val="50000"/>
              </a:schemeClr>
            </a:solidFill>
            <a:ln>
              <a:noFill/>
            </a:ln>
            <a:extLst/>
          </p:spPr>
          <p:txBody>
            <a:bodyPr anchor="ctr"/>
            <a:lstStyle/>
            <a:p>
              <a:endParaRPr lang="zh-CN" altLang="en-US" dirty="0">
                <a:ea typeface="微软雅黑" panose="020B0503020204020204" pitchFamily="34" charset="-122"/>
              </a:endParaRPr>
            </a:p>
          </p:txBody>
        </p:sp>
      </p:grpSp>
      <p:cxnSp>
        <p:nvCxnSpPr>
          <p:cNvPr id="108" name="直接连接符 107"/>
          <p:cNvCxnSpPr/>
          <p:nvPr/>
        </p:nvCxnSpPr>
        <p:spPr>
          <a:xfrm>
            <a:off x="515257" y="575662"/>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TextBox 109"/>
          <p:cNvSpPr txBox="1"/>
          <p:nvPr/>
        </p:nvSpPr>
        <p:spPr>
          <a:xfrm>
            <a:off x="908957" y="206330"/>
            <a:ext cx="1261884" cy="369332"/>
          </a:xfrm>
          <a:prstGeom prst="rect">
            <a:avLst/>
          </a:prstGeom>
          <a:noFill/>
        </p:spPr>
        <p:txBody>
          <a:bodyPr wrap="none" rtlCol="0">
            <a:spAutoFit/>
          </a:bodyPr>
          <a:lstStyle/>
          <a:p>
            <a:r>
              <a:rPr lang="zh-CN" altLang="en-US" spc="300" dirty="0" smtClean="0">
                <a:latin typeface="方正兰亭细黑_GBK" pitchFamily="2" charset="-122"/>
                <a:ea typeface="方正兰亭细黑_GBK" pitchFamily="2" charset="-122"/>
              </a:rPr>
              <a:t>公司概述</a:t>
            </a:r>
            <a:endParaRPr lang="zh-CN" altLang="en-US" spc="300" dirty="0">
              <a:latin typeface="方正兰亭细黑_GBK" pitchFamily="2" charset="-122"/>
              <a:ea typeface="方正兰亭细黑_GBK" pitchFamily="2" charset="-122"/>
            </a:endParaRPr>
          </a:p>
        </p:txBody>
      </p:sp>
      <p:cxnSp>
        <p:nvCxnSpPr>
          <p:cNvPr id="111" name="直接连接符 110"/>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left)">
                                      <p:cBhvr>
                                        <p:cTn id="7" dur="300"/>
                                        <p:tgtEl>
                                          <p:spTgt spid="108"/>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transition="in" filter="wipe(down)">
                                      <p:cBhvr>
                                        <p:cTn id="11" dur="300"/>
                                        <p:tgtEl>
                                          <p:spTgt spid="109"/>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p:tgtEl>
                                          <p:spTgt spid="110"/>
                                        </p:tgtEl>
                                        <p:attrNameLst>
                                          <p:attrName>ppt_x</p:attrName>
                                        </p:attrNameLst>
                                      </p:cBhvr>
                                      <p:tavLst>
                                        <p:tav tm="0">
                                          <p:val>
                                            <p:strVal val="#ppt_x-#ppt_w*1.125000"/>
                                          </p:val>
                                        </p:tav>
                                        <p:tav tm="100000">
                                          <p:val>
                                            <p:strVal val="#ppt_x"/>
                                          </p:val>
                                        </p:tav>
                                      </p:tavLst>
                                    </p:anim>
                                    <p:animEffect transition="in" filter="wipe(right)">
                                      <p:cBhvr>
                                        <p:cTn id="16" dur="500"/>
                                        <p:tgtEl>
                                          <p:spTgt spid="110"/>
                                        </p:tgtEl>
                                      </p:cBhvr>
                                    </p:animEffect>
                                  </p:childTnLst>
                                </p:cTn>
                              </p:par>
                              <p:par>
                                <p:cTn id="17" presetID="12" presetClass="entr" presetSubtype="8" fill="hold" nodeType="withEffect">
                                  <p:stCondLst>
                                    <p:cond delay="0"/>
                                  </p:stCondLst>
                                  <p:childTnLst>
                                    <p:set>
                                      <p:cBhvr>
                                        <p:cTn id="18" dur="1" fill="hold">
                                          <p:stCondLst>
                                            <p:cond delay="0"/>
                                          </p:stCondLst>
                                        </p:cTn>
                                        <p:tgtEl>
                                          <p:spTgt spid="111"/>
                                        </p:tgtEl>
                                        <p:attrNameLst>
                                          <p:attrName>style.visibility</p:attrName>
                                        </p:attrNameLst>
                                      </p:cBhvr>
                                      <p:to>
                                        <p:strVal val="visible"/>
                                      </p:to>
                                    </p:set>
                                    <p:anim calcmode="lin" valueType="num">
                                      <p:cBhvr additive="base">
                                        <p:cTn id="19" dur="500"/>
                                        <p:tgtEl>
                                          <p:spTgt spid="111"/>
                                        </p:tgtEl>
                                        <p:attrNameLst>
                                          <p:attrName>ppt_x</p:attrName>
                                        </p:attrNameLst>
                                      </p:cBhvr>
                                      <p:tavLst>
                                        <p:tav tm="0">
                                          <p:val>
                                            <p:strVal val="#ppt_x-#ppt_w*1.125000"/>
                                          </p:val>
                                        </p:tav>
                                        <p:tav tm="100000">
                                          <p:val>
                                            <p:strVal val="#ppt_x"/>
                                          </p:val>
                                        </p:tav>
                                      </p:tavLst>
                                    </p:anim>
                                    <p:animEffect transition="in" filter="wipe(right)">
                                      <p:cBhvr>
                                        <p:cTn id="20" dur="500"/>
                                        <p:tgtEl>
                                          <p:spTgt spid="111"/>
                                        </p:tgtEl>
                                      </p:cBhvr>
                                    </p:animEffect>
                                  </p:childTnLst>
                                </p:cTn>
                              </p:par>
                            </p:childTnLst>
                          </p:cTn>
                        </p:par>
                        <p:par>
                          <p:cTn id="21" fill="hold">
                            <p:stCondLst>
                              <p:cond delay="11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1600"/>
                            </p:stCondLst>
                            <p:childTnLst>
                              <p:par>
                                <p:cTn id="26" presetID="22" presetClass="entr" presetSubtype="8"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p:cBhvr>
                                        <p:cTn id="28" dur="500"/>
                                        <p:tgtEl>
                                          <p:spTgt spid="41"/>
                                        </p:tgtEl>
                                      </p:cBhvr>
                                    </p:animEffect>
                                  </p:childTnLst>
                                </p:cTn>
                              </p:par>
                            </p:childTnLst>
                          </p:cTn>
                        </p:par>
                        <p:par>
                          <p:cTn id="29" fill="hold">
                            <p:stCondLst>
                              <p:cond delay="2100"/>
                            </p:stCondLst>
                            <p:childTnLst>
                              <p:par>
                                <p:cTn id="30" presetID="16" presetClass="entr" presetSubtype="37"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outVertical)">
                                      <p:cBhvr>
                                        <p:cTn id="32" dur="500"/>
                                        <p:tgtEl>
                                          <p:spTgt spid="9"/>
                                        </p:tgtEl>
                                      </p:cBhvr>
                                    </p:animEffect>
                                  </p:childTnLst>
                                </p:cTn>
                              </p:par>
                            </p:childTnLst>
                          </p:cTn>
                        </p:par>
                        <p:par>
                          <p:cTn id="33" fill="hold">
                            <p:stCondLst>
                              <p:cond delay="26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ppt_x</p:attrName>
                                        </p:attrNameLst>
                                      </p:cBhvr>
                                      <p:tavLst>
                                        <p:tav tm="0">
                                          <p:val>
                                            <p:strVal val="0-#ppt_w/2"/>
                                          </p:val>
                                        </p:tav>
                                        <p:tav tm="100000">
                                          <p:val>
                                            <p:strVal val="#ppt_x"/>
                                          </p:val>
                                        </p:tav>
                                      </p:tavLst>
                                    </p:anim>
                                    <p:anim calcmode="lin" valueType="num">
                                      <p:cBhvr>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1000"/>
                                        <p:tgtEl>
                                          <p:spTgt spid="83"/>
                                        </p:tgtEl>
                                      </p:cBhvr>
                                    </p:animEffect>
                                    <p:anim calcmode="lin" valueType="num">
                                      <p:cBhvr>
                                        <p:cTn id="43" dur="1000" fill="hold"/>
                                        <p:tgtEl>
                                          <p:spTgt spid="83"/>
                                        </p:tgtEl>
                                        <p:attrNameLst>
                                          <p:attrName>ppt_x</p:attrName>
                                        </p:attrNameLst>
                                      </p:cBhvr>
                                      <p:tavLst>
                                        <p:tav tm="0">
                                          <p:val>
                                            <p:strVal val="#ppt_x"/>
                                          </p:val>
                                        </p:tav>
                                        <p:tav tm="100000">
                                          <p:val>
                                            <p:strVal val="#ppt_x"/>
                                          </p:val>
                                        </p:tav>
                                      </p:tavLst>
                                    </p:anim>
                                    <p:anim calcmode="lin" valueType="num">
                                      <p:cBhvr>
                                        <p:cTn id="4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nodeType="clickEffect">
                                  <p:stCondLst>
                                    <p:cond delay="0"/>
                                  </p:stCondLst>
                                  <p:childTnLst>
                                    <p:set>
                                      <p:cBhvr>
                                        <p:cTn id="53" dur="1" fill="hold">
                                          <p:stCondLst>
                                            <p:cond delay="0"/>
                                          </p:stCondLst>
                                        </p:cTn>
                                        <p:tgtEl>
                                          <p:spTgt spid="77"/>
                                        </p:tgtEl>
                                        <p:attrNameLst>
                                          <p:attrName>style.visibility</p:attrName>
                                        </p:attrNameLst>
                                      </p:cBhvr>
                                      <p:to>
                                        <p:strVal val="visible"/>
                                      </p:to>
                                    </p:set>
                                    <p:anim calcmode="lin" valueType="num">
                                      <p:cBhvr additive="base">
                                        <p:cTn id="54" dur="500" fill="hold"/>
                                        <p:tgtEl>
                                          <p:spTgt spid="77"/>
                                        </p:tgtEl>
                                        <p:attrNameLst>
                                          <p:attrName>ppt_x</p:attrName>
                                        </p:attrNameLst>
                                      </p:cBhvr>
                                      <p:tavLst>
                                        <p:tav tm="0">
                                          <p:val>
                                            <p:strVal val="1+#ppt_w/2"/>
                                          </p:val>
                                        </p:tav>
                                        <p:tav tm="100000">
                                          <p:val>
                                            <p:strVal val="#ppt_x"/>
                                          </p:val>
                                        </p:tav>
                                      </p:tavLst>
                                    </p:anim>
                                    <p:anim calcmode="lin" valueType="num">
                                      <p:cBhvr additive="base">
                                        <p:cTn id="55" dur="500" fill="hold"/>
                                        <p:tgtEl>
                                          <p:spTgt spid="7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60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1+#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300"/>
                                  </p:stCondLst>
                                  <p:childTnLst>
                                    <p:set>
                                      <p:cBhvr>
                                        <p:cTn id="61" dur="1" fill="hold">
                                          <p:stCondLst>
                                            <p:cond delay="0"/>
                                          </p:stCondLst>
                                        </p:cTn>
                                        <p:tgtEl>
                                          <p:spTgt spid="113"/>
                                        </p:tgtEl>
                                        <p:attrNameLst>
                                          <p:attrName>style.visibility</p:attrName>
                                        </p:attrNameLst>
                                      </p:cBhvr>
                                      <p:to>
                                        <p:strVal val="visible"/>
                                      </p:to>
                                    </p:set>
                                    <p:anim calcmode="lin" valueType="num">
                                      <p:cBhvr additive="base">
                                        <p:cTn id="62" dur="500" fill="hold"/>
                                        <p:tgtEl>
                                          <p:spTgt spid="113"/>
                                        </p:tgtEl>
                                        <p:attrNameLst>
                                          <p:attrName>ppt_x</p:attrName>
                                        </p:attrNameLst>
                                      </p:cBhvr>
                                      <p:tavLst>
                                        <p:tav tm="0">
                                          <p:val>
                                            <p:strVal val="1+#ppt_w/2"/>
                                          </p:val>
                                        </p:tav>
                                        <p:tav tm="100000">
                                          <p:val>
                                            <p:strVal val="#ppt_x"/>
                                          </p:val>
                                        </p:tav>
                                      </p:tavLst>
                                    </p:anim>
                                    <p:anim calcmode="lin" valueType="num">
                                      <p:cBhvr additive="base">
                                        <p:cTn id="63" dur="500" fill="hold"/>
                                        <p:tgtEl>
                                          <p:spTgt spid="113"/>
                                        </p:tgtEl>
                                        <p:attrNameLst>
                                          <p:attrName>ppt_y</p:attrName>
                                        </p:attrNameLst>
                                      </p:cBhvr>
                                      <p:tavLst>
                                        <p:tav tm="0">
                                          <p:val>
                                            <p:strVal val="#ppt_y"/>
                                          </p:val>
                                        </p:tav>
                                        <p:tav tm="100000">
                                          <p:val>
                                            <p:strVal val="#ppt_y"/>
                                          </p:val>
                                        </p:tav>
                                      </p:tavLst>
                                    </p:anim>
                                  </p:childTnLst>
                                </p:cTn>
                              </p:par>
                            </p:childTnLst>
                          </p:cTn>
                        </p:par>
                        <p:par>
                          <p:cTn id="64" fill="hold">
                            <p:stCondLst>
                              <p:cond delay="1100"/>
                            </p:stCondLst>
                            <p:childTnLst>
                              <p:par>
                                <p:cTn id="65" presetID="14" presetClass="entr" presetSubtype="10" fill="hold" grpId="0" nodeType="afterEffect">
                                  <p:stCondLst>
                                    <p:cond delay="250"/>
                                  </p:stCondLst>
                                  <p:childTnLst>
                                    <p:set>
                                      <p:cBhvr>
                                        <p:cTn id="66" dur="1" fill="hold">
                                          <p:stCondLst>
                                            <p:cond delay="0"/>
                                          </p:stCondLst>
                                        </p:cTn>
                                        <p:tgtEl>
                                          <p:spTgt spid="32"/>
                                        </p:tgtEl>
                                        <p:attrNameLst>
                                          <p:attrName>style.visibility</p:attrName>
                                        </p:attrNameLst>
                                      </p:cBhvr>
                                      <p:to>
                                        <p:strVal val="visible"/>
                                      </p:to>
                                    </p:set>
                                    <p:animEffect>
                                      <p:cBhvr>
                                        <p:cTn id="67" dur="400"/>
                                        <p:tgtEl>
                                          <p:spTgt spid="32"/>
                                        </p:tgtEl>
                                      </p:cBhvr>
                                    </p:animEffect>
                                  </p:childTnLst>
                                </p:cTn>
                              </p:par>
                              <p:par>
                                <p:cTn id="68" presetID="14" presetClass="entr" presetSubtype="1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Effect>
                                      <p:cBhvr>
                                        <p:cTn id="70" dur="400"/>
                                        <p:tgtEl>
                                          <p:spTgt spid="33"/>
                                        </p:tgtEl>
                                      </p:cBhvr>
                                    </p:animEffect>
                                  </p:childTnLst>
                                </p:cTn>
                              </p:par>
                            </p:childTnLst>
                          </p:cTn>
                        </p:par>
                        <p:par>
                          <p:cTn id="71" fill="hold">
                            <p:stCondLst>
                              <p:cond delay="1750"/>
                            </p:stCondLst>
                            <p:childTnLst>
                              <p:par>
                                <p:cTn id="72" presetID="14" presetClass="entr" presetSubtype="10" fill="hold" grpId="0" nodeType="afterEffect">
                                  <p:stCondLst>
                                    <p:cond delay="250"/>
                                  </p:stCondLst>
                                  <p:childTnLst>
                                    <p:set>
                                      <p:cBhvr>
                                        <p:cTn id="73" dur="1" fill="hold">
                                          <p:stCondLst>
                                            <p:cond delay="0"/>
                                          </p:stCondLst>
                                        </p:cTn>
                                        <p:tgtEl>
                                          <p:spTgt spid="34"/>
                                        </p:tgtEl>
                                        <p:attrNameLst>
                                          <p:attrName>style.visibility</p:attrName>
                                        </p:attrNameLst>
                                      </p:cBhvr>
                                      <p:to>
                                        <p:strVal val="visible"/>
                                      </p:to>
                                    </p:set>
                                    <p:animEffect>
                                      <p:cBhvr>
                                        <p:cTn id="74" dur="400"/>
                                        <p:tgtEl>
                                          <p:spTgt spid="34"/>
                                        </p:tgtEl>
                                      </p:cBhvr>
                                    </p:animEffect>
                                  </p:childTnLst>
                                </p:cTn>
                              </p:par>
                              <p:par>
                                <p:cTn id="75" presetID="14" presetClass="entr" presetSubtype="1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Effect>
                                      <p:cBhvr>
                                        <p:cTn id="77" dur="400"/>
                                        <p:tgtEl>
                                          <p:spTgt spid="35"/>
                                        </p:tgtEl>
                                      </p:cBhvr>
                                    </p:animEffect>
                                  </p:childTnLst>
                                </p:cTn>
                              </p:par>
                            </p:childTnLst>
                          </p:cTn>
                        </p:par>
                        <p:par>
                          <p:cTn id="78" fill="hold">
                            <p:stCondLst>
                              <p:cond delay="2400"/>
                            </p:stCondLst>
                            <p:childTnLst>
                              <p:par>
                                <p:cTn id="79" presetID="14" presetClass="entr" presetSubtype="10" fill="hold" grpId="0" nodeType="afterEffect">
                                  <p:stCondLst>
                                    <p:cond delay="250"/>
                                  </p:stCondLst>
                                  <p:childTnLst>
                                    <p:set>
                                      <p:cBhvr>
                                        <p:cTn id="80" dur="1" fill="hold">
                                          <p:stCondLst>
                                            <p:cond delay="0"/>
                                          </p:stCondLst>
                                        </p:cTn>
                                        <p:tgtEl>
                                          <p:spTgt spid="36"/>
                                        </p:tgtEl>
                                        <p:attrNameLst>
                                          <p:attrName>style.visibility</p:attrName>
                                        </p:attrNameLst>
                                      </p:cBhvr>
                                      <p:to>
                                        <p:strVal val="visible"/>
                                      </p:to>
                                    </p:set>
                                    <p:animEffect>
                                      <p:cBhvr>
                                        <p:cTn id="81" dur="400"/>
                                        <p:tgtEl>
                                          <p:spTgt spid="36"/>
                                        </p:tgtEl>
                                      </p:cBhvr>
                                    </p:animEffect>
                                  </p:childTnLst>
                                </p:cTn>
                              </p:par>
                              <p:par>
                                <p:cTn id="82" presetID="14" presetClass="entr" presetSubtype="10" fill="hold" grpId="0" nodeType="withEffect">
                                  <p:stCondLst>
                                    <p:cond delay="250"/>
                                  </p:stCondLst>
                                  <p:childTnLst>
                                    <p:set>
                                      <p:cBhvr>
                                        <p:cTn id="83" dur="1" fill="hold">
                                          <p:stCondLst>
                                            <p:cond delay="0"/>
                                          </p:stCondLst>
                                        </p:cTn>
                                        <p:tgtEl>
                                          <p:spTgt spid="37"/>
                                        </p:tgtEl>
                                        <p:attrNameLst>
                                          <p:attrName>style.visibility</p:attrName>
                                        </p:attrNameLst>
                                      </p:cBhvr>
                                      <p:to>
                                        <p:strVal val="visible"/>
                                      </p:to>
                                    </p:set>
                                    <p:animEffect>
                                      <p:cBhvr>
                                        <p:cTn id="84"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9" grpId="0" bldLvl="0" autoUpdateAnimBg="0"/>
      <p:bldP spid="10" grpId="0" bldLvl="0" animBg="1" autoUpdateAnimBg="0"/>
      <p:bldP spid="11" grpId="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41" grpId="0" bldLvl="0" autoUpdateAnimBg="0"/>
      <p:bldP spid="109" grpId="0" animBg="1"/>
      <p:bldP spid="1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箭头连接符 6"/>
            <p:cNvCxnSpPr/>
            <p:nvPr/>
          </p:nvCxnSpPr>
          <p:spPr>
            <a:xfrm flipV="1">
              <a:off x="8557260" y="2686050"/>
              <a:ext cx="388620" cy="571500"/>
            </a:xfrm>
            <a:prstGeom prst="straightConnector1">
              <a:avLst/>
            </a:prstGeom>
            <a:ln w="19050">
              <a:solidFill>
                <a:srgbClr val="163A5A"/>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p:grpSpPr>
        <p:sp>
          <p:nvSpPr>
            <p:cNvPr id="10" name="矩形 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2012</a:t>
              </a:r>
              <a:endParaRPr lang="zh-CN" altLang="en-US" dirty="0">
                <a:ea typeface="微软雅黑" panose="020B0503020204020204" pitchFamily="34" charset="-122"/>
              </a:endParaRPr>
            </a:p>
          </p:txBody>
        </p:sp>
        <p:sp>
          <p:nvSpPr>
            <p:cNvPr id="11" name="等腰三角形 1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8938009">
            <a:off x="2599338" y="3075293"/>
            <a:ext cx="487344" cy="309267"/>
            <a:chOff x="2903220" y="280488"/>
            <a:chExt cx="746760" cy="473892"/>
          </a:xfrm>
        </p:grpSpPr>
        <p:sp>
          <p:nvSpPr>
            <p:cNvPr id="14" name="矩形 13"/>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2013</a:t>
              </a:r>
              <a:endParaRPr lang="zh-CN" altLang="en-US" sz="1100" dirty="0">
                <a:ea typeface="微软雅黑" panose="020B0503020204020204" pitchFamily="34" charset="-122"/>
              </a:endParaRPr>
            </a:p>
          </p:txBody>
        </p:sp>
        <p:sp>
          <p:nvSpPr>
            <p:cNvPr id="15" name="等腰三角形 14"/>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16" name="组合 15"/>
          <p:cNvGrpSpPr/>
          <p:nvPr/>
        </p:nvGrpSpPr>
        <p:grpSpPr>
          <a:xfrm rot="20658534">
            <a:off x="3976555" y="2435520"/>
            <a:ext cx="487344" cy="309269"/>
            <a:chOff x="2903220" y="280488"/>
            <a:chExt cx="746760" cy="473892"/>
          </a:xfrm>
        </p:grpSpPr>
        <p:sp>
          <p:nvSpPr>
            <p:cNvPr id="17" name="矩形 16"/>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2014</a:t>
              </a:r>
              <a:endParaRPr lang="zh-CN" altLang="en-US" sz="1100" dirty="0">
                <a:ea typeface="微软雅黑" panose="020B0503020204020204" pitchFamily="34" charset="-122"/>
              </a:endParaRPr>
            </a:p>
          </p:txBody>
        </p:sp>
        <p:sp>
          <p:nvSpPr>
            <p:cNvPr id="18" name="等腰三角形 17"/>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rot="10800000">
            <a:off x="5473327" y="2525065"/>
            <a:ext cx="487344" cy="309269"/>
            <a:chOff x="2903220" y="280488"/>
            <a:chExt cx="746760" cy="473892"/>
          </a:xfrm>
        </p:grpSpPr>
        <p:sp>
          <p:nvSpPr>
            <p:cNvPr id="20" name="矩形 1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2015</a:t>
              </a:r>
              <a:endParaRPr lang="zh-CN" altLang="en-US" sz="1100" dirty="0">
                <a:ea typeface="微软雅黑" panose="020B0503020204020204" pitchFamily="34" charset="-122"/>
              </a:endParaRPr>
            </a:p>
          </p:txBody>
        </p:sp>
        <p:sp>
          <p:nvSpPr>
            <p:cNvPr id="21" name="等腰三角形 2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ea typeface="微软雅黑" panose="020B0503020204020204" pitchFamily="34" charset="-122"/>
              </a:endParaRPr>
            </a:p>
          </p:txBody>
        </p:sp>
      </p:grpSp>
      <p:grpSp>
        <p:nvGrpSpPr>
          <p:cNvPr id="22" name="组合 21"/>
          <p:cNvGrpSpPr/>
          <p:nvPr/>
        </p:nvGrpSpPr>
        <p:grpSpPr>
          <a:xfrm rot="1114118">
            <a:off x="7012567" y="2556971"/>
            <a:ext cx="487344" cy="309269"/>
            <a:chOff x="2903220" y="280488"/>
            <a:chExt cx="746760" cy="473892"/>
          </a:xfrm>
        </p:grpSpPr>
        <p:sp>
          <p:nvSpPr>
            <p:cNvPr id="23" name="矩形 22"/>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201X</a:t>
              </a:r>
              <a:endParaRPr lang="zh-CN" altLang="en-US" sz="1100" dirty="0">
                <a:ea typeface="微软雅黑" panose="020B0503020204020204" pitchFamily="34" charset="-122"/>
              </a:endParaRPr>
            </a:p>
          </p:txBody>
        </p:sp>
        <p:sp>
          <p:nvSpPr>
            <p:cNvPr id="24" name="等腰三角形 23"/>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启航</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拼搏</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飞跃</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创新</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企业发展历程</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286253" y="1261424"/>
            <a:ext cx="2565376" cy="830997"/>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50" name="直接连接符 49"/>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908957" y="206330"/>
            <a:ext cx="136447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发展历程</a:t>
            </a:r>
            <a:endParaRPr lang="zh-CN" altLang="en-US" sz="2000" spc="300" dirty="0">
              <a:latin typeface="方正兰亭细黑_GBK" pitchFamily="2" charset="-122"/>
              <a:ea typeface="方正兰亭细黑_GBK" pitchFamily="2" charset="-122"/>
            </a:endParaRPr>
          </a:p>
        </p:txBody>
      </p:sp>
      <p:cxnSp>
        <p:nvCxnSpPr>
          <p:cNvPr id="53" name="直接连接符 52"/>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251696" y="1238780"/>
            <a:ext cx="1062386" cy="1169551"/>
          </a:xfrm>
          <a:prstGeom prst="rect">
            <a:avLst/>
          </a:prstGeom>
          <a:noFill/>
        </p:spPr>
        <p:txBody>
          <a:bodyPr wrap="square" rtlCol="0">
            <a:spAutoFit/>
          </a:bodyPr>
          <a:lstStyle/>
          <a:p>
            <a:r>
              <a:rPr lang="zh-CN" altLang="en-US" sz="10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1000" dirty="0" smtClean="0">
                <a:latin typeface="方正兰亭细黑_GBK" panose="02000000000000000000" charset="-122"/>
                <a:ea typeface="方正兰亭细黑_GBK" panose="02000000000000000000" charset="-122"/>
                <a:cs typeface="方正兰亭细黑_GBK_M" pitchFamily="2" charset="2"/>
              </a:rPr>
              <a:t>。</a:t>
            </a:r>
            <a:endParaRPr lang="zh-CN" altLang="en-US" sz="1000" dirty="0">
              <a:latin typeface="方正兰亭细黑_GBK" panose="02000000000000000000" charset="-122"/>
              <a:ea typeface="方正兰亭细黑_GBK" panose="02000000000000000000" charset="-122"/>
              <a:cs typeface="方正兰亭细黑_GBK_M" pitchFamily="2" charset="2"/>
            </a:endParaRPr>
          </a:p>
        </p:txBody>
      </p:sp>
      <p:sp>
        <p:nvSpPr>
          <p:cNvPr id="56" name="TextBox 55"/>
          <p:cNvSpPr txBox="1"/>
          <p:nvPr/>
        </p:nvSpPr>
        <p:spPr>
          <a:xfrm rot="19800000">
            <a:off x="1914427" y="2224384"/>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7" name="TextBox 56"/>
          <p:cNvSpPr txBox="1"/>
          <p:nvPr/>
        </p:nvSpPr>
        <p:spPr>
          <a:xfrm rot="18900000">
            <a:off x="1667063" y="3771022"/>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8" name="TextBox 57"/>
          <p:cNvSpPr txBox="1"/>
          <p:nvPr/>
        </p:nvSpPr>
        <p:spPr>
          <a:xfrm rot="20700000">
            <a:off x="3908026" y="2825841"/>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9" name="TextBox 58"/>
          <p:cNvSpPr txBox="1"/>
          <p:nvPr/>
        </p:nvSpPr>
        <p:spPr>
          <a:xfrm rot="900000">
            <a:off x="6546915" y="2940103"/>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Tree>
    <p:extLst>
      <p:ext uri="{BB962C8B-B14F-4D97-AF65-F5344CB8AC3E}">
        <p14:creationId xmlns:p14="http://schemas.microsoft.com/office/powerpoint/2010/main" val="358762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300"/>
                                        <p:tgtEl>
                                          <p:spTgt spid="50"/>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down)">
                                      <p:cBhvr>
                                        <p:cTn id="11" dur="300"/>
                                        <p:tgtEl>
                                          <p:spTgt spid="51"/>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p:tgtEl>
                                          <p:spTgt spid="52"/>
                                        </p:tgtEl>
                                        <p:attrNameLst>
                                          <p:attrName>ppt_x</p:attrName>
                                        </p:attrNameLst>
                                      </p:cBhvr>
                                      <p:tavLst>
                                        <p:tav tm="0">
                                          <p:val>
                                            <p:strVal val="#ppt_x-#ppt_w*1.125000"/>
                                          </p:val>
                                        </p:tav>
                                        <p:tav tm="100000">
                                          <p:val>
                                            <p:strVal val="#ppt_x"/>
                                          </p:val>
                                        </p:tav>
                                      </p:tavLst>
                                    </p:anim>
                                    <p:animEffect transition="in" filter="wipe(right)">
                                      <p:cBhvr>
                                        <p:cTn id="16" dur="500"/>
                                        <p:tgtEl>
                                          <p:spTgt spid="52"/>
                                        </p:tgtEl>
                                      </p:cBhvr>
                                    </p:animEffect>
                                  </p:childTnLst>
                                </p:cTn>
                              </p:par>
                              <p:par>
                                <p:cTn id="17" presetID="12" presetClass="entr" presetSubtype="8"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p:tgtEl>
                                          <p:spTgt spid="53"/>
                                        </p:tgtEl>
                                        <p:attrNameLst>
                                          <p:attrName>ppt_x</p:attrName>
                                        </p:attrNameLst>
                                      </p:cBhvr>
                                      <p:tavLst>
                                        <p:tav tm="0">
                                          <p:val>
                                            <p:strVal val="#ppt_x-#ppt_w*1.125000"/>
                                          </p:val>
                                        </p:tav>
                                        <p:tav tm="100000">
                                          <p:val>
                                            <p:strVal val="#ppt_x"/>
                                          </p:val>
                                        </p:tav>
                                      </p:tavLst>
                                    </p:anim>
                                    <p:animEffect transition="in" filter="wipe(right)">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1000"/>
                                        <p:tgtEl>
                                          <p:spTgt spid="48"/>
                                        </p:tgtEl>
                                      </p:cBhvr>
                                    </p:animEffect>
                                    <p:anim calcmode="lin" valueType="num">
                                      <p:cBhvr>
                                        <p:cTn id="26" dur="1000" fill="hold"/>
                                        <p:tgtEl>
                                          <p:spTgt spid="48"/>
                                        </p:tgtEl>
                                        <p:attrNameLst>
                                          <p:attrName>ppt_x</p:attrName>
                                        </p:attrNameLst>
                                      </p:cBhvr>
                                      <p:tavLst>
                                        <p:tav tm="0">
                                          <p:val>
                                            <p:strVal val="#ppt_x"/>
                                          </p:val>
                                        </p:tav>
                                        <p:tav tm="100000">
                                          <p:val>
                                            <p:strVal val="#ppt_x"/>
                                          </p:val>
                                        </p:tav>
                                      </p:tavLst>
                                    </p:anim>
                                    <p:anim calcmode="lin" valueType="num">
                                      <p:cBhvr>
                                        <p:cTn id="27" dur="1000" fill="hold"/>
                                        <p:tgtEl>
                                          <p:spTgt spid="4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8" presetClass="entr" presetSubtype="3"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strips(upRight)">
                                      <p:cBhvr>
                                        <p:cTn id="31" dur="500"/>
                                        <p:tgtEl>
                                          <p:spTgt spid="4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1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fill="hold"/>
                                        <p:tgtEl>
                                          <p:spTgt spid="60"/>
                                        </p:tgtEl>
                                        <p:attrNameLst>
                                          <p:attrName>ppt_x</p:attrName>
                                        </p:attrNameLst>
                                      </p:cBhvr>
                                      <p:tavLst>
                                        <p:tav tm="0">
                                          <p:val>
                                            <p:strVal val="0-#ppt_w/2"/>
                                          </p:val>
                                        </p:tav>
                                        <p:tav tm="100000">
                                          <p:val>
                                            <p:strVal val="#ppt_x"/>
                                          </p:val>
                                        </p:tav>
                                      </p:tavLst>
                                    </p:anim>
                                    <p:anim calcmode="lin" valueType="num">
                                      <p:cBhvr additive="base">
                                        <p:cTn id="49"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up)">
                                      <p:cBhvr>
                                        <p:cTn id="54" dur="500"/>
                                        <p:tgtEl>
                                          <p:spTgt spid="5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down)">
                                      <p:cBhvr>
                                        <p:cTn id="72" dur="500"/>
                                        <p:tgtEl>
                                          <p:spTgt spid="56"/>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1" fill="hold" nodeType="click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500" fill="hold"/>
                                        <p:tgtEl>
                                          <p:spTgt spid="62"/>
                                        </p:tgtEl>
                                        <p:attrNameLst>
                                          <p:attrName>ppt_x</p:attrName>
                                        </p:attrNameLst>
                                      </p:cBhvr>
                                      <p:tavLst>
                                        <p:tav tm="0">
                                          <p:val>
                                            <p:strVal val="#ppt_x"/>
                                          </p:val>
                                        </p:tav>
                                        <p:tav tm="100000">
                                          <p:val>
                                            <p:strVal val="#ppt_x"/>
                                          </p:val>
                                        </p:tav>
                                      </p:tavLst>
                                    </p:anim>
                                    <p:anim calcmode="lin" valueType="num">
                                      <p:cBhvr additive="base">
                                        <p:cTn id="85"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up)">
                                      <p:cBhvr>
                                        <p:cTn id="90" dur="500"/>
                                        <p:tgtEl>
                                          <p:spTgt spid="58"/>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500" fill="hold"/>
                                        <p:tgtEl>
                                          <p:spTgt spid="19"/>
                                        </p:tgtEl>
                                        <p:attrNameLst>
                                          <p:attrName>ppt_w</p:attrName>
                                        </p:attrNameLst>
                                      </p:cBhvr>
                                      <p:tavLst>
                                        <p:tav tm="0">
                                          <p:val>
                                            <p:fltVal val="0"/>
                                          </p:val>
                                        </p:tav>
                                        <p:tav tm="100000">
                                          <p:val>
                                            <p:strVal val="#ppt_w"/>
                                          </p:val>
                                        </p:tav>
                                      </p:tavLst>
                                    </p:anim>
                                    <p:anim calcmode="lin" valueType="num">
                                      <p:cBhvr>
                                        <p:cTn id="96" dur="500" fill="hold"/>
                                        <p:tgtEl>
                                          <p:spTgt spid="19"/>
                                        </p:tgtEl>
                                        <p:attrNameLst>
                                          <p:attrName>ppt_h</p:attrName>
                                        </p:attrNameLst>
                                      </p:cBhvr>
                                      <p:tavLst>
                                        <p:tav tm="0">
                                          <p:val>
                                            <p:fltVal val="0"/>
                                          </p:val>
                                        </p:tav>
                                        <p:tav tm="100000">
                                          <p:val>
                                            <p:strVal val="#ppt_h"/>
                                          </p:val>
                                        </p:tav>
                                      </p:tavLst>
                                    </p:anim>
                                    <p:animEffect transition="in" filter="fade">
                                      <p:cBhvr>
                                        <p:cTn id="97" dur="500"/>
                                        <p:tgtEl>
                                          <p:spTgt spid="19"/>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63"/>
                                        </p:tgtEl>
                                        <p:attrNameLst>
                                          <p:attrName>style.visibility</p:attrName>
                                        </p:attrNameLst>
                                      </p:cBhvr>
                                      <p:to>
                                        <p:strVal val="visible"/>
                                      </p:to>
                                    </p:set>
                                    <p:anim calcmode="lin" valueType="num">
                                      <p:cBhvr additive="base">
                                        <p:cTn id="102" dur="500" fill="hold"/>
                                        <p:tgtEl>
                                          <p:spTgt spid="63"/>
                                        </p:tgtEl>
                                        <p:attrNameLst>
                                          <p:attrName>ppt_x</p:attrName>
                                        </p:attrNameLst>
                                      </p:cBhvr>
                                      <p:tavLst>
                                        <p:tav tm="0">
                                          <p:val>
                                            <p:strVal val="#ppt_x"/>
                                          </p:val>
                                        </p:tav>
                                        <p:tav tm="100000">
                                          <p:val>
                                            <p:strVal val="#ppt_x"/>
                                          </p:val>
                                        </p:tav>
                                      </p:tavLst>
                                    </p:anim>
                                    <p:anim calcmode="lin" valueType="num">
                                      <p:cBhvr additive="base">
                                        <p:cTn id="103"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wipe(down)">
                                      <p:cBhvr>
                                        <p:cTn id="108" dur="500"/>
                                        <p:tgtEl>
                                          <p:spTgt spid="55"/>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nodeType="clickEffect">
                                  <p:stCondLst>
                                    <p:cond delay="0"/>
                                  </p:stCondLst>
                                  <p:childTnLst>
                                    <p:set>
                                      <p:cBhvr>
                                        <p:cTn id="112" dur="1" fill="hold">
                                          <p:stCondLst>
                                            <p:cond delay="0"/>
                                          </p:stCondLst>
                                        </p:cTn>
                                        <p:tgtEl>
                                          <p:spTgt spid="22"/>
                                        </p:tgtEl>
                                        <p:attrNameLst>
                                          <p:attrName>style.visibility</p:attrName>
                                        </p:attrNameLst>
                                      </p:cBhvr>
                                      <p:to>
                                        <p:strVal val="visible"/>
                                      </p:to>
                                    </p:set>
                                    <p:anim calcmode="lin" valueType="num">
                                      <p:cBhvr>
                                        <p:cTn id="113" dur="500" fill="hold"/>
                                        <p:tgtEl>
                                          <p:spTgt spid="22"/>
                                        </p:tgtEl>
                                        <p:attrNameLst>
                                          <p:attrName>ppt_w</p:attrName>
                                        </p:attrNameLst>
                                      </p:cBhvr>
                                      <p:tavLst>
                                        <p:tav tm="0">
                                          <p:val>
                                            <p:fltVal val="0"/>
                                          </p:val>
                                        </p:tav>
                                        <p:tav tm="100000">
                                          <p:val>
                                            <p:strVal val="#ppt_w"/>
                                          </p:val>
                                        </p:tav>
                                      </p:tavLst>
                                    </p:anim>
                                    <p:anim calcmode="lin" valueType="num">
                                      <p:cBhvr>
                                        <p:cTn id="114" dur="500" fill="hold"/>
                                        <p:tgtEl>
                                          <p:spTgt spid="22"/>
                                        </p:tgtEl>
                                        <p:attrNameLst>
                                          <p:attrName>ppt_h</p:attrName>
                                        </p:attrNameLst>
                                      </p:cBhvr>
                                      <p:tavLst>
                                        <p:tav tm="0">
                                          <p:val>
                                            <p:fltVal val="0"/>
                                          </p:val>
                                        </p:tav>
                                        <p:tav tm="100000">
                                          <p:val>
                                            <p:strVal val="#ppt_h"/>
                                          </p:val>
                                        </p:tav>
                                      </p:tavLst>
                                    </p:anim>
                                    <p:animEffect transition="in" filter="fade">
                                      <p:cBhvr>
                                        <p:cTn id="115" dur="500"/>
                                        <p:tgtEl>
                                          <p:spTgt spid="22"/>
                                        </p:tgtEl>
                                      </p:cBhvr>
                                    </p:animEffect>
                                  </p:childTnLst>
                                </p:cTn>
                              </p:par>
                            </p:childTnLst>
                          </p:cTn>
                        </p:par>
                      </p:childTnLst>
                    </p:cTn>
                  </p:par>
                  <p:par>
                    <p:cTn id="116" fill="hold">
                      <p:stCondLst>
                        <p:cond delay="indefinite"/>
                      </p:stCondLst>
                      <p:childTnLst>
                        <p:par>
                          <p:cTn id="117" fill="hold">
                            <p:stCondLst>
                              <p:cond delay="0"/>
                            </p:stCondLst>
                            <p:childTnLst>
                              <p:par>
                                <p:cTn id="118" presetID="2" presetClass="entr" presetSubtype="3" fill="hold" nodeType="clickEffect">
                                  <p:stCondLst>
                                    <p:cond delay="0"/>
                                  </p:stCondLst>
                                  <p:childTnLst>
                                    <p:set>
                                      <p:cBhvr>
                                        <p:cTn id="119" dur="1" fill="hold">
                                          <p:stCondLst>
                                            <p:cond delay="0"/>
                                          </p:stCondLst>
                                        </p:cTn>
                                        <p:tgtEl>
                                          <p:spTgt spid="64"/>
                                        </p:tgtEl>
                                        <p:attrNameLst>
                                          <p:attrName>style.visibility</p:attrName>
                                        </p:attrNameLst>
                                      </p:cBhvr>
                                      <p:to>
                                        <p:strVal val="visible"/>
                                      </p:to>
                                    </p:set>
                                    <p:anim calcmode="lin" valueType="num">
                                      <p:cBhvr additive="base">
                                        <p:cTn id="120" dur="500" fill="hold"/>
                                        <p:tgtEl>
                                          <p:spTgt spid="64"/>
                                        </p:tgtEl>
                                        <p:attrNameLst>
                                          <p:attrName>ppt_x</p:attrName>
                                        </p:attrNameLst>
                                      </p:cBhvr>
                                      <p:tavLst>
                                        <p:tav tm="0">
                                          <p:val>
                                            <p:strVal val="1+#ppt_w/2"/>
                                          </p:val>
                                        </p:tav>
                                        <p:tav tm="100000">
                                          <p:val>
                                            <p:strVal val="#ppt_x"/>
                                          </p:val>
                                        </p:tav>
                                      </p:tavLst>
                                    </p:anim>
                                    <p:anim calcmode="lin" valueType="num">
                                      <p:cBhvr additive="base">
                                        <p:cTn id="121"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2" presetClass="entr" presetSubtype="1" fill="hold" grpId="0" nodeType="clickEffect">
                                  <p:stCondLst>
                                    <p:cond delay="0"/>
                                  </p:stCondLst>
                                  <p:childTnLst>
                                    <p:set>
                                      <p:cBhvr>
                                        <p:cTn id="125" dur="1" fill="hold">
                                          <p:stCondLst>
                                            <p:cond delay="0"/>
                                          </p:stCondLst>
                                        </p:cTn>
                                        <p:tgtEl>
                                          <p:spTgt spid="59"/>
                                        </p:tgtEl>
                                        <p:attrNameLst>
                                          <p:attrName>style.visibility</p:attrName>
                                        </p:attrNameLst>
                                      </p:cBhvr>
                                      <p:to>
                                        <p:strVal val="visible"/>
                                      </p:to>
                                    </p:set>
                                    <p:animEffect transition="in" filter="wipe(up)">
                                      <p:cBhvr>
                                        <p:cTn id="12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1" grpId="0" animBg="1"/>
      <p:bldP spid="52" grpId="0"/>
      <p:bldP spid="55" grpId="0"/>
      <p:bldP spid="56" grpId="0"/>
      <p:bldP spid="57" grpId="0"/>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微软雅黑" pitchFamily="34" charset="-122"/>
                <a:ea typeface="微软雅黑" pitchFamily="34" charset="-122"/>
              </a:rPr>
              <a:t>100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7" name="五边形 126"/>
          <p:cNvSpPr/>
          <p:nvPr/>
        </p:nvSpPr>
        <p:spPr>
          <a:xfrm flipH="1">
            <a:off x="1887858" y="2769444"/>
            <a:ext cx="2382464"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28" name="五边形 127"/>
          <p:cNvSpPr/>
          <p:nvPr/>
        </p:nvSpPr>
        <p:spPr>
          <a:xfrm flipH="1">
            <a:off x="2805111" y="3183394"/>
            <a:ext cx="14652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29" name="五边形 128"/>
          <p:cNvSpPr/>
          <p:nvPr/>
        </p:nvSpPr>
        <p:spPr>
          <a:xfrm flipH="1">
            <a:off x="2247711" y="3597344"/>
            <a:ext cx="20226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0" name="五边形 129"/>
          <p:cNvSpPr/>
          <p:nvPr/>
        </p:nvSpPr>
        <p:spPr>
          <a:xfrm flipH="1">
            <a:off x="1054927" y="4011294"/>
            <a:ext cx="3215396"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1" name="五边形 130"/>
          <p:cNvSpPr/>
          <p:nvPr/>
        </p:nvSpPr>
        <p:spPr>
          <a:xfrm flipH="1">
            <a:off x="1614850" y="4425244"/>
            <a:ext cx="2655473"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41" name="五边形 140"/>
          <p:cNvSpPr/>
          <p:nvPr/>
        </p:nvSpPr>
        <p:spPr>
          <a:xfrm>
            <a:off x="4686627" y="2769444"/>
            <a:ext cx="1216061"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2" name="五边形 141"/>
          <p:cNvSpPr/>
          <p:nvPr/>
        </p:nvSpPr>
        <p:spPr>
          <a:xfrm>
            <a:off x="4686628" y="3183394"/>
            <a:ext cx="2295618"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3" name="五边形 142"/>
          <p:cNvSpPr/>
          <p:nvPr/>
        </p:nvSpPr>
        <p:spPr>
          <a:xfrm>
            <a:off x="4686627" y="3597344"/>
            <a:ext cx="1439410"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4" name="五边形 143"/>
          <p:cNvSpPr/>
          <p:nvPr/>
        </p:nvSpPr>
        <p:spPr>
          <a:xfrm>
            <a:off x="4686627" y="4011294"/>
            <a:ext cx="3068523"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5" name="五边形 144"/>
          <p:cNvSpPr/>
          <p:nvPr/>
        </p:nvSpPr>
        <p:spPr>
          <a:xfrm>
            <a:off x="4686627" y="4425244"/>
            <a:ext cx="2518967"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微软雅黑" pitchFamily="34" charset="-122"/>
                <a:ea typeface="微软雅黑" pitchFamily="34" charset="-122"/>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6" name="TextBox 155"/>
          <p:cNvSpPr txBox="1"/>
          <p:nvPr/>
        </p:nvSpPr>
        <p:spPr>
          <a:xfrm>
            <a:off x="4341369" y="3154859"/>
            <a:ext cx="25859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7" name="TextBox 156"/>
          <p:cNvSpPr txBox="1"/>
          <p:nvPr/>
        </p:nvSpPr>
        <p:spPr>
          <a:xfrm>
            <a:off x="4341369" y="3568809"/>
            <a:ext cx="26700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9" name="TextBox 158"/>
          <p:cNvSpPr txBox="1"/>
          <p:nvPr/>
        </p:nvSpPr>
        <p:spPr>
          <a:xfrm>
            <a:off x="4341369" y="4396709"/>
            <a:ext cx="24417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grpSp>
        <p:nvGrpSpPr>
          <p:cNvPr id="162" name="组合 161"/>
          <p:cNvGrpSpPr/>
          <p:nvPr/>
        </p:nvGrpSpPr>
        <p:grpSpPr>
          <a:xfrm>
            <a:off x="1936759" y="922086"/>
            <a:ext cx="1197832" cy="463304"/>
            <a:chOff x="3295234" y="2676992"/>
            <a:chExt cx="2596057" cy="364127"/>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163A5A"/>
                </a:solidFill>
                <a:ea typeface="微软雅黑" panose="020B0503020204020204" pitchFamily="34" charset="-122"/>
              </a:endParaRPr>
            </a:p>
          </p:txBody>
        </p:sp>
        <p:sp>
          <p:nvSpPr>
            <p:cNvPr id="164" name="TextBox 163"/>
            <p:cNvSpPr txBox="1"/>
            <p:nvPr/>
          </p:nvSpPr>
          <p:spPr>
            <a:xfrm>
              <a:off x="3354761" y="2677383"/>
              <a:ext cx="2536530" cy="363736"/>
            </a:xfrm>
            <a:prstGeom prst="rect">
              <a:avLst/>
            </a:prstGeom>
            <a:noFill/>
          </p:spPr>
          <p:txBody>
            <a:bodyPr wrap="none" rtlCol="0">
              <a:spAutoFit/>
            </a:bodyPr>
            <a:lstStyle/>
            <a:p>
              <a:r>
                <a:rPr lang="en-US" altLang="zh-CN" sz="2400" dirty="0" smtClean="0">
                  <a:solidFill>
                    <a:srgbClr val="163A5A"/>
                  </a:solidFill>
                  <a:latin typeface="方正大黑简体" panose="02010601030101010101" pitchFamily="2" charset="-122"/>
                  <a:ea typeface="方正大黑简体" panose="02010601030101010101" pitchFamily="2" charset="-122"/>
                </a:rPr>
                <a:t>2014</a:t>
              </a:r>
              <a:r>
                <a:rPr lang="zh-CN" altLang="en-US" sz="2400" dirty="0" smtClean="0">
                  <a:solidFill>
                    <a:srgbClr val="163A5A"/>
                  </a:solidFill>
                  <a:latin typeface="方正大黑简体" panose="02010601030101010101" pitchFamily="2" charset="-122"/>
                  <a:ea typeface="方正大黑简体" panose="02010601030101010101" pitchFamily="2" charset="-122"/>
                </a:rPr>
                <a:t>年</a:t>
              </a:r>
              <a:endParaRPr lang="zh-CN" altLang="en-US" sz="2400" dirty="0">
                <a:solidFill>
                  <a:srgbClr val="163A5A"/>
                </a:solidFill>
                <a:latin typeface="方正大黑简体" panose="02010601030101010101" pitchFamily="2" charset="-122"/>
                <a:ea typeface="方正大黑简体" panose="02010601030101010101" pitchFamily="2" charset="-122"/>
              </a:endParaRP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grpSp>
        <p:nvGrpSpPr>
          <p:cNvPr id="169" name="组合 168"/>
          <p:cNvGrpSpPr/>
          <p:nvPr/>
        </p:nvGrpSpPr>
        <p:grpSpPr>
          <a:xfrm>
            <a:off x="5512158" y="928755"/>
            <a:ext cx="1205994" cy="462163"/>
            <a:chOff x="3295234" y="2676992"/>
            <a:chExt cx="2613747" cy="36323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171" name="TextBox 170"/>
            <p:cNvSpPr txBox="1"/>
            <p:nvPr/>
          </p:nvSpPr>
          <p:spPr>
            <a:xfrm>
              <a:off x="3354761" y="2677383"/>
              <a:ext cx="2554220" cy="362839"/>
            </a:xfrm>
            <a:prstGeom prst="rect">
              <a:avLst/>
            </a:prstGeom>
            <a:noFill/>
          </p:spPr>
          <p:txBody>
            <a:bodyPr wrap="none" rtlCol="0">
              <a:spAutoFit/>
            </a:bodyPr>
            <a:lstStyle/>
            <a:p>
              <a:r>
                <a:rPr lang="en-US" altLang="zh-CN" sz="2400" dirty="0" smtClean="0">
                  <a:latin typeface="方正大黑简体" panose="02010601030101010101" pitchFamily="2" charset="-122"/>
                  <a:ea typeface="方正大黑简体" panose="02010601030101010101" pitchFamily="2" charset="-122"/>
                </a:rPr>
                <a:t>2015</a:t>
              </a:r>
              <a:r>
                <a:rPr lang="zh-CN" altLang="en-US" sz="2400" dirty="0" smtClean="0">
                  <a:latin typeface="方正大黑简体" panose="02010601030101010101" pitchFamily="2" charset="-122"/>
                  <a:ea typeface="方正大黑简体" panose="02010601030101010101" pitchFamily="2" charset="-122"/>
                </a:rPr>
                <a:t>年</a:t>
              </a:r>
              <a:endParaRPr lang="zh-CN" altLang="en-US" sz="2400" dirty="0">
                <a:latin typeface="方正大黑简体" panose="02010601030101010101" pitchFamily="2" charset="-122"/>
                <a:ea typeface="方正大黑简体" panose="02010601030101010101" pitchFamily="2" charset="-122"/>
              </a:endParaRP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173" name="直接连接符 17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 name="椭圆 17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5" name="TextBox 174"/>
          <p:cNvSpPr txBox="1"/>
          <p:nvPr/>
        </p:nvSpPr>
        <p:spPr>
          <a:xfrm>
            <a:off x="908957" y="206330"/>
            <a:ext cx="224933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与去年同期相比</a:t>
            </a:r>
            <a:endParaRPr lang="zh-CN" altLang="en-US" sz="2000" spc="300" dirty="0">
              <a:latin typeface="方正兰亭细黑_GBK" pitchFamily="2" charset="-122"/>
              <a:ea typeface="方正兰亭细黑_GBK" pitchFamily="2" charset="-122"/>
            </a:endParaRPr>
          </a:p>
        </p:txBody>
      </p:sp>
      <p:cxnSp>
        <p:nvCxnSpPr>
          <p:cNvPr id="176" name="直接连接符 175"/>
          <p:cNvCxnSpPr/>
          <p:nvPr/>
        </p:nvCxnSpPr>
        <p:spPr>
          <a:xfrm>
            <a:off x="310361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81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left)">
                                      <p:cBhvr>
                                        <p:cTn id="7" dur="300"/>
                                        <p:tgtEl>
                                          <p:spTgt spid="173"/>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74"/>
                                        </p:tgtEl>
                                        <p:attrNameLst>
                                          <p:attrName>style.visibility</p:attrName>
                                        </p:attrNameLst>
                                      </p:cBhvr>
                                      <p:to>
                                        <p:strVal val="visible"/>
                                      </p:to>
                                    </p:set>
                                    <p:animEffect transition="in" filter="wipe(down)">
                                      <p:cBhvr>
                                        <p:cTn id="11" dur="300"/>
                                        <p:tgtEl>
                                          <p:spTgt spid="174"/>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75"/>
                                        </p:tgtEl>
                                        <p:attrNameLst>
                                          <p:attrName>style.visibility</p:attrName>
                                        </p:attrNameLst>
                                      </p:cBhvr>
                                      <p:to>
                                        <p:strVal val="visible"/>
                                      </p:to>
                                    </p:set>
                                    <p:anim calcmode="lin" valueType="num">
                                      <p:cBhvr additive="base">
                                        <p:cTn id="15" dur="500"/>
                                        <p:tgtEl>
                                          <p:spTgt spid="175"/>
                                        </p:tgtEl>
                                        <p:attrNameLst>
                                          <p:attrName>ppt_x</p:attrName>
                                        </p:attrNameLst>
                                      </p:cBhvr>
                                      <p:tavLst>
                                        <p:tav tm="0">
                                          <p:val>
                                            <p:strVal val="#ppt_x-#ppt_w*1.125000"/>
                                          </p:val>
                                        </p:tav>
                                        <p:tav tm="100000">
                                          <p:val>
                                            <p:strVal val="#ppt_x"/>
                                          </p:val>
                                        </p:tav>
                                      </p:tavLst>
                                    </p:anim>
                                    <p:animEffect transition="in" filter="wipe(right)">
                                      <p:cBhvr>
                                        <p:cTn id="16" dur="500"/>
                                        <p:tgtEl>
                                          <p:spTgt spid="175"/>
                                        </p:tgtEl>
                                      </p:cBhvr>
                                    </p:animEffect>
                                  </p:childTnLst>
                                </p:cTn>
                              </p:par>
                              <p:par>
                                <p:cTn id="17" presetID="12" presetClass="entr" presetSubtype="8" fill="hold" nodeType="withEffect">
                                  <p:stCondLst>
                                    <p:cond delay="0"/>
                                  </p:stCondLst>
                                  <p:childTnLst>
                                    <p:set>
                                      <p:cBhvr>
                                        <p:cTn id="18" dur="1" fill="hold">
                                          <p:stCondLst>
                                            <p:cond delay="0"/>
                                          </p:stCondLst>
                                        </p:cTn>
                                        <p:tgtEl>
                                          <p:spTgt spid="176"/>
                                        </p:tgtEl>
                                        <p:attrNameLst>
                                          <p:attrName>style.visibility</p:attrName>
                                        </p:attrNameLst>
                                      </p:cBhvr>
                                      <p:to>
                                        <p:strVal val="visible"/>
                                      </p:to>
                                    </p:set>
                                    <p:anim calcmode="lin" valueType="num">
                                      <p:cBhvr additive="base">
                                        <p:cTn id="19" dur="500"/>
                                        <p:tgtEl>
                                          <p:spTgt spid="176"/>
                                        </p:tgtEl>
                                        <p:attrNameLst>
                                          <p:attrName>ppt_x</p:attrName>
                                        </p:attrNameLst>
                                      </p:cBhvr>
                                      <p:tavLst>
                                        <p:tav tm="0">
                                          <p:val>
                                            <p:strVal val="#ppt_x-#ppt_w*1.125000"/>
                                          </p:val>
                                        </p:tav>
                                        <p:tav tm="100000">
                                          <p:val>
                                            <p:strVal val="#ppt_x"/>
                                          </p:val>
                                        </p:tav>
                                      </p:tavLst>
                                    </p:anim>
                                    <p:animEffect transition="in" filter="wipe(right)">
                                      <p:cBhvr>
                                        <p:cTn id="20" dur="500"/>
                                        <p:tgtEl>
                                          <p:spTgt spid="176"/>
                                        </p:tgtEl>
                                      </p:cBhvr>
                                    </p:animEffect>
                                  </p:childTnLst>
                                </p:cTn>
                              </p:par>
                            </p:childTnLst>
                          </p:cTn>
                        </p:par>
                        <p:par>
                          <p:cTn id="21" fill="hold">
                            <p:stCondLst>
                              <p:cond delay="1100"/>
                            </p:stCondLst>
                            <p:childTnLst>
                              <p:par>
                                <p:cTn id="22" presetID="22" presetClass="entr" presetSubtype="8" fill="hold" nodeType="afterEffect">
                                  <p:stCondLst>
                                    <p:cond delay="0"/>
                                  </p:stCondLst>
                                  <p:childTnLst>
                                    <p:set>
                                      <p:cBhvr>
                                        <p:cTn id="23" dur="1" fill="hold">
                                          <p:stCondLst>
                                            <p:cond delay="0"/>
                                          </p:stCondLst>
                                        </p:cTn>
                                        <p:tgtEl>
                                          <p:spTgt spid="162"/>
                                        </p:tgtEl>
                                        <p:attrNameLst>
                                          <p:attrName>style.visibility</p:attrName>
                                        </p:attrNameLst>
                                      </p:cBhvr>
                                      <p:to>
                                        <p:strVal val="visible"/>
                                      </p:to>
                                    </p:set>
                                    <p:animEffect transition="in" filter="wipe(left)">
                                      <p:cBhvr>
                                        <p:cTn id="24" dur="500"/>
                                        <p:tgtEl>
                                          <p:spTgt spid="162"/>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168"/>
                                        </p:tgtEl>
                                        <p:attrNameLst>
                                          <p:attrName>style.visibility</p:attrName>
                                        </p:attrNameLst>
                                      </p:cBhvr>
                                      <p:to>
                                        <p:strVal val="visible"/>
                                      </p:to>
                                    </p:set>
                                    <p:animEffect transition="in" filter="strips(upRight)">
                                      <p:cBhvr>
                                        <p:cTn id="28" dur="500"/>
                                        <p:tgtEl>
                                          <p:spTgt spid="168"/>
                                        </p:tgtEl>
                                      </p:cBhvr>
                                    </p:animEffect>
                                  </p:childTnLst>
                                </p:cTn>
                              </p:par>
                            </p:childTnLst>
                          </p:cTn>
                        </p:par>
                        <p:par>
                          <p:cTn id="29" fill="hold">
                            <p:stCondLst>
                              <p:cond delay="2100"/>
                            </p:stCondLst>
                            <p:childTnLst>
                              <p:par>
                                <p:cTn id="30" presetID="22" presetClass="entr" presetSubtype="8" fill="hold" nodeType="afterEffect">
                                  <p:stCondLst>
                                    <p:cond delay="0"/>
                                  </p:stCondLst>
                                  <p:childTnLst>
                                    <p:set>
                                      <p:cBhvr>
                                        <p:cTn id="31" dur="1" fill="hold">
                                          <p:stCondLst>
                                            <p:cond delay="0"/>
                                          </p:stCondLst>
                                        </p:cTn>
                                        <p:tgtEl>
                                          <p:spTgt spid="169"/>
                                        </p:tgtEl>
                                        <p:attrNameLst>
                                          <p:attrName>style.visibility</p:attrName>
                                        </p:attrNameLst>
                                      </p:cBhvr>
                                      <p:to>
                                        <p:strVal val="visible"/>
                                      </p:to>
                                    </p:set>
                                    <p:animEffect transition="in" filter="wipe(left)">
                                      <p:cBhvr>
                                        <p:cTn id="32" dur="500"/>
                                        <p:tgtEl>
                                          <p:spTgt spid="169"/>
                                        </p:tgtEl>
                                      </p:cBhvr>
                                    </p:animEffect>
                                  </p:childTnLst>
                                </p:cTn>
                              </p:par>
                            </p:childTnLst>
                          </p:cTn>
                        </p:par>
                        <p:par>
                          <p:cTn id="33" fill="hold">
                            <p:stCondLst>
                              <p:cond delay="2600"/>
                            </p:stCondLst>
                            <p:childTnLst>
                              <p:par>
                                <p:cTn id="34" presetID="18" presetClass="entr" presetSubtype="3" fill="hold" grpId="0" nodeType="afterEffect">
                                  <p:stCondLst>
                                    <p:cond delay="0"/>
                                  </p:stCondLst>
                                  <p:childTnLst>
                                    <p:set>
                                      <p:cBhvr>
                                        <p:cTn id="35" dur="1" fill="hold">
                                          <p:stCondLst>
                                            <p:cond delay="0"/>
                                          </p:stCondLst>
                                        </p:cTn>
                                        <p:tgtEl>
                                          <p:spTgt spid="172"/>
                                        </p:tgtEl>
                                        <p:attrNameLst>
                                          <p:attrName>style.visibility</p:attrName>
                                        </p:attrNameLst>
                                      </p:cBhvr>
                                      <p:to>
                                        <p:strVal val="visible"/>
                                      </p:to>
                                    </p:set>
                                    <p:animEffect transition="in" filter="strips(upRight)">
                                      <p:cBhvr>
                                        <p:cTn id="36" dur="500"/>
                                        <p:tgtEl>
                                          <p:spTgt spid="172"/>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1000"/>
                                        <p:tgtEl>
                                          <p:spTgt spid="83"/>
                                        </p:tgtEl>
                                      </p:cBhvr>
                                    </p:animEffect>
                                    <p:anim calcmode="lin" valueType="num">
                                      <p:cBhvr>
                                        <p:cTn id="41" dur="1000" fill="hold"/>
                                        <p:tgtEl>
                                          <p:spTgt spid="83"/>
                                        </p:tgtEl>
                                        <p:attrNameLst>
                                          <p:attrName>ppt_x</p:attrName>
                                        </p:attrNameLst>
                                      </p:cBhvr>
                                      <p:tavLst>
                                        <p:tav tm="0">
                                          <p:val>
                                            <p:strVal val="#ppt_x"/>
                                          </p:val>
                                        </p:tav>
                                        <p:tav tm="100000">
                                          <p:val>
                                            <p:strVal val="#ppt_x"/>
                                          </p:val>
                                        </p:tav>
                                      </p:tavLst>
                                    </p:anim>
                                    <p:anim calcmode="lin" valueType="num">
                                      <p:cBhvr>
                                        <p:cTn id="42" dur="1000" fill="hold"/>
                                        <p:tgtEl>
                                          <p:spTgt spid="8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par>
                          <p:cTn id="48" fill="hold">
                            <p:stCondLst>
                              <p:cond delay="4100"/>
                            </p:stCondLst>
                            <p:childTnLst>
                              <p:par>
                                <p:cTn id="49" presetID="47" presetClass="entr" presetSubtype="0" fill="hold" grpId="0"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fade">
                                      <p:cBhvr>
                                        <p:cTn id="51" dur="1000"/>
                                        <p:tgtEl>
                                          <p:spTgt spid="107"/>
                                        </p:tgtEl>
                                      </p:cBhvr>
                                    </p:animEffect>
                                    <p:anim calcmode="lin" valueType="num">
                                      <p:cBhvr>
                                        <p:cTn id="52" dur="1000" fill="hold"/>
                                        <p:tgtEl>
                                          <p:spTgt spid="107"/>
                                        </p:tgtEl>
                                        <p:attrNameLst>
                                          <p:attrName>ppt_x</p:attrName>
                                        </p:attrNameLst>
                                      </p:cBhvr>
                                      <p:tavLst>
                                        <p:tav tm="0">
                                          <p:val>
                                            <p:strVal val="#ppt_x"/>
                                          </p:val>
                                        </p:tav>
                                        <p:tav tm="100000">
                                          <p:val>
                                            <p:strVal val="#ppt_x"/>
                                          </p:val>
                                        </p:tav>
                                      </p:tavLst>
                                    </p:anim>
                                    <p:anim calcmode="lin" valueType="num">
                                      <p:cBhvr>
                                        <p:cTn id="53" dur="1000" fill="hold"/>
                                        <p:tgtEl>
                                          <p:spTgt spid="10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10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1000"/>
                                        <p:tgtEl>
                                          <p:spTgt spid="108"/>
                                        </p:tgtEl>
                                      </p:cBhvr>
                                    </p:animEffect>
                                    <p:anim calcmode="lin" valueType="num">
                                      <p:cBhvr>
                                        <p:cTn id="57" dur="1000" fill="hold"/>
                                        <p:tgtEl>
                                          <p:spTgt spid="108"/>
                                        </p:tgtEl>
                                        <p:attrNameLst>
                                          <p:attrName>ppt_x</p:attrName>
                                        </p:attrNameLst>
                                      </p:cBhvr>
                                      <p:tavLst>
                                        <p:tav tm="0">
                                          <p:val>
                                            <p:strVal val="#ppt_x"/>
                                          </p:val>
                                        </p:tav>
                                        <p:tav tm="100000">
                                          <p:val>
                                            <p:strVal val="#ppt_x"/>
                                          </p:val>
                                        </p:tav>
                                      </p:tavLst>
                                    </p:anim>
                                    <p:anim calcmode="lin" valueType="num">
                                      <p:cBhvr>
                                        <p:cTn id="58" dur="1000" fill="hold"/>
                                        <p:tgtEl>
                                          <p:spTgt spid="10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200"/>
                                  </p:stCondLst>
                                  <p:childTnLst>
                                    <p:set>
                                      <p:cBhvr>
                                        <p:cTn id="60" dur="1" fill="hold">
                                          <p:stCondLst>
                                            <p:cond delay="0"/>
                                          </p:stCondLst>
                                        </p:cTn>
                                        <p:tgtEl>
                                          <p:spTgt spid="109"/>
                                        </p:tgtEl>
                                        <p:attrNameLst>
                                          <p:attrName>style.visibility</p:attrName>
                                        </p:attrNameLst>
                                      </p:cBhvr>
                                      <p:to>
                                        <p:strVal val="visible"/>
                                      </p:to>
                                    </p:set>
                                    <p:animEffect transition="in" filter="fade">
                                      <p:cBhvr>
                                        <p:cTn id="61" dur="1000"/>
                                        <p:tgtEl>
                                          <p:spTgt spid="109"/>
                                        </p:tgtEl>
                                      </p:cBhvr>
                                    </p:animEffect>
                                    <p:anim calcmode="lin" valueType="num">
                                      <p:cBhvr>
                                        <p:cTn id="62" dur="1000" fill="hold"/>
                                        <p:tgtEl>
                                          <p:spTgt spid="109"/>
                                        </p:tgtEl>
                                        <p:attrNameLst>
                                          <p:attrName>ppt_x</p:attrName>
                                        </p:attrNameLst>
                                      </p:cBhvr>
                                      <p:tavLst>
                                        <p:tav tm="0">
                                          <p:val>
                                            <p:strVal val="#ppt_x"/>
                                          </p:val>
                                        </p:tav>
                                        <p:tav tm="100000">
                                          <p:val>
                                            <p:strVal val="#ppt_x"/>
                                          </p:val>
                                        </p:tav>
                                      </p:tavLst>
                                    </p:anim>
                                    <p:anim calcmode="lin" valueType="num">
                                      <p:cBhvr>
                                        <p:cTn id="63" dur="1000" fill="hold"/>
                                        <p:tgtEl>
                                          <p:spTgt spid="10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300"/>
                                  </p:stCondLst>
                                  <p:childTnLst>
                                    <p:set>
                                      <p:cBhvr>
                                        <p:cTn id="65" dur="1" fill="hold">
                                          <p:stCondLst>
                                            <p:cond delay="0"/>
                                          </p:stCondLst>
                                        </p:cTn>
                                        <p:tgtEl>
                                          <p:spTgt spid="110"/>
                                        </p:tgtEl>
                                        <p:attrNameLst>
                                          <p:attrName>style.visibility</p:attrName>
                                        </p:attrNameLst>
                                      </p:cBhvr>
                                      <p:to>
                                        <p:strVal val="visible"/>
                                      </p:to>
                                    </p:set>
                                    <p:animEffect transition="in" filter="fade">
                                      <p:cBhvr>
                                        <p:cTn id="66" dur="1000"/>
                                        <p:tgtEl>
                                          <p:spTgt spid="110"/>
                                        </p:tgtEl>
                                      </p:cBhvr>
                                    </p:animEffect>
                                    <p:anim calcmode="lin" valueType="num">
                                      <p:cBhvr>
                                        <p:cTn id="67" dur="1000" fill="hold"/>
                                        <p:tgtEl>
                                          <p:spTgt spid="110"/>
                                        </p:tgtEl>
                                        <p:attrNameLst>
                                          <p:attrName>ppt_x</p:attrName>
                                        </p:attrNameLst>
                                      </p:cBhvr>
                                      <p:tavLst>
                                        <p:tav tm="0">
                                          <p:val>
                                            <p:strVal val="#ppt_x"/>
                                          </p:val>
                                        </p:tav>
                                        <p:tav tm="100000">
                                          <p:val>
                                            <p:strVal val="#ppt_x"/>
                                          </p:val>
                                        </p:tav>
                                      </p:tavLst>
                                    </p:anim>
                                    <p:anim calcmode="lin" valueType="num">
                                      <p:cBhvr>
                                        <p:cTn id="68" dur="1000" fill="hold"/>
                                        <p:tgtEl>
                                          <p:spTgt spid="11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400"/>
                                  </p:stCondLst>
                                  <p:childTnLst>
                                    <p:set>
                                      <p:cBhvr>
                                        <p:cTn id="70" dur="1" fill="hold">
                                          <p:stCondLst>
                                            <p:cond delay="0"/>
                                          </p:stCondLst>
                                        </p:cTn>
                                        <p:tgtEl>
                                          <p:spTgt spid="111"/>
                                        </p:tgtEl>
                                        <p:attrNameLst>
                                          <p:attrName>style.visibility</p:attrName>
                                        </p:attrNameLst>
                                      </p:cBhvr>
                                      <p:to>
                                        <p:strVal val="visible"/>
                                      </p:to>
                                    </p:set>
                                    <p:animEffect transition="in" filter="fade">
                                      <p:cBhvr>
                                        <p:cTn id="71" dur="1000"/>
                                        <p:tgtEl>
                                          <p:spTgt spid="111"/>
                                        </p:tgtEl>
                                      </p:cBhvr>
                                    </p:animEffect>
                                    <p:anim calcmode="lin" valueType="num">
                                      <p:cBhvr>
                                        <p:cTn id="72" dur="1000" fill="hold"/>
                                        <p:tgtEl>
                                          <p:spTgt spid="111"/>
                                        </p:tgtEl>
                                        <p:attrNameLst>
                                          <p:attrName>ppt_x</p:attrName>
                                        </p:attrNameLst>
                                      </p:cBhvr>
                                      <p:tavLst>
                                        <p:tav tm="0">
                                          <p:val>
                                            <p:strVal val="#ppt_x"/>
                                          </p:val>
                                        </p:tav>
                                        <p:tav tm="100000">
                                          <p:val>
                                            <p:strVal val="#ppt_x"/>
                                          </p:val>
                                        </p:tav>
                                      </p:tavLst>
                                    </p:anim>
                                    <p:anim calcmode="lin" valueType="num">
                                      <p:cBhvr>
                                        <p:cTn id="73" dur="1000" fill="hold"/>
                                        <p:tgtEl>
                                          <p:spTgt spid="111"/>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500"/>
                                  </p:stCondLst>
                                  <p:childTnLst>
                                    <p:set>
                                      <p:cBhvr>
                                        <p:cTn id="75" dur="1" fill="hold">
                                          <p:stCondLst>
                                            <p:cond delay="0"/>
                                          </p:stCondLst>
                                        </p:cTn>
                                        <p:tgtEl>
                                          <p:spTgt spid="112"/>
                                        </p:tgtEl>
                                        <p:attrNameLst>
                                          <p:attrName>style.visibility</p:attrName>
                                        </p:attrNameLst>
                                      </p:cBhvr>
                                      <p:to>
                                        <p:strVal val="visible"/>
                                      </p:to>
                                    </p:set>
                                    <p:animEffect transition="in" filter="fade">
                                      <p:cBhvr>
                                        <p:cTn id="76" dur="1000"/>
                                        <p:tgtEl>
                                          <p:spTgt spid="112"/>
                                        </p:tgtEl>
                                      </p:cBhvr>
                                    </p:animEffect>
                                    <p:anim calcmode="lin" valueType="num">
                                      <p:cBhvr>
                                        <p:cTn id="77" dur="1000" fill="hold"/>
                                        <p:tgtEl>
                                          <p:spTgt spid="112"/>
                                        </p:tgtEl>
                                        <p:attrNameLst>
                                          <p:attrName>ppt_x</p:attrName>
                                        </p:attrNameLst>
                                      </p:cBhvr>
                                      <p:tavLst>
                                        <p:tav tm="0">
                                          <p:val>
                                            <p:strVal val="#ppt_x"/>
                                          </p:val>
                                        </p:tav>
                                        <p:tav tm="100000">
                                          <p:val>
                                            <p:strVal val="#ppt_x"/>
                                          </p:val>
                                        </p:tav>
                                      </p:tavLst>
                                    </p:anim>
                                    <p:anim calcmode="lin" valueType="num">
                                      <p:cBhvr>
                                        <p:cTn id="78" dur="1000" fill="hold"/>
                                        <p:tgtEl>
                                          <p:spTgt spid="11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600"/>
                                  </p:stCondLst>
                                  <p:childTnLst>
                                    <p:set>
                                      <p:cBhvr>
                                        <p:cTn id="80" dur="1" fill="hold">
                                          <p:stCondLst>
                                            <p:cond delay="0"/>
                                          </p:stCondLst>
                                        </p:cTn>
                                        <p:tgtEl>
                                          <p:spTgt spid="113"/>
                                        </p:tgtEl>
                                        <p:attrNameLst>
                                          <p:attrName>style.visibility</p:attrName>
                                        </p:attrNameLst>
                                      </p:cBhvr>
                                      <p:to>
                                        <p:strVal val="visible"/>
                                      </p:to>
                                    </p:set>
                                    <p:animEffect transition="in" filter="fade">
                                      <p:cBhvr>
                                        <p:cTn id="81" dur="1000"/>
                                        <p:tgtEl>
                                          <p:spTgt spid="113"/>
                                        </p:tgtEl>
                                      </p:cBhvr>
                                    </p:animEffect>
                                    <p:anim calcmode="lin" valueType="num">
                                      <p:cBhvr>
                                        <p:cTn id="82" dur="1000" fill="hold"/>
                                        <p:tgtEl>
                                          <p:spTgt spid="113"/>
                                        </p:tgtEl>
                                        <p:attrNameLst>
                                          <p:attrName>ppt_x</p:attrName>
                                        </p:attrNameLst>
                                      </p:cBhvr>
                                      <p:tavLst>
                                        <p:tav tm="0">
                                          <p:val>
                                            <p:strVal val="#ppt_x"/>
                                          </p:val>
                                        </p:tav>
                                        <p:tav tm="100000">
                                          <p:val>
                                            <p:strVal val="#ppt_x"/>
                                          </p:val>
                                        </p:tav>
                                      </p:tavLst>
                                    </p:anim>
                                    <p:anim calcmode="lin" valueType="num">
                                      <p:cBhvr>
                                        <p:cTn id="83" dur="1000" fill="hold"/>
                                        <p:tgtEl>
                                          <p:spTgt spid="113"/>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700"/>
                                  </p:stCondLst>
                                  <p:childTnLst>
                                    <p:set>
                                      <p:cBhvr>
                                        <p:cTn id="85" dur="1" fill="hold">
                                          <p:stCondLst>
                                            <p:cond delay="0"/>
                                          </p:stCondLst>
                                        </p:cTn>
                                        <p:tgtEl>
                                          <p:spTgt spid="114"/>
                                        </p:tgtEl>
                                        <p:attrNameLst>
                                          <p:attrName>style.visibility</p:attrName>
                                        </p:attrNameLst>
                                      </p:cBhvr>
                                      <p:to>
                                        <p:strVal val="visible"/>
                                      </p:to>
                                    </p:set>
                                    <p:animEffect transition="in" filter="fade">
                                      <p:cBhvr>
                                        <p:cTn id="86" dur="1000"/>
                                        <p:tgtEl>
                                          <p:spTgt spid="114"/>
                                        </p:tgtEl>
                                      </p:cBhvr>
                                    </p:animEffect>
                                    <p:anim calcmode="lin" valueType="num">
                                      <p:cBhvr>
                                        <p:cTn id="87" dur="1000" fill="hold"/>
                                        <p:tgtEl>
                                          <p:spTgt spid="114"/>
                                        </p:tgtEl>
                                        <p:attrNameLst>
                                          <p:attrName>ppt_x</p:attrName>
                                        </p:attrNameLst>
                                      </p:cBhvr>
                                      <p:tavLst>
                                        <p:tav tm="0">
                                          <p:val>
                                            <p:strVal val="#ppt_x"/>
                                          </p:val>
                                        </p:tav>
                                        <p:tav tm="100000">
                                          <p:val>
                                            <p:strVal val="#ppt_x"/>
                                          </p:val>
                                        </p:tav>
                                      </p:tavLst>
                                    </p:anim>
                                    <p:anim calcmode="lin" valueType="num">
                                      <p:cBhvr>
                                        <p:cTn id="88" dur="1000" fill="hold"/>
                                        <p:tgtEl>
                                          <p:spTgt spid="11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800"/>
                                  </p:stCondLst>
                                  <p:childTnLst>
                                    <p:set>
                                      <p:cBhvr>
                                        <p:cTn id="90" dur="1" fill="hold">
                                          <p:stCondLst>
                                            <p:cond delay="0"/>
                                          </p:stCondLst>
                                        </p:cTn>
                                        <p:tgtEl>
                                          <p:spTgt spid="115"/>
                                        </p:tgtEl>
                                        <p:attrNameLst>
                                          <p:attrName>style.visibility</p:attrName>
                                        </p:attrNameLst>
                                      </p:cBhvr>
                                      <p:to>
                                        <p:strVal val="visible"/>
                                      </p:to>
                                    </p:set>
                                    <p:animEffect transition="in" filter="fade">
                                      <p:cBhvr>
                                        <p:cTn id="91" dur="1000"/>
                                        <p:tgtEl>
                                          <p:spTgt spid="115"/>
                                        </p:tgtEl>
                                      </p:cBhvr>
                                    </p:animEffect>
                                    <p:anim calcmode="lin" valueType="num">
                                      <p:cBhvr>
                                        <p:cTn id="92" dur="1000" fill="hold"/>
                                        <p:tgtEl>
                                          <p:spTgt spid="115"/>
                                        </p:tgtEl>
                                        <p:attrNameLst>
                                          <p:attrName>ppt_x</p:attrName>
                                        </p:attrNameLst>
                                      </p:cBhvr>
                                      <p:tavLst>
                                        <p:tav tm="0">
                                          <p:val>
                                            <p:strVal val="#ppt_x"/>
                                          </p:val>
                                        </p:tav>
                                        <p:tav tm="100000">
                                          <p:val>
                                            <p:strVal val="#ppt_x"/>
                                          </p:val>
                                        </p:tav>
                                      </p:tavLst>
                                    </p:anim>
                                    <p:anim calcmode="lin" valueType="num">
                                      <p:cBhvr>
                                        <p:cTn id="93" dur="1000" fill="hold"/>
                                        <p:tgtEl>
                                          <p:spTgt spid="115"/>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900"/>
                                  </p:stCondLst>
                                  <p:childTnLst>
                                    <p:set>
                                      <p:cBhvr>
                                        <p:cTn id="95" dur="1" fill="hold">
                                          <p:stCondLst>
                                            <p:cond delay="0"/>
                                          </p:stCondLst>
                                        </p:cTn>
                                        <p:tgtEl>
                                          <p:spTgt spid="116"/>
                                        </p:tgtEl>
                                        <p:attrNameLst>
                                          <p:attrName>style.visibility</p:attrName>
                                        </p:attrNameLst>
                                      </p:cBhvr>
                                      <p:to>
                                        <p:strVal val="visible"/>
                                      </p:to>
                                    </p:set>
                                    <p:animEffect transition="in" filter="fade">
                                      <p:cBhvr>
                                        <p:cTn id="96" dur="1000"/>
                                        <p:tgtEl>
                                          <p:spTgt spid="116"/>
                                        </p:tgtEl>
                                      </p:cBhvr>
                                    </p:animEffect>
                                    <p:anim calcmode="lin" valueType="num">
                                      <p:cBhvr>
                                        <p:cTn id="97" dur="1000" fill="hold"/>
                                        <p:tgtEl>
                                          <p:spTgt spid="116"/>
                                        </p:tgtEl>
                                        <p:attrNameLst>
                                          <p:attrName>ppt_x</p:attrName>
                                        </p:attrNameLst>
                                      </p:cBhvr>
                                      <p:tavLst>
                                        <p:tav tm="0">
                                          <p:val>
                                            <p:strVal val="#ppt_x"/>
                                          </p:val>
                                        </p:tav>
                                        <p:tav tm="100000">
                                          <p:val>
                                            <p:strVal val="#ppt_x"/>
                                          </p:val>
                                        </p:tav>
                                      </p:tavLst>
                                    </p:anim>
                                    <p:anim calcmode="lin" valueType="num">
                                      <p:cBhvr>
                                        <p:cTn id="98" dur="1000" fill="hold"/>
                                        <p:tgtEl>
                                          <p:spTgt spid="116"/>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117"/>
                                        </p:tgtEl>
                                        <p:attrNameLst>
                                          <p:attrName>style.visibility</p:attrName>
                                        </p:attrNameLst>
                                      </p:cBhvr>
                                      <p:to>
                                        <p:strVal val="visible"/>
                                      </p:to>
                                    </p:set>
                                    <p:animEffect transition="in" filter="fade">
                                      <p:cBhvr>
                                        <p:cTn id="101" dur="1000"/>
                                        <p:tgtEl>
                                          <p:spTgt spid="117"/>
                                        </p:tgtEl>
                                      </p:cBhvr>
                                    </p:animEffect>
                                    <p:anim calcmode="lin" valueType="num">
                                      <p:cBhvr>
                                        <p:cTn id="102" dur="1000" fill="hold"/>
                                        <p:tgtEl>
                                          <p:spTgt spid="117"/>
                                        </p:tgtEl>
                                        <p:attrNameLst>
                                          <p:attrName>ppt_x</p:attrName>
                                        </p:attrNameLst>
                                      </p:cBhvr>
                                      <p:tavLst>
                                        <p:tav tm="0">
                                          <p:val>
                                            <p:strVal val="#ppt_x"/>
                                          </p:val>
                                        </p:tav>
                                        <p:tav tm="100000">
                                          <p:val>
                                            <p:strVal val="#ppt_x"/>
                                          </p:val>
                                        </p:tav>
                                      </p:tavLst>
                                    </p:anim>
                                    <p:anim calcmode="lin" valueType="num">
                                      <p:cBhvr>
                                        <p:cTn id="103" dur="1000" fill="hold"/>
                                        <p:tgtEl>
                                          <p:spTgt spid="117"/>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00"/>
                                  </p:stCondLst>
                                  <p:childTnLst>
                                    <p:set>
                                      <p:cBhvr>
                                        <p:cTn id="105" dur="1" fill="hold">
                                          <p:stCondLst>
                                            <p:cond delay="0"/>
                                          </p:stCondLst>
                                        </p:cTn>
                                        <p:tgtEl>
                                          <p:spTgt spid="118"/>
                                        </p:tgtEl>
                                        <p:attrNameLst>
                                          <p:attrName>style.visibility</p:attrName>
                                        </p:attrNameLst>
                                      </p:cBhvr>
                                      <p:to>
                                        <p:strVal val="visible"/>
                                      </p:to>
                                    </p:set>
                                    <p:animEffect transition="in" filter="fade">
                                      <p:cBhvr>
                                        <p:cTn id="106" dur="1000"/>
                                        <p:tgtEl>
                                          <p:spTgt spid="118"/>
                                        </p:tgtEl>
                                      </p:cBhvr>
                                    </p:animEffect>
                                    <p:anim calcmode="lin" valueType="num">
                                      <p:cBhvr>
                                        <p:cTn id="107" dur="1000" fill="hold"/>
                                        <p:tgtEl>
                                          <p:spTgt spid="118"/>
                                        </p:tgtEl>
                                        <p:attrNameLst>
                                          <p:attrName>ppt_x</p:attrName>
                                        </p:attrNameLst>
                                      </p:cBhvr>
                                      <p:tavLst>
                                        <p:tav tm="0">
                                          <p:val>
                                            <p:strVal val="#ppt_x"/>
                                          </p:val>
                                        </p:tav>
                                        <p:tav tm="100000">
                                          <p:val>
                                            <p:strVal val="#ppt_x"/>
                                          </p:val>
                                        </p:tav>
                                      </p:tavLst>
                                    </p:anim>
                                    <p:anim calcmode="lin" valueType="num">
                                      <p:cBhvr>
                                        <p:cTn id="108" dur="1000" fill="hold"/>
                                        <p:tgtEl>
                                          <p:spTgt spid="118"/>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
                                  </p:stCondLst>
                                  <p:childTnLst>
                                    <p:set>
                                      <p:cBhvr>
                                        <p:cTn id="110" dur="1" fill="hold">
                                          <p:stCondLst>
                                            <p:cond delay="0"/>
                                          </p:stCondLst>
                                        </p:cTn>
                                        <p:tgtEl>
                                          <p:spTgt spid="119"/>
                                        </p:tgtEl>
                                        <p:attrNameLst>
                                          <p:attrName>style.visibility</p:attrName>
                                        </p:attrNameLst>
                                      </p:cBhvr>
                                      <p:to>
                                        <p:strVal val="visible"/>
                                      </p:to>
                                    </p:set>
                                    <p:animEffect transition="in" filter="fade">
                                      <p:cBhvr>
                                        <p:cTn id="111" dur="1000"/>
                                        <p:tgtEl>
                                          <p:spTgt spid="119"/>
                                        </p:tgtEl>
                                      </p:cBhvr>
                                    </p:animEffect>
                                    <p:anim calcmode="lin" valueType="num">
                                      <p:cBhvr>
                                        <p:cTn id="112" dur="1000" fill="hold"/>
                                        <p:tgtEl>
                                          <p:spTgt spid="119"/>
                                        </p:tgtEl>
                                        <p:attrNameLst>
                                          <p:attrName>ppt_x</p:attrName>
                                        </p:attrNameLst>
                                      </p:cBhvr>
                                      <p:tavLst>
                                        <p:tav tm="0">
                                          <p:val>
                                            <p:strVal val="#ppt_x"/>
                                          </p:val>
                                        </p:tav>
                                        <p:tav tm="100000">
                                          <p:val>
                                            <p:strVal val="#ppt_x"/>
                                          </p:val>
                                        </p:tav>
                                      </p:tavLst>
                                    </p:anim>
                                    <p:anim calcmode="lin" valueType="num">
                                      <p:cBhvr>
                                        <p:cTn id="113" dur="1000" fill="hold"/>
                                        <p:tgtEl>
                                          <p:spTgt spid="119"/>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300"/>
                                  </p:stCondLst>
                                  <p:childTnLst>
                                    <p:set>
                                      <p:cBhvr>
                                        <p:cTn id="115" dur="1" fill="hold">
                                          <p:stCondLst>
                                            <p:cond delay="0"/>
                                          </p:stCondLst>
                                        </p:cTn>
                                        <p:tgtEl>
                                          <p:spTgt spid="120"/>
                                        </p:tgtEl>
                                        <p:attrNameLst>
                                          <p:attrName>style.visibility</p:attrName>
                                        </p:attrNameLst>
                                      </p:cBhvr>
                                      <p:to>
                                        <p:strVal val="visible"/>
                                      </p:to>
                                    </p:set>
                                    <p:animEffect transition="in" filter="fade">
                                      <p:cBhvr>
                                        <p:cTn id="116" dur="1000"/>
                                        <p:tgtEl>
                                          <p:spTgt spid="120"/>
                                        </p:tgtEl>
                                      </p:cBhvr>
                                    </p:animEffect>
                                    <p:anim calcmode="lin" valueType="num">
                                      <p:cBhvr>
                                        <p:cTn id="117" dur="1000" fill="hold"/>
                                        <p:tgtEl>
                                          <p:spTgt spid="120"/>
                                        </p:tgtEl>
                                        <p:attrNameLst>
                                          <p:attrName>ppt_x</p:attrName>
                                        </p:attrNameLst>
                                      </p:cBhvr>
                                      <p:tavLst>
                                        <p:tav tm="0">
                                          <p:val>
                                            <p:strVal val="#ppt_x"/>
                                          </p:val>
                                        </p:tav>
                                        <p:tav tm="100000">
                                          <p:val>
                                            <p:strVal val="#ppt_x"/>
                                          </p:val>
                                        </p:tav>
                                      </p:tavLst>
                                    </p:anim>
                                    <p:anim calcmode="lin" valueType="num">
                                      <p:cBhvr>
                                        <p:cTn id="118" dur="1000" fill="hold"/>
                                        <p:tgtEl>
                                          <p:spTgt spid="120"/>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400"/>
                                  </p:stCondLst>
                                  <p:childTnLst>
                                    <p:set>
                                      <p:cBhvr>
                                        <p:cTn id="120" dur="1" fill="hold">
                                          <p:stCondLst>
                                            <p:cond delay="0"/>
                                          </p:stCondLst>
                                        </p:cTn>
                                        <p:tgtEl>
                                          <p:spTgt spid="121"/>
                                        </p:tgtEl>
                                        <p:attrNameLst>
                                          <p:attrName>style.visibility</p:attrName>
                                        </p:attrNameLst>
                                      </p:cBhvr>
                                      <p:to>
                                        <p:strVal val="visible"/>
                                      </p:to>
                                    </p:set>
                                    <p:animEffect transition="in" filter="fade">
                                      <p:cBhvr>
                                        <p:cTn id="121" dur="1000"/>
                                        <p:tgtEl>
                                          <p:spTgt spid="121"/>
                                        </p:tgtEl>
                                      </p:cBhvr>
                                    </p:animEffect>
                                    <p:anim calcmode="lin" valueType="num">
                                      <p:cBhvr>
                                        <p:cTn id="122" dur="1000" fill="hold"/>
                                        <p:tgtEl>
                                          <p:spTgt spid="121"/>
                                        </p:tgtEl>
                                        <p:attrNameLst>
                                          <p:attrName>ppt_x</p:attrName>
                                        </p:attrNameLst>
                                      </p:cBhvr>
                                      <p:tavLst>
                                        <p:tav tm="0">
                                          <p:val>
                                            <p:strVal val="#ppt_x"/>
                                          </p:val>
                                        </p:tav>
                                        <p:tav tm="100000">
                                          <p:val>
                                            <p:strVal val="#ppt_x"/>
                                          </p:val>
                                        </p:tav>
                                      </p:tavLst>
                                    </p:anim>
                                    <p:anim calcmode="lin" valueType="num">
                                      <p:cBhvr>
                                        <p:cTn id="123" dur="1000" fill="hold"/>
                                        <p:tgtEl>
                                          <p:spTgt spid="12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500"/>
                                  </p:stCondLst>
                                  <p:childTnLst>
                                    <p:set>
                                      <p:cBhvr>
                                        <p:cTn id="125" dur="1" fill="hold">
                                          <p:stCondLst>
                                            <p:cond delay="0"/>
                                          </p:stCondLst>
                                        </p:cTn>
                                        <p:tgtEl>
                                          <p:spTgt spid="122"/>
                                        </p:tgtEl>
                                        <p:attrNameLst>
                                          <p:attrName>style.visibility</p:attrName>
                                        </p:attrNameLst>
                                      </p:cBhvr>
                                      <p:to>
                                        <p:strVal val="visible"/>
                                      </p:to>
                                    </p:set>
                                    <p:animEffect transition="in" filter="fade">
                                      <p:cBhvr>
                                        <p:cTn id="126" dur="1000"/>
                                        <p:tgtEl>
                                          <p:spTgt spid="122"/>
                                        </p:tgtEl>
                                      </p:cBhvr>
                                    </p:animEffect>
                                    <p:anim calcmode="lin" valueType="num">
                                      <p:cBhvr>
                                        <p:cTn id="127" dur="1000" fill="hold"/>
                                        <p:tgtEl>
                                          <p:spTgt spid="122"/>
                                        </p:tgtEl>
                                        <p:attrNameLst>
                                          <p:attrName>ppt_x</p:attrName>
                                        </p:attrNameLst>
                                      </p:cBhvr>
                                      <p:tavLst>
                                        <p:tav tm="0">
                                          <p:val>
                                            <p:strVal val="#ppt_x"/>
                                          </p:val>
                                        </p:tav>
                                        <p:tav tm="100000">
                                          <p:val>
                                            <p:strVal val="#ppt_x"/>
                                          </p:val>
                                        </p:tav>
                                      </p:tavLst>
                                    </p:anim>
                                    <p:anim calcmode="lin" valueType="num">
                                      <p:cBhvr>
                                        <p:cTn id="128" dur="1000" fill="hold"/>
                                        <p:tgtEl>
                                          <p:spTgt spid="122"/>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600"/>
                                  </p:stCondLst>
                                  <p:childTnLst>
                                    <p:set>
                                      <p:cBhvr>
                                        <p:cTn id="130" dur="1" fill="hold">
                                          <p:stCondLst>
                                            <p:cond delay="0"/>
                                          </p:stCondLst>
                                        </p:cTn>
                                        <p:tgtEl>
                                          <p:spTgt spid="123"/>
                                        </p:tgtEl>
                                        <p:attrNameLst>
                                          <p:attrName>style.visibility</p:attrName>
                                        </p:attrNameLst>
                                      </p:cBhvr>
                                      <p:to>
                                        <p:strVal val="visible"/>
                                      </p:to>
                                    </p:set>
                                    <p:animEffect transition="in" filter="fade">
                                      <p:cBhvr>
                                        <p:cTn id="131" dur="1000"/>
                                        <p:tgtEl>
                                          <p:spTgt spid="123"/>
                                        </p:tgtEl>
                                      </p:cBhvr>
                                    </p:animEffect>
                                    <p:anim calcmode="lin" valueType="num">
                                      <p:cBhvr>
                                        <p:cTn id="132" dur="1000" fill="hold"/>
                                        <p:tgtEl>
                                          <p:spTgt spid="123"/>
                                        </p:tgtEl>
                                        <p:attrNameLst>
                                          <p:attrName>ppt_x</p:attrName>
                                        </p:attrNameLst>
                                      </p:cBhvr>
                                      <p:tavLst>
                                        <p:tav tm="0">
                                          <p:val>
                                            <p:strVal val="#ppt_x"/>
                                          </p:val>
                                        </p:tav>
                                        <p:tav tm="100000">
                                          <p:val>
                                            <p:strVal val="#ppt_x"/>
                                          </p:val>
                                        </p:tav>
                                      </p:tavLst>
                                    </p:anim>
                                    <p:anim calcmode="lin" valueType="num">
                                      <p:cBhvr>
                                        <p:cTn id="133" dur="1000" fill="hold"/>
                                        <p:tgtEl>
                                          <p:spTgt spid="123"/>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700"/>
                                  </p:stCondLst>
                                  <p:childTnLst>
                                    <p:set>
                                      <p:cBhvr>
                                        <p:cTn id="135" dur="1" fill="hold">
                                          <p:stCondLst>
                                            <p:cond delay="0"/>
                                          </p:stCondLst>
                                        </p:cTn>
                                        <p:tgtEl>
                                          <p:spTgt spid="124"/>
                                        </p:tgtEl>
                                        <p:attrNameLst>
                                          <p:attrName>style.visibility</p:attrName>
                                        </p:attrNameLst>
                                      </p:cBhvr>
                                      <p:to>
                                        <p:strVal val="visible"/>
                                      </p:to>
                                    </p:set>
                                    <p:animEffect transition="in" filter="fade">
                                      <p:cBhvr>
                                        <p:cTn id="136" dur="1000"/>
                                        <p:tgtEl>
                                          <p:spTgt spid="124"/>
                                        </p:tgtEl>
                                      </p:cBhvr>
                                    </p:animEffect>
                                    <p:anim calcmode="lin" valueType="num">
                                      <p:cBhvr>
                                        <p:cTn id="137" dur="1000" fill="hold"/>
                                        <p:tgtEl>
                                          <p:spTgt spid="124"/>
                                        </p:tgtEl>
                                        <p:attrNameLst>
                                          <p:attrName>ppt_x</p:attrName>
                                        </p:attrNameLst>
                                      </p:cBhvr>
                                      <p:tavLst>
                                        <p:tav tm="0">
                                          <p:val>
                                            <p:strVal val="#ppt_x"/>
                                          </p:val>
                                        </p:tav>
                                        <p:tav tm="100000">
                                          <p:val>
                                            <p:strVal val="#ppt_x"/>
                                          </p:val>
                                        </p:tav>
                                      </p:tavLst>
                                    </p:anim>
                                    <p:anim calcmode="lin" valueType="num">
                                      <p:cBhvr>
                                        <p:cTn id="138" dur="1000" fill="hold"/>
                                        <p:tgtEl>
                                          <p:spTgt spid="124"/>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800"/>
                                  </p:stCondLst>
                                  <p:childTnLst>
                                    <p:set>
                                      <p:cBhvr>
                                        <p:cTn id="140" dur="1" fill="hold">
                                          <p:stCondLst>
                                            <p:cond delay="0"/>
                                          </p:stCondLst>
                                        </p:cTn>
                                        <p:tgtEl>
                                          <p:spTgt spid="125"/>
                                        </p:tgtEl>
                                        <p:attrNameLst>
                                          <p:attrName>style.visibility</p:attrName>
                                        </p:attrNameLst>
                                      </p:cBhvr>
                                      <p:to>
                                        <p:strVal val="visible"/>
                                      </p:to>
                                    </p:set>
                                    <p:animEffect transition="in" filter="fade">
                                      <p:cBhvr>
                                        <p:cTn id="141" dur="1000"/>
                                        <p:tgtEl>
                                          <p:spTgt spid="125"/>
                                        </p:tgtEl>
                                      </p:cBhvr>
                                    </p:animEffect>
                                    <p:anim calcmode="lin" valueType="num">
                                      <p:cBhvr>
                                        <p:cTn id="142" dur="1000" fill="hold"/>
                                        <p:tgtEl>
                                          <p:spTgt spid="125"/>
                                        </p:tgtEl>
                                        <p:attrNameLst>
                                          <p:attrName>ppt_x</p:attrName>
                                        </p:attrNameLst>
                                      </p:cBhvr>
                                      <p:tavLst>
                                        <p:tav tm="0">
                                          <p:val>
                                            <p:strVal val="#ppt_x"/>
                                          </p:val>
                                        </p:tav>
                                        <p:tav tm="100000">
                                          <p:val>
                                            <p:strVal val="#ppt_x"/>
                                          </p:val>
                                        </p:tav>
                                      </p:tavLst>
                                    </p:anim>
                                    <p:anim calcmode="lin" valueType="num">
                                      <p:cBhvr>
                                        <p:cTn id="143" dur="1000" fill="hold"/>
                                        <p:tgtEl>
                                          <p:spTgt spid="125"/>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900"/>
                                  </p:stCondLst>
                                  <p:childTnLst>
                                    <p:set>
                                      <p:cBhvr>
                                        <p:cTn id="145" dur="1" fill="hold">
                                          <p:stCondLst>
                                            <p:cond delay="0"/>
                                          </p:stCondLst>
                                        </p:cTn>
                                        <p:tgtEl>
                                          <p:spTgt spid="126"/>
                                        </p:tgtEl>
                                        <p:attrNameLst>
                                          <p:attrName>style.visibility</p:attrName>
                                        </p:attrNameLst>
                                      </p:cBhvr>
                                      <p:to>
                                        <p:strVal val="visible"/>
                                      </p:to>
                                    </p:set>
                                    <p:animEffect transition="in" filter="fade">
                                      <p:cBhvr>
                                        <p:cTn id="146" dur="1000"/>
                                        <p:tgtEl>
                                          <p:spTgt spid="126"/>
                                        </p:tgtEl>
                                      </p:cBhvr>
                                    </p:animEffect>
                                    <p:anim calcmode="lin" valueType="num">
                                      <p:cBhvr>
                                        <p:cTn id="147" dur="1000" fill="hold"/>
                                        <p:tgtEl>
                                          <p:spTgt spid="126"/>
                                        </p:tgtEl>
                                        <p:attrNameLst>
                                          <p:attrName>ppt_x</p:attrName>
                                        </p:attrNameLst>
                                      </p:cBhvr>
                                      <p:tavLst>
                                        <p:tav tm="0">
                                          <p:val>
                                            <p:strVal val="#ppt_x"/>
                                          </p:val>
                                        </p:tav>
                                        <p:tav tm="100000">
                                          <p:val>
                                            <p:strVal val="#ppt_x"/>
                                          </p:val>
                                        </p:tav>
                                      </p:tavLst>
                                    </p:anim>
                                    <p:anim calcmode="lin" valueType="num">
                                      <p:cBhvr>
                                        <p:cTn id="148" dur="1000" fill="hold"/>
                                        <p:tgtEl>
                                          <p:spTgt spid="126"/>
                                        </p:tgtEl>
                                        <p:attrNameLst>
                                          <p:attrName>ppt_y</p:attrName>
                                        </p:attrNameLst>
                                      </p:cBhvr>
                                      <p:tavLst>
                                        <p:tav tm="0">
                                          <p:val>
                                            <p:strVal val="#ppt_y-.1"/>
                                          </p:val>
                                        </p:tav>
                                        <p:tav tm="100000">
                                          <p:val>
                                            <p:strVal val="#ppt_y"/>
                                          </p:val>
                                        </p:tav>
                                      </p:tavLst>
                                    </p:anim>
                                  </p:childTnLst>
                                </p:cTn>
                              </p:par>
                            </p:childTnLst>
                          </p:cTn>
                        </p:par>
                        <p:par>
                          <p:cTn id="149" fill="hold">
                            <p:stCondLst>
                              <p:cond delay="6000"/>
                            </p:stCondLst>
                            <p:childTnLst>
                              <p:par>
                                <p:cTn id="150" presetID="2" presetClass="entr" presetSubtype="4" decel="100000" fill="hold" grpId="0" nodeType="afterEffect">
                                  <p:stCondLst>
                                    <p:cond delay="0"/>
                                  </p:stCondLst>
                                  <p:childTnLst>
                                    <p:set>
                                      <p:cBhvr>
                                        <p:cTn id="151" dur="1" fill="hold">
                                          <p:stCondLst>
                                            <p:cond delay="0"/>
                                          </p:stCondLst>
                                        </p:cTn>
                                        <p:tgtEl>
                                          <p:spTgt spid="155"/>
                                        </p:tgtEl>
                                        <p:attrNameLst>
                                          <p:attrName>style.visibility</p:attrName>
                                        </p:attrNameLst>
                                      </p:cBhvr>
                                      <p:to>
                                        <p:strVal val="visible"/>
                                      </p:to>
                                    </p:set>
                                    <p:anim calcmode="lin" valueType="num">
                                      <p:cBhvr additive="base">
                                        <p:cTn id="152" dur="500" fill="hold"/>
                                        <p:tgtEl>
                                          <p:spTgt spid="155"/>
                                        </p:tgtEl>
                                        <p:attrNameLst>
                                          <p:attrName>ppt_x</p:attrName>
                                        </p:attrNameLst>
                                      </p:cBhvr>
                                      <p:tavLst>
                                        <p:tav tm="0">
                                          <p:val>
                                            <p:strVal val="#ppt_x"/>
                                          </p:val>
                                        </p:tav>
                                        <p:tav tm="100000">
                                          <p:val>
                                            <p:strVal val="#ppt_x"/>
                                          </p:val>
                                        </p:tav>
                                      </p:tavLst>
                                    </p:anim>
                                    <p:anim calcmode="lin" valueType="num">
                                      <p:cBhvr additive="base">
                                        <p:cTn id="153" dur="500" fill="hold"/>
                                        <p:tgtEl>
                                          <p:spTgt spid="155"/>
                                        </p:tgtEl>
                                        <p:attrNameLst>
                                          <p:attrName>ppt_y</p:attrName>
                                        </p:attrNameLst>
                                      </p:cBhvr>
                                      <p:tavLst>
                                        <p:tav tm="0">
                                          <p:val>
                                            <p:strVal val="1+#ppt_h/2"/>
                                          </p:val>
                                        </p:tav>
                                        <p:tav tm="100000">
                                          <p:val>
                                            <p:strVal val="#ppt_y"/>
                                          </p:val>
                                        </p:tav>
                                      </p:tavLst>
                                    </p:anim>
                                  </p:childTnLst>
                                </p:cTn>
                              </p:par>
                              <p:par>
                                <p:cTn id="154" presetID="2" presetClass="entr" presetSubtype="4" decel="100000" fill="hold" grpId="0" nodeType="withEffect">
                                  <p:stCondLst>
                                    <p:cond delay="0"/>
                                  </p:stCondLst>
                                  <p:childTnLst>
                                    <p:set>
                                      <p:cBhvr>
                                        <p:cTn id="155" dur="1" fill="hold">
                                          <p:stCondLst>
                                            <p:cond delay="0"/>
                                          </p:stCondLst>
                                        </p:cTn>
                                        <p:tgtEl>
                                          <p:spTgt spid="156"/>
                                        </p:tgtEl>
                                        <p:attrNameLst>
                                          <p:attrName>style.visibility</p:attrName>
                                        </p:attrNameLst>
                                      </p:cBhvr>
                                      <p:to>
                                        <p:strVal val="visible"/>
                                      </p:to>
                                    </p:set>
                                    <p:anim calcmode="lin" valueType="num">
                                      <p:cBhvr additive="base">
                                        <p:cTn id="156" dur="500" fill="hold"/>
                                        <p:tgtEl>
                                          <p:spTgt spid="156"/>
                                        </p:tgtEl>
                                        <p:attrNameLst>
                                          <p:attrName>ppt_x</p:attrName>
                                        </p:attrNameLst>
                                      </p:cBhvr>
                                      <p:tavLst>
                                        <p:tav tm="0">
                                          <p:val>
                                            <p:strVal val="#ppt_x"/>
                                          </p:val>
                                        </p:tav>
                                        <p:tav tm="100000">
                                          <p:val>
                                            <p:strVal val="#ppt_x"/>
                                          </p:val>
                                        </p:tav>
                                      </p:tavLst>
                                    </p:anim>
                                    <p:anim calcmode="lin" valueType="num">
                                      <p:cBhvr additive="base">
                                        <p:cTn id="157" dur="500" fill="hold"/>
                                        <p:tgtEl>
                                          <p:spTgt spid="156"/>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0"/>
                                  </p:stCondLst>
                                  <p:childTnLst>
                                    <p:set>
                                      <p:cBhvr>
                                        <p:cTn id="159" dur="1" fill="hold">
                                          <p:stCondLst>
                                            <p:cond delay="0"/>
                                          </p:stCondLst>
                                        </p:cTn>
                                        <p:tgtEl>
                                          <p:spTgt spid="157"/>
                                        </p:tgtEl>
                                        <p:attrNameLst>
                                          <p:attrName>style.visibility</p:attrName>
                                        </p:attrNameLst>
                                      </p:cBhvr>
                                      <p:to>
                                        <p:strVal val="visible"/>
                                      </p:to>
                                    </p:set>
                                    <p:anim calcmode="lin" valueType="num">
                                      <p:cBhvr additive="base">
                                        <p:cTn id="160" dur="500" fill="hold"/>
                                        <p:tgtEl>
                                          <p:spTgt spid="157"/>
                                        </p:tgtEl>
                                        <p:attrNameLst>
                                          <p:attrName>ppt_x</p:attrName>
                                        </p:attrNameLst>
                                      </p:cBhvr>
                                      <p:tavLst>
                                        <p:tav tm="0">
                                          <p:val>
                                            <p:strVal val="#ppt_x"/>
                                          </p:val>
                                        </p:tav>
                                        <p:tav tm="100000">
                                          <p:val>
                                            <p:strVal val="#ppt_x"/>
                                          </p:val>
                                        </p:tav>
                                      </p:tavLst>
                                    </p:anim>
                                    <p:anim calcmode="lin" valueType="num">
                                      <p:cBhvr additive="base">
                                        <p:cTn id="161" dur="500" fill="hold"/>
                                        <p:tgtEl>
                                          <p:spTgt spid="157"/>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0"/>
                                  </p:stCondLst>
                                  <p:childTnLst>
                                    <p:set>
                                      <p:cBhvr>
                                        <p:cTn id="163" dur="1" fill="hold">
                                          <p:stCondLst>
                                            <p:cond delay="0"/>
                                          </p:stCondLst>
                                        </p:cTn>
                                        <p:tgtEl>
                                          <p:spTgt spid="158"/>
                                        </p:tgtEl>
                                        <p:attrNameLst>
                                          <p:attrName>style.visibility</p:attrName>
                                        </p:attrNameLst>
                                      </p:cBhvr>
                                      <p:to>
                                        <p:strVal val="visible"/>
                                      </p:to>
                                    </p:set>
                                    <p:anim calcmode="lin" valueType="num">
                                      <p:cBhvr additive="base">
                                        <p:cTn id="164" dur="500" fill="hold"/>
                                        <p:tgtEl>
                                          <p:spTgt spid="158"/>
                                        </p:tgtEl>
                                        <p:attrNameLst>
                                          <p:attrName>ppt_x</p:attrName>
                                        </p:attrNameLst>
                                      </p:cBhvr>
                                      <p:tavLst>
                                        <p:tav tm="0">
                                          <p:val>
                                            <p:strVal val="#ppt_x"/>
                                          </p:val>
                                        </p:tav>
                                        <p:tav tm="100000">
                                          <p:val>
                                            <p:strVal val="#ppt_x"/>
                                          </p:val>
                                        </p:tav>
                                      </p:tavLst>
                                    </p:anim>
                                    <p:anim calcmode="lin" valueType="num">
                                      <p:cBhvr additive="base">
                                        <p:cTn id="165" dur="500" fill="hold"/>
                                        <p:tgtEl>
                                          <p:spTgt spid="158"/>
                                        </p:tgtEl>
                                        <p:attrNameLst>
                                          <p:attrName>ppt_y</p:attrName>
                                        </p:attrNameLst>
                                      </p:cBhvr>
                                      <p:tavLst>
                                        <p:tav tm="0">
                                          <p:val>
                                            <p:strVal val="1+#ppt_h/2"/>
                                          </p:val>
                                        </p:tav>
                                        <p:tav tm="100000">
                                          <p:val>
                                            <p:strVal val="#ppt_y"/>
                                          </p:val>
                                        </p:tav>
                                      </p:tavLst>
                                    </p:anim>
                                  </p:childTnLst>
                                </p:cTn>
                              </p:par>
                              <p:par>
                                <p:cTn id="166" presetID="2" presetClass="entr" presetSubtype="4" decel="100000" fill="hold" grpId="0" nodeType="withEffect">
                                  <p:stCondLst>
                                    <p:cond delay="0"/>
                                  </p:stCondLst>
                                  <p:childTnLst>
                                    <p:set>
                                      <p:cBhvr>
                                        <p:cTn id="167" dur="1" fill="hold">
                                          <p:stCondLst>
                                            <p:cond delay="0"/>
                                          </p:stCondLst>
                                        </p:cTn>
                                        <p:tgtEl>
                                          <p:spTgt spid="159"/>
                                        </p:tgtEl>
                                        <p:attrNameLst>
                                          <p:attrName>style.visibility</p:attrName>
                                        </p:attrNameLst>
                                      </p:cBhvr>
                                      <p:to>
                                        <p:strVal val="visible"/>
                                      </p:to>
                                    </p:set>
                                    <p:anim calcmode="lin" valueType="num">
                                      <p:cBhvr additive="base">
                                        <p:cTn id="168" dur="500" fill="hold"/>
                                        <p:tgtEl>
                                          <p:spTgt spid="159"/>
                                        </p:tgtEl>
                                        <p:attrNameLst>
                                          <p:attrName>ppt_x</p:attrName>
                                        </p:attrNameLst>
                                      </p:cBhvr>
                                      <p:tavLst>
                                        <p:tav tm="0">
                                          <p:val>
                                            <p:strVal val="#ppt_x"/>
                                          </p:val>
                                        </p:tav>
                                        <p:tav tm="100000">
                                          <p:val>
                                            <p:strVal val="#ppt_x"/>
                                          </p:val>
                                        </p:tav>
                                      </p:tavLst>
                                    </p:anim>
                                    <p:anim calcmode="lin" valueType="num">
                                      <p:cBhvr additive="base">
                                        <p:cTn id="169" dur="500" fill="hold"/>
                                        <p:tgtEl>
                                          <p:spTgt spid="159"/>
                                        </p:tgtEl>
                                        <p:attrNameLst>
                                          <p:attrName>ppt_y</p:attrName>
                                        </p:attrNameLst>
                                      </p:cBhvr>
                                      <p:tavLst>
                                        <p:tav tm="0">
                                          <p:val>
                                            <p:strVal val="1+#ppt_h/2"/>
                                          </p:val>
                                        </p:tav>
                                        <p:tav tm="100000">
                                          <p:val>
                                            <p:strVal val="#ppt_y"/>
                                          </p:val>
                                        </p:tav>
                                      </p:tavLst>
                                    </p:anim>
                                  </p:childTnLst>
                                </p:cTn>
                              </p:par>
                            </p:childTnLst>
                          </p:cTn>
                        </p:par>
                        <p:par>
                          <p:cTn id="170" fill="hold">
                            <p:stCondLst>
                              <p:cond delay="6500"/>
                            </p:stCondLst>
                            <p:childTnLst>
                              <p:par>
                                <p:cTn id="171" presetID="22" presetClass="entr" presetSubtype="8" fill="hold" grpId="0" nodeType="afterEffect">
                                  <p:stCondLst>
                                    <p:cond delay="0"/>
                                  </p:stCondLst>
                                  <p:childTnLst>
                                    <p:set>
                                      <p:cBhvr>
                                        <p:cTn id="172" dur="1" fill="hold">
                                          <p:stCondLst>
                                            <p:cond delay="0"/>
                                          </p:stCondLst>
                                        </p:cTn>
                                        <p:tgtEl>
                                          <p:spTgt spid="141"/>
                                        </p:tgtEl>
                                        <p:attrNameLst>
                                          <p:attrName>style.visibility</p:attrName>
                                        </p:attrNameLst>
                                      </p:cBhvr>
                                      <p:to>
                                        <p:strVal val="visible"/>
                                      </p:to>
                                    </p:set>
                                    <p:animEffect transition="in" filter="wipe(left)">
                                      <p:cBhvr>
                                        <p:cTn id="173" dur="500"/>
                                        <p:tgtEl>
                                          <p:spTgt spid="141"/>
                                        </p:tgtEl>
                                      </p:cBhvr>
                                    </p:animEffect>
                                  </p:childTnLst>
                                </p:cTn>
                              </p:par>
                              <p:par>
                                <p:cTn id="174" presetID="22" presetClass="entr" presetSubtype="8" fill="hold" grpId="0" nodeType="withEffect">
                                  <p:stCondLst>
                                    <p:cond delay="100"/>
                                  </p:stCondLst>
                                  <p:childTnLst>
                                    <p:set>
                                      <p:cBhvr>
                                        <p:cTn id="175" dur="1" fill="hold">
                                          <p:stCondLst>
                                            <p:cond delay="0"/>
                                          </p:stCondLst>
                                        </p:cTn>
                                        <p:tgtEl>
                                          <p:spTgt spid="142"/>
                                        </p:tgtEl>
                                        <p:attrNameLst>
                                          <p:attrName>style.visibility</p:attrName>
                                        </p:attrNameLst>
                                      </p:cBhvr>
                                      <p:to>
                                        <p:strVal val="visible"/>
                                      </p:to>
                                    </p:set>
                                    <p:animEffect transition="in" filter="wipe(left)">
                                      <p:cBhvr>
                                        <p:cTn id="176" dur="500"/>
                                        <p:tgtEl>
                                          <p:spTgt spid="142"/>
                                        </p:tgtEl>
                                      </p:cBhvr>
                                    </p:animEffect>
                                  </p:childTnLst>
                                </p:cTn>
                              </p:par>
                              <p:par>
                                <p:cTn id="177" presetID="22" presetClass="entr" presetSubtype="8" fill="hold" grpId="0" nodeType="withEffect">
                                  <p:stCondLst>
                                    <p:cond delay="200"/>
                                  </p:stCondLst>
                                  <p:childTnLst>
                                    <p:set>
                                      <p:cBhvr>
                                        <p:cTn id="178" dur="1" fill="hold">
                                          <p:stCondLst>
                                            <p:cond delay="0"/>
                                          </p:stCondLst>
                                        </p:cTn>
                                        <p:tgtEl>
                                          <p:spTgt spid="143"/>
                                        </p:tgtEl>
                                        <p:attrNameLst>
                                          <p:attrName>style.visibility</p:attrName>
                                        </p:attrNameLst>
                                      </p:cBhvr>
                                      <p:to>
                                        <p:strVal val="visible"/>
                                      </p:to>
                                    </p:set>
                                    <p:animEffect transition="in" filter="wipe(left)">
                                      <p:cBhvr>
                                        <p:cTn id="179" dur="500"/>
                                        <p:tgtEl>
                                          <p:spTgt spid="143"/>
                                        </p:tgtEl>
                                      </p:cBhvr>
                                    </p:animEffect>
                                  </p:childTnLst>
                                </p:cTn>
                              </p:par>
                              <p:par>
                                <p:cTn id="180" presetID="22" presetClass="entr" presetSubtype="8" fill="hold" grpId="0" nodeType="withEffect">
                                  <p:stCondLst>
                                    <p:cond delay="300"/>
                                  </p:stCondLst>
                                  <p:childTnLst>
                                    <p:set>
                                      <p:cBhvr>
                                        <p:cTn id="181" dur="1" fill="hold">
                                          <p:stCondLst>
                                            <p:cond delay="0"/>
                                          </p:stCondLst>
                                        </p:cTn>
                                        <p:tgtEl>
                                          <p:spTgt spid="144"/>
                                        </p:tgtEl>
                                        <p:attrNameLst>
                                          <p:attrName>style.visibility</p:attrName>
                                        </p:attrNameLst>
                                      </p:cBhvr>
                                      <p:to>
                                        <p:strVal val="visible"/>
                                      </p:to>
                                    </p:set>
                                    <p:animEffect transition="in" filter="wipe(left)">
                                      <p:cBhvr>
                                        <p:cTn id="182" dur="500"/>
                                        <p:tgtEl>
                                          <p:spTgt spid="144"/>
                                        </p:tgtEl>
                                      </p:cBhvr>
                                    </p:animEffect>
                                  </p:childTnLst>
                                </p:cTn>
                              </p:par>
                              <p:par>
                                <p:cTn id="183" presetID="22" presetClass="entr" presetSubtype="8" fill="hold" grpId="0" nodeType="withEffect">
                                  <p:stCondLst>
                                    <p:cond delay="400"/>
                                  </p:stCondLst>
                                  <p:childTnLst>
                                    <p:set>
                                      <p:cBhvr>
                                        <p:cTn id="184" dur="1" fill="hold">
                                          <p:stCondLst>
                                            <p:cond delay="0"/>
                                          </p:stCondLst>
                                        </p:cTn>
                                        <p:tgtEl>
                                          <p:spTgt spid="145"/>
                                        </p:tgtEl>
                                        <p:attrNameLst>
                                          <p:attrName>style.visibility</p:attrName>
                                        </p:attrNameLst>
                                      </p:cBhvr>
                                      <p:to>
                                        <p:strVal val="visible"/>
                                      </p:to>
                                    </p:set>
                                    <p:animEffect transition="in" filter="wipe(left)">
                                      <p:cBhvr>
                                        <p:cTn id="185" dur="500"/>
                                        <p:tgtEl>
                                          <p:spTgt spid="145"/>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127"/>
                                        </p:tgtEl>
                                        <p:attrNameLst>
                                          <p:attrName>style.visibility</p:attrName>
                                        </p:attrNameLst>
                                      </p:cBhvr>
                                      <p:to>
                                        <p:strVal val="visible"/>
                                      </p:to>
                                    </p:set>
                                    <p:animEffect transition="in" filter="wipe(right)">
                                      <p:cBhvr>
                                        <p:cTn id="188" dur="500"/>
                                        <p:tgtEl>
                                          <p:spTgt spid="127"/>
                                        </p:tgtEl>
                                      </p:cBhvr>
                                    </p:animEffect>
                                  </p:childTnLst>
                                </p:cTn>
                              </p:par>
                              <p:par>
                                <p:cTn id="189" presetID="22" presetClass="entr" presetSubtype="2" fill="hold" grpId="0" nodeType="withEffect">
                                  <p:stCondLst>
                                    <p:cond delay="100"/>
                                  </p:stCondLst>
                                  <p:childTnLst>
                                    <p:set>
                                      <p:cBhvr>
                                        <p:cTn id="190" dur="1" fill="hold">
                                          <p:stCondLst>
                                            <p:cond delay="0"/>
                                          </p:stCondLst>
                                        </p:cTn>
                                        <p:tgtEl>
                                          <p:spTgt spid="128"/>
                                        </p:tgtEl>
                                        <p:attrNameLst>
                                          <p:attrName>style.visibility</p:attrName>
                                        </p:attrNameLst>
                                      </p:cBhvr>
                                      <p:to>
                                        <p:strVal val="visible"/>
                                      </p:to>
                                    </p:set>
                                    <p:animEffect transition="in" filter="wipe(right)">
                                      <p:cBhvr>
                                        <p:cTn id="191" dur="500"/>
                                        <p:tgtEl>
                                          <p:spTgt spid="128"/>
                                        </p:tgtEl>
                                      </p:cBhvr>
                                    </p:animEffect>
                                  </p:childTnLst>
                                </p:cTn>
                              </p:par>
                              <p:par>
                                <p:cTn id="192" presetID="22" presetClass="entr" presetSubtype="2" fill="hold" grpId="0" nodeType="withEffect">
                                  <p:stCondLst>
                                    <p:cond delay="200"/>
                                  </p:stCondLst>
                                  <p:childTnLst>
                                    <p:set>
                                      <p:cBhvr>
                                        <p:cTn id="193" dur="1" fill="hold">
                                          <p:stCondLst>
                                            <p:cond delay="0"/>
                                          </p:stCondLst>
                                        </p:cTn>
                                        <p:tgtEl>
                                          <p:spTgt spid="129"/>
                                        </p:tgtEl>
                                        <p:attrNameLst>
                                          <p:attrName>style.visibility</p:attrName>
                                        </p:attrNameLst>
                                      </p:cBhvr>
                                      <p:to>
                                        <p:strVal val="visible"/>
                                      </p:to>
                                    </p:set>
                                    <p:animEffect transition="in" filter="wipe(right)">
                                      <p:cBhvr>
                                        <p:cTn id="194" dur="500"/>
                                        <p:tgtEl>
                                          <p:spTgt spid="129"/>
                                        </p:tgtEl>
                                      </p:cBhvr>
                                    </p:animEffect>
                                  </p:childTnLst>
                                </p:cTn>
                              </p:par>
                              <p:par>
                                <p:cTn id="195" presetID="22" presetClass="entr" presetSubtype="2" fill="hold" grpId="0" nodeType="withEffect">
                                  <p:stCondLst>
                                    <p:cond delay="300"/>
                                  </p:stCondLst>
                                  <p:childTnLst>
                                    <p:set>
                                      <p:cBhvr>
                                        <p:cTn id="196" dur="1" fill="hold">
                                          <p:stCondLst>
                                            <p:cond delay="0"/>
                                          </p:stCondLst>
                                        </p:cTn>
                                        <p:tgtEl>
                                          <p:spTgt spid="130"/>
                                        </p:tgtEl>
                                        <p:attrNameLst>
                                          <p:attrName>style.visibility</p:attrName>
                                        </p:attrNameLst>
                                      </p:cBhvr>
                                      <p:to>
                                        <p:strVal val="visible"/>
                                      </p:to>
                                    </p:set>
                                    <p:animEffect transition="in" filter="wipe(right)">
                                      <p:cBhvr>
                                        <p:cTn id="197" dur="500"/>
                                        <p:tgtEl>
                                          <p:spTgt spid="130"/>
                                        </p:tgtEl>
                                      </p:cBhvr>
                                    </p:animEffect>
                                  </p:childTnLst>
                                </p:cTn>
                              </p:par>
                              <p:par>
                                <p:cTn id="198" presetID="22" presetClass="entr" presetSubtype="2" fill="hold" grpId="0" nodeType="withEffect">
                                  <p:stCondLst>
                                    <p:cond delay="400"/>
                                  </p:stCondLst>
                                  <p:childTnLst>
                                    <p:set>
                                      <p:cBhvr>
                                        <p:cTn id="199" dur="1" fill="hold">
                                          <p:stCondLst>
                                            <p:cond delay="0"/>
                                          </p:stCondLst>
                                        </p:cTn>
                                        <p:tgtEl>
                                          <p:spTgt spid="131"/>
                                        </p:tgtEl>
                                        <p:attrNameLst>
                                          <p:attrName>style.visibility</p:attrName>
                                        </p:attrNameLst>
                                      </p:cBhvr>
                                      <p:to>
                                        <p:strVal val="visible"/>
                                      </p:to>
                                    </p:set>
                                    <p:animEffect transition="in" filter="wipe(right)">
                                      <p:cBhvr>
                                        <p:cTn id="200" dur="500"/>
                                        <p:tgtEl>
                                          <p:spTgt spid="131"/>
                                        </p:tgtEl>
                                      </p:cBhvr>
                                    </p:animEffect>
                                  </p:childTnLst>
                                </p:cTn>
                              </p:par>
                            </p:childTnLst>
                          </p:cTn>
                        </p:par>
                        <p:par>
                          <p:cTn id="201" fill="hold">
                            <p:stCondLst>
                              <p:cond delay="7400"/>
                            </p:stCondLst>
                            <p:childTnLst>
                              <p:par>
                                <p:cTn id="202" presetID="22" presetClass="entr" presetSubtype="8" fill="hold" grpId="0" nodeType="afterEffect">
                                  <p:stCondLst>
                                    <p:cond delay="0"/>
                                  </p:stCondLst>
                                  <p:childTnLst>
                                    <p:set>
                                      <p:cBhvr>
                                        <p:cTn id="203" dur="1" fill="hold">
                                          <p:stCondLst>
                                            <p:cond delay="0"/>
                                          </p:stCondLst>
                                        </p:cTn>
                                        <p:tgtEl>
                                          <p:spTgt spid="148"/>
                                        </p:tgtEl>
                                        <p:attrNameLst>
                                          <p:attrName>style.visibility</p:attrName>
                                        </p:attrNameLst>
                                      </p:cBhvr>
                                      <p:to>
                                        <p:strVal val="visible"/>
                                      </p:to>
                                    </p:set>
                                    <p:animEffect transition="in" filter="wipe(left)">
                                      <p:cBhvr>
                                        <p:cTn id="204" dur="500"/>
                                        <p:tgtEl>
                                          <p:spTgt spid="148"/>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49"/>
                                        </p:tgtEl>
                                        <p:attrNameLst>
                                          <p:attrName>style.visibility</p:attrName>
                                        </p:attrNameLst>
                                      </p:cBhvr>
                                      <p:to>
                                        <p:strVal val="visible"/>
                                      </p:to>
                                    </p:set>
                                    <p:animEffect transition="in" filter="wipe(left)">
                                      <p:cBhvr>
                                        <p:cTn id="207" dur="500"/>
                                        <p:tgtEl>
                                          <p:spTgt spid="149"/>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50"/>
                                        </p:tgtEl>
                                        <p:attrNameLst>
                                          <p:attrName>style.visibility</p:attrName>
                                        </p:attrNameLst>
                                      </p:cBhvr>
                                      <p:to>
                                        <p:strVal val="visible"/>
                                      </p:to>
                                    </p:set>
                                    <p:animEffect transition="in" filter="wipe(left)">
                                      <p:cBhvr>
                                        <p:cTn id="210" dur="500"/>
                                        <p:tgtEl>
                                          <p:spTgt spid="150"/>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151"/>
                                        </p:tgtEl>
                                        <p:attrNameLst>
                                          <p:attrName>style.visibility</p:attrName>
                                        </p:attrNameLst>
                                      </p:cBhvr>
                                      <p:to>
                                        <p:strVal val="visible"/>
                                      </p:to>
                                    </p:set>
                                    <p:animEffect transition="in" filter="wipe(left)">
                                      <p:cBhvr>
                                        <p:cTn id="213" dur="500"/>
                                        <p:tgtEl>
                                          <p:spTgt spid="151"/>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152"/>
                                        </p:tgtEl>
                                        <p:attrNameLst>
                                          <p:attrName>style.visibility</p:attrName>
                                        </p:attrNameLst>
                                      </p:cBhvr>
                                      <p:to>
                                        <p:strVal val="visible"/>
                                      </p:to>
                                    </p:set>
                                    <p:animEffect transition="in" filter="wipe(left)">
                                      <p:cBhvr>
                                        <p:cTn id="216" dur="500"/>
                                        <p:tgtEl>
                                          <p:spTgt spid="152"/>
                                        </p:tgtEl>
                                      </p:cBhvr>
                                    </p:animEffect>
                                  </p:childTnLst>
                                </p:cTn>
                              </p:par>
                              <p:par>
                                <p:cTn id="217" presetID="22" presetClass="entr" presetSubtype="2" fill="hold" grpId="0" nodeType="withEffect">
                                  <p:stCondLst>
                                    <p:cond delay="0"/>
                                  </p:stCondLst>
                                  <p:childTnLst>
                                    <p:set>
                                      <p:cBhvr>
                                        <p:cTn id="218" dur="1" fill="hold">
                                          <p:stCondLst>
                                            <p:cond delay="0"/>
                                          </p:stCondLst>
                                        </p:cTn>
                                        <p:tgtEl>
                                          <p:spTgt spid="134"/>
                                        </p:tgtEl>
                                        <p:attrNameLst>
                                          <p:attrName>style.visibility</p:attrName>
                                        </p:attrNameLst>
                                      </p:cBhvr>
                                      <p:to>
                                        <p:strVal val="visible"/>
                                      </p:to>
                                    </p:set>
                                    <p:animEffect transition="in" filter="wipe(right)">
                                      <p:cBhvr>
                                        <p:cTn id="219" dur="500"/>
                                        <p:tgtEl>
                                          <p:spTgt spid="134"/>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135"/>
                                        </p:tgtEl>
                                        <p:attrNameLst>
                                          <p:attrName>style.visibility</p:attrName>
                                        </p:attrNameLst>
                                      </p:cBhvr>
                                      <p:to>
                                        <p:strVal val="visible"/>
                                      </p:to>
                                    </p:set>
                                    <p:animEffect transition="in" filter="wipe(right)">
                                      <p:cBhvr>
                                        <p:cTn id="222" dur="500"/>
                                        <p:tgtEl>
                                          <p:spTgt spid="135"/>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136"/>
                                        </p:tgtEl>
                                        <p:attrNameLst>
                                          <p:attrName>style.visibility</p:attrName>
                                        </p:attrNameLst>
                                      </p:cBhvr>
                                      <p:to>
                                        <p:strVal val="visible"/>
                                      </p:to>
                                    </p:set>
                                    <p:animEffect transition="in" filter="wipe(right)">
                                      <p:cBhvr>
                                        <p:cTn id="225" dur="500"/>
                                        <p:tgtEl>
                                          <p:spTgt spid="136"/>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137"/>
                                        </p:tgtEl>
                                        <p:attrNameLst>
                                          <p:attrName>style.visibility</p:attrName>
                                        </p:attrNameLst>
                                      </p:cBhvr>
                                      <p:to>
                                        <p:strVal val="visible"/>
                                      </p:to>
                                    </p:set>
                                    <p:animEffect transition="in" filter="wipe(right)">
                                      <p:cBhvr>
                                        <p:cTn id="228" dur="500"/>
                                        <p:tgtEl>
                                          <p:spTgt spid="137"/>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38"/>
                                        </p:tgtEl>
                                        <p:attrNameLst>
                                          <p:attrName>style.visibility</p:attrName>
                                        </p:attrNameLst>
                                      </p:cBhvr>
                                      <p:to>
                                        <p:strVal val="visible"/>
                                      </p:to>
                                    </p:set>
                                    <p:animEffect transition="in" filter="wipe(right)">
                                      <p:cBhvr>
                                        <p:cTn id="231"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4" grpId="0"/>
      <p:bldP spid="135" grpId="0"/>
      <p:bldP spid="136" grpId="0"/>
      <p:bldP spid="137" grpId="0"/>
      <p:bldP spid="138" grpId="0"/>
      <p:bldP spid="141" grpId="0" animBg="1"/>
      <p:bldP spid="142" grpId="0" animBg="1"/>
      <p:bldP spid="143" grpId="0" animBg="1"/>
      <p:bldP spid="144" grpId="0" animBg="1"/>
      <p:bldP spid="145" grpId="0" animBg="1"/>
      <p:bldP spid="148" grpId="0"/>
      <p:bldP spid="149" grpId="0"/>
      <p:bldP spid="150" grpId="0"/>
      <p:bldP spid="151" grpId="0"/>
      <p:bldP spid="152" grpId="0"/>
      <p:bldP spid="155" grpId="0"/>
      <p:bldP spid="156" grpId="0"/>
      <p:bldP spid="157" grpId="0"/>
      <p:bldP spid="158" grpId="0"/>
      <p:bldP spid="159" grpId="0"/>
      <p:bldP spid="168" grpId="0"/>
      <p:bldP spid="172" grpId="0"/>
      <p:bldP spid="174" grpId="0" animBg="1"/>
      <p:bldP spid="1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514348" y="4375040"/>
            <a:ext cx="8315325" cy="291881"/>
          </a:xfrm>
          <a:prstGeom prst="rect">
            <a:avLst/>
          </a:prstGeom>
        </p:spPr>
      </p:pic>
      <p:grpSp>
        <p:nvGrpSpPr>
          <p:cNvPr id="11" name="组合 10"/>
          <p:cNvGrpSpPr/>
          <p:nvPr/>
        </p:nvGrpSpPr>
        <p:grpSpPr>
          <a:xfrm flipV="1">
            <a:off x="860372" y="3736946"/>
            <a:ext cx="334355" cy="342373"/>
            <a:chOff x="581025" y="1800225"/>
            <a:chExt cx="1619642" cy="1658481"/>
          </a:xfrm>
        </p:grpSpPr>
        <p:grpSp>
          <p:nvGrpSpPr>
            <p:cNvPr id="6" name="组合 5"/>
            <p:cNvGrpSpPr/>
            <p:nvPr/>
          </p:nvGrpSpPr>
          <p:grpSpPr>
            <a:xfrm>
              <a:off x="581025" y="1800225"/>
              <a:ext cx="1619642" cy="1658481"/>
              <a:chOff x="6651335" y="1494971"/>
              <a:chExt cx="1360493" cy="136049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TextBox 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 name="椭圆 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flipV="1">
            <a:off x="1527122" y="3394573"/>
            <a:ext cx="334355" cy="342373"/>
            <a:chOff x="581025" y="1800225"/>
            <a:chExt cx="1619642" cy="1658481"/>
          </a:xfrm>
        </p:grpSpPr>
        <p:grpSp>
          <p:nvGrpSpPr>
            <p:cNvPr id="13" name="组合 12"/>
            <p:cNvGrpSpPr/>
            <p:nvPr/>
          </p:nvGrpSpPr>
          <p:grpSpPr>
            <a:xfrm>
              <a:off x="581025" y="1800225"/>
              <a:ext cx="1619642" cy="1658481"/>
              <a:chOff x="6651335" y="1494971"/>
              <a:chExt cx="1360493" cy="136049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TextBox 1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14" name="椭圆 1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flipV="1">
            <a:off x="2168557" y="2567557"/>
            <a:ext cx="334355" cy="342373"/>
            <a:chOff x="581025" y="1800225"/>
            <a:chExt cx="1619642" cy="1658481"/>
          </a:xfrm>
        </p:grpSpPr>
        <p:grpSp>
          <p:nvGrpSpPr>
            <p:cNvPr id="20" name="组合 19"/>
            <p:cNvGrpSpPr/>
            <p:nvPr/>
          </p:nvGrpSpPr>
          <p:grpSpPr>
            <a:xfrm>
              <a:off x="581025" y="1800225"/>
              <a:ext cx="1619642" cy="1658481"/>
              <a:chOff x="6651335" y="1494971"/>
              <a:chExt cx="1360493" cy="136049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TextBox 22"/>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1" name="椭圆 20"/>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6" name="组合 25"/>
          <p:cNvGrpSpPr/>
          <p:nvPr/>
        </p:nvGrpSpPr>
        <p:grpSpPr>
          <a:xfrm flipV="1">
            <a:off x="2885280" y="3077964"/>
            <a:ext cx="334355" cy="342373"/>
            <a:chOff x="581025" y="1800225"/>
            <a:chExt cx="1619642" cy="1658481"/>
          </a:xfrm>
        </p:grpSpPr>
        <p:grpSp>
          <p:nvGrpSpPr>
            <p:cNvPr id="27" name="组合 26"/>
            <p:cNvGrpSpPr/>
            <p:nvPr/>
          </p:nvGrpSpPr>
          <p:grpSpPr>
            <a:xfrm>
              <a:off x="581025" y="1800225"/>
              <a:ext cx="1619642" cy="1658481"/>
              <a:chOff x="6651335" y="1494971"/>
              <a:chExt cx="1360493" cy="136049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0" name="TextBox 29"/>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8" name="椭圆 27"/>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3" name="组合 32"/>
          <p:cNvGrpSpPr/>
          <p:nvPr/>
        </p:nvGrpSpPr>
        <p:grpSpPr>
          <a:xfrm flipV="1">
            <a:off x="3560042" y="2403842"/>
            <a:ext cx="334355" cy="342373"/>
            <a:chOff x="581025" y="1800225"/>
            <a:chExt cx="1619642" cy="1658481"/>
          </a:xfrm>
        </p:grpSpPr>
        <p:grpSp>
          <p:nvGrpSpPr>
            <p:cNvPr id="34" name="组合 33"/>
            <p:cNvGrpSpPr/>
            <p:nvPr/>
          </p:nvGrpSpPr>
          <p:grpSpPr>
            <a:xfrm>
              <a:off x="581025" y="1800225"/>
              <a:ext cx="1619642" cy="1658481"/>
              <a:chOff x="6651335" y="1494971"/>
              <a:chExt cx="1360493" cy="136049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TextBox 36"/>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35" name="椭圆 3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0" name="组合 39"/>
          <p:cNvGrpSpPr/>
          <p:nvPr/>
        </p:nvGrpSpPr>
        <p:grpSpPr>
          <a:xfrm flipV="1">
            <a:off x="4139199" y="2861618"/>
            <a:ext cx="334355" cy="342373"/>
            <a:chOff x="581025" y="1800225"/>
            <a:chExt cx="1619642" cy="1658481"/>
          </a:xfrm>
        </p:grpSpPr>
        <p:grpSp>
          <p:nvGrpSpPr>
            <p:cNvPr id="41" name="组合 40"/>
            <p:cNvGrpSpPr/>
            <p:nvPr/>
          </p:nvGrpSpPr>
          <p:grpSpPr>
            <a:xfrm>
              <a:off x="581025" y="1800225"/>
              <a:ext cx="1619642" cy="1658481"/>
              <a:chOff x="6651335" y="1494971"/>
              <a:chExt cx="1360493" cy="136049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4" name="TextBox 43"/>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2" name="椭圆 41"/>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flipV="1">
            <a:off x="4775147" y="2529850"/>
            <a:ext cx="334355" cy="342373"/>
            <a:chOff x="581025" y="1800225"/>
            <a:chExt cx="1619642" cy="1658481"/>
          </a:xfrm>
        </p:grpSpPr>
        <p:grpSp>
          <p:nvGrpSpPr>
            <p:cNvPr id="48" name="组合 47"/>
            <p:cNvGrpSpPr/>
            <p:nvPr/>
          </p:nvGrpSpPr>
          <p:grpSpPr>
            <a:xfrm>
              <a:off x="581025" y="1800225"/>
              <a:ext cx="1619642" cy="1658481"/>
              <a:chOff x="6651335" y="1494971"/>
              <a:chExt cx="1360493" cy="136049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1" name="TextBox 50"/>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9" name="椭圆 48"/>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4" name="组合 53"/>
          <p:cNvGrpSpPr/>
          <p:nvPr/>
        </p:nvGrpSpPr>
        <p:grpSpPr>
          <a:xfrm flipV="1">
            <a:off x="5476618" y="2006057"/>
            <a:ext cx="334355" cy="342373"/>
            <a:chOff x="581025" y="1800225"/>
            <a:chExt cx="1619642" cy="1658481"/>
          </a:xfrm>
        </p:grpSpPr>
        <p:grpSp>
          <p:nvGrpSpPr>
            <p:cNvPr id="55" name="组合 54"/>
            <p:cNvGrpSpPr/>
            <p:nvPr/>
          </p:nvGrpSpPr>
          <p:grpSpPr>
            <a:xfrm>
              <a:off x="581025" y="1800225"/>
              <a:ext cx="1619642" cy="1658481"/>
              <a:chOff x="6651335" y="1494971"/>
              <a:chExt cx="1360493" cy="136049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8" name="TextBox 5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6" name="椭圆 55"/>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1" name="组合 60"/>
          <p:cNvGrpSpPr/>
          <p:nvPr/>
        </p:nvGrpSpPr>
        <p:grpSpPr>
          <a:xfrm flipV="1">
            <a:off x="6287480" y="2980594"/>
            <a:ext cx="334355" cy="342373"/>
            <a:chOff x="581025" y="1800225"/>
            <a:chExt cx="1619642" cy="1658481"/>
          </a:xfrm>
        </p:grpSpPr>
        <p:grpSp>
          <p:nvGrpSpPr>
            <p:cNvPr id="62" name="组合 61"/>
            <p:cNvGrpSpPr/>
            <p:nvPr/>
          </p:nvGrpSpPr>
          <p:grpSpPr>
            <a:xfrm>
              <a:off x="581025" y="1800225"/>
              <a:ext cx="1619642" cy="1658481"/>
              <a:chOff x="6651335" y="1494971"/>
              <a:chExt cx="1360493" cy="136049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TextBox 64"/>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63" name="椭圆 62"/>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flipV="1">
            <a:off x="6996820" y="2529849"/>
            <a:ext cx="334355" cy="342373"/>
            <a:chOff x="581025" y="1800225"/>
            <a:chExt cx="1619642" cy="1658481"/>
          </a:xfrm>
        </p:grpSpPr>
        <p:grpSp>
          <p:nvGrpSpPr>
            <p:cNvPr id="69" name="组合 68"/>
            <p:cNvGrpSpPr/>
            <p:nvPr/>
          </p:nvGrpSpPr>
          <p:grpSpPr>
            <a:xfrm>
              <a:off x="581025" y="1800225"/>
              <a:ext cx="1619642" cy="1658481"/>
              <a:chOff x="6651335" y="1494971"/>
              <a:chExt cx="1360493" cy="136049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2" name="TextBox 71"/>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0" name="椭圆 69"/>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5" name="组合 74"/>
          <p:cNvGrpSpPr/>
          <p:nvPr/>
        </p:nvGrpSpPr>
        <p:grpSpPr>
          <a:xfrm flipV="1">
            <a:off x="7653177" y="3006273"/>
            <a:ext cx="334355" cy="342373"/>
            <a:chOff x="581025" y="1800225"/>
            <a:chExt cx="1619642" cy="1658481"/>
          </a:xfrm>
        </p:grpSpPr>
        <p:grpSp>
          <p:nvGrpSpPr>
            <p:cNvPr id="76" name="组合 75"/>
            <p:cNvGrpSpPr/>
            <p:nvPr/>
          </p:nvGrpSpPr>
          <p:grpSpPr>
            <a:xfrm>
              <a:off x="581025" y="1800225"/>
              <a:ext cx="1619642" cy="1658481"/>
              <a:chOff x="6651335" y="1494971"/>
              <a:chExt cx="1360493" cy="136049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9" name="TextBox 78"/>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7" name="椭圆 76"/>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2" name="组合 81"/>
          <p:cNvGrpSpPr/>
          <p:nvPr/>
        </p:nvGrpSpPr>
        <p:grpSpPr>
          <a:xfrm flipV="1">
            <a:off x="8311288" y="1899004"/>
            <a:ext cx="334355" cy="342373"/>
            <a:chOff x="581025" y="1800225"/>
            <a:chExt cx="1619642" cy="1658481"/>
          </a:xfrm>
        </p:grpSpPr>
        <p:grpSp>
          <p:nvGrpSpPr>
            <p:cNvPr id="83" name="组合 82"/>
            <p:cNvGrpSpPr/>
            <p:nvPr/>
          </p:nvGrpSpPr>
          <p:grpSpPr>
            <a:xfrm>
              <a:off x="581025" y="1800225"/>
              <a:ext cx="1619642" cy="1658481"/>
              <a:chOff x="6651335" y="1494971"/>
              <a:chExt cx="1360493" cy="136049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6" name="TextBox 8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84" name="椭圆 8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38" name="TextBox 137"/>
          <p:cNvSpPr txBox="1"/>
          <p:nvPr/>
        </p:nvSpPr>
        <p:spPr>
          <a:xfrm>
            <a:off x="73211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39" name="TextBox 138"/>
          <p:cNvSpPr txBox="1"/>
          <p:nvPr/>
        </p:nvSpPr>
        <p:spPr>
          <a:xfrm>
            <a:off x="1444460"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0" name="TextBox 139"/>
          <p:cNvSpPr txBox="1"/>
          <p:nvPr/>
        </p:nvSpPr>
        <p:spPr>
          <a:xfrm>
            <a:off x="2168557"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3</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1" name="TextBox 140"/>
          <p:cNvSpPr txBox="1"/>
          <p:nvPr/>
        </p:nvSpPr>
        <p:spPr>
          <a:xfrm>
            <a:off x="28808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4</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2" name="TextBox 141"/>
          <p:cNvSpPr txBox="1"/>
          <p:nvPr/>
        </p:nvSpPr>
        <p:spPr>
          <a:xfrm>
            <a:off x="35254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5</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3" name="TextBox 142"/>
          <p:cNvSpPr txBox="1"/>
          <p:nvPr/>
        </p:nvSpPr>
        <p:spPr>
          <a:xfrm>
            <a:off x="4218761"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6</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4" name="TextBox 143"/>
          <p:cNvSpPr txBox="1"/>
          <p:nvPr/>
        </p:nvSpPr>
        <p:spPr>
          <a:xfrm>
            <a:off x="4863238"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7</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5" name="TextBox 144"/>
          <p:cNvSpPr txBox="1"/>
          <p:nvPr/>
        </p:nvSpPr>
        <p:spPr>
          <a:xfrm>
            <a:off x="5545641"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8</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6" name="TextBox 145"/>
          <p:cNvSpPr txBox="1"/>
          <p:nvPr/>
        </p:nvSpPr>
        <p:spPr>
          <a:xfrm>
            <a:off x="6257400"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9</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10</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8" name="TextBox 147"/>
          <p:cNvSpPr txBox="1"/>
          <p:nvPr/>
        </p:nvSpPr>
        <p:spPr>
          <a:xfrm>
            <a:off x="7646164"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50" name="TextBox 149"/>
          <p:cNvSpPr txBox="1"/>
          <p:nvPr/>
        </p:nvSpPr>
        <p:spPr>
          <a:xfrm>
            <a:off x="291817" y="92483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164" name="直接连接符 1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6" name="TextBox 165"/>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年度工作完成情况</a:t>
            </a:r>
            <a:endParaRPr lang="zh-CN" altLang="en-US" sz="2000" spc="300" dirty="0">
              <a:latin typeface="方正兰亭细黑_GBK" pitchFamily="2" charset="-122"/>
              <a:ea typeface="方正兰亭细黑_GBK" pitchFamily="2" charset="-122"/>
            </a:endParaRPr>
          </a:p>
        </p:txBody>
      </p:sp>
      <p:cxnSp>
        <p:nvCxnSpPr>
          <p:cNvPr id="167" name="直接连接符 166"/>
          <p:cNvCxnSpPr/>
          <p:nvPr/>
        </p:nvCxnSpPr>
        <p:spPr>
          <a:xfrm>
            <a:off x="3469154"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17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wipe(down)">
                                      <p:cBhvr>
                                        <p:cTn id="7" dur="300"/>
                                        <p:tgtEl>
                                          <p:spTgt spid="165"/>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166"/>
                                        </p:tgtEl>
                                        <p:attrNameLst>
                                          <p:attrName>style.visibility</p:attrName>
                                        </p:attrNameLst>
                                      </p:cBhvr>
                                      <p:to>
                                        <p:strVal val="visible"/>
                                      </p:to>
                                    </p:set>
                                    <p:anim calcmode="lin" valueType="num">
                                      <p:cBhvr additive="base">
                                        <p:cTn id="11" dur="500"/>
                                        <p:tgtEl>
                                          <p:spTgt spid="166"/>
                                        </p:tgtEl>
                                        <p:attrNameLst>
                                          <p:attrName>ppt_x</p:attrName>
                                        </p:attrNameLst>
                                      </p:cBhvr>
                                      <p:tavLst>
                                        <p:tav tm="0">
                                          <p:val>
                                            <p:strVal val="#ppt_x-#ppt_w*1.125000"/>
                                          </p:val>
                                        </p:tav>
                                        <p:tav tm="100000">
                                          <p:val>
                                            <p:strVal val="#ppt_x"/>
                                          </p:val>
                                        </p:tav>
                                      </p:tavLst>
                                    </p:anim>
                                    <p:animEffect transition="in" filter="wipe(right)">
                                      <p:cBhvr>
                                        <p:cTn id="12" dur="500"/>
                                        <p:tgtEl>
                                          <p:spTgt spid="166"/>
                                        </p:tgtEl>
                                      </p:cBhvr>
                                    </p:animEffect>
                                  </p:childTnLst>
                                </p:cTn>
                              </p:par>
                              <p:par>
                                <p:cTn id="13" presetID="22" presetClass="entr" presetSubtype="8" fill="hold" nodeType="withEffect">
                                  <p:stCondLst>
                                    <p:cond delay="0"/>
                                  </p:stCondLst>
                                  <p:childTnLst>
                                    <p:set>
                                      <p:cBhvr>
                                        <p:cTn id="14" dur="1" fill="hold">
                                          <p:stCondLst>
                                            <p:cond delay="0"/>
                                          </p:stCondLst>
                                        </p:cTn>
                                        <p:tgtEl>
                                          <p:spTgt spid="164"/>
                                        </p:tgtEl>
                                        <p:attrNameLst>
                                          <p:attrName>style.visibility</p:attrName>
                                        </p:attrNameLst>
                                      </p:cBhvr>
                                      <p:to>
                                        <p:strVal val="visible"/>
                                      </p:to>
                                    </p:set>
                                    <p:animEffect transition="in" filter="wipe(left)">
                                      <p:cBhvr>
                                        <p:cTn id="15" dur="300"/>
                                        <p:tgtEl>
                                          <p:spTgt spid="164"/>
                                        </p:tgtEl>
                                      </p:cBhvr>
                                    </p:animEffect>
                                  </p:childTnLst>
                                </p:cTn>
                              </p:par>
                              <p:par>
                                <p:cTn id="16" presetID="12" presetClass="entr" presetSubtype="8" fill="hold" nodeType="withEffect">
                                  <p:stCondLst>
                                    <p:cond delay="0"/>
                                  </p:stCondLst>
                                  <p:childTnLst>
                                    <p:set>
                                      <p:cBhvr>
                                        <p:cTn id="17" dur="1" fill="hold">
                                          <p:stCondLst>
                                            <p:cond delay="0"/>
                                          </p:stCondLst>
                                        </p:cTn>
                                        <p:tgtEl>
                                          <p:spTgt spid="167"/>
                                        </p:tgtEl>
                                        <p:attrNameLst>
                                          <p:attrName>style.visibility</p:attrName>
                                        </p:attrNameLst>
                                      </p:cBhvr>
                                      <p:to>
                                        <p:strVal val="visible"/>
                                      </p:to>
                                    </p:set>
                                    <p:anim calcmode="lin" valueType="num">
                                      <p:cBhvr additive="base">
                                        <p:cTn id="18" dur="500"/>
                                        <p:tgtEl>
                                          <p:spTgt spid="167"/>
                                        </p:tgtEl>
                                        <p:attrNameLst>
                                          <p:attrName>ppt_x</p:attrName>
                                        </p:attrNameLst>
                                      </p:cBhvr>
                                      <p:tavLst>
                                        <p:tav tm="0">
                                          <p:val>
                                            <p:strVal val="#ppt_x-#ppt_w*1.125000"/>
                                          </p:val>
                                        </p:tav>
                                        <p:tav tm="100000">
                                          <p:val>
                                            <p:strVal val="#ppt_x"/>
                                          </p:val>
                                        </p:tav>
                                      </p:tavLst>
                                    </p:anim>
                                    <p:animEffect transition="in" filter="wipe(right)">
                                      <p:cBhvr>
                                        <p:cTn id="19" dur="500"/>
                                        <p:tgtEl>
                                          <p:spTgt spid="16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1000"/>
                                        <p:tgtEl>
                                          <p:spTgt spid="150"/>
                                        </p:tgtEl>
                                      </p:cBhvr>
                                    </p:animEffect>
                                    <p:anim calcmode="lin" valueType="num">
                                      <p:cBhvr>
                                        <p:cTn id="25" dur="1000" fill="hold"/>
                                        <p:tgtEl>
                                          <p:spTgt spid="150"/>
                                        </p:tgtEl>
                                        <p:attrNameLst>
                                          <p:attrName>ppt_x</p:attrName>
                                        </p:attrNameLst>
                                      </p:cBhvr>
                                      <p:tavLst>
                                        <p:tav tm="0">
                                          <p:val>
                                            <p:strVal val="#ppt_x"/>
                                          </p:val>
                                        </p:tav>
                                        <p:tav tm="100000">
                                          <p:val>
                                            <p:strVal val="#ppt_x"/>
                                          </p:val>
                                        </p:tav>
                                      </p:tavLst>
                                    </p:anim>
                                    <p:anim calcmode="lin" valueType="num">
                                      <p:cBhvr>
                                        <p:cTn id="26" dur="1000" fill="hold"/>
                                        <p:tgtEl>
                                          <p:spTgt spid="15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8" presetClass="entr" presetSubtype="3" fill="hold" grpId="0" nodeType="afterEffect">
                                  <p:stCondLst>
                                    <p:cond delay="0"/>
                                  </p:stCondLst>
                                  <p:childTnLst>
                                    <p:set>
                                      <p:cBhvr>
                                        <p:cTn id="29" dur="1" fill="hold">
                                          <p:stCondLst>
                                            <p:cond delay="0"/>
                                          </p:stCondLst>
                                        </p:cTn>
                                        <p:tgtEl>
                                          <p:spTgt spid="162"/>
                                        </p:tgtEl>
                                        <p:attrNameLst>
                                          <p:attrName>style.visibility</p:attrName>
                                        </p:attrNameLst>
                                      </p:cBhvr>
                                      <p:to>
                                        <p:strVal val="visible"/>
                                      </p:to>
                                    </p:set>
                                    <p:animEffect transition="in" filter="strips(upRight)">
                                      <p:cBhvr>
                                        <p:cTn id="30" dur="500"/>
                                        <p:tgtEl>
                                          <p:spTgt spid="16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par>
                                <p:cTn id="41" presetID="10" presetClass="entr" presetSubtype="0" fill="hold" grpId="0" nodeType="withEffect">
                                  <p:stCondLst>
                                    <p:cond delay="100"/>
                                  </p:stCondLst>
                                  <p:childTnLst>
                                    <p:set>
                                      <p:cBhvr>
                                        <p:cTn id="42" dur="1" fill="hold">
                                          <p:stCondLst>
                                            <p:cond delay="0"/>
                                          </p:stCondLst>
                                        </p:cTn>
                                        <p:tgtEl>
                                          <p:spTgt spid="139"/>
                                        </p:tgtEl>
                                        <p:attrNameLst>
                                          <p:attrName>style.visibility</p:attrName>
                                        </p:attrNameLst>
                                      </p:cBhvr>
                                      <p:to>
                                        <p:strVal val="visible"/>
                                      </p:to>
                                    </p:set>
                                    <p:animEffect transition="in" filter="fade">
                                      <p:cBhvr>
                                        <p:cTn id="43" dur="500"/>
                                        <p:tgtEl>
                                          <p:spTgt spid="139"/>
                                        </p:tgtEl>
                                      </p:cBhvr>
                                    </p:animEffect>
                                  </p:childTnLst>
                                </p:cTn>
                              </p:par>
                              <p:par>
                                <p:cTn id="44" presetID="10" presetClass="entr" presetSubtype="0" fill="hold" grpId="0" nodeType="withEffect">
                                  <p:stCondLst>
                                    <p:cond delay="200"/>
                                  </p:stCondLst>
                                  <p:childTnLst>
                                    <p:set>
                                      <p:cBhvr>
                                        <p:cTn id="45" dur="1" fill="hold">
                                          <p:stCondLst>
                                            <p:cond delay="0"/>
                                          </p:stCondLst>
                                        </p:cTn>
                                        <p:tgtEl>
                                          <p:spTgt spid="140"/>
                                        </p:tgtEl>
                                        <p:attrNameLst>
                                          <p:attrName>style.visibility</p:attrName>
                                        </p:attrNameLst>
                                      </p:cBhvr>
                                      <p:to>
                                        <p:strVal val="visible"/>
                                      </p:to>
                                    </p:set>
                                    <p:animEffect transition="in" filter="fade">
                                      <p:cBhvr>
                                        <p:cTn id="46" dur="500"/>
                                        <p:tgtEl>
                                          <p:spTgt spid="140"/>
                                        </p:tgtEl>
                                      </p:cBhvr>
                                    </p:animEffect>
                                  </p:childTnLst>
                                </p:cTn>
                              </p:par>
                              <p:par>
                                <p:cTn id="47" presetID="10" presetClass="entr" presetSubtype="0" fill="hold" grpId="0" nodeType="withEffect">
                                  <p:stCondLst>
                                    <p:cond delay="300"/>
                                  </p:stCondLst>
                                  <p:childTnLst>
                                    <p:set>
                                      <p:cBhvr>
                                        <p:cTn id="48" dur="1" fill="hold">
                                          <p:stCondLst>
                                            <p:cond delay="0"/>
                                          </p:stCondLst>
                                        </p:cTn>
                                        <p:tgtEl>
                                          <p:spTgt spid="141"/>
                                        </p:tgtEl>
                                        <p:attrNameLst>
                                          <p:attrName>style.visibility</p:attrName>
                                        </p:attrNameLst>
                                      </p:cBhvr>
                                      <p:to>
                                        <p:strVal val="visible"/>
                                      </p:to>
                                    </p:set>
                                    <p:animEffect transition="in" filter="fade">
                                      <p:cBhvr>
                                        <p:cTn id="49" dur="500"/>
                                        <p:tgtEl>
                                          <p:spTgt spid="141"/>
                                        </p:tgtEl>
                                      </p:cBhvr>
                                    </p:animEffect>
                                  </p:childTnLst>
                                </p:cTn>
                              </p:par>
                              <p:par>
                                <p:cTn id="50" presetID="10" presetClass="entr" presetSubtype="0" fill="hold" grpId="0" nodeType="withEffect">
                                  <p:stCondLst>
                                    <p:cond delay="40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43"/>
                                        </p:tgtEl>
                                        <p:attrNameLst>
                                          <p:attrName>style.visibility</p:attrName>
                                        </p:attrNameLst>
                                      </p:cBhvr>
                                      <p:to>
                                        <p:strVal val="visible"/>
                                      </p:to>
                                    </p:set>
                                    <p:animEffect transition="in" filter="fade">
                                      <p:cBhvr>
                                        <p:cTn id="55" dur="500"/>
                                        <p:tgtEl>
                                          <p:spTgt spid="143"/>
                                        </p:tgtEl>
                                      </p:cBhvr>
                                    </p:animEffect>
                                  </p:childTnLst>
                                </p:cTn>
                              </p:par>
                              <p:par>
                                <p:cTn id="56" presetID="10" presetClass="entr" presetSubtype="0" fill="hold" grpId="0" nodeType="withEffect">
                                  <p:stCondLst>
                                    <p:cond delay="600"/>
                                  </p:stCondLst>
                                  <p:childTnLst>
                                    <p:set>
                                      <p:cBhvr>
                                        <p:cTn id="57" dur="1" fill="hold">
                                          <p:stCondLst>
                                            <p:cond delay="0"/>
                                          </p:stCondLst>
                                        </p:cTn>
                                        <p:tgtEl>
                                          <p:spTgt spid="144"/>
                                        </p:tgtEl>
                                        <p:attrNameLst>
                                          <p:attrName>style.visibility</p:attrName>
                                        </p:attrNameLst>
                                      </p:cBhvr>
                                      <p:to>
                                        <p:strVal val="visible"/>
                                      </p:to>
                                    </p:set>
                                    <p:animEffect transition="in" filter="fade">
                                      <p:cBhvr>
                                        <p:cTn id="58" dur="500"/>
                                        <p:tgtEl>
                                          <p:spTgt spid="144"/>
                                        </p:tgtEl>
                                      </p:cBhvr>
                                    </p:animEffect>
                                  </p:childTnLst>
                                </p:cTn>
                              </p:par>
                              <p:par>
                                <p:cTn id="59" presetID="10" presetClass="entr" presetSubtype="0" fill="hold" grpId="0" nodeType="withEffect">
                                  <p:stCondLst>
                                    <p:cond delay="700"/>
                                  </p:stCondLst>
                                  <p:childTnLst>
                                    <p:set>
                                      <p:cBhvr>
                                        <p:cTn id="60" dur="1" fill="hold">
                                          <p:stCondLst>
                                            <p:cond delay="0"/>
                                          </p:stCondLst>
                                        </p:cTn>
                                        <p:tgtEl>
                                          <p:spTgt spid="145"/>
                                        </p:tgtEl>
                                        <p:attrNameLst>
                                          <p:attrName>style.visibility</p:attrName>
                                        </p:attrNameLst>
                                      </p:cBhvr>
                                      <p:to>
                                        <p:strVal val="visible"/>
                                      </p:to>
                                    </p:set>
                                    <p:animEffect transition="in" filter="fade">
                                      <p:cBhvr>
                                        <p:cTn id="61" dur="500"/>
                                        <p:tgtEl>
                                          <p:spTgt spid="145"/>
                                        </p:tgtEl>
                                      </p:cBhvr>
                                    </p:animEffect>
                                  </p:childTnLst>
                                </p:cTn>
                              </p:par>
                              <p:par>
                                <p:cTn id="62" presetID="10" presetClass="entr" presetSubtype="0" fill="hold" grpId="0" nodeType="withEffect">
                                  <p:stCondLst>
                                    <p:cond delay="800"/>
                                  </p:stCondLst>
                                  <p:childTnLst>
                                    <p:set>
                                      <p:cBhvr>
                                        <p:cTn id="63" dur="1" fill="hold">
                                          <p:stCondLst>
                                            <p:cond delay="0"/>
                                          </p:stCondLst>
                                        </p:cTn>
                                        <p:tgtEl>
                                          <p:spTgt spid="146"/>
                                        </p:tgtEl>
                                        <p:attrNameLst>
                                          <p:attrName>style.visibility</p:attrName>
                                        </p:attrNameLst>
                                      </p:cBhvr>
                                      <p:to>
                                        <p:strVal val="visible"/>
                                      </p:to>
                                    </p:set>
                                    <p:animEffect transition="in" filter="fade">
                                      <p:cBhvr>
                                        <p:cTn id="64" dur="500"/>
                                        <p:tgtEl>
                                          <p:spTgt spid="146"/>
                                        </p:tgtEl>
                                      </p:cBhvr>
                                    </p:animEffect>
                                  </p:childTnLst>
                                </p:cTn>
                              </p:par>
                              <p:par>
                                <p:cTn id="65" presetID="10" presetClass="entr" presetSubtype="0" fill="hold" grpId="0" nodeType="withEffect">
                                  <p:stCondLst>
                                    <p:cond delay="900"/>
                                  </p:stCondLst>
                                  <p:childTnLst>
                                    <p:set>
                                      <p:cBhvr>
                                        <p:cTn id="66" dur="1" fill="hold">
                                          <p:stCondLst>
                                            <p:cond delay="0"/>
                                          </p:stCondLst>
                                        </p:cTn>
                                        <p:tgtEl>
                                          <p:spTgt spid="147"/>
                                        </p:tgtEl>
                                        <p:attrNameLst>
                                          <p:attrName>style.visibility</p:attrName>
                                        </p:attrNameLst>
                                      </p:cBhvr>
                                      <p:to>
                                        <p:strVal val="visible"/>
                                      </p:to>
                                    </p:set>
                                    <p:animEffect transition="in" filter="fade">
                                      <p:cBhvr>
                                        <p:cTn id="67" dur="500"/>
                                        <p:tgtEl>
                                          <p:spTgt spid="147"/>
                                        </p:tgtEl>
                                      </p:cBhvr>
                                    </p:animEffect>
                                  </p:childTnLst>
                                </p:cTn>
                              </p:par>
                              <p:par>
                                <p:cTn id="68" presetID="10" presetClass="entr" presetSubtype="0" fill="hold" grpId="0" nodeType="withEffect">
                                  <p:stCondLst>
                                    <p:cond delay="1000"/>
                                  </p:stCondLst>
                                  <p:childTnLst>
                                    <p:set>
                                      <p:cBhvr>
                                        <p:cTn id="69" dur="1" fill="hold">
                                          <p:stCondLst>
                                            <p:cond delay="0"/>
                                          </p:stCondLst>
                                        </p:cTn>
                                        <p:tgtEl>
                                          <p:spTgt spid="148"/>
                                        </p:tgtEl>
                                        <p:attrNameLst>
                                          <p:attrName>style.visibility</p:attrName>
                                        </p:attrNameLst>
                                      </p:cBhvr>
                                      <p:to>
                                        <p:strVal val="visible"/>
                                      </p:to>
                                    </p:set>
                                    <p:animEffect transition="in" filter="fade">
                                      <p:cBhvr>
                                        <p:cTn id="70" dur="500"/>
                                        <p:tgtEl>
                                          <p:spTgt spid="148"/>
                                        </p:tgtEl>
                                      </p:cBhvr>
                                    </p:animEffect>
                                  </p:childTnLst>
                                </p:cTn>
                              </p:par>
                              <p:par>
                                <p:cTn id="71" presetID="10" presetClass="entr" presetSubtype="0" fill="hold" grpId="0" nodeType="withEffect">
                                  <p:stCondLst>
                                    <p:cond delay="1100"/>
                                  </p:stCondLst>
                                  <p:childTnLst>
                                    <p:set>
                                      <p:cBhvr>
                                        <p:cTn id="72" dur="1" fill="hold">
                                          <p:stCondLst>
                                            <p:cond delay="0"/>
                                          </p:stCondLst>
                                        </p:cTn>
                                        <p:tgtEl>
                                          <p:spTgt spid="149"/>
                                        </p:tgtEl>
                                        <p:attrNameLst>
                                          <p:attrName>style.visibility</p:attrName>
                                        </p:attrNameLst>
                                      </p:cBhvr>
                                      <p:to>
                                        <p:strVal val="visible"/>
                                      </p:to>
                                    </p:set>
                                    <p:animEffect transition="in" filter="fade">
                                      <p:cBhvr>
                                        <p:cTn id="73" dur="500"/>
                                        <p:tgtEl>
                                          <p:spTgt spid="14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51"/>
                                        </p:tgtEl>
                                        <p:attrNameLst>
                                          <p:attrName>style.visibility</p:attrName>
                                        </p:attrNameLst>
                                      </p:cBhvr>
                                      <p:to>
                                        <p:strVal val="visible"/>
                                      </p:to>
                                    </p:set>
                                    <p:animEffect transition="in" filter="wipe(left)">
                                      <p:cBhvr>
                                        <p:cTn id="83" dur="500"/>
                                        <p:tgtEl>
                                          <p:spTgt spid="151"/>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104"/>
                                        </p:tgtEl>
                                        <p:attrNameLst>
                                          <p:attrName>style.visibility</p:attrName>
                                        </p:attrNameLst>
                                      </p:cBhvr>
                                      <p:to>
                                        <p:strVal val="visible"/>
                                      </p:to>
                                    </p:set>
                                    <p:animEffect transition="in" filter="wipe(down)">
                                      <p:cBhvr>
                                        <p:cTn id="88" dur="500"/>
                                        <p:tgtEl>
                                          <p:spTgt spid="10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52"/>
                                        </p:tgtEl>
                                        <p:attrNameLst>
                                          <p:attrName>style.visibility</p:attrName>
                                        </p:attrNameLst>
                                      </p:cBhvr>
                                      <p:to>
                                        <p:strVal val="visible"/>
                                      </p:to>
                                    </p:set>
                                    <p:animEffect transition="in" filter="wipe(left)">
                                      <p:cBhvr>
                                        <p:cTn id="98" dur="500"/>
                                        <p:tgtEl>
                                          <p:spTgt spid="152"/>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nodeType="clickEffect">
                                  <p:stCondLst>
                                    <p:cond delay="0"/>
                                  </p:stCondLst>
                                  <p:childTnLst>
                                    <p:set>
                                      <p:cBhvr>
                                        <p:cTn id="102" dur="1" fill="hold">
                                          <p:stCondLst>
                                            <p:cond delay="0"/>
                                          </p:stCondLst>
                                        </p:cTn>
                                        <p:tgtEl>
                                          <p:spTgt spid="109"/>
                                        </p:tgtEl>
                                        <p:attrNameLst>
                                          <p:attrName>style.visibility</p:attrName>
                                        </p:attrNameLst>
                                      </p:cBhvr>
                                      <p:to>
                                        <p:strVal val="visible"/>
                                      </p:to>
                                    </p:set>
                                    <p:animEffect transition="in" filter="wipe(down)">
                                      <p:cBhvr>
                                        <p:cTn id="103" dur="500"/>
                                        <p:tgtEl>
                                          <p:spTgt spid="10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fade">
                                      <p:cBhvr>
                                        <p:cTn id="108" dur="500"/>
                                        <p:tgtEl>
                                          <p:spTgt spid="19"/>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nodeType="clickEffect">
                                  <p:stCondLst>
                                    <p:cond delay="0"/>
                                  </p:stCondLst>
                                  <p:childTnLst>
                                    <p:set>
                                      <p:cBhvr>
                                        <p:cTn id="117" dur="1" fill="hold">
                                          <p:stCondLst>
                                            <p:cond delay="0"/>
                                          </p:stCondLst>
                                        </p:cTn>
                                        <p:tgtEl>
                                          <p:spTgt spid="112"/>
                                        </p:tgtEl>
                                        <p:attrNameLst>
                                          <p:attrName>style.visibility</p:attrName>
                                        </p:attrNameLst>
                                      </p:cBhvr>
                                      <p:to>
                                        <p:strVal val="visible"/>
                                      </p:to>
                                    </p:set>
                                    <p:animEffect transition="in" filter="wipe(left)">
                                      <p:cBhvr>
                                        <p:cTn id="118" dur="500"/>
                                        <p:tgtEl>
                                          <p:spTgt spid="112"/>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500"/>
                                        <p:tgtEl>
                                          <p:spTgt spid="26"/>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154"/>
                                        </p:tgtEl>
                                        <p:attrNameLst>
                                          <p:attrName>style.visibility</p:attrName>
                                        </p:attrNameLst>
                                      </p:cBhvr>
                                      <p:to>
                                        <p:strVal val="visible"/>
                                      </p:to>
                                    </p:set>
                                    <p:animEffect transition="in" filter="wipe(left)">
                                      <p:cBhvr>
                                        <p:cTn id="128" dur="500"/>
                                        <p:tgtEl>
                                          <p:spTgt spid="154"/>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nodeType="clickEffect">
                                  <p:stCondLst>
                                    <p:cond delay="0"/>
                                  </p:stCondLst>
                                  <p:childTnLst>
                                    <p:set>
                                      <p:cBhvr>
                                        <p:cTn id="132" dur="1" fill="hold">
                                          <p:stCondLst>
                                            <p:cond delay="0"/>
                                          </p:stCondLst>
                                        </p:cTn>
                                        <p:tgtEl>
                                          <p:spTgt spid="114"/>
                                        </p:tgtEl>
                                        <p:attrNameLst>
                                          <p:attrName>style.visibility</p:attrName>
                                        </p:attrNameLst>
                                      </p:cBhvr>
                                      <p:to>
                                        <p:strVal val="visible"/>
                                      </p:to>
                                    </p:set>
                                    <p:animEffect transition="in" filter="wipe(down)">
                                      <p:cBhvr>
                                        <p:cTn id="133" dur="500"/>
                                        <p:tgtEl>
                                          <p:spTgt spid="114"/>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nodeType="click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8" fill="hold" grpId="0" nodeType="clickEffect">
                                  <p:stCondLst>
                                    <p:cond delay="0"/>
                                  </p:stCondLst>
                                  <p:childTnLst>
                                    <p:set>
                                      <p:cBhvr>
                                        <p:cTn id="142" dur="1" fill="hold">
                                          <p:stCondLst>
                                            <p:cond delay="0"/>
                                          </p:stCondLst>
                                        </p:cTn>
                                        <p:tgtEl>
                                          <p:spTgt spid="155"/>
                                        </p:tgtEl>
                                        <p:attrNameLst>
                                          <p:attrName>style.visibility</p:attrName>
                                        </p:attrNameLst>
                                      </p:cBhvr>
                                      <p:to>
                                        <p:strVal val="visible"/>
                                      </p:to>
                                    </p:set>
                                    <p:animEffect transition="in" filter="wipe(left)">
                                      <p:cBhvr>
                                        <p:cTn id="143" dur="500"/>
                                        <p:tgtEl>
                                          <p:spTgt spid="155"/>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8" fill="hold" nodeType="clickEffect">
                                  <p:stCondLst>
                                    <p:cond delay="0"/>
                                  </p:stCondLst>
                                  <p:childTnLst>
                                    <p:set>
                                      <p:cBhvr>
                                        <p:cTn id="147" dur="1" fill="hold">
                                          <p:stCondLst>
                                            <p:cond delay="0"/>
                                          </p:stCondLst>
                                        </p:cTn>
                                        <p:tgtEl>
                                          <p:spTgt spid="117"/>
                                        </p:tgtEl>
                                        <p:attrNameLst>
                                          <p:attrName>style.visibility</p:attrName>
                                        </p:attrNameLst>
                                      </p:cBhvr>
                                      <p:to>
                                        <p:strVal val="visible"/>
                                      </p:to>
                                    </p:set>
                                    <p:animEffect transition="in" filter="wipe(left)">
                                      <p:cBhvr>
                                        <p:cTn id="148" dur="500"/>
                                        <p:tgtEl>
                                          <p:spTgt spid="117"/>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nodeType="click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500"/>
                                        <p:tgtEl>
                                          <p:spTgt spid="40"/>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8" fill="hold" grpId="0" nodeType="clickEffect">
                                  <p:stCondLst>
                                    <p:cond delay="0"/>
                                  </p:stCondLst>
                                  <p:childTnLst>
                                    <p:set>
                                      <p:cBhvr>
                                        <p:cTn id="157" dur="1" fill="hold">
                                          <p:stCondLst>
                                            <p:cond delay="0"/>
                                          </p:stCondLst>
                                        </p:cTn>
                                        <p:tgtEl>
                                          <p:spTgt spid="156"/>
                                        </p:tgtEl>
                                        <p:attrNameLst>
                                          <p:attrName>style.visibility</p:attrName>
                                        </p:attrNameLst>
                                      </p:cBhvr>
                                      <p:to>
                                        <p:strVal val="visible"/>
                                      </p:to>
                                    </p:set>
                                    <p:animEffect transition="in" filter="wipe(left)">
                                      <p:cBhvr>
                                        <p:cTn id="158" dur="500"/>
                                        <p:tgtEl>
                                          <p:spTgt spid="156"/>
                                        </p:tgtEl>
                                      </p:cBhvr>
                                    </p:animEffect>
                                  </p:childTnLst>
                                </p:cTn>
                              </p:par>
                            </p:childTnLst>
                          </p:cTn>
                        </p:par>
                      </p:childTnLst>
                    </p:cTn>
                  </p:par>
                  <p:par>
                    <p:cTn id="159" fill="hold">
                      <p:stCondLst>
                        <p:cond delay="indefinite"/>
                      </p:stCondLst>
                      <p:childTnLst>
                        <p:par>
                          <p:cTn id="160" fill="hold">
                            <p:stCondLst>
                              <p:cond delay="0"/>
                            </p:stCondLst>
                            <p:childTnLst>
                              <p:par>
                                <p:cTn id="161" presetID="22" presetClass="entr" presetSubtype="4" fill="hold" nodeType="clickEffect">
                                  <p:stCondLst>
                                    <p:cond delay="0"/>
                                  </p:stCondLst>
                                  <p:childTnLst>
                                    <p:set>
                                      <p:cBhvr>
                                        <p:cTn id="162" dur="1" fill="hold">
                                          <p:stCondLst>
                                            <p:cond delay="0"/>
                                          </p:stCondLst>
                                        </p:cTn>
                                        <p:tgtEl>
                                          <p:spTgt spid="120"/>
                                        </p:tgtEl>
                                        <p:attrNameLst>
                                          <p:attrName>style.visibility</p:attrName>
                                        </p:attrNameLst>
                                      </p:cBhvr>
                                      <p:to>
                                        <p:strVal val="visible"/>
                                      </p:to>
                                    </p:set>
                                    <p:animEffect transition="in" filter="wipe(down)">
                                      <p:cBhvr>
                                        <p:cTn id="163" dur="500"/>
                                        <p:tgtEl>
                                          <p:spTgt spid="120"/>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47"/>
                                        </p:tgtEl>
                                        <p:attrNameLst>
                                          <p:attrName>style.visibility</p:attrName>
                                        </p:attrNameLst>
                                      </p:cBhvr>
                                      <p:to>
                                        <p:strVal val="visible"/>
                                      </p:to>
                                    </p:set>
                                    <p:animEffect transition="in" filter="fade">
                                      <p:cBhvr>
                                        <p:cTn id="168" dur="500"/>
                                        <p:tgtEl>
                                          <p:spTgt spid="47"/>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4" fill="hold" nodeType="clickEffect">
                                  <p:stCondLst>
                                    <p:cond delay="0"/>
                                  </p:stCondLst>
                                  <p:childTnLst>
                                    <p:set>
                                      <p:cBhvr>
                                        <p:cTn id="172" dur="1" fill="hold">
                                          <p:stCondLst>
                                            <p:cond delay="0"/>
                                          </p:stCondLst>
                                        </p:cTn>
                                        <p:tgtEl>
                                          <p:spTgt spid="123"/>
                                        </p:tgtEl>
                                        <p:attrNameLst>
                                          <p:attrName>style.visibility</p:attrName>
                                        </p:attrNameLst>
                                      </p:cBhvr>
                                      <p:to>
                                        <p:strVal val="visible"/>
                                      </p:to>
                                    </p:set>
                                    <p:animEffect transition="in" filter="wipe(down)">
                                      <p:cBhvr>
                                        <p:cTn id="173" dur="500"/>
                                        <p:tgtEl>
                                          <p:spTgt spid="123"/>
                                        </p:tgtEl>
                                      </p:cBhvr>
                                    </p:animEffect>
                                  </p:childTnLst>
                                </p:cTn>
                              </p:par>
                            </p:childTnLst>
                          </p:cTn>
                        </p:par>
                      </p:childTnLst>
                    </p:cTn>
                  </p:par>
                  <p:par>
                    <p:cTn id="174" fill="hold">
                      <p:stCondLst>
                        <p:cond delay="indefinite"/>
                      </p:stCondLst>
                      <p:childTnLst>
                        <p:par>
                          <p:cTn id="175" fill="hold">
                            <p:stCondLst>
                              <p:cond delay="0"/>
                            </p:stCondLst>
                            <p:childTnLst>
                              <p:par>
                                <p:cTn id="176" presetID="10" presetClass="entr" presetSubtype="0" fill="hold" nodeType="clickEffect">
                                  <p:stCondLst>
                                    <p:cond delay="0"/>
                                  </p:stCondLst>
                                  <p:childTnLst>
                                    <p:set>
                                      <p:cBhvr>
                                        <p:cTn id="177" dur="1" fill="hold">
                                          <p:stCondLst>
                                            <p:cond delay="0"/>
                                          </p:stCondLst>
                                        </p:cTn>
                                        <p:tgtEl>
                                          <p:spTgt spid="54"/>
                                        </p:tgtEl>
                                        <p:attrNameLst>
                                          <p:attrName>style.visibility</p:attrName>
                                        </p:attrNameLst>
                                      </p:cBhvr>
                                      <p:to>
                                        <p:strVal val="visible"/>
                                      </p:to>
                                    </p:set>
                                    <p:animEffect transition="in" filter="fade">
                                      <p:cBhvr>
                                        <p:cTn id="178" dur="500"/>
                                        <p:tgtEl>
                                          <p:spTgt spid="54"/>
                                        </p:tgtEl>
                                      </p:cBhvr>
                                    </p:animEffect>
                                  </p:childTnLst>
                                </p:cTn>
                              </p:par>
                            </p:childTnLst>
                          </p:cTn>
                        </p:par>
                      </p:childTnLst>
                    </p:cTn>
                  </p:par>
                  <p:par>
                    <p:cTn id="179" fill="hold">
                      <p:stCondLst>
                        <p:cond delay="indefinite"/>
                      </p:stCondLst>
                      <p:childTnLst>
                        <p:par>
                          <p:cTn id="180" fill="hold">
                            <p:stCondLst>
                              <p:cond delay="0"/>
                            </p:stCondLst>
                            <p:childTnLst>
                              <p:par>
                                <p:cTn id="181" presetID="22" presetClass="entr" presetSubtype="8" fill="hold" grpId="0" nodeType="clickEffect">
                                  <p:stCondLst>
                                    <p:cond delay="0"/>
                                  </p:stCondLst>
                                  <p:childTnLst>
                                    <p:set>
                                      <p:cBhvr>
                                        <p:cTn id="182" dur="1" fill="hold">
                                          <p:stCondLst>
                                            <p:cond delay="0"/>
                                          </p:stCondLst>
                                        </p:cTn>
                                        <p:tgtEl>
                                          <p:spTgt spid="157"/>
                                        </p:tgtEl>
                                        <p:attrNameLst>
                                          <p:attrName>style.visibility</p:attrName>
                                        </p:attrNameLst>
                                      </p:cBhvr>
                                      <p:to>
                                        <p:strVal val="visible"/>
                                      </p:to>
                                    </p:set>
                                    <p:animEffect transition="in" filter="wipe(left)">
                                      <p:cBhvr>
                                        <p:cTn id="183" dur="500"/>
                                        <p:tgtEl>
                                          <p:spTgt spid="157"/>
                                        </p:tgtEl>
                                      </p:cBhvr>
                                    </p:animEffect>
                                  </p:childTnLst>
                                </p:cTn>
                              </p:par>
                            </p:childTnLst>
                          </p:cTn>
                        </p:par>
                      </p:childTnLst>
                    </p:cTn>
                  </p:par>
                  <p:par>
                    <p:cTn id="184" fill="hold">
                      <p:stCondLst>
                        <p:cond delay="indefinite"/>
                      </p:stCondLst>
                      <p:childTnLst>
                        <p:par>
                          <p:cTn id="185" fill="hold">
                            <p:stCondLst>
                              <p:cond delay="0"/>
                            </p:stCondLst>
                            <p:childTnLst>
                              <p:par>
                                <p:cTn id="186" presetID="22" presetClass="entr" presetSubtype="8" fill="hold" nodeType="clickEffect">
                                  <p:stCondLst>
                                    <p:cond delay="0"/>
                                  </p:stCondLst>
                                  <p:childTnLst>
                                    <p:set>
                                      <p:cBhvr>
                                        <p:cTn id="187" dur="1" fill="hold">
                                          <p:stCondLst>
                                            <p:cond delay="0"/>
                                          </p:stCondLst>
                                        </p:cTn>
                                        <p:tgtEl>
                                          <p:spTgt spid="126"/>
                                        </p:tgtEl>
                                        <p:attrNameLst>
                                          <p:attrName>style.visibility</p:attrName>
                                        </p:attrNameLst>
                                      </p:cBhvr>
                                      <p:to>
                                        <p:strVal val="visible"/>
                                      </p:to>
                                    </p:set>
                                    <p:animEffect transition="in" filter="wipe(left)">
                                      <p:cBhvr>
                                        <p:cTn id="188" dur="500"/>
                                        <p:tgtEl>
                                          <p:spTgt spid="126"/>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61"/>
                                        </p:tgtEl>
                                        <p:attrNameLst>
                                          <p:attrName>style.visibility</p:attrName>
                                        </p:attrNameLst>
                                      </p:cBhvr>
                                      <p:to>
                                        <p:strVal val="visible"/>
                                      </p:to>
                                    </p:set>
                                    <p:animEffect transition="in" filter="fade">
                                      <p:cBhvr>
                                        <p:cTn id="193" dur="500"/>
                                        <p:tgtEl>
                                          <p:spTgt spid="61"/>
                                        </p:tgtEl>
                                      </p:cBhvr>
                                    </p:animEffect>
                                  </p:childTnLst>
                                </p:cTn>
                              </p:par>
                            </p:childTnLst>
                          </p:cTn>
                        </p:par>
                      </p:childTnLst>
                    </p:cTn>
                  </p:par>
                  <p:par>
                    <p:cTn id="194" fill="hold">
                      <p:stCondLst>
                        <p:cond delay="indefinite"/>
                      </p:stCondLst>
                      <p:childTnLst>
                        <p:par>
                          <p:cTn id="195" fill="hold">
                            <p:stCondLst>
                              <p:cond delay="0"/>
                            </p:stCondLst>
                            <p:childTnLst>
                              <p:par>
                                <p:cTn id="196" presetID="22" presetClass="entr" presetSubtype="8" fill="hold" grpId="0" nodeType="clickEffect">
                                  <p:stCondLst>
                                    <p:cond delay="0"/>
                                  </p:stCondLst>
                                  <p:childTnLst>
                                    <p:set>
                                      <p:cBhvr>
                                        <p:cTn id="197" dur="1" fill="hold">
                                          <p:stCondLst>
                                            <p:cond delay="0"/>
                                          </p:stCondLst>
                                        </p:cTn>
                                        <p:tgtEl>
                                          <p:spTgt spid="158"/>
                                        </p:tgtEl>
                                        <p:attrNameLst>
                                          <p:attrName>style.visibility</p:attrName>
                                        </p:attrNameLst>
                                      </p:cBhvr>
                                      <p:to>
                                        <p:strVal val="visible"/>
                                      </p:to>
                                    </p:set>
                                    <p:animEffect transition="in" filter="wipe(left)">
                                      <p:cBhvr>
                                        <p:cTn id="198" dur="500"/>
                                        <p:tgtEl>
                                          <p:spTgt spid="158"/>
                                        </p:tgtEl>
                                      </p:cBhvr>
                                    </p:animEffect>
                                  </p:childTnLst>
                                </p:cTn>
                              </p:par>
                            </p:childTnLst>
                          </p:cTn>
                        </p:par>
                      </p:childTnLst>
                    </p:cTn>
                  </p:par>
                  <p:par>
                    <p:cTn id="199" fill="hold">
                      <p:stCondLst>
                        <p:cond delay="indefinite"/>
                      </p:stCondLst>
                      <p:childTnLst>
                        <p:par>
                          <p:cTn id="200" fill="hold">
                            <p:stCondLst>
                              <p:cond delay="0"/>
                            </p:stCondLst>
                            <p:childTnLst>
                              <p:par>
                                <p:cTn id="201" presetID="22" presetClass="entr" presetSubtype="4" fill="hold" nodeType="clickEffect">
                                  <p:stCondLst>
                                    <p:cond delay="0"/>
                                  </p:stCondLst>
                                  <p:childTnLst>
                                    <p:set>
                                      <p:cBhvr>
                                        <p:cTn id="202" dur="1" fill="hold">
                                          <p:stCondLst>
                                            <p:cond delay="0"/>
                                          </p:stCondLst>
                                        </p:cTn>
                                        <p:tgtEl>
                                          <p:spTgt spid="129"/>
                                        </p:tgtEl>
                                        <p:attrNameLst>
                                          <p:attrName>style.visibility</p:attrName>
                                        </p:attrNameLst>
                                      </p:cBhvr>
                                      <p:to>
                                        <p:strVal val="visible"/>
                                      </p:to>
                                    </p:set>
                                    <p:animEffect transition="in" filter="wipe(down)">
                                      <p:cBhvr>
                                        <p:cTn id="203" dur="500"/>
                                        <p:tgtEl>
                                          <p:spTgt spid="129"/>
                                        </p:tgtEl>
                                      </p:cBhvr>
                                    </p:animEffect>
                                  </p:childTnLst>
                                </p:cTn>
                              </p:par>
                            </p:childTnLst>
                          </p:cTn>
                        </p:par>
                      </p:childTnLst>
                    </p:cTn>
                  </p:par>
                  <p:par>
                    <p:cTn id="204" fill="hold">
                      <p:stCondLst>
                        <p:cond delay="indefinite"/>
                      </p:stCondLst>
                      <p:childTnLst>
                        <p:par>
                          <p:cTn id="205" fill="hold">
                            <p:stCondLst>
                              <p:cond delay="0"/>
                            </p:stCondLst>
                            <p:childTnLst>
                              <p:par>
                                <p:cTn id="206" presetID="10" presetClass="entr" presetSubtype="0" fill="hold" nodeType="clickEffect">
                                  <p:stCondLst>
                                    <p:cond delay="0"/>
                                  </p:stCondLst>
                                  <p:childTnLst>
                                    <p:set>
                                      <p:cBhvr>
                                        <p:cTn id="207" dur="1" fill="hold">
                                          <p:stCondLst>
                                            <p:cond delay="0"/>
                                          </p:stCondLst>
                                        </p:cTn>
                                        <p:tgtEl>
                                          <p:spTgt spid="68"/>
                                        </p:tgtEl>
                                        <p:attrNameLst>
                                          <p:attrName>style.visibility</p:attrName>
                                        </p:attrNameLst>
                                      </p:cBhvr>
                                      <p:to>
                                        <p:strVal val="visible"/>
                                      </p:to>
                                    </p:set>
                                    <p:animEffect transition="in" filter="fade">
                                      <p:cBhvr>
                                        <p:cTn id="208" dur="500"/>
                                        <p:tgtEl>
                                          <p:spTgt spid="68"/>
                                        </p:tgtEl>
                                      </p:cBhvr>
                                    </p:animEffect>
                                  </p:childTnLst>
                                </p:cTn>
                              </p:par>
                            </p:childTnLst>
                          </p:cTn>
                        </p:par>
                      </p:childTnLst>
                    </p:cTn>
                  </p:par>
                  <p:par>
                    <p:cTn id="209" fill="hold">
                      <p:stCondLst>
                        <p:cond delay="indefinite"/>
                      </p:stCondLst>
                      <p:childTnLst>
                        <p:par>
                          <p:cTn id="210" fill="hold">
                            <p:stCondLst>
                              <p:cond delay="0"/>
                            </p:stCondLst>
                            <p:childTnLst>
                              <p:par>
                                <p:cTn id="211" presetID="22" presetClass="entr" presetSubtype="8" fill="hold" grpId="0" nodeType="clickEffect">
                                  <p:stCondLst>
                                    <p:cond delay="0"/>
                                  </p:stCondLst>
                                  <p:childTnLst>
                                    <p:set>
                                      <p:cBhvr>
                                        <p:cTn id="212" dur="1" fill="hold">
                                          <p:stCondLst>
                                            <p:cond delay="0"/>
                                          </p:stCondLst>
                                        </p:cTn>
                                        <p:tgtEl>
                                          <p:spTgt spid="159"/>
                                        </p:tgtEl>
                                        <p:attrNameLst>
                                          <p:attrName>style.visibility</p:attrName>
                                        </p:attrNameLst>
                                      </p:cBhvr>
                                      <p:to>
                                        <p:strVal val="visible"/>
                                      </p:to>
                                    </p:set>
                                    <p:animEffect transition="in" filter="wipe(left)">
                                      <p:cBhvr>
                                        <p:cTn id="213" dur="500"/>
                                        <p:tgtEl>
                                          <p:spTgt spid="159"/>
                                        </p:tgtEl>
                                      </p:cBhvr>
                                    </p:animEffect>
                                  </p:childTnLst>
                                </p:cTn>
                              </p:par>
                            </p:childTnLst>
                          </p:cTn>
                        </p:par>
                      </p:childTnLst>
                    </p:cTn>
                  </p:par>
                  <p:par>
                    <p:cTn id="214" fill="hold">
                      <p:stCondLst>
                        <p:cond delay="indefinite"/>
                      </p:stCondLst>
                      <p:childTnLst>
                        <p:par>
                          <p:cTn id="215" fill="hold">
                            <p:stCondLst>
                              <p:cond delay="0"/>
                            </p:stCondLst>
                            <p:childTnLst>
                              <p:par>
                                <p:cTn id="216" presetID="22" presetClass="entr" presetSubtype="8" fill="hold" nodeType="clickEffect">
                                  <p:stCondLst>
                                    <p:cond delay="0"/>
                                  </p:stCondLst>
                                  <p:childTnLst>
                                    <p:set>
                                      <p:cBhvr>
                                        <p:cTn id="217" dur="1" fill="hold">
                                          <p:stCondLst>
                                            <p:cond delay="0"/>
                                          </p:stCondLst>
                                        </p:cTn>
                                        <p:tgtEl>
                                          <p:spTgt spid="132"/>
                                        </p:tgtEl>
                                        <p:attrNameLst>
                                          <p:attrName>style.visibility</p:attrName>
                                        </p:attrNameLst>
                                      </p:cBhvr>
                                      <p:to>
                                        <p:strVal val="visible"/>
                                      </p:to>
                                    </p:set>
                                    <p:animEffect transition="in" filter="wipe(left)">
                                      <p:cBhvr>
                                        <p:cTn id="218" dur="500"/>
                                        <p:tgtEl>
                                          <p:spTgt spid="132"/>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nodeType="clickEffect">
                                  <p:stCondLst>
                                    <p:cond delay="0"/>
                                  </p:stCondLst>
                                  <p:childTnLst>
                                    <p:set>
                                      <p:cBhvr>
                                        <p:cTn id="222" dur="1" fill="hold">
                                          <p:stCondLst>
                                            <p:cond delay="0"/>
                                          </p:stCondLst>
                                        </p:cTn>
                                        <p:tgtEl>
                                          <p:spTgt spid="75"/>
                                        </p:tgtEl>
                                        <p:attrNameLst>
                                          <p:attrName>style.visibility</p:attrName>
                                        </p:attrNameLst>
                                      </p:cBhvr>
                                      <p:to>
                                        <p:strVal val="visible"/>
                                      </p:to>
                                    </p:set>
                                    <p:animEffect transition="in" filter="fade">
                                      <p:cBhvr>
                                        <p:cTn id="223" dur="500"/>
                                        <p:tgtEl>
                                          <p:spTgt spid="75"/>
                                        </p:tgtEl>
                                      </p:cBhvr>
                                    </p:animEffect>
                                  </p:childTnLst>
                                </p:cTn>
                              </p:par>
                            </p:childTnLst>
                          </p:cTn>
                        </p:par>
                      </p:childTnLst>
                    </p:cTn>
                  </p:par>
                  <p:par>
                    <p:cTn id="224" fill="hold">
                      <p:stCondLst>
                        <p:cond delay="indefinite"/>
                      </p:stCondLst>
                      <p:childTnLst>
                        <p:par>
                          <p:cTn id="225" fill="hold">
                            <p:stCondLst>
                              <p:cond delay="0"/>
                            </p:stCondLst>
                            <p:childTnLst>
                              <p:par>
                                <p:cTn id="226" presetID="22" presetClass="entr" presetSubtype="8" fill="hold" grpId="0" nodeType="clickEffect">
                                  <p:stCondLst>
                                    <p:cond delay="0"/>
                                  </p:stCondLst>
                                  <p:childTnLst>
                                    <p:set>
                                      <p:cBhvr>
                                        <p:cTn id="227" dur="1" fill="hold">
                                          <p:stCondLst>
                                            <p:cond delay="0"/>
                                          </p:stCondLst>
                                        </p:cTn>
                                        <p:tgtEl>
                                          <p:spTgt spid="160"/>
                                        </p:tgtEl>
                                        <p:attrNameLst>
                                          <p:attrName>style.visibility</p:attrName>
                                        </p:attrNameLst>
                                      </p:cBhvr>
                                      <p:to>
                                        <p:strVal val="visible"/>
                                      </p:to>
                                    </p:set>
                                    <p:animEffect transition="in" filter="wipe(left)">
                                      <p:cBhvr>
                                        <p:cTn id="228" dur="500"/>
                                        <p:tgtEl>
                                          <p:spTgt spid="160"/>
                                        </p:tgtEl>
                                      </p:cBhvr>
                                    </p:animEffect>
                                  </p:childTnLst>
                                </p:cTn>
                              </p:par>
                            </p:childTnLst>
                          </p:cTn>
                        </p:par>
                      </p:childTnLst>
                    </p:cTn>
                  </p:par>
                  <p:par>
                    <p:cTn id="229" fill="hold">
                      <p:stCondLst>
                        <p:cond delay="indefinite"/>
                      </p:stCondLst>
                      <p:childTnLst>
                        <p:par>
                          <p:cTn id="230" fill="hold">
                            <p:stCondLst>
                              <p:cond delay="0"/>
                            </p:stCondLst>
                            <p:childTnLst>
                              <p:par>
                                <p:cTn id="231" presetID="22" presetClass="entr" presetSubtype="4" fill="hold" nodeType="clickEffect">
                                  <p:stCondLst>
                                    <p:cond delay="0"/>
                                  </p:stCondLst>
                                  <p:childTnLst>
                                    <p:set>
                                      <p:cBhvr>
                                        <p:cTn id="232" dur="1" fill="hold">
                                          <p:stCondLst>
                                            <p:cond delay="0"/>
                                          </p:stCondLst>
                                        </p:cTn>
                                        <p:tgtEl>
                                          <p:spTgt spid="135"/>
                                        </p:tgtEl>
                                        <p:attrNameLst>
                                          <p:attrName>style.visibility</p:attrName>
                                        </p:attrNameLst>
                                      </p:cBhvr>
                                      <p:to>
                                        <p:strVal val="visible"/>
                                      </p:to>
                                    </p:set>
                                    <p:animEffect transition="in" filter="wipe(down)">
                                      <p:cBhvr>
                                        <p:cTn id="233" dur="500"/>
                                        <p:tgtEl>
                                          <p:spTgt spid="135"/>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nodeType="clickEffect">
                                  <p:stCondLst>
                                    <p:cond delay="0"/>
                                  </p:stCondLst>
                                  <p:childTnLst>
                                    <p:set>
                                      <p:cBhvr>
                                        <p:cTn id="237" dur="1" fill="hold">
                                          <p:stCondLst>
                                            <p:cond delay="0"/>
                                          </p:stCondLst>
                                        </p:cTn>
                                        <p:tgtEl>
                                          <p:spTgt spid="82"/>
                                        </p:tgtEl>
                                        <p:attrNameLst>
                                          <p:attrName>style.visibility</p:attrName>
                                        </p:attrNameLst>
                                      </p:cBhvr>
                                      <p:to>
                                        <p:strVal val="visible"/>
                                      </p:to>
                                    </p:set>
                                    <p:animEffect transition="in" filter="fade">
                                      <p:cBhvr>
                                        <p:cTn id="238" dur="500"/>
                                        <p:tgtEl>
                                          <p:spTgt spid="82"/>
                                        </p:tgtEl>
                                      </p:cBhvr>
                                    </p:animEffect>
                                  </p:childTnLst>
                                </p:cTn>
                              </p:par>
                            </p:childTnLst>
                          </p:cTn>
                        </p:par>
                      </p:childTnLst>
                    </p:cTn>
                  </p:par>
                  <p:par>
                    <p:cTn id="239" fill="hold">
                      <p:stCondLst>
                        <p:cond delay="indefinite"/>
                      </p:stCondLst>
                      <p:childTnLst>
                        <p:par>
                          <p:cTn id="240" fill="hold">
                            <p:stCondLst>
                              <p:cond delay="0"/>
                            </p:stCondLst>
                            <p:childTnLst>
                              <p:par>
                                <p:cTn id="241" presetID="22" presetClass="entr" presetSubtype="8" fill="hold" grpId="0" nodeType="clickEffect">
                                  <p:stCondLst>
                                    <p:cond delay="0"/>
                                  </p:stCondLst>
                                  <p:childTnLst>
                                    <p:set>
                                      <p:cBhvr>
                                        <p:cTn id="242" dur="1" fill="hold">
                                          <p:stCondLst>
                                            <p:cond delay="0"/>
                                          </p:stCondLst>
                                        </p:cTn>
                                        <p:tgtEl>
                                          <p:spTgt spid="161"/>
                                        </p:tgtEl>
                                        <p:attrNameLst>
                                          <p:attrName>style.visibility</p:attrName>
                                        </p:attrNameLst>
                                      </p:cBhvr>
                                      <p:to>
                                        <p:strVal val="visible"/>
                                      </p:to>
                                    </p:set>
                                    <p:animEffect transition="in" filter="wipe(left)">
                                      <p:cBhvr>
                                        <p:cTn id="243"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5" grpId="0" animBg="1"/>
      <p:bldP spid="1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7" name="矩形 6"/>
          <p:cNvSpPr/>
          <p:nvPr/>
        </p:nvSpPr>
        <p:spPr>
          <a:xfrm>
            <a:off x="1513144" y="3228975"/>
            <a:ext cx="1333500" cy="9906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3110130" y="2805111"/>
            <a:ext cx="1333500" cy="14144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a:off x="4770694" y="2247900"/>
            <a:ext cx="1333500" cy="197167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a:off x="6399469" y="1390650"/>
            <a:ext cx="1333500" cy="28289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a:t>
            </a:r>
            <a:r>
              <a:rPr lang="zh-CN" altLang="en-US" sz="1200" dirty="0" smtClean="0">
                <a:latin typeface="方正兰亭细黑_GBK" panose="02000000000000000000" charset="-122"/>
                <a:ea typeface="方正兰亭细黑_GBK" panose="02000000000000000000" charset="-122"/>
                <a:cs typeface="方正兰亭细黑_GBK_M" pitchFamily="2" charset="2"/>
              </a:rPr>
              <a:t>的</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第一季度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第二季度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第三季度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第四季度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smtClean="0">
                <a:latin typeface="方正兰亭粗黑简体" panose="02000000000000000000" pitchFamily="2" charset="-122"/>
                <a:ea typeface="方正兰亭粗黑简体" panose="02000000000000000000" pitchFamily="2" charset="-122"/>
              </a:rPr>
              <a:t>输入你的标题</a:t>
            </a:r>
            <a:endParaRPr lang="zh-CN" altLang="en-US" dirty="0">
              <a:latin typeface="方正兰亭粗黑简体" panose="02000000000000000000" pitchFamily="2" charset="-122"/>
              <a:ea typeface="方正兰亭粗黑简体" panose="02000000000000000000" pitchFamily="2" charset="-122"/>
            </a:endParaRPr>
          </a:p>
        </p:txBody>
      </p:sp>
      <p:cxnSp>
        <p:nvCxnSpPr>
          <p:cNvPr id="28" name="直接连接符 27"/>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9"/>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31" name="直接连接符 30"/>
          <p:cNvCxnSpPr/>
          <p:nvPr/>
        </p:nvCxnSpPr>
        <p:spPr>
          <a:xfrm>
            <a:off x="3661591"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677993" y="3233737"/>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25%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4" name="TextBox 33"/>
          <p:cNvSpPr txBox="1"/>
          <p:nvPr/>
        </p:nvSpPr>
        <p:spPr>
          <a:xfrm>
            <a:off x="3274979" y="2922804"/>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45%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5" name="TextBox 34"/>
          <p:cNvSpPr txBox="1"/>
          <p:nvPr/>
        </p:nvSpPr>
        <p:spPr>
          <a:xfrm>
            <a:off x="4935543" y="235570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65%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6" name="TextBox 35"/>
          <p:cNvSpPr txBox="1"/>
          <p:nvPr/>
        </p:nvSpPr>
        <p:spPr>
          <a:xfrm>
            <a:off x="6564318" y="149845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85%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36173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300"/>
                                        <p:tgtEl>
                                          <p:spTgt spid="29"/>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ppt_x</p:attrName>
                                        </p:attrNameLst>
                                      </p:cBhvr>
                                      <p:tavLst>
                                        <p:tav tm="0">
                                          <p:val>
                                            <p:strVal val="#ppt_x-#ppt_w*1.125000"/>
                                          </p:val>
                                        </p:tav>
                                        <p:tav tm="100000">
                                          <p:val>
                                            <p:strVal val="#ppt_x"/>
                                          </p:val>
                                        </p:tav>
                                      </p:tavLst>
                                    </p:anim>
                                    <p:animEffect transition="in" filter="wipe(right)">
                                      <p:cBhvr>
                                        <p:cTn id="12" dur="500"/>
                                        <p:tgtEl>
                                          <p:spTgt spid="30"/>
                                        </p:tgtEl>
                                      </p:cBhvr>
                                    </p:animEffect>
                                  </p:childTnLst>
                                </p:cTn>
                              </p:par>
                              <p:par>
                                <p:cTn id="13" presetID="22" presetClass="entr" presetSubtype="8"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300"/>
                                        <p:tgtEl>
                                          <p:spTgt spid="28"/>
                                        </p:tgtEl>
                                      </p:cBhvr>
                                    </p:animEffect>
                                  </p:childTnLst>
                                </p:cTn>
                              </p:par>
                              <p:par>
                                <p:cTn id="16" presetID="12" presetClass="entr" presetSubtype="8"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p:tgtEl>
                                          <p:spTgt spid="31"/>
                                        </p:tgtEl>
                                        <p:attrNameLst>
                                          <p:attrName>ppt_x</p:attrName>
                                        </p:attrNameLst>
                                      </p:cBhvr>
                                      <p:tavLst>
                                        <p:tav tm="0">
                                          <p:val>
                                            <p:strVal val="#ppt_x-#ppt_w*1.125000"/>
                                          </p:val>
                                        </p:tav>
                                        <p:tav tm="100000">
                                          <p:val>
                                            <p:strVal val="#ppt_x"/>
                                          </p:val>
                                        </p:tav>
                                      </p:tavLst>
                                    </p:anim>
                                    <p:animEffect transition="in" filter="wipe(right)">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8" presetClass="entr" presetSubtype="3"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trips(upRight)">
                                      <p:cBhvr>
                                        <p:cTn id="30" dur="500"/>
                                        <p:tgtEl>
                                          <p:spTgt spid="22"/>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grpId="0" nodeType="withEffect">
                                  <p:stCondLst>
                                    <p:cond delay="20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40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grpId="0" nodeType="withEffect">
                                  <p:stCondLst>
                                    <p:cond delay="60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down)">
                                      <p:cBhvr>
                                        <p:cTn id="65" dur="500"/>
                                        <p:tgtEl>
                                          <p:spTgt spid="7"/>
                                        </p:tgtEl>
                                      </p:cBhvr>
                                    </p:animEffect>
                                  </p:childTnLst>
                                </p:cTn>
                              </p:par>
                              <p:par>
                                <p:cTn id="66" presetID="22" presetClass="entr" presetSubtype="4" fill="hold" grpId="0" nodeType="withEffect">
                                  <p:stCondLst>
                                    <p:cond delay="400"/>
                                  </p:stCondLst>
                                  <p:childTnLst>
                                    <p:set>
                                      <p:cBhvr>
                                        <p:cTn id="67" dur="1" fill="hold">
                                          <p:stCondLst>
                                            <p:cond delay="0"/>
                                          </p:stCondLst>
                                        </p:cTn>
                                        <p:tgtEl>
                                          <p:spTgt spid="8"/>
                                        </p:tgtEl>
                                        <p:attrNameLst>
                                          <p:attrName>style.visibility</p:attrName>
                                        </p:attrNameLst>
                                      </p:cBhvr>
                                      <p:to>
                                        <p:strVal val="visible"/>
                                      </p:to>
                                    </p:set>
                                    <p:animEffect transition="in" filter="wipe(down)">
                                      <p:cBhvr>
                                        <p:cTn id="68" dur="500"/>
                                        <p:tgtEl>
                                          <p:spTgt spid="8"/>
                                        </p:tgtEl>
                                      </p:cBhvr>
                                    </p:animEffect>
                                  </p:childTnLst>
                                </p:cTn>
                              </p:par>
                              <p:par>
                                <p:cTn id="69" presetID="22" presetClass="entr" presetSubtype="4" fill="hold" grpId="0" nodeType="withEffect">
                                  <p:stCondLst>
                                    <p:cond delay="800"/>
                                  </p:stCondLst>
                                  <p:childTnLst>
                                    <p:set>
                                      <p:cBhvr>
                                        <p:cTn id="70" dur="1" fill="hold">
                                          <p:stCondLst>
                                            <p:cond delay="0"/>
                                          </p:stCondLst>
                                        </p:cTn>
                                        <p:tgtEl>
                                          <p:spTgt spid="9"/>
                                        </p:tgtEl>
                                        <p:attrNameLst>
                                          <p:attrName>style.visibility</p:attrName>
                                        </p:attrNameLst>
                                      </p:cBhvr>
                                      <p:to>
                                        <p:strVal val="visible"/>
                                      </p:to>
                                    </p:set>
                                    <p:animEffect transition="in" filter="wipe(down)">
                                      <p:cBhvr>
                                        <p:cTn id="71" dur="500"/>
                                        <p:tgtEl>
                                          <p:spTgt spid="9"/>
                                        </p:tgtEl>
                                      </p:cBhvr>
                                    </p:animEffect>
                                  </p:childTnLst>
                                </p:cTn>
                              </p:par>
                              <p:par>
                                <p:cTn id="72" presetID="22" presetClass="entr" presetSubtype="4" fill="hold" grpId="0" nodeType="withEffect">
                                  <p:stCondLst>
                                    <p:cond delay="1200"/>
                                  </p:stCondLst>
                                  <p:childTnLst>
                                    <p:set>
                                      <p:cBhvr>
                                        <p:cTn id="73" dur="1" fill="hold">
                                          <p:stCondLst>
                                            <p:cond delay="0"/>
                                          </p:stCondLst>
                                        </p:cTn>
                                        <p:tgtEl>
                                          <p:spTgt spid="10"/>
                                        </p:tgtEl>
                                        <p:attrNameLst>
                                          <p:attrName>style.visibility</p:attrName>
                                        </p:attrNameLst>
                                      </p:cBhvr>
                                      <p:to>
                                        <p:strVal val="visible"/>
                                      </p:to>
                                    </p:set>
                                    <p:animEffect transition="in" filter="wipe(down)">
                                      <p:cBhvr>
                                        <p:cTn id="74" dur="500"/>
                                        <p:tgtEl>
                                          <p:spTgt spid="10"/>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1000"/>
                                        <p:tgtEl>
                                          <p:spTgt spid="34"/>
                                        </p:tgtEl>
                                      </p:cBhvr>
                                    </p:animEffect>
                                    <p:anim calcmode="lin" valueType="num">
                                      <p:cBhvr>
                                        <p:cTn id="85" dur="1000" fill="hold"/>
                                        <p:tgtEl>
                                          <p:spTgt spid="34"/>
                                        </p:tgtEl>
                                        <p:attrNameLst>
                                          <p:attrName>ppt_x</p:attrName>
                                        </p:attrNameLst>
                                      </p:cBhvr>
                                      <p:tavLst>
                                        <p:tav tm="0">
                                          <p:val>
                                            <p:strVal val="#ppt_x"/>
                                          </p:val>
                                        </p:tav>
                                        <p:tav tm="100000">
                                          <p:val>
                                            <p:strVal val="#ppt_x"/>
                                          </p:val>
                                        </p:tav>
                                      </p:tavLst>
                                    </p:anim>
                                    <p:anim calcmode="lin" valueType="num">
                                      <p:cBhvr>
                                        <p:cTn id="86" dur="1000" fill="hold"/>
                                        <p:tgtEl>
                                          <p:spTgt spid="3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40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1000"/>
                                        <p:tgtEl>
                                          <p:spTgt spid="35"/>
                                        </p:tgtEl>
                                      </p:cBhvr>
                                    </p:animEffect>
                                    <p:anim calcmode="lin" valueType="num">
                                      <p:cBhvr>
                                        <p:cTn id="90" dur="1000" fill="hold"/>
                                        <p:tgtEl>
                                          <p:spTgt spid="35"/>
                                        </p:tgtEl>
                                        <p:attrNameLst>
                                          <p:attrName>ppt_x</p:attrName>
                                        </p:attrNameLst>
                                      </p:cBhvr>
                                      <p:tavLst>
                                        <p:tav tm="0">
                                          <p:val>
                                            <p:strVal val="#ppt_x"/>
                                          </p:val>
                                        </p:tav>
                                        <p:tav tm="100000">
                                          <p:val>
                                            <p:strVal val="#ppt_x"/>
                                          </p:val>
                                        </p:tav>
                                      </p:tavLst>
                                    </p:anim>
                                    <p:anim calcmode="lin" valueType="num">
                                      <p:cBhvr>
                                        <p:cTn id="91" dur="1000" fill="hold"/>
                                        <p:tgtEl>
                                          <p:spTgt spid="3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600"/>
                                  </p:stCondLst>
                                  <p:childTnLst>
                                    <p:set>
                                      <p:cBhvr>
                                        <p:cTn id="93" dur="1" fill="hold">
                                          <p:stCondLst>
                                            <p:cond delay="0"/>
                                          </p:stCondLst>
                                        </p:cTn>
                                        <p:tgtEl>
                                          <p:spTgt spid="36"/>
                                        </p:tgtEl>
                                        <p:attrNameLst>
                                          <p:attrName>style.visibility</p:attrName>
                                        </p:attrNameLst>
                                      </p:cBhvr>
                                      <p:to>
                                        <p:strVal val="visible"/>
                                      </p:to>
                                    </p:set>
                                    <p:animEffect transition="in" filter="fade">
                                      <p:cBhvr>
                                        <p:cTn id="94" dur="1000"/>
                                        <p:tgtEl>
                                          <p:spTgt spid="36"/>
                                        </p:tgtEl>
                                      </p:cBhvr>
                                    </p:animEffect>
                                    <p:anim calcmode="lin" valueType="num">
                                      <p:cBhvr>
                                        <p:cTn id="95" dur="1000" fill="hold"/>
                                        <p:tgtEl>
                                          <p:spTgt spid="36"/>
                                        </p:tgtEl>
                                        <p:attrNameLst>
                                          <p:attrName>ppt_x</p:attrName>
                                        </p:attrNameLst>
                                      </p:cBhvr>
                                      <p:tavLst>
                                        <p:tav tm="0">
                                          <p:val>
                                            <p:strVal val="#ppt_x"/>
                                          </p:val>
                                        </p:tav>
                                        <p:tav tm="100000">
                                          <p:val>
                                            <p:strVal val="#ppt_x"/>
                                          </p:val>
                                        </p:tav>
                                      </p:tavLst>
                                    </p:anim>
                                    <p:anim calcmode="lin" valueType="num">
                                      <p:cBhvr>
                                        <p:cTn id="9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4" grpId="0"/>
      <p:bldP spid="25" grpId="0"/>
      <p:bldP spid="26" grpId="0"/>
      <p:bldP spid="27" grpId="0"/>
      <p:bldP spid="29" grpId="0" animBg="1"/>
      <p:bldP spid="30"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
  <p:tag name="ISPRING_RESOURCE_PATHS_HASH_PRESENTER" val="7a41f02afcbcb3fa40171976989b9a9938761b67"/>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11.xml><?xml version="1.0" encoding="utf-8"?>
<p:tagLst xmlns:a="http://schemas.openxmlformats.org/drawingml/2006/main" xmlns:r="http://schemas.openxmlformats.org/officeDocument/2006/relationships" xmlns:p="http://schemas.openxmlformats.org/presentationml/2006/main">
  <p:tag name="SELECTED" val="True"/>
</p:tagLst>
</file>

<file path=ppt/tags/tag12.xml><?xml version="1.0" encoding="utf-8"?>
<p:tagLst xmlns:a="http://schemas.openxmlformats.org/drawingml/2006/main" xmlns:r="http://schemas.openxmlformats.org/officeDocument/2006/relationships" xmlns:p="http://schemas.openxmlformats.org/presentationml/2006/main">
  <p:tag name="SELECTED" val="True"/>
</p:tagLst>
</file>

<file path=ppt/tags/tag13.xml><?xml version="1.0" encoding="utf-8"?>
<p:tagLst xmlns:a="http://schemas.openxmlformats.org/drawingml/2006/main" xmlns:r="http://schemas.openxmlformats.org/officeDocument/2006/relationships" xmlns:p="http://schemas.openxmlformats.org/presentationml/2006/main">
  <p:tag name="SELECTED" val="True"/>
</p:tagLst>
</file>

<file path=ppt/tags/tag14.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ags/tag9.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1616</TotalTime>
  <Words>5672</Words>
  <Application>Microsoft Office PowerPoint</Application>
  <PresentationFormat>全屏显示(16:9)</PresentationFormat>
  <Paragraphs>446</Paragraphs>
  <Slides>36</Slides>
  <Notes>35</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36</vt:i4>
      </vt:variant>
    </vt:vector>
  </HeadingPairs>
  <TitlesOfParts>
    <vt:vector size="60" baseType="lpstr">
      <vt:lpstr>Arial</vt:lpstr>
      <vt:lpstr>宋体</vt:lpstr>
      <vt:lpstr>微软雅黑</vt:lpstr>
      <vt:lpstr>方正大黑简体</vt:lpstr>
      <vt:lpstr>Calibri</vt:lpstr>
      <vt:lpstr>方正兰亭黑_GBK</vt:lpstr>
      <vt:lpstr>方正综艺简体</vt:lpstr>
      <vt:lpstr>Calibri Light</vt:lpstr>
      <vt:lpstr>Impact</vt:lpstr>
      <vt:lpstr>Arial Unicode MS</vt:lpstr>
      <vt:lpstr>方正正准黑简体</vt:lpstr>
      <vt:lpstr>方正兰亭细黑_GBK</vt:lpstr>
      <vt:lpstr>Watford DB</vt:lpstr>
      <vt:lpstr>方正兰亭细黑_GBK_M</vt:lpstr>
      <vt:lpstr>方正兰亭黑简体</vt:lpstr>
      <vt:lpstr>方正兰亭粗黑简体</vt:lpstr>
      <vt:lpstr>方正韵动中黑简体</vt:lpstr>
      <vt:lpstr>Kozuka Gothic Pro R</vt:lpstr>
      <vt:lpstr>Meiryo</vt:lpstr>
      <vt:lpstr>造字工房劲黑（非商用）常规体</vt:lpstr>
      <vt:lpstr>LiHei Pro</vt:lpstr>
      <vt:lpstr>华文黑体</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蓝色微立体工作总结</dc:title>
  <dc:creator>第一PPT</dc:creator>
  <cp:keywords>www.1ppt.com</cp:keywords>
  <cp:lastModifiedBy>Windows User</cp:lastModifiedBy>
  <cp:revision>84</cp:revision>
  <dcterms:created xsi:type="dcterms:W3CDTF">2015-01-22T11:01:02Z</dcterms:created>
  <dcterms:modified xsi:type="dcterms:W3CDTF">2018-07-22T07:56:18Z</dcterms:modified>
</cp:coreProperties>
</file>